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theme/theme4.xml" ContentType="application/vnd.openxmlformats-officedocument.theme+xml"/>
  <Override PartName="/ppt/slideLayouts/slideLayout26.xml" ContentType="application/vnd.openxmlformats-officedocument.presentationml.slideLayout+xml"/>
  <Override PartName="/ppt/theme/theme5.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6.xml" ContentType="application/vnd.openxmlformats-officedocument.theme+xml"/>
  <Override PartName="/ppt/slideLayouts/slideLayout30.xml" ContentType="application/vnd.openxmlformats-officedocument.presentationml.slideLayout+xml"/>
  <Override PartName="/ppt/theme/theme7.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8.xml" ContentType="application/vnd.openxmlformats-officedocument.theme+xml"/>
  <Override PartName="/ppt/slideLayouts/slideLayout34.xml" ContentType="application/vnd.openxmlformats-officedocument.presentationml.slideLayout+xml"/>
  <Override PartName="/ppt/theme/theme9.xml" ContentType="application/vnd.openxmlformats-officedocument.theme+xml"/>
  <Override PartName="/ppt/slideLayouts/slideLayout35.xml" ContentType="application/vnd.openxmlformats-officedocument.presentationml.slideLayout+xml"/>
  <Override PartName="/ppt/theme/theme10.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11.xml" ContentType="application/vnd.openxmlformats-officedocument.theme+xml"/>
  <Override PartName="/ppt/slideLayouts/slideLayout38.xml" ContentType="application/vnd.openxmlformats-officedocument.presentationml.slideLayout+xml"/>
  <Override PartName="/ppt/theme/theme12.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13.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14.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15.xml" ContentType="application/vnd.openxmlformats-officedocument.theme+xml"/>
  <Override PartName="/ppt/slideLayouts/slideLayout74.xml" ContentType="application/vnd.openxmlformats-officedocument.presentationml.slideLayout+xml"/>
  <Override PartName="/ppt/theme/theme16.xml" ContentType="application/vnd.openxmlformats-officedocument.theme+xml"/>
  <Override PartName="/ppt/slideLayouts/slideLayout75.xml" ContentType="application/vnd.openxmlformats-officedocument.presentationml.slideLayout+xml"/>
  <Override PartName="/ppt/theme/theme17.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1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19.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20.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21.xml" ContentType="application/vnd.openxmlformats-officedocument.theme+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22.xml" ContentType="application/vnd.openxmlformats-officedocument.theme+xml"/>
  <Override PartName="/ppt/slideLayouts/slideLayout129.xml" ContentType="application/vnd.openxmlformats-officedocument.presentationml.slideLayout+xml"/>
  <Override PartName="/ppt/theme/theme23.xml" ContentType="application/vnd.openxmlformats-officedocument.theme+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theme/theme24.xml" ContentType="application/vnd.openxmlformats-officedocument.theme+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theme/theme25.xml" ContentType="application/vnd.openxmlformats-officedocument.theme+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26.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theme/theme27.xml" ContentType="application/vnd.openxmlformats-officedocument.theme+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theme/theme28.xml" ContentType="application/vnd.openxmlformats-officedocument.theme+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theme/theme29.xml" ContentType="application/vnd.openxmlformats-officedocument.theme+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theme/theme30.xml" ContentType="application/vnd.openxmlformats-officedocument.theme+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theme/theme31.xml" ContentType="application/vnd.openxmlformats-officedocument.theme+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theme/theme32.xml" ContentType="application/vnd.openxmlformats-officedocument.theme+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theme/theme33.xml" ContentType="application/vnd.openxmlformats-officedocument.theme+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theme/theme34.xml" ContentType="application/vnd.openxmlformats-officedocument.theme+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theme/theme35.xml" ContentType="application/vnd.openxmlformats-officedocument.theme+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theme/theme36.xml" ContentType="application/vnd.openxmlformats-officedocument.theme+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theme/theme37.xml" ContentType="application/vnd.openxmlformats-officedocument.theme+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theme/theme38.xml" ContentType="application/vnd.openxmlformats-officedocument.theme+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theme/theme39.xml" ContentType="application/vnd.openxmlformats-officedocument.theme+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theme/theme40.xml" ContentType="application/vnd.openxmlformats-officedocument.theme+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theme/theme41.xml" ContentType="application/vnd.openxmlformats-officedocument.theme+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theme/theme42.xml" ContentType="application/vnd.openxmlformats-officedocument.theme+xml"/>
  <Override PartName="/ppt/theme/theme4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heme/themeOverride1.xml" ContentType="application/vnd.openxmlformats-officedocument.themeOverr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theme/themeOverride2.xml" ContentType="application/vnd.openxmlformats-officedocument.themeOverr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theme/themeOverride3.xml" ContentType="application/vnd.openxmlformats-officedocument.themeOverr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theme/themeOverride4.xml" ContentType="application/vnd.openxmlformats-officedocument.themeOverr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theme/themeOverride5.xml" ContentType="application/vnd.openxmlformats-officedocument.themeOverr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theme/themeOverride6.xml" ContentType="application/vnd.openxmlformats-officedocument.themeOverride+xml"/>
  <Override PartName="/ppt/notesSlides/notesSlide69.xml" ContentType="application/vnd.openxmlformats-officedocument.presentationml.notesSlide+xml"/>
  <Override PartName="/ppt/theme/themeOverride7.xml" ContentType="application/vnd.openxmlformats-officedocument.themeOverr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1" r:id="rId1"/>
    <p:sldMasterId id="2147483653" r:id="rId2"/>
    <p:sldMasterId id="2147483781" r:id="rId3"/>
    <p:sldMasterId id="2147483783" r:id="rId4"/>
    <p:sldMasterId id="2147484017" r:id="rId5"/>
    <p:sldMasterId id="2147484023" r:id="rId6"/>
    <p:sldMasterId id="2147484027" r:id="rId7"/>
    <p:sldMasterId id="2147484029" r:id="rId8"/>
    <p:sldMasterId id="2147484033" r:id="rId9"/>
    <p:sldMasterId id="2147484035" r:id="rId10"/>
    <p:sldMasterId id="2147484039" r:id="rId11"/>
    <p:sldMasterId id="2147484046" r:id="rId12"/>
    <p:sldMasterId id="2147484048" r:id="rId13"/>
    <p:sldMasterId id="2147484815" r:id="rId14"/>
    <p:sldMasterId id="2147485045" r:id="rId15"/>
    <p:sldMasterId id="2147485187" r:id="rId16"/>
    <p:sldMasterId id="2147485582" r:id="rId17"/>
    <p:sldMasterId id="2147485584" r:id="rId18"/>
    <p:sldMasterId id="2147485612" r:id="rId19"/>
    <p:sldMasterId id="2147485626" r:id="rId20"/>
    <p:sldMasterId id="2147485640" r:id="rId21"/>
    <p:sldMasterId id="2147485653" r:id="rId22"/>
    <p:sldMasterId id="2147485657" r:id="rId23"/>
    <p:sldMasterId id="2147485659" r:id="rId24"/>
    <p:sldMasterId id="2147485671" r:id="rId25"/>
    <p:sldMasterId id="2147485685" r:id="rId26"/>
    <p:sldMasterId id="2147485698" r:id="rId27"/>
    <p:sldMasterId id="2147485711" r:id="rId28"/>
    <p:sldMasterId id="2147485723" r:id="rId29"/>
    <p:sldMasterId id="2147485735" r:id="rId30"/>
    <p:sldMasterId id="2147485748" r:id="rId31"/>
    <p:sldMasterId id="2147485760" r:id="rId32"/>
    <p:sldMasterId id="2147485772" r:id="rId33"/>
    <p:sldMasterId id="2147485788" r:id="rId34"/>
    <p:sldMasterId id="2147485800" r:id="rId35"/>
    <p:sldMasterId id="2147485813" r:id="rId36"/>
    <p:sldMasterId id="2147485827" r:id="rId37"/>
    <p:sldMasterId id="2147485839" r:id="rId38"/>
    <p:sldMasterId id="2147485851" r:id="rId39"/>
    <p:sldMasterId id="2147485863" r:id="rId40"/>
    <p:sldMasterId id="2147485866" r:id="rId41"/>
    <p:sldMasterId id="2147485878" r:id="rId42"/>
  </p:sldMasterIdLst>
  <p:notesMasterIdLst>
    <p:notesMasterId r:id="rId145"/>
  </p:notesMasterIdLst>
  <p:sldIdLst>
    <p:sldId id="391" r:id="rId43"/>
    <p:sldId id="392" r:id="rId44"/>
    <p:sldId id="394" r:id="rId45"/>
    <p:sldId id="401" r:id="rId46"/>
    <p:sldId id="402" r:id="rId47"/>
    <p:sldId id="403" r:id="rId48"/>
    <p:sldId id="404" r:id="rId49"/>
    <p:sldId id="405" r:id="rId50"/>
    <p:sldId id="406" r:id="rId51"/>
    <p:sldId id="407" r:id="rId52"/>
    <p:sldId id="408" r:id="rId53"/>
    <p:sldId id="422" r:id="rId54"/>
    <p:sldId id="409" r:id="rId55"/>
    <p:sldId id="410" r:id="rId56"/>
    <p:sldId id="411" r:id="rId57"/>
    <p:sldId id="412" r:id="rId58"/>
    <p:sldId id="413" r:id="rId59"/>
    <p:sldId id="414" r:id="rId60"/>
    <p:sldId id="415" r:id="rId61"/>
    <p:sldId id="417" r:id="rId62"/>
    <p:sldId id="418" r:id="rId63"/>
    <p:sldId id="419" r:id="rId64"/>
    <p:sldId id="420" r:id="rId65"/>
    <p:sldId id="421" r:id="rId66"/>
    <p:sldId id="423" r:id="rId67"/>
    <p:sldId id="425" r:id="rId68"/>
    <p:sldId id="426" r:id="rId69"/>
    <p:sldId id="427" r:id="rId70"/>
    <p:sldId id="338" r:id="rId71"/>
    <p:sldId id="429" r:id="rId72"/>
    <p:sldId id="428" r:id="rId73"/>
    <p:sldId id="436" r:id="rId74"/>
    <p:sldId id="437" r:id="rId75"/>
    <p:sldId id="438" r:id="rId76"/>
    <p:sldId id="439" r:id="rId77"/>
    <p:sldId id="440" r:id="rId78"/>
    <p:sldId id="441" r:id="rId79"/>
    <p:sldId id="442" r:id="rId80"/>
    <p:sldId id="443" r:id="rId81"/>
    <p:sldId id="431" r:id="rId82"/>
    <p:sldId id="432" r:id="rId83"/>
    <p:sldId id="433" r:id="rId84"/>
    <p:sldId id="430" r:id="rId85"/>
    <p:sldId id="444" r:id="rId86"/>
    <p:sldId id="434" r:id="rId87"/>
    <p:sldId id="309" r:id="rId88"/>
    <p:sldId id="310" r:id="rId89"/>
    <p:sldId id="445" r:id="rId90"/>
    <p:sldId id="435" r:id="rId91"/>
    <p:sldId id="446" r:id="rId92"/>
    <p:sldId id="469" r:id="rId93"/>
    <p:sldId id="470" r:id="rId94"/>
    <p:sldId id="471" r:id="rId95"/>
    <p:sldId id="473" r:id="rId96"/>
    <p:sldId id="474" r:id="rId97"/>
    <p:sldId id="475" r:id="rId98"/>
    <p:sldId id="271" r:id="rId99"/>
    <p:sldId id="477" r:id="rId100"/>
    <p:sldId id="468" r:id="rId101"/>
    <p:sldId id="486" r:id="rId102"/>
    <p:sldId id="277" r:id="rId103"/>
    <p:sldId id="447" r:id="rId104"/>
    <p:sldId id="448" r:id="rId105"/>
    <p:sldId id="449" r:id="rId106"/>
    <p:sldId id="450" r:id="rId107"/>
    <p:sldId id="451" r:id="rId108"/>
    <p:sldId id="481" r:id="rId109"/>
    <p:sldId id="488" r:id="rId110"/>
    <p:sldId id="483" r:id="rId111"/>
    <p:sldId id="709" r:id="rId112"/>
    <p:sldId id="710" r:id="rId113"/>
    <p:sldId id="711" r:id="rId114"/>
    <p:sldId id="712" r:id="rId115"/>
    <p:sldId id="713" r:id="rId116"/>
    <p:sldId id="714" r:id="rId117"/>
    <p:sldId id="373" r:id="rId118"/>
    <p:sldId id="490" r:id="rId119"/>
    <p:sldId id="696" r:id="rId120"/>
    <p:sldId id="492" r:id="rId121"/>
    <p:sldId id="282" r:id="rId122"/>
    <p:sldId id="283" r:id="rId123"/>
    <p:sldId id="487" r:id="rId124"/>
    <p:sldId id="454" r:id="rId125"/>
    <p:sldId id="455" r:id="rId126"/>
    <p:sldId id="456" r:id="rId127"/>
    <p:sldId id="461" r:id="rId128"/>
    <p:sldId id="458" r:id="rId129"/>
    <p:sldId id="460" r:id="rId130"/>
    <p:sldId id="465" r:id="rId131"/>
    <p:sldId id="459" r:id="rId132"/>
    <p:sldId id="452" r:id="rId133"/>
    <p:sldId id="478" r:id="rId134"/>
    <p:sldId id="464" r:id="rId135"/>
    <p:sldId id="480" r:id="rId136"/>
    <p:sldId id="466" r:id="rId137"/>
    <p:sldId id="453" r:id="rId138"/>
    <p:sldId id="463" r:id="rId139"/>
    <p:sldId id="462" r:id="rId140"/>
    <p:sldId id="482" r:id="rId141"/>
    <p:sldId id="484" r:id="rId142"/>
    <p:sldId id="377" r:id="rId143"/>
    <p:sldId id="485" r:id="rId144"/>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352">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800000"/>
    <a:srgbClr val="0431FC"/>
    <a:srgbClr val="000000"/>
    <a:srgbClr val="FFFF00"/>
    <a:srgbClr val="A544FF"/>
    <a:srgbClr val="FFCCFF"/>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235" autoAdjust="0"/>
    <p:restoredTop sz="86390" autoAdjust="0"/>
  </p:normalViewPr>
  <p:slideViewPr>
    <p:cSldViewPr>
      <p:cViewPr varScale="1">
        <p:scale>
          <a:sx n="94" d="100"/>
          <a:sy n="94" d="100"/>
        </p:scale>
        <p:origin x="200" y="1024"/>
      </p:cViewPr>
      <p:guideLst>
        <p:guide orient="horz" pos="2352"/>
        <p:guide pos="2880"/>
      </p:guideLst>
    </p:cSldViewPr>
  </p:slideViewPr>
  <p:outlineViewPr>
    <p:cViewPr>
      <p:scale>
        <a:sx n="33" d="100"/>
        <a:sy n="33" d="100"/>
      </p:scale>
      <p:origin x="0" y="0"/>
    </p:cViewPr>
  </p:outlineViewPr>
  <p:notesTextViewPr>
    <p:cViewPr>
      <p:scale>
        <a:sx n="300" d="100"/>
        <a:sy n="300" d="100"/>
      </p:scale>
      <p:origin x="0" y="0"/>
    </p:cViewPr>
  </p:notesTextViewPr>
  <p:sorterViewPr>
    <p:cViewPr varScale="1">
      <p:scale>
        <a:sx n="100" d="100"/>
        <a:sy n="100" d="100"/>
      </p:scale>
      <p:origin x="0" y="-68672"/>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75.xml"/><Relationship Id="rId21" Type="http://schemas.openxmlformats.org/officeDocument/2006/relationships/slideMaster" Target="slideMasters/slideMaster21.xml"/><Relationship Id="rId42" Type="http://schemas.openxmlformats.org/officeDocument/2006/relationships/slideMaster" Target="slideMasters/slideMaster42.xml"/><Relationship Id="rId63" Type="http://schemas.openxmlformats.org/officeDocument/2006/relationships/slide" Target="slides/slide21.xml"/><Relationship Id="rId84" Type="http://schemas.openxmlformats.org/officeDocument/2006/relationships/slide" Target="slides/slide42.xml"/><Relationship Id="rId138" Type="http://schemas.openxmlformats.org/officeDocument/2006/relationships/slide" Target="slides/slide96.xml"/><Relationship Id="rId107" Type="http://schemas.openxmlformats.org/officeDocument/2006/relationships/slide" Target="slides/slide65.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 Target="slides/slide11.xml"/><Relationship Id="rId74" Type="http://schemas.openxmlformats.org/officeDocument/2006/relationships/slide" Target="slides/slide32.xml"/><Relationship Id="rId128" Type="http://schemas.openxmlformats.org/officeDocument/2006/relationships/slide" Target="slides/slide86.xml"/><Relationship Id="rId149" Type="http://schemas.openxmlformats.org/officeDocument/2006/relationships/tableStyles" Target="tableStyles.xml"/><Relationship Id="rId5" Type="http://schemas.openxmlformats.org/officeDocument/2006/relationships/slideMaster" Target="slideMasters/slideMaster5.xml"/><Relationship Id="rId95" Type="http://schemas.openxmlformats.org/officeDocument/2006/relationships/slide" Target="slides/slide53.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43" Type="http://schemas.openxmlformats.org/officeDocument/2006/relationships/slide" Target="slides/slide1.xml"/><Relationship Id="rId48" Type="http://schemas.openxmlformats.org/officeDocument/2006/relationships/slide" Target="slides/slide6.xml"/><Relationship Id="rId64" Type="http://schemas.openxmlformats.org/officeDocument/2006/relationships/slide" Target="slides/slide22.xml"/><Relationship Id="rId69" Type="http://schemas.openxmlformats.org/officeDocument/2006/relationships/slide" Target="slides/slide27.xml"/><Relationship Id="rId113" Type="http://schemas.openxmlformats.org/officeDocument/2006/relationships/slide" Target="slides/slide71.xml"/><Relationship Id="rId118" Type="http://schemas.openxmlformats.org/officeDocument/2006/relationships/slide" Target="slides/slide76.xml"/><Relationship Id="rId134" Type="http://schemas.openxmlformats.org/officeDocument/2006/relationships/slide" Target="slides/slide92.xml"/><Relationship Id="rId139" Type="http://schemas.openxmlformats.org/officeDocument/2006/relationships/slide" Target="slides/slide97.xml"/><Relationship Id="rId80" Type="http://schemas.openxmlformats.org/officeDocument/2006/relationships/slide" Target="slides/slide38.xml"/><Relationship Id="rId85" Type="http://schemas.openxmlformats.org/officeDocument/2006/relationships/slide" Target="slides/slide4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Master" Target="slideMasters/slideMaster33.xml"/><Relationship Id="rId38" Type="http://schemas.openxmlformats.org/officeDocument/2006/relationships/slideMaster" Target="slideMasters/slideMaster38.xml"/><Relationship Id="rId59" Type="http://schemas.openxmlformats.org/officeDocument/2006/relationships/slide" Target="slides/slide17.xml"/><Relationship Id="rId103" Type="http://schemas.openxmlformats.org/officeDocument/2006/relationships/slide" Target="slides/slide61.xml"/><Relationship Id="rId108" Type="http://schemas.openxmlformats.org/officeDocument/2006/relationships/slide" Target="slides/slide66.xml"/><Relationship Id="rId124" Type="http://schemas.openxmlformats.org/officeDocument/2006/relationships/slide" Target="slides/slide82.xml"/><Relationship Id="rId129" Type="http://schemas.openxmlformats.org/officeDocument/2006/relationships/slide" Target="slides/slide87.xml"/><Relationship Id="rId54" Type="http://schemas.openxmlformats.org/officeDocument/2006/relationships/slide" Target="slides/slide12.xml"/><Relationship Id="rId70" Type="http://schemas.openxmlformats.org/officeDocument/2006/relationships/slide" Target="slides/slide28.xml"/><Relationship Id="rId75" Type="http://schemas.openxmlformats.org/officeDocument/2006/relationships/slide" Target="slides/slide33.xml"/><Relationship Id="rId91" Type="http://schemas.openxmlformats.org/officeDocument/2006/relationships/slide" Target="slides/slide49.xml"/><Relationship Id="rId96" Type="http://schemas.openxmlformats.org/officeDocument/2006/relationships/slide" Target="slides/slide54.xml"/><Relationship Id="rId140" Type="http://schemas.openxmlformats.org/officeDocument/2006/relationships/slide" Target="slides/slide98.xml"/><Relationship Id="rId14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49" Type="http://schemas.openxmlformats.org/officeDocument/2006/relationships/slide" Target="slides/slide7.xml"/><Relationship Id="rId114" Type="http://schemas.openxmlformats.org/officeDocument/2006/relationships/slide" Target="slides/slide72.xml"/><Relationship Id="rId119" Type="http://schemas.openxmlformats.org/officeDocument/2006/relationships/slide" Target="slides/slide77.xml"/><Relationship Id="rId44" Type="http://schemas.openxmlformats.org/officeDocument/2006/relationships/slide" Target="slides/slide2.xml"/><Relationship Id="rId60" Type="http://schemas.openxmlformats.org/officeDocument/2006/relationships/slide" Target="slides/slide18.xml"/><Relationship Id="rId65" Type="http://schemas.openxmlformats.org/officeDocument/2006/relationships/slide" Target="slides/slide23.xml"/><Relationship Id="rId81" Type="http://schemas.openxmlformats.org/officeDocument/2006/relationships/slide" Target="slides/slide39.xml"/><Relationship Id="rId86" Type="http://schemas.openxmlformats.org/officeDocument/2006/relationships/slide" Target="slides/slide44.xml"/><Relationship Id="rId130" Type="http://schemas.openxmlformats.org/officeDocument/2006/relationships/slide" Target="slides/slide88.xml"/><Relationship Id="rId135" Type="http://schemas.openxmlformats.org/officeDocument/2006/relationships/slide" Target="slides/slide93.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109" Type="http://schemas.openxmlformats.org/officeDocument/2006/relationships/slide" Target="slides/slide67.xml"/><Relationship Id="rId34" Type="http://schemas.openxmlformats.org/officeDocument/2006/relationships/slideMaster" Target="slideMasters/slideMaster34.xml"/><Relationship Id="rId50" Type="http://schemas.openxmlformats.org/officeDocument/2006/relationships/slide" Target="slides/slide8.xml"/><Relationship Id="rId55" Type="http://schemas.openxmlformats.org/officeDocument/2006/relationships/slide" Target="slides/slide13.xml"/><Relationship Id="rId76" Type="http://schemas.openxmlformats.org/officeDocument/2006/relationships/slide" Target="slides/slide34.xml"/><Relationship Id="rId97" Type="http://schemas.openxmlformats.org/officeDocument/2006/relationships/slide" Target="slides/slide55.xml"/><Relationship Id="rId104" Type="http://schemas.openxmlformats.org/officeDocument/2006/relationships/slide" Target="slides/slide62.xml"/><Relationship Id="rId120" Type="http://schemas.openxmlformats.org/officeDocument/2006/relationships/slide" Target="slides/slide78.xml"/><Relationship Id="rId125" Type="http://schemas.openxmlformats.org/officeDocument/2006/relationships/slide" Target="slides/slide83.xml"/><Relationship Id="rId141" Type="http://schemas.openxmlformats.org/officeDocument/2006/relationships/slide" Target="slides/slide99.xml"/><Relationship Id="rId146" Type="http://schemas.openxmlformats.org/officeDocument/2006/relationships/presProps" Target="presProps.xml"/><Relationship Id="rId7" Type="http://schemas.openxmlformats.org/officeDocument/2006/relationships/slideMaster" Target="slideMasters/slideMaster7.xml"/><Relationship Id="rId71" Type="http://schemas.openxmlformats.org/officeDocument/2006/relationships/slide" Target="slides/slide29.xml"/><Relationship Id="rId92" Type="http://schemas.openxmlformats.org/officeDocument/2006/relationships/slide" Target="slides/slide50.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Master" Target="slideMasters/slideMaster40.xml"/><Relationship Id="rId45" Type="http://schemas.openxmlformats.org/officeDocument/2006/relationships/slide" Target="slides/slide3.xml"/><Relationship Id="rId66" Type="http://schemas.openxmlformats.org/officeDocument/2006/relationships/slide" Target="slides/slide24.xml"/><Relationship Id="rId87" Type="http://schemas.openxmlformats.org/officeDocument/2006/relationships/slide" Target="slides/slide45.xml"/><Relationship Id="rId110" Type="http://schemas.openxmlformats.org/officeDocument/2006/relationships/slide" Target="slides/slide68.xml"/><Relationship Id="rId115" Type="http://schemas.openxmlformats.org/officeDocument/2006/relationships/slide" Target="slides/slide73.xml"/><Relationship Id="rId131" Type="http://schemas.openxmlformats.org/officeDocument/2006/relationships/slide" Target="slides/slide89.xml"/><Relationship Id="rId136" Type="http://schemas.openxmlformats.org/officeDocument/2006/relationships/slide" Target="slides/slide94.xml"/><Relationship Id="rId61" Type="http://schemas.openxmlformats.org/officeDocument/2006/relationships/slide" Target="slides/slide19.xml"/><Relationship Id="rId82" Type="http://schemas.openxmlformats.org/officeDocument/2006/relationships/slide" Target="slides/slide40.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56" Type="http://schemas.openxmlformats.org/officeDocument/2006/relationships/slide" Target="slides/slide14.xml"/><Relationship Id="rId77" Type="http://schemas.openxmlformats.org/officeDocument/2006/relationships/slide" Target="slides/slide35.xml"/><Relationship Id="rId100" Type="http://schemas.openxmlformats.org/officeDocument/2006/relationships/slide" Target="slides/slide58.xml"/><Relationship Id="rId105" Type="http://schemas.openxmlformats.org/officeDocument/2006/relationships/slide" Target="slides/slide63.xml"/><Relationship Id="rId126" Type="http://schemas.openxmlformats.org/officeDocument/2006/relationships/slide" Target="slides/slide84.xml"/><Relationship Id="rId147"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9.xml"/><Relationship Id="rId72" Type="http://schemas.openxmlformats.org/officeDocument/2006/relationships/slide" Target="slides/slide30.xml"/><Relationship Id="rId93" Type="http://schemas.openxmlformats.org/officeDocument/2006/relationships/slide" Target="slides/slide51.xml"/><Relationship Id="rId98" Type="http://schemas.openxmlformats.org/officeDocument/2006/relationships/slide" Target="slides/slide56.xml"/><Relationship Id="rId121" Type="http://schemas.openxmlformats.org/officeDocument/2006/relationships/slide" Target="slides/slide79.xml"/><Relationship Id="rId142" Type="http://schemas.openxmlformats.org/officeDocument/2006/relationships/slide" Target="slides/slide100.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 Target="slides/slide4.xml"/><Relationship Id="rId67" Type="http://schemas.openxmlformats.org/officeDocument/2006/relationships/slide" Target="slides/slide25.xml"/><Relationship Id="rId116" Type="http://schemas.openxmlformats.org/officeDocument/2006/relationships/slide" Target="slides/slide74.xml"/><Relationship Id="rId137" Type="http://schemas.openxmlformats.org/officeDocument/2006/relationships/slide" Target="slides/slide95.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20.xml"/><Relationship Id="rId83" Type="http://schemas.openxmlformats.org/officeDocument/2006/relationships/slide" Target="slides/slide41.xml"/><Relationship Id="rId88" Type="http://schemas.openxmlformats.org/officeDocument/2006/relationships/slide" Target="slides/slide46.xml"/><Relationship Id="rId111" Type="http://schemas.openxmlformats.org/officeDocument/2006/relationships/slide" Target="slides/slide69.xml"/><Relationship Id="rId132" Type="http://schemas.openxmlformats.org/officeDocument/2006/relationships/slide" Target="slides/slide90.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15.xml"/><Relationship Id="rId106" Type="http://schemas.openxmlformats.org/officeDocument/2006/relationships/slide" Target="slides/slide64.xml"/><Relationship Id="rId127" Type="http://schemas.openxmlformats.org/officeDocument/2006/relationships/slide" Target="slides/slide85.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10.xml"/><Relationship Id="rId73" Type="http://schemas.openxmlformats.org/officeDocument/2006/relationships/slide" Target="slides/slide31.xml"/><Relationship Id="rId78" Type="http://schemas.openxmlformats.org/officeDocument/2006/relationships/slide" Target="slides/slide36.xml"/><Relationship Id="rId94" Type="http://schemas.openxmlformats.org/officeDocument/2006/relationships/slide" Target="slides/slide52.xml"/><Relationship Id="rId99" Type="http://schemas.openxmlformats.org/officeDocument/2006/relationships/slide" Target="slides/slide57.xml"/><Relationship Id="rId101" Type="http://schemas.openxmlformats.org/officeDocument/2006/relationships/slide" Target="slides/slide59.xml"/><Relationship Id="rId122" Type="http://schemas.openxmlformats.org/officeDocument/2006/relationships/slide" Target="slides/slide80.xml"/><Relationship Id="rId143" Type="http://schemas.openxmlformats.org/officeDocument/2006/relationships/slide" Target="slides/slide101.xml"/><Relationship Id="rId148"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Master" Target="slideMasters/slideMaster26.xml"/><Relationship Id="rId47" Type="http://schemas.openxmlformats.org/officeDocument/2006/relationships/slide" Target="slides/slide5.xml"/><Relationship Id="rId68" Type="http://schemas.openxmlformats.org/officeDocument/2006/relationships/slide" Target="slides/slide26.xml"/><Relationship Id="rId89" Type="http://schemas.openxmlformats.org/officeDocument/2006/relationships/slide" Target="slides/slide47.xml"/><Relationship Id="rId112" Type="http://schemas.openxmlformats.org/officeDocument/2006/relationships/slide" Target="slides/slide70.xml"/><Relationship Id="rId133" Type="http://schemas.openxmlformats.org/officeDocument/2006/relationships/slide" Target="slides/slide91.xml"/><Relationship Id="rId16" Type="http://schemas.openxmlformats.org/officeDocument/2006/relationships/slideMaster" Target="slideMasters/slideMaster16.xml"/><Relationship Id="rId37" Type="http://schemas.openxmlformats.org/officeDocument/2006/relationships/slideMaster" Target="slideMasters/slideMaster37.xml"/><Relationship Id="rId58" Type="http://schemas.openxmlformats.org/officeDocument/2006/relationships/slide" Target="slides/slide16.xml"/><Relationship Id="rId79" Type="http://schemas.openxmlformats.org/officeDocument/2006/relationships/slide" Target="slides/slide37.xml"/><Relationship Id="rId102" Type="http://schemas.openxmlformats.org/officeDocument/2006/relationships/slide" Target="slides/slide60.xml"/><Relationship Id="rId123" Type="http://schemas.openxmlformats.org/officeDocument/2006/relationships/slide" Target="slides/slide81.xml"/><Relationship Id="rId144" Type="http://schemas.openxmlformats.org/officeDocument/2006/relationships/slide" Target="slides/slide102.xml"/><Relationship Id="rId90"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1026"/>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lvl1pPr>
              <a:defRPr sz="1200">
                <a:ea typeface="+mn-ea"/>
                <a:cs typeface="+mn-cs"/>
              </a:defRPr>
            </a:lvl1pPr>
          </a:lstStyle>
          <a:p>
            <a:pPr>
              <a:defRPr/>
            </a:pPr>
            <a:endParaRPr lang="en-US"/>
          </a:p>
        </p:txBody>
      </p:sp>
      <p:sp>
        <p:nvSpPr>
          <p:cNvPr id="36867" name="Rectangle 1027"/>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lvl1pPr algn="r">
              <a:defRPr sz="1200">
                <a:ea typeface="+mn-ea"/>
                <a:cs typeface="+mn-cs"/>
              </a:defRPr>
            </a:lvl1pPr>
          </a:lstStyle>
          <a:p>
            <a:pPr>
              <a:defRPr/>
            </a:pPr>
            <a:endParaRPr lang="en-US"/>
          </a:p>
        </p:txBody>
      </p:sp>
      <p:sp>
        <p:nvSpPr>
          <p:cNvPr id="136196" name="Rectangle 1028"/>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36869" name="Rectangle 1029"/>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6870" name="Rectangle 1030"/>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lvl1pPr>
              <a:defRPr sz="1200">
                <a:ea typeface="+mn-ea"/>
                <a:cs typeface="+mn-cs"/>
              </a:defRPr>
            </a:lvl1pPr>
          </a:lstStyle>
          <a:p>
            <a:pPr>
              <a:defRPr/>
            </a:pPr>
            <a:endParaRPr lang="en-US"/>
          </a:p>
        </p:txBody>
      </p:sp>
      <p:sp>
        <p:nvSpPr>
          <p:cNvPr id="36871" name="Rectangle 1031"/>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lvl1pPr algn="r">
              <a:defRPr sz="1200"/>
            </a:lvl1pPr>
          </a:lstStyle>
          <a:p>
            <a:pPr>
              <a:defRPr/>
            </a:pPr>
            <a:fld id="{F438EF88-ABA3-6A43-BE94-61C1FB6BF3E3}" type="slidenum">
              <a:rPr lang="en-US"/>
              <a:pPr>
                <a:defRPr/>
              </a:pPr>
              <a:t>‹#›</a:t>
            </a:fld>
            <a:endParaRPr lang="en-US"/>
          </a:p>
        </p:txBody>
      </p:sp>
    </p:spTree>
    <p:extLst>
      <p:ext uri="{BB962C8B-B14F-4D97-AF65-F5344CB8AC3E}">
        <p14:creationId xmlns:p14="http://schemas.microsoft.com/office/powerpoint/2010/main" val="271541787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B8E10EB-31B0-ED42-B356-EE5701E12927}" type="slidenum">
              <a:rPr lang="en-US" sz="1200"/>
              <a:pPr eaLnBrk="1" hangingPunct="1"/>
              <a:t>1</a:t>
            </a:fld>
            <a:endParaRPr lang="en-US" sz="1200"/>
          </a:p>
        </p:txBody>
      </p:sp>
      <p:sp>
        <p:nvSpPr>
          <p:cNvPr id="138242" name="Rectangle 1026"/>
          <p:cNvSpPr>
            <a:spLocks noGrp="1" noRot="1" noChangeAspect="1" noChangeArrowheads="1" noTextEdit="1"/>
          </p:cNvSpPr>
          <p:nvPr>
            <p:ph type="sldImg"/>
          </p:nvPr>
        </p:nvSpPr>
        <p:spPr>
          <a:ln/>
        </p:spPr>
      </p:sp>
      <p:sp>
        <p:nvSpPr>
          <p:cNvPr id="138243"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8180733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DEBB270-0A13-8B41-97B5-05D1184B2D0F}" type="slidenum">
              <a:rPr lang="en-US" sz="1200">
                <a:solidFill>
                  <a:srgbClr val="000000"/>
                </a:solidFill>
                <a:latin typeface="Times New Roman" charset="0"/>
              </a:rPr>
              <a:pPr eaLnBrk="1" hangingPunct="1"/>
              <a:t>11</a:t>
            </a:fld>
            <a:endParaRPr lang="en-US" sz="1200">
              <a:solidFill>
                <a:srgbClr val="000000"/>
              </a:solidFill>
              <a:latin typeface="Times New Roman" charset="0"/>
            </a:endParaRPr>
          </a:p>
        </p:txBody>
      </p:sp>
      <p:sp>
        <p:nvSpPr>
          <p:cNvPr id="185346" name="Rectangle 2"/>
          <p:cNvSpPr>
            <a:spLocks noGrp="1" noRot="1" noChangeAspect="1" noChangeArrowheads="1" noTextEdit="1"/>
          </p:cNvSpPr>
          <p:nvPr>
            <p:ph type="sldImg"/>
          </p:nvPr>
        </p:nvSpPr>
        <p:spPr>
          <a:ln/>
        </p:spPr>
      </p:sp>
      <p:sp>
        <p:nvSpPr>
          <p:cNvPr id="18534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spcBef>
                <a:spcPct val="0"/>
              </a:spcBef>
            </a:pPr>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9893512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1FD4F54-9DB4-2545-9BF5-C5C32885B38C}" type="slidenum">
              <a:rPr lang="en-US" sz="1200">
                <a:solidFill>
                  <a:srgbClr val="000000"/>
                </a:solidFill>
                <a:latin typeface="Times New Roman" charset="0"/>
              </a:rPr>
              <a:pPr eaLnBrk="1" hangingPunct="1"/>
              <a:t>12</a:t>
            </a:fld>
            <a:endParaRPr lang="en-US" sz="1200">
              <a:solidFill>
                <a:srgbClr val="000000"/>
              </a:solidFill>
              <a:latin typeface="Times New Roman" charset="0"/>
            </a:endParaRPr>
          </a:p>
        </p:txBody>
      </p:sp>
      <p:sp>
        <p:nvSpPr>
          <p:cNvPr id="189442" name="Rectangle 2"/>
          <p:cNvSpPr>
            <a:spLocks noGrp="1" noRot="1" noChangeAspect="1" noChangeArrowheads="1" noTextEdit="1"/>
          </p:cNvSpPr>
          <p:nvPr>
            <p:ph type="sldImg"/>
          </p:nvPr>
        </p:nvSpPr>
        <p:spPr>
          <a:ln/>
        </p:spPr>
      </p:sp>
      <p:sp>
        <p:nvSpPr>
          <p:cNvPr id="1894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spcBef>
                <a:spcPct val="0"/>
              </a:spcBef>
            </a:pPr>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25378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2386" name="Text Box 1"/>
          <p:cNvSpPr txBox="1">
            <a:spLocks noChangeArrowheads="1"/>
          </p:cNvSpPr>
          <p:nvPr/>
        </p:nvSpPr>
        <p:spPr bwMode="auto">
          <a:xfrm>
            <a:off x="914401" y="457201"/>
            <a:ext cx="5029200" cy="38862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solidFill>
                <a:prstClr val="black"/>
              </a:solidFill>
            </a:endParaRPr>
          </a:p>
        </p:txBody>
      </p:sp>
      <p:sp>
        <p:nvSpPr>
          <p:cNvPr id="272387" name="Text Box 2"/>
          <p:cNvSpPr>
            <a:spLocks noGrp="1" noChangeArrowheads="1"/>
          </p:cNvSpPr>
          <p:nvPr>
            <p:ph type="body"/>
          </p:nvPr>
        </p:nvSpPr>
        <p:spPr>
          <a:xfrm>
            <a:off x="914401" y="4343401"/>
            <a:ext cx="5029200" cy="4116388"/>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nchor="ctr"/>
          <a:lstStyle/>
          <a:p>
            <a:r>
              <a:rPr lang="en-US" b="1">
                <a:latin typeface="Times" charset="0"/>
                <a:ea typeface="ＭＳ Ｐゴシック" charset="0"/>
                <a:cs typeface="ＭＳ Ｐゴシック" charset="0"/>
              </a:rPr>
              <a:t>Using Study Help #21, through this large picture frame…</a:t>
            </a:r>
          </a:p>
          <a:p>
            <a:r>
              <a:rPr lang="en-US" b="1">
                <a:latin typeface="Times" charset="0"/>
                <a:ea typeface="ＭＳ Ｐゴシック" charset="0"/>
                <a:cs typeface="ＭＳ Ｐゴシック" charset="0"/>
              </a:rPr>
              <a:t>we</a:t>
            </a:r>
            <a:r>
              <a:rPr lang="fr-FR" altLang="ja-JP"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re going to create a graphic representation called</a:t>
            </a:r>
          </a:p>
          <a:p>
            <a:r>
              <a:rPr lang="en-US" b="1">
                <a:latin typeface="Times" charset="0"/>
                <a:ea typeface="ＭＳ Ｐゴシック" charset="0"/>
                <a:cs typeface="ＭＳ Ｐゴシック" charset="0"/>
              </a:rPr>
              <a:t>////	A FINISHED PORTRAIT OF THE LORD JESUS CHRIST… but…</a:t>
            </a:r>
          </a:p>
          <a:p>
            <a:r>
              <a:rPr lang="en-US" b="1">
                <a:latin typeface="Times" charset="0"/>
                <a:ea typeface="ＭＳ Ｐゴシック" charset="0"/>
                <a:cs typeface="ＭＳ Ｐゴシック" charset="0"/>
              </a:rPr>
              <a:t>////	…we</a:t>
            </a:r>
            <a:r>
              <a:rPr lang="fr-FR" altLang="ja-JP"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re going to compose that portrait through four different literary lenses as the completed image develops.</a:t>
            </a:r>
            <a:endParaRPr lang="en-US" b="1">
              <a:latin typeface="Times" charset="0"/>
              <a:ea typeface="ＭＳ Ｐゴシック" charset="0"/>
              <a:cs typeface="ＭＳ Ｐゴシック" charset="0"/>
            </a:endParaRPr>
          </a:p>
        </p:txBody>
      </p:sp>
    </p:spTree>
    <p:extLst>
      <p:ext uri="{BB962C8B-B14F-4D97-AF65-F5344CB8AC3E}">
        <p14:creationId xmlns:p14="http://schemas.microsoft.com/office/powerpoint/2010/main" val="27696503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4434" name="Text Box 1"/>
          <p:cNvSpPr txBox="1">
            <a:spLocks noChangeArrowheads="1"/>
          </p:cNvSpPr>
          <p:nvPr/>
        </p:nvSpPr>
        <p:spPr bwMode="auto">
          <a:xfrm>
            <a:off x="914401" y="457201"/>
            <a:ext cx="5029200" cy="38862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solidFill>
                <a:prstClr val="black"/>
              </a:solidFill>
            </a:endParaRPr>
          </a:p>
        </p:txBody>
      </p:sp>
      <p:sp>
        <p:nvSpPr>
          <p:cNvPr id="274435" name="Text Box 2"/>
          <p:cNvSpPr>
            <a:spLocks noGrp="1" noChangeArrowheads="1"/>
          </p:cNvSpPr>
          <p:nvPr>
            <p:ph type="body"/>
          </p:nvPr>
        </p:nvSpPr>
        <p:spPr>
          <a:xfrm>
            <a:off x="914401" y="4343401"/>
            <a:ext cx="5029200" cy="4116388"/>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nchor="ctr"/>
          <a:lstStyle/>
          <a:p>
            <a:r>
              <a:rPr lang="en-US" b="1">
                <a:latin typeface="Times" charset="0"/>
                <a:ea typeface="ＭＳ Ｐゴシック" charset="0"/>
                <a:cs typeface="ＭＳ Ｐゴシック" charset="0"/>
              </a:rPr>
              <a:t>From each Gospel writer…</a:t>
            </a:r>
          </a:p>
          <a:p>
            <a:r>
              <a:rPr lang="en-US" b="1">
                <a:latin typeface="Times" charset="0"/>
                <a:ea typeface="ＭＳ Ｐゴシック" charset="0"/>
                <a:cs typeface="ＭＳ Ｐゴシック" charset="0"/>
              </a:rPr>
              <a:t>////	…we</a:t>
            </a:r>
            <a:r>
              <a:rPr lang="fr-FR" altLang="ja-JP"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ll discover the specific audience for his writings…</a:t>
            </a:r>
          </a:p>
          <a:p>
            <a:r>
              <a:rPr lang="en-US" b="1">
                <a:latin typeface="Times" charset="0"/>
                <a:ea typeface="ＭＳ Ｐゴシック" charset="0"/>
                <a:cs typeface="ＭＳ Ｐゴシック" charset="0"/>
              </a:rPr>
              <a:t>////	…with his unique presentation of the person of Jesus Christ…</a:t>
            </a:r>
          </a:p>
          <a:p>
            <a:r>
              <a:rPr lang="en-US" b="1">
                <a:latin typeface="Times" charset="0"/>
                <a:ea typeface="ＭＳ Ｐゴシック" charset="0"/>
                <a:cs typeface="ＭＳ Ｐゴシック" charset="0"/>
              </a:rPr>
              <a:t>////	…suggesting a foundational purpose communicated through the text of his Gospel…</a:t>
            </a:r>
          </a:p>
          <a:p>
            <a:r>
              <a:rPr lang="en-US">
                <a:latin typeface="Times" charset="0"/>
                <a:ea typeface="ＭＳ Ｐゴシック" charset="0"/>
                <a:cs typeface="ＭＳ Ｐゴシック" charset="0"/>
              </a:rPr>
              <a:t>////	…followed by the scholars</a:t>
            </a:r>
            <a:r>
              <a:rPr lang="fr-FR" altLang="ja-JP">
                <a:latin typeface="Times" charset="0"/>
                <a:ea typeface="ＭＳ Ｐゴシック" charset="0"/>
                <a:cs typeface="ＭＳ Ｐゴシック" charset="0"/>
              </a:rPr>
              <a:t>'</a:t>
            </a:r>
            <a:r>
              <a:rPr lang="en-US" altLang="ja-JP">
                <a:latin typeface="Times" charset="0"/>
                <a:ea typeface="ＭＳ Ｐゴシック" charset="0"/>
                <a:cs typeface="ＭＳ Ｐゴシック" charset="0"/>
              </a:rPr>
              <a:t> estimate of the date of each writing.</a:t>
            </a:r>
          </a:p>
          <a:p>
            <a:endParaRPr lang="en-US" b="1">
              <a:latin typeface="Times" charset="0"/>
              <a:ea typeface="ＭＳ Ｐゴシック" charset="0"/>
              <a:cs typeface="ＭＳ Ｐゴシック" charset="0"/>
            </a:endParaRPr>
          </a:p>
        </p:txBody>
      </p:sp>
    </p:spTree>
    <p:extLst>
      <p:ext uri="{BB962C8B-B14F-4D97-AF65-F5344CB8AC3E}">
        <p14:creationId xmlns:p14="http://schemas.microsoft.com/office/powerpoint/2010/main" val="40918862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82" name="Text Box 1"/>
          <p:cNvSpPr txBox="1">
            <a:spLocks noChangeArrowheads="1"/>
          </p:cNvSpPr>
          <p:nvPr/>
        </p:nvSpPr>
        <p:spPr bwMode="auto">
          <a:xfrm>
            <a:off x="914401" y="457201"/>
            <a:ext cx="5029200" cy="38862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solidFill>
                <a:prstClr val="black"/>
              </a:solidFill>
            </a:endParaRPr>
          </a:p>
        </p:txBody>
      </p:sp>
      <p:sp>
        <p:nvSpPr>
          <p:cNvPr id="276483" name="Text Box 2"/>
          <p:cNvSpPr>
            <a:spLocks noGrp="1" noChangeArrowheads="1"/>
          </p:cNvSpPr>
          <p:nvPr>
            <p:ph type="body"/>
          </p:nvPr>
        </p:nvSpPr>
        <p:spPr>
          <a:xfrm>
            <a:off x="914401" y="4343401"/>
            <a:ext cx="5029200" cy="4116388"/>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nchor="ctr"/>
          <a:lstStyle/>
          <a:p>
            <a:r>
              <a:rPr lang="en-US" b="1">
                <a:latin typeface="Times" charset="0"/>
                <a:ea typeface="ＭＳ Ｐゴシック" charset="0"/>
                <a:cs typeface="ＭＳ Ｐゴシック" charset="0"/>
              </a:rPr>
              <a:t>Now, please…in your imagination…insert four smaller picture frames into the larger one. In each frame install four lines.  As we fill them in we</a:t>
            </a:r>
            <a:r>
              <a:rPr lang="fr-FR" altLang="ja-JP"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ll have some specific information about the purpose and function of each of the four Gospels.  The individual</a:t>
            </a:r>
            <a:r>
              <a:rPr lang="ja-JP" altLang="en-US"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sub-frames</a:t>
            </a:r>
            <a:r>
              <a:rPr lang="ja-JP" altLang="en-US"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 are designated 1 through 4.</a:t>
            </a:r>
          </a:p>
          <a:p>
            <a:endParaRPr lang="en-US" b="1">
              <a:latin typeface="Times" charset="0"/>
              <a:ea typeface="ＭＳ Ｐゴシック" charset="0"/>
              <a:cs typeface="ＭＳ Ｐゴシック" charset="0"/>
            </a:endParaRPr>
          </a:p>
        </p:txBody>
      </p:sp>
    </p:spTree>
    <p:extLst>
      <p:ext uri="{BB962C8B-B14F-4D97-AF65-F5344CB8AC3E}">
        <p14:creationId xmlns:p14="http://schemas.microsoft.com/office/powerpoint/2010/main" val="24157927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8530" name="Text Box 1"/>
          <p:cNvSpPr txBox="1">
            <a:spLocks noChangeArrowheads="1"/>
          </p:cNvSpPr>
          <p:nvPr/>
        </p:nvSpPr>
        <p:spPr bwMode="auto">
          <a:xfrm>
            <a:off x="914401" y="457201"/>
            <a:ext cx="5029200" cy="38862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solidFill>
                <a:prstClr val="black"/>
              </a:solidFill>
            </a:endParaRPr>
          </a:p>
        </p:txBody>
      </p:sp>
      <p:sp>
        <p:nvSpPr>
          <p:cNvPr id="278531" name="Text Box 2"/>
          <p:cNvSpPr>
            <a:spLocks noGrp="1" noChangeArrowheads="1"/>
          </p:cNvSpPr>
          <p:nvPr>
            <p:ph type="body"/>
          </p:nvPr>
        </p:nvSpPr>
        <p:spPr>
          <a:xfrm>
            <a:off x="914401" y="4343401"/>
            <a:ext cx="5029200" cy="4116388"/>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nchor="ctr"/>
          <a:lstStyle/>
          <a:p>
            <a:r>
              <a:rPr lang="en-US" b="1">
                <a:latin typeface="Times" charset="0"/>
                <a:ea typeface="ＭＳ Ｐゴシック" charset="0"/>
                <a:cs typeface="ＭＳ Ｐゴシック" charset="0"/>
              </a:rPr>
              <a:t>Each of the frames now gets its name... MATTHEW in the first...</a:t>
            </a:r>
          </a:p>
          <a:p>
            <a:r>
              <a:rPr lang="en-US" b="1">
                <a:latin typeface="Times" charset="0"/>
                <a:ea typeface="ＭＳ Ｐゴシック" charset="0"/>
                <a:cs typeface="ＭＳ Ｐゴシック" charset="0"/>
              </a:rPr>
              <a:t>////	MARK, second...</a:t>
            </a:r>
          </a:p>
          <a:p>
            <a:r>
              <a:rPr lang="en-US" b="1">
                <a:latin typeface="Times" charset="0"/>
                <a:ea typeface="ＭＳ Ｐゴシック" charset="0"/>
                <a:cs typeface="ＭＳ Ｐゴシック" charset="0"/>
              </a:rPr>
              <a:t>////	LUKE, third...and finally, the fourth…</a:t>
            </a:r>
          </a:p>
          <a:p>
            <a:r>
              <a:rPr lang="en-US" b="1">
                <a:latin typeface="Times" charset="0"/>
                <a:ea typeface="ＭＳ Ｐゴシック" charset="0"/>
                <a:cs typeface="ＭＳ Ｐゴシック" charset="0"/>
              </a:rPr>
              <a:t>////	JOHN, the names of the Gospels in the order of their appearance in the New Testament canon...the official collection of Biblical writings.</a:t>
            </a:r>
          </a:p>
          <a:p>
            <a:endParaRPr lang="en-US" b="1">
              <a:latin typeface="Times" charset="0"/>
              <a:ea typeface="ＭＳ Ｐゴシック" charset="0"/>
              <a:cs typeface="ＭＳ Ｐゴシック" charset="0"/>
            </a:endParaRPr>
          </a:p>
        </p:txBody>
      </p:sp>
    </p:spTree>
    <p:extLst>
      <p:ext uri="{BB962C8B-B14F-4D97-AF65-F5344CB8AC3E}">
        <p14:creationId xmlns:p14="http://schemas.microsoft.com/office/powerpoint/2010/main" val="22785912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0578" name="Text Box 1"/>
          <p:cNvSpPr txBox="1">
            <a:spLocks noChangeArrowheads="1"/>
          </p:cNvSpPr>
          <p:nvPr/>
        </p:nvSpPr>
        <p:spPr bwMode="auto">
          <a:xfrm>
            <a:off x="914401" y="457201"/>
            <a:ext cx="5029200" cy="38862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solidFill>
                <a:prstClr val="black"/>
              </a:solidFill>
            </a:endParaRPr>
          </a:p>
        </p:txBody>
      </p:sp>
      <p:sp>
        <p:nvSpPr>
          <p:cNvPr id="280579" name="Text Box 2"/>
          <p:cNvSpPr>
            <a:spLocks noGrp="1" noChangeArrowheads="1"/>
          </p:cNvSpPr>
          <p:nvPr>
            <p:ph type="body"/>
          </p:nvPr>
        </p:nvSpPr>
        <p:spPr>
          <a:xfrm>
            <a:off x="914401" y="4343401"/>
            <a:ext cx="5029200" cy="4116388"/>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nchor="ctr"/>
          <a:lstStyle/>
          <a:p>
            <a:r>
              <a:rPr lang="en-US" b="1">
                <a:latin typeface="Times" charset="0"/>
                <a:ea typeface="ＭＳ Ｐゴシック" charset="0"/>
                <a:cs typeface="ＭＳ Ｐゴシック" charset="0"/>
              </a:rPr>
              <a:t>Now comes an idea endorsed by Biblical scholars around the world…having to do with the audiences TO WHICH each Gospel was written.</a:t>
            </a:r>
          </a:p>
          <a:p>
            <a:r>
              <a:rPr lang="en-US" b="1">
                <a:latin typeface="Times" charset="0"/>
                <a:ea typeface="ＭＳ Ｐゴシック" charset="0"/>
                <a:cs typeface="ＭＳ Ｐゴシック" charset="0"/>
              </a:rPr>
              <a:t>For instance…</a:t>
            </a:r>
          </a:p>
          <a:p>
            <a:r>
              <a:rPr lang="en-US" b="1">
                <a:latin typeface="Times" charset="0"/>
                <a:ea typeface="ＭＳ Ｐゴシック" charset="0"/>
                <a:cs typeface="ＭＳ Ｐゴシック" charset="0"/>
              </a:rPr>
              <a:t>////	MATTHEW penned his work specifically toward his brothers and sisters in the Jewish audience.  He makes repeated references to a regnant Jesus, seeing him as the Messiah and the King of the Chosen People.</a:t>
            </a:r>
          </a:p>
          <a:p>
            <a:r>
              <a:rPr lang="en-US" b="1">
                <a:latin typeface="Times" charset="0"/>
                <a:ea typeface="ＭＳ Ｐゴシック" charset="0"/>
                <a:cs typeface="ＭＳ Ｐゴシック" charset="0"/>
              </a:rPr>
              <a:t>////	For MARK, his work is widely regarded as directed toward the Romans, then occupying his native land and into the farther parts of the ancient world.  MARK is brief, to the point.  And, in fact, repeatedly he uses such term as "straightway" in early translations…all in a get-the-job-done mentality, which characterized the Roman way of thinking and doing things.</a:t>
            </a:r>
          </a:p>
          <a:p>
            <a:r>
              <a:rPr lang="en-US" b="1">
                <a:latin typeface="Times" charset="0"/>
                <a:ea typeface="ＭＳ Ｐゴシック" charset="0"/>
                <a:cs typeface="ＭＳ Ｐゴシック" charset="0"/>
              </a:rPr>
              <a:t>////	While LUKE, the physician, is the highly intellectual Greek who accompanied Paul on his tours. For LUKE, his Gospel audience was the Greeks, and in other words, to the Gentile world in general.</a:t>
            </a:r>
          </a:p>
          <a:p>
            <a:r>
              <a:rPr lang="en-US" b="1">
                <a:latin typeface="Times" charset="0"/>
                <a:ea typeface="ＭＳ Ｐゴシック" charset="0"/>
                <a:cs typeface="ＭＳ Ｐゴシック" charset="0"/>
              </a:rPr>
              <a:t>Also as the author of The Acts, Luke set down for all time a detailed account of the development of the early church and its wide-spread missionary ministries, to which he was a witness.</a:t>
            </a:r>
          </a:p>
          <a:p>
            <a:r>
              <a:rPr lang="en-US" b="1">
                <a:latin typeface="Times" charset="0"/>
                <a:ea typeface="ＭＳ Ｐゴシック" charset="0"/>
                <a:cs typeface="ＭＳ Ｐゴシック" charset="0"/>
              </a:rPr>
              <a:t>////	Finally, we come to the gospel of JOHN, whose audience differs markedly from the first three.  John is written directly to UNBELIEVERS, AND REACHING THEM THROUGH THE COMMUNICATION CHANNEL OF THAT NEW ORGANISM, THE CHURCH. In fact, when you read John</a:t>
            </a:r>
            <a:r>
              <a:rPr lang="fr-FR"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s gospel, you are struck with the fact that his work carries with it a somewhat mystical quality, certainly not the quick, even terse recounting of facts as we find in Mark</a:t>
            </a:r>
            <a:r>
              <a:rPr lang="fr-FR" altLang="ja-JP"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s Gospel.  John</a:t>
            </a:r>
            <a:r>
              <a:rPr lang="fr-FR" altLang="ja-JP"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s audience –– the Church itself, the members of the new Organism, bathed in the redemptive love of Christ –– receives his brilliant articulation of the impact of the coming of the Holy Spirit, now –after the Day of Pentecost -- having taken up permanent residence in the heart of each new believer.</a:t>
            </a:r>
          </a:p>
          <a:p>
            <a:r>
              <a:rPr lang="en-US" b="1">
                <a:latin typeface="Times" charset="0"/>
                <a:ea typeface="ＭＳ Ｐゴシック" charset="0"/>
                <a:cs typeface="ＭＳ Ｐゴシック" charset="0"/>
              </a:rPr>
              <a:t>So there are four individual audiences to which the Gospels were specifically directed at the time of their writing.  That one insight, alone, gives a new way to categorize and individualize the Gospel writings.</a:t>
            </a:r>
          </a:p>
        </p:txBody>
      </p:sp>
    </p:spTree>
    <p:extLst>
      <p:ext uri="{BB962C8B-B14F-4D97-AF65-F5344CB8AC3E}">
        <p14:creationId xmlns:p14="http://schemas.microsoft.com/office/powerpoint/2010/main" val="8063738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2626" name="Text Box 1"/>
          <p:cNvSpPr txBox="1">
            <a:spLocks noChangeArrowheads="1"/>
          </p:cNvSpPr>
          <p:nvPr/>
        </p:nvSpPr>
        <p:spPr bwMode="auto">
          <a:xfrm>
            <a:off x="914401" y="457201"/>
            <a:ext cx="5029200" cy="38862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solidFill>
                <a:prstClr val="black"/>
              </a:solidFill>
            </a:endParaRPr>
          </a:p>
        </p:txBody>
      </p:sp>
      <p:sp>
        <p:nvSpPr>
          <p:cNvPr id="282627" name="Text Box 2"/>
          <p:cNvSpPr>
            <a:spLocks noGrp="1" noChangeArrowheads="1"/>
          </p:cNvSpPr>
          <p:nvPr>
            <p:ph type="body"/>
          </p:nvPr>
        </p:nvSpPr>
        <p:spPr>
          <a:xfrm>
            <a:off x="914401" y="4343401"/>
            <a:ext cx="5029200" cy="4116388"/>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nchor="ctr"/>
          <a:lstStyle/>
          <a:p>
            <a:r>
              <a:rPr lang="en-US" b="1">
                <a:latin typeface="Times" charset="0"/>
                <a:ea typeface="ＭＳ Ｐゴシック" charset="0"/>
                <a:cs typeface="ＭＳ Ｐゴシック" charset="0"/>
              </a:rPr>
              <a:t>Another question: How does each Gospel portray The Lord as a Man and as Immanuel,</a:t>
            </a:r>
            <a:r>
              <a:rPr lang="ja-JP" altLang="en-US"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God With Us?</a:t>
            </a:r>
            <a:r>
              <a:rPr lang="ja-JP" altLang="en-US" b="1">
                <a:latin typeface="Times" charset="0"/>
                <a:ea typeface="ＭＳ Ｐゴシック" charset="0"/>
                <a:cs typeface="ＭＳ Ｐゴシック" charset="0"/>
              </a:rPr>
              <a:t>”</a:t>
            </a:r>
            <a:endParaRPr lang="en-US" altLang="ja-JP" b="1">
              <a:latin typeface="Times" charset="0"/>
              <a:ea typeface="ＭＳ Ｐゴシック" charset="0"/>
              <a:cs typeface="ＭＳ Ｐゴシック" charset="0"/>
            </a:endParaRPr>
          </a:p>
          <a:p>
            <a:r>
              <a:rPr lang="en-US" b="1">
                <a:latin typeface="Times" charset="0"/>
                <a:ea typeface="ＭＳ Ｐゴシック" charset="0"/>
                <a:cs typeface="ＭＳ Ｐゴシック" charset="0"/>
              </a:rPr>
              <a:t>////	For MATTHEW...Christ is seen as King of the Jews.  Repeatedly Matthew describes how Jesus is the fulfillment of Old Testament Scripture. Matthew makes wide use of Jewish terminology of royalty.</a:t>
            </a:r>
          </a:p>
          <a:p>
            <a:r>
              <a:rPr lang="en-US" b="1">
                <a:latin typeface="Times" charset="0"/>
                <a:ea typeface="ＭＳ Ｐゴシック" charset="0"/>
                <a:cs typeface="ＭＳ Ｐゴシック" charset="0"/>
              </a:rPr>
              <a:t>////	For MARK...He is seen as the Servant of all...some say the Suffering Servant, and traditionally associated with an audience in Rome and among the widespread Roman world.</a:t>
            </a:r>
          </a:p>
          <a:p>
            <a:r>
              <a:rPr lang="en-US" b="1">
                <a:latin typeface="Times" charset="0"/>
                <a:ea typeface="ＭＳ Ｐゴシック" charset="0"/>
                <a:cs typeface="ＭＳ Ｐゴシック" charset="0"/>
              </a:rPr>
              <a:t>////	LUKE sees Christ as the God-Man -- truly God and truly Man.  Luke shows the Gentiles that Christ is the perfect man to which they aspired.</a:t>
            </a:r>
          </a:p>
          <a:p>
            <a:r>
              <a:rPr lang="en-US" b="1">
                <a:latin typeface="Times" charset="0"/>
                <a:ea typeface="ＭＳ Ｐゴシック" charset="0"/>
                <a:cs typeface="ＭＳ Ｐゴシック" charset="0"/>
              </a:rPr>
              <a:t>////	Finally, John</a:t>
            </a:r>
            <a:r>
              <a:rPr lang="fr-FR" altLang="ja-JP"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s Gospel.  Clearly and above all else...JOHN portrays Christ as God Himself.  JOHN uses his pen to communicate the mystery and the power of the Messiah.  Why?  Because John experienced a particular closeness to the Master, one that was apparently unique among the disciples.  Remember too that this was this same JOHN who was destined to see and write down the great End-Times vision we know as The Revelation.</a:t>
            </a:r>
            <a:endParaRPr lang="en-US" b="1">
              <a:latin typeface="Times" charset="0"/>
              <a:ea typeface="ＭＳ Ｐゴシック" charset="0"/>
              <a:cs typeface="ＭＳ Ｐゴシック" charset="0"/>
            </a:endParaRPr>
          </a:p>
        </p:txBody>
      </p:sp>
    </p:spTree>
    <p:extLst>
      <p:ext uri="{BB962C8B-B14F-4D97-AF65-F5344CB8AC3E}">
        <p14:creationId xmlns:p14="http://schemas.microsoft.com/office/powerpoint/2010/main" val="27450677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4674" name="Text Box 1"/>
          <p:cNvSpPr txBox="1">
            <a:spLocks noChangeArrowheads="1"/>
          </p:cNvSpPr>
          <p:nvPr/>
        </p:nvSpPr>
        <p:spPr bwMode="auto">
          <a:xfrm>
            <a:off x="914401" y="457201"/>
            <a:ext cx="5029200" cy="38862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solidFill>
                <a:prstClr val="black"/>
              </a:solidFill>
            </a:endParaRPr>
          </a:p>
        </p:txBody>
      </p:sp>
      <p:sp>
        <p:nvSpPr>
          <p:cNvPr id="284675" name="Text Box 2"/>
          <p:cNvSpPr>
            <a:spLocks noGrp="1" noChangeArrowheads="1"/>
          </p:cNvSpPr>
          <p:nvPr>
            <p:ph type="body"/>
          </p:nvPr>
        </p:nvSpPr>
        <p:spPr>
          <a:xfrm>
            <a:off x="914401" y="4343401"/>
            <a:ext cx="5029200" cy="4116388"/>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nchor="ctr"/>
          <a:lstStyle/>
          <a:p>
            <a:r>
              <a:rPr lang="en-US" b="1">
                <a:latin typeface="Times" charset="0"/>
                <a:ea typeface="ＭＳ Ｐゴシック" charset="0"/>
                <a:cs typeface="ＭＳ Ｐゴシック" charset="0"/>
              </a:rPr>
              <a:t>Here is a last set of interesting ideas, with thanks to some anonymous believer who developed them years ago.</a:t>
            </a:r>
          </a:p>
          <a:p>
            <a:r>
              <a:rPr lang="en-US" b="1">
                <a:latin typeface="Times" charset="0"/>
                <a:ea typeface="ＭＳ Ｐゴシック" charset="0"/>
                <a:cs typeface="ＭＳ Ｐゴシック" charset="0"/>
              </a:rPr>
              <a:t>////	Call it</a:t>
            </a:r>
            <a:r>
              <a:rPr lang="ja-JP" altLang="en-US"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the message in a nutshell.</a:t>
            </a:r>
            <a:r>
              <a:rPr lang="ja-JP" altLang="en-US"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  Question: what is the one single word that might characterize the message of each Gospel?</a:t>
            </a:r>
          </a:p>
          <a:p>
            <a:r>
              <a:rPr lang="en-US" b="1">
                <a:latin typeface="Times" charset="0"/>
                <a:ea typeface="ＭＳ Ｐゴシック" charset="0"/>
                <a:cs typeface="ＭＳ Ｐゴシック" charset="0"/>
              </a:rPr>
              <a:t>////	For MATTHEW...that book tells us what Jesus Christ SAID.</a:t>
            </a:r>
          </a:p>
          <a:p>
            <a:r>
              <a:rPr lang="en-US" b="1">
                <a:latin typeface="Times" charset="0"/>
                <a:ea typeface="ＭＳ Ｐゴシック" charset="0"/>
                <a:cs typeface="ＭＳ Ｐゴシック" charset="0"/>
              </a:rPr>
              <a:t>////	MARK tells us what He DID.</a:t>
            </a:r>
          </a:p>
          <a:p>
            <a:r>
              <a:rPr lang="en-US" b="1">
                <a:latin typeface="Times" charset="0"/>
                <a:ea typeface="ＭＳ Ｐゴシック" charset="0"/>
                <a:cs typeface="ＭＳ Ｐゴシック" charset="0"/>
              </a:rPr>
              <a:t>////	LUKE shows us clearly what the Messiah FELT.</a:t>
            </a:r>
          </a:p>
          <a:p>
            <a:r>
              <a:rPr lang="en-US" b="1">
                <a:latin typeface="Times" charset="0"/>
                <a:ea typeface="ＭＳ Ｐゴシック" charset="0"/>
                <a:cs typeface="ＭＳ Ｐゴシック" charset="0"/>
              </a:rPr>
              <a:t>////	And JOHN, with enormous clarity, tells us what Christ MEANT!</a:t>
            </a:r>
          </a:p>
          <a:p>
            <a:r>
              <a:rPr lang="en-US" b="1">
                <a:latin typeface="Times" charset="0"/>
                <a:ea typeface="ＭＳ Ｐゴシック" charset="0"/>
                <a:cs typeface="ＭＳ Ｐゴシック" charset="0"/>
              </a:rPr>
              <a:t>What he SAID...what He DID...what He FELT...and what He MEANT!</a:t>
            </a:r>
          </a:p>
          <a:p>
            <a:r>
              <a:rPr lang="en-US" b="1">
                <a:latin typeface="Times" charset="0"/>
                <a:ea typeface="ＭＳ Ｐゴシック" charset="0"/>
                <a:cs typeface="ＭＳ Ｐゴシック" charset="0"/>
              </a:rPr>
              <a:t>These single-word ideas help us to tightly focus on the remarkable differences that exist among the Gospel writings.  For many Bible readers, such distinctives are unfamiliar territory.</a:t>
            </a:r>
          </a:p>
        </p:txBody>
      </p:sp>
    </p:spTree>
    <p:extLst>
      <p:ext uri="{BB962C8B-B14F-4D97-AF65-F5344CB8AC3E}">
        <p14:creationId xmlns:p14="http://schemas.microsoft.com/office/powerpoint/2010/main" val="16883274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4210" name="Text Box 1"/>
          <p:cNvSpPr txBox="1">
            <a:spLocks noChangeArrowheads="1"/>
          </p:cNvSpPr>
          <p:nvPr/>
        </p:nvSpPr>
        <p:spPr bwMode="auto">
          <a:xfrm>
            <a:off x="913760" y="457932"/>
            <a:ext cx="5030482" cy="3885834"/>
          </a:xfrm>
          <a:prstGeom prst="rect">
            <a:avLst/>
          </a:prstGeom>
          <a:solidFill>
            <a:srgbClr val="FFFFFF"/>
          </a:solidFill>
          <a:ln w="9525">
            <a:solidFill>
              <a:srgbClr val="000000"/>
            </a:solidFill>
            <a:miter lim="800000"/>
            <a:headEnd/>
            <a:tailEnd/>
          </a:ln>
        </p:spPr>
        <p:txBody>
          <a:bodyPr wrap="none"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US">
              <a:latin typeface="Times New Roman" charset="0"/>
            </a:endParaRPr>
          </a:p>
        </p:txBody>
      </p:sp>
      <p:sp>
        <p:nvSpPr>
          <p:cNvPr id="94211" name="Text Box 2"/>
          <p:cNvSpPr>
            <a:spLocks noGrp="1" noChangeArrowheads="1"/>
          </p:cNvSpPr>
          <p:nvPr>
            <p:ph type="body"/>
          </p:nvPr>
        </p:nvSpPr>
        <p:spPr>
          <a:xfrm>
            <a:off x="913760" y="4343767"/>
            <a:ext cx="5030482" cy="4115531"/>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nchor="ctr"/>
          <a:lstStyle/>
          <a:p>
            <a:r>
              <a:rPr lang="en-US" b="1">
                <a:latin typeface="Times" charset="0"/>
                <a:ea typeface="ＭＳ Ｐゴシック" charset="0"/>
                <a:cs typeface="ＭＳ Ｐゴシック" charset="0"/>
              </a:rPr>
              <a:t>Now comes that word that</a:t>
            </a:r>
            <a:r>
              <a:rPr lang="ja-JP" altLang="en-US"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s a strange one to many...</a:t>
            </a:r>
          </a:p>
          <a:p>
            <a:r>
              <a:rPr lang="en-US" b="1">
                <a:latin typeface="Times" charset="0"/>
                <a:ea typeface="ＭＳ Ｐゴシック" charset="0"/>
                <a:cs typeface="ＭＳ Ｐゴシック" charset="0"/>
              </a:rPr>
              <a:t>////	SYNOPTIC…meaning…</a:t>
            </a:r>
          </a:p>
          <a:p>
            <a:r>
              <a:rPr lang="en-US" b="1">
                <a:latin typeface="Times" charset="0"/>
                <a:ea typeface="ＭＳ Ｐゴシック" charset="0"/>
                <a:cs typeface="ＭＳ Ｐゴシック" charset="0"/>
              </a:rPr>
              <a:t>////	…</a:t>
            </a:r>
            <a:r>
              <a:rPr lang="ja-JP" altLang="en-US"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TO SEE TOGETHER</a:t>
            </a:r>
            <a:r>
              <a:rPr lang="ja-JP" altLang="en-US"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…add these words to that triangle shape on your study help.</a:t>
            </a:r>
          </a:p>
          <a:p>
            <a:r>
              <a:rPr lang="en-US" b="1">
                <a:latin typeface="Times" charset="0"/>
                <a:ea typeface="ＭＳ Ｐゴシック" charset="0"/>
                <a:cs typeface="ＭＳ Ｐゴシック" charset="0"/>
              </a:rPr>
              <a:t>////	It is a term from Greek roots that means seeing a group of things together... from the same general perspective.  One word that, again, helps organize and categorize the enormous factual base that makes up our Bible.</a:t>
            </a:r>
          </a:p>
        </p:txBody>
      </p:sp>
    </p:spTree>
    <p:extLst>
      <p:ext uri="{BB962C8B-B14F-4D97-AF65-F5344CB8AC3E}">
        <p14:creationId xmlns:p14="http://schemas.microsoft.com/office/powerpoint/2010/main" val="2290334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56E4D75-B857-624D-8BE0-0828C721B969}" type="slidenum">
              <a:rPr lang="en-US" sz="1200"/>
              <a:pPr eaLnBrk="1" hangingPunct="1"/>
              <a:t>2</a:t>
            </a:fld>
            <a:endParaRPr lang="en-US" sz="1200"/>
          </a:p>
        </p:txBody>
      </p:sp>
      <p:sp>
        <p:nvSpPr>
          <p:cNvPr id="140290" name="Rectangle 2"/>
          <p:cNvSpPr>
            <a:spLocks noGrp="1" noRot="1" noChangeAspect="1" noChangeArrowheads="1" noTextEdit="1"/>
          </p:cNvSpPr>
          <p:nvPr>
            <p:ph type="sldImg"/>
          </p:nvPr>
        </p:nvSpPr>
        <p:spPr>
          <a:ln/>
        </p:spPr>
      </p:sp>
      <p:sp>
        <p:nvSpPr>
          <p:cNvPr id="14029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tLang="zh-CN" sz="2000" dirty="0">
                <a:ea typeface="ＭＳ Ｐゴシック" charset="0"/>
                <a:cs typeface="ＭＳ Ｐゴシック" charset="0"/>
              </a:rPr>
              <a:t>What overall observations can you make in your small group for the NT?</a:t>
            </a:r>
          </a:p>
          <a:p>
            <a:pPr eaLnBrk="1" hangingPunct="1"/>
            <a:r>
              <a:rPr lang="en-US" altLang="zh-CN" sz="2000" dirty="0">
                <a:ea typeface="ＭＳ Ｐゴシック" charset="0"/>
                <a:cs typeface="ＭＳ Ｐゴシック" charset="0"/>
              </a:rPr>
              <a:t>• There are 5 parts to the NT (grouped by category)</a:t>
            </a:r>
          </a:p>
          <a:p>
            <a:pPr eaLnBrk="1" hangingPunct="1"/>
            <a:r>
              <a:rPr lang="en-US" altLang="zh-CN" sz="2000" dirty="0">
                <a:ea typeface="ＭＳ Ｐゴシック" charset="0"/>
                <a:cs typeface="ＭＳ Ｐゴシック" charset="0"/>
              </a:rPr>
              <a:t>• 4 versions of Christ</a:t>
            </a:r>
            <a:r>
              <a:rPr lang="uk-UA" altLang="ja-JP" sz="2000" dirty="0">
                <a:ea typeface="ＭＳ Ｐゴシック" charset="0"/>
                <a:cs typeface="ＭＳ Ｐゴシック" charset="0"/>
              </a:rPr>
              <a:t>'</a:t>
            </a:r>
            <a:r>
              <a:rPr lang="en-US" altLang="ja-JP" sz="2000" dirty="0">
                <a:ea typeface="ＭＳ Ｐゴシック" charset="0"/>
                <a:cs typeface="ＭＳ Ｐゴシック" charset="0"/>
              </a:rPr>
              <a:t>s life but only one of the church</a:t>
            </a:r>
          </a:p>
          <a:p>
            <a:pPr eaLnBrk="1" hangingPunct="1"/>
            <a:r>
              <a:rPr lang="en-US" altLang="zh-CN" sz="2000" dirty="0">
                <a:ea typeface="ＭＳ Ｐゴシック" charset="0"/>
                <a:cs typeface="ＭＳ Ｐゴシック" charset="0"/>
              </a:rPr>
              <a:t>• Most the NT are letters (especially by Paul)</a:t>
            </a:r>
          </a:p>
          <a:p>
            <a:pPr eaLnBrk="1" hangingPunct="1"/>
            <a:r>
              <a:rPr lang="en-US" altLang="zh-CN" sz="2000" dirty="0">
                <a:ea typeface="ＭＳ Ｐゴシック" charset="0"/>
                <a:cs typeface="ＭＳ Ｐゴシック" charset="0"/>
              </a:rPr>
              <a:t>• 6 of Paul</a:t>
            </a:r>
            <a:r>
              <a:rPr lang="uk-UA" altLang="ja-JP" sz="2000" dirty="0">
                <a:ea typeface="ＭＳ Ｐゴシック" charset="0"/>
                <a:cs typeface="ＭＳ Ｐゴシック" charset="0"/>
              </a:rPr>
              <a:t>'</a:t>
            </a:r>
            <a:r>
              <a:rPr lang="en-US" altLang="ja-JP" sz="2000" dirty="0">
                <a:ea typeface="ＭＳ Ｐゴシック" charset="0"/>
                <a:cs typeface="ＭＳ Ｐゴシック" charset="0"/>
              </a:rPr>
              <a:t>s 13 letters are to people he wrote twice (follow-up for Cor., Thess., &amp; Tim.)</a:t>
            </a:r>
          </a:p>
          <a:p>
            <a:pPr eaLnBrk="1" hangingPunct="1"/>
            <a:r>
              <a:rPr lang="en-US" altLang="zh-CN" sz="2000" dirty="0">
                <a:ea typeface="ＭＳ Ｐゴシック" charset="0"/>
                <a:cs typeface="ＭＳ Ｐゴシック" charset="0"/>
              </a:rPr>
              <a:t>• 2 groupings (general epistles &amp; gospels) named after their authors while Paul</a:t>
            </a:r>
            <a:r>
              <a:rPr lang="uk-UA" altLang="ja-JP" sz="2000" dirty="0">
                <a:ea typeface="ＭＳ Ｐゴシック" charset="0"/>
                <a:cs typeface="ＭＳ Ｐゴシック" charset="0"/>
              </a:rPr>
              <a:t>'</a:t>
            </a:r>
            <a:r>
              <a:rPr lang="en-US" altLang="ja-JP" sz="2000" dirty="0">
                <a:ea typeface="ＭＳ Ｐゴシック" charset="0"/>
                <a:cs typeface="ＭＳ Ｐゴシック" charset="0"/>
              </a:rPr>
              <a:t>s after their recipients</a:t>
            </a:r>
            <a:endParaRPr lang="en-US" altLang="zh-CN" sz="2000" dirty="0">
              <a:ea typeface="ＭＳ Ｐゴシック" charset="0"/>
              <a:cs typeface="ＭＳ Ｐゴシック" charset="0"/>
            </a:endParaRPr>
          </a:p>
          <a:p>
            <a:pPr eaLnBrk="1" hangingPunct="1"/>
            <a:endParaRPr lang="en-US" sz="2000" dirty="0">
              <a:ea typeface="ＭＳ Ｐゴシック" charset="0"/>
              <a:cs typeface="ＭＳ Ｐゴシック" charset="0"/>
            </a:endParaRPr>
          </a:p>
        </p:txBody>
      </p:sp>
    </p:spTree>
    <p:extLst>
      <p:ext uri="{BB962C8B-B14F-4D97-AF65-F5344CB8AC3E}">
        <p14:creationId xmlns:p14="http://schemas.microsoft.com/office/powerpoint/2010/main" val="13643963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6258" name="Text Box 1"/>
          <p:cNvSpPr txBox="1">
            <a:spLocks noChangeArrowheads="1"/>
          </p:cNvSpPr>
          <p:nvPr/>
        </p:nvSpPr>
        <p:spPr bwMode="auto">
          <a:xfrm>
            <a:off x="913760" y="457932"/>
            <a:ext cx="5030482" cy="3885834"/>
          </a:xfrm>
          <a:prstGeom prst="rect">
            <a:avLst/>
          </a:prstGeom>
          <a:solidFill>
            <a:srgbClr val="FFFFFF"/>
          </a:solidFill>
          <a:ln w="9525">
            <a:solidFill>
              <a:srgbClr val="000000"/>
            </a:solidFill>
            <a:miter lim="800000"/>
            <a:headEnd/>
            <a:tailEnd/>
          </a:ln>
        </p:spPr>
        <p:txBody>
          <a:bodyPr wrap="none"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US">
              <a:latin typeface="Times New Roman" charset="0"/>
            </a:endParaRPr>
          </a:p>
        </p:txBody>
      </p:sp>
      <p:sp>
        <p:nvSpPr>
          <p:cNvPr id="96259" name="Text Box 2"/>
          <p:cNvSpPr>
            <a:spLocks noGrp="1" noChangeArrowheads="1"/>
          </p:cNvSpPr>
          <p:nvPr>
            <p:ph type="body"/>
          </p:nvPr>
        </p:nvSpPr>
        <p:spPr>
          <a:xfrm>
            <a:off x="913760" y="4343767"/>
            <a:ext cx="5030482" cy="4115531"/>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nchor="ctr"/>
          <a:lstStyle/>
          <a:p>
            <a:r>
              <a:rPr lang="en-US" b="1">
                <a:latin typeface="Times" charset="0"/>
                <a:ea typeface="ＭＳ Ｐゴシック" charset="0"/>
                <a:cs typeface="ＭＳ Ｐゴシック" charset="0"/>
              </a:rPr>
              <a:t>Follow the arrows as they link together the gospels of MATTHEW, MARK and LUKE.  Again…you</a:t>
            </a:r>
            <a:r>
              <a:rPr lang="ja-JP" altLang="en-US"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ll notice that JOHN is not among them.  Those three are the so-called SYNOPTIC Gospels...THEY ARE SEEN TOGETHER...in that these works take on that ground-level view of the human history of Jesus Christ just as he walked about Palestine in the days of his ministry.   The Man…and his Mission among his People.</a:t>
            </a:r>
          </a:p>
          <a:p>
            <a:r>
              <a:rPr lang="en-US" b="1">
                <a:latin typeface="Times" charset="0"/>
                <a:ea typeface="ＭＳ Ｐゴシック" charset="0"/>
                <a:cs typeface="ＭＳ Ｐゴシック" charset="0"/>
              </a:rPr>
              <a:t>////	On the other hand…the Gospel of John –– seen here with the familiar mathematical SUMMA sign –– represents the summation of all that Jesus Christ MEANT –– the sum of all that he preached and demonstrated –– both publicly and privately.  Seeing the Lord clearly as God Himself, John raises our spiritual horizon in ways that the first three gospels do not.</a:t>
            </a:r>
          </a:p>
          <a:p>
            <a:endParaRPr lang="en-US" b="1">
              <a:latin typeface="Times" charset="0"/>
              <a:ea typeface="ＭＳ Ｐゴシック" charset="0"/>
              <a:cs typeface="ＭＳ Ｐゴシック" charset="0"/>
            </a:endParaRPr>
          </a:p>
        </p:txBody>
      </p:sp>
    </p:spTree>
    <p:extLst>
      <p:ext uri="{BB962C8B-B14F-4D97-AF65-F5344CB8AC3E}">
        <p14:creationId xmlns:p14="http://schemas.microsoft.com/office/powerpoint/2010/main" val="31954216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8306" name="Text Box 1"/>
          <p:cNvSpPr txBox="1">
            <a:spLocks noChangeArrowheads="1"/>
          </p:cNvSpPr>
          <p:nvPr/>
        </p:nvSpPr>
        <p:spPr bwMode="auto">
          <a:xfrm>
            <a:off x="913760" y="457932"/>
            <a:ext cx="5030482" cy="3885834"/>
          </a:xfrm>
          <a:prstGeom prst="rect">
            <a:avLst/>
          </a:prstGeom>
          <a:solidFill>
            <a:srgbClr val="FFFFFF"/>
          </a:solidFill>
          <a:ln w="9525">
            <a:solidFill>
              <a:srgbClr val="000000"/>
            </a:solidFill>
            <a:miter lim="800000"/>
            <a:headEnd/>
            <a:tailEnd/>
          </a:ln>
        </p:spPr>
        <p:txBody>
          <a:bodyPr wrap="none"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US">
              <a:latin typeface="Times New Roman" charset="0"/>
            </a:endParaRPr>
          </a:p>
        </p:txBody>
      </p:sp>
      <p:sp>
        <p:nvSpPr>
          <p:cNvPr id="98307" name="Text Box 2"/>
          <p:cNvSpPr>
            <a:spLocks noGrp="1" noChangeArrowheads="1"/>
          </p:cNvSpPr>
          <p:nvPr>
            <p:ph type="body"/>
          </p:nvPr>
        </p:nvSpPr>
        <p:spPr>
          <a:xfrm>
            <a:off x="913760" y="4343767"/>
            <a:ext cx="5030482" cy="4115531"/>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nchor="ctr"/>
          <a:lstStyle/>
          <a:p>
            <a:r>
              <a:rPr lang="en-US" b="1">
                <a:latin typeface="Times" charset="0"/>
                <a:ea typeface="ＭＳ Ｐゴシック" charset="0"/>
                <a:cs typeface="ＭＳ Ｐゴシック" charset="0"/>
              </a:rPr>
              <a:t>Each of the Gospels say things that the others don</a:t>
            </a:r>
            <a:r>
              <a:rPr lang="ja-JP" altLang="en-US"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t...</a:t>
            </a:r>
          </a:p>
          <a:p>
            <a:r>
              <a:rPr lang="en-US" b="1">
                <a:latin typeface="Times" charset="0"/>
                <a:ea typeface="ＭＳ Ｐゴシック" charset="0"/>
                <a:cs typeface="ＭＳ Ｐゴシック" charset="0"/>
              </a:rPr>
              <a:t>////    MATTHEW was believed by the early church to have written first...</a:t>
            </a:r>
          </a:p>
          <a:p>
            <a:r>
              <a:rPr lang="en-US" b="1">
                <a:latin typeface="Times" charset="0"/>
                <a:ea typeface="ＭＳ Ｐゴシック" charset="0"/>
                <a:cs typeface="ＭＳ Ｐゴシック" charset="0"/>
              </a:rPr>
              <a:t>////    MARK shares a lot of material with Matthew, such as Christ</a:t>
            </a:r>
            <a:r>
              <a:rPr lang="ja-JP" altLang="en-US"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s baptism and supper...</a:t>
            </a:r>
          </a:p>
          <a:p>
            <a:r>
              <a:rPr lang="en-US" b="1">
                <a:latin typeface="Times" charset="0"/>
                <a:ea typeface="ＭＳ Ｐゴシック" charset="0"/>
                <a:cs typeface="ＭＳ Ｐゴシック" charset="0"/>
              </a:rPr>
              <a:t>////    LUKE also has much overlap with Matthew and Mark, such as Christ</a:t>
            </a:r>
            <a:r>
              <a:rPr lang="ja-JP" altLang="en-US"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s baptism and supper—but only Matthew and Luke record Christ</a:t>
            </a:r>
            <a:r>
              <a:rPr lang="ja-JP" altLang="en-US"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s birth and genealogy.  However, the fourth…</a:t>
            </a:r>
          </a:p>
          <a:p>
            <a:r>
              <a:rPr lang="en-US" b="1">
                <a:latin typeface="Times" charset="0"/>
                <a:ea typeface="ＭＳ Ｐゴシック" charset="0"/>
                <a:cs typeface="ＭＳ Ｐゴシック" charset="0"/>
              </a:rPr>
              <a:t>////   JOHN, stands alone in terms of its material.  Only 8% of it repeats stories from the others—such as the feeding of the 5000, and, of course, His death and resurrection.</a:t>
            </a:r>
          </a:p>
          <a:p>
            <a:r>
              <a:rPr lang="en-US" b="1">
                <a:latin typeface="Times" charset="0"/>
                <a:ea typeface="ＭＳ Ｐゴシック" charset="0"/>
                <a:cs typeface="ＭＳ Ｐゴシック" charset="0"/>
              </a:rPr>
              <a:t>////  But the remaining 91% of JOHN you will find only in JOHN.</a:t>
            </a:r>
          </a:p>
          <a:p>
            <a:endParaRPr lang="en-US" b="1">
              <a:latin typeface="Times" charset="0"/>
              <a:ea typeface="ＭＳ Ｐゴシック" charset="0"/>
              <a:cs typeface="ＭＳ Ｐゴシック" charset="0"/>
            </a:endParaRPr>
          </a:p>
        </p:txBody>
      </p:sp>
    </p:spTree>
    <p:extLst>
      <p:ext uri="{BB962C8B-B14F-4D97-AF65-F5344CB8AC3E}">
        <p14:creationId xmlns:p14="http://schemas.microsoft.com/office/powerpoint/2010/main" val="13034636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2866" name="Text Box 1"/>
          <p:cNvSpPr txBox="1">
            <a:spLocks noChangeArrowheads="1"/>
          </p:cNvSpPr>
          <p:nvPr/>
        </p:nvSpPr>
        <p:spPr bwMode="auto">
          <a:xfrm>
            <a:off x="914401" y="457201"/>
            <a:ext cx="5029200" cy="38862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solidFill>
                <a:prstClr val="black"/>
              </a:solidFill>
            </a:endParaRPr>
          </a:p>
        </p:txBody>
      </p:sp>
      <p:sp>
        <p:nvSpPr>
          <p:cNvPr id="292867" name="Text Box 2"/>
          <p:cNvSpPr>
            <a:spLocks noGrp="1" noChangeArrowheads="1"/>
          </p:cNvSpPr>
          <p:nvPr>
            <p:ph type="body"/>
          </p:nvPr>
        </p:nvSpPr>
        <p:spPr>
          <a:xfrm>
            <a:off x="914401" y="4343401"/>
            <a:ext cx="5029200" cy="4116388"/>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nchor="ctr"/>
          <a:lstStyle/>
          <a:p>
            <a:r>
              <a:rPr lang="en-US" b="1">
                <a:latin typeface="Times" charset="0"/>
                <a:ea typeface="ＭＳ Ｐゴシック" charset="0"/>
                <a:cs typeface="ＭＳ Ｐゴシック" charset="0"/>
              </a:rPr>
              <a:t>So, in summation, then…John wrote to UNBELIEVERS THROUGH THAT NEW ORGANISM, THE CHURCH, envisioning Christ as God Himself…</a:t>
            </a:r>
          </a:p>
          <a:p>
            <a:r>
              <a:rPr lang="en-US" b="1">
                <a:latin typeface="Times" charset="0"/>
                <a:ea typeface="ＭＳ Ｐゴシック" charset="0"/>
                <a:cs typeface="ＭＳ Ｐゴシック" charset="0"/>
              </a:rPr>
              <a:t>But what did John SAY that Jesus meant in his preaching?</a:t>
            </a:r>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0845712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F492EC5-3557-6D4E-B29C-16C7A40F8BB3}" type="slidenum">
              <a:rPr lang="en-US" sz="1200">
                <a:solidFill>
                  <a:srgbClr val="000000"/>
                </a:solidFill>
                <a:latin typeface="Times New Roman" charset="0"/>
              </a:rPr>
              <a:pPr eaLnBrk="1" hangingPunct="1"/>
              <a:t>24</a:t>
            </a:fld>
            <a:endParaRPr lang="en-US" sz="1200">
              <a:solidFill>
                <a:srgbClr val="000000"/>
              </a:solidFill>
              <a:latin typeface="Times New Roman" charset="0"/>
            </a:endParaRPr>
          </a:p>
        </p:txBody>
      </p:sp>
      <p:sp>
        <p:nvSpPr>
          <p:cNvPr id="197634"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spcBef>
                <a:spcPct val="0"/>
              </a:spcBef>
            </a:pPr>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434958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A811168-1778-8D42-8DCB-30BD366BF412}" type="slidenum">
              <a:rPr lang="en-US" sz="1200">
                <a:solidFill>
                  <a:srgbClr val="000000"/>
                </a:solidFill>
                <a:latin typeface="Times New Roman" charset="0"/>
              </a:rPr>
              <a:pPr eaLnBrk="1" hangingPunct="1"/>
              <a:t>25</a:t>
            </a:fld>
            <a:endParaRPr lang="en-US" sz="1200">
              <a:solidFill>
                <a:srgbClr val="000000"/>
              </a:solidFill>
              <a:latin typeface="Times New Roman" charset="0"/>
            </a:endParaRPr>
          </a:p>
        </p:txBody>
      </p:sp>
      <p:sp>
        <p:nvSpPr>
          <p:cNvPr id="199682" name="Rectangle 2"/>
          <p:cNvSpPr>
            <a:spLocks noGrp="1" noRot="1" noChangeAspect="1" noChangeArrowheads="1" noTextEdit="1"/>
          </p:cNvSpPr>
          <p:nvPr>
            <p:ph type="sldImg"/>
          </p:nvPr>
        </p:nvSpPr>
        <p:spPr>
          <a:ln/>
        </p:spPr>
      </p:sp>
      <p:sp>
        <p:nvSpPr>
          <p:cNvPr id="19968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a:spcBef>
                <a:spcPct val="0"/>
              </a:spcBef>
            </a:pPr>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7696843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64B9483-C2A4-2B49-B6CD-75719F6029D0}" type="slidenum">
              <a:rPr lang="en-US" sz="1200">
                <a:solidFill>
                  <a:srgbClr val="000000"/>
                </a:solidFill>
              </a:rPr>
              <a:pPr eaLnBrk="1" hangingPunct="1"/>
              <a:t>26</a:t>
            </a:fld>
            <a:endParaRPr lang="en-US" sz="1200">
              <a:solidFill>
                <a:srgbClr val="000000"/>
              </a:solidFill>
            </a:endParaRPr>
          </a:p>
        </p:txBody>
      </p:sp>
      <p:sp>
        <p:nvSpPr>
          <p:cNvPr id="182274" name="Rectangle 2"/>
          <p:cNvSpPr>
            <a:spLocks noGrp="1" noRot="1" noChangeAspect="1" noChangeArrowheads="1" noTextEdit="1"/>
          </p:cNvSpPr>
          <p:nvPr>
            <p:ph type="sldImg"/>
          </p:nvPr>
        </p:nvSpPr>
        <p:spPr>
          <a:ln/>
        </p:spPr>
      </p:sp>
      <p:sp>
        <p:nvSpPr>
          <p:cNvPr id="18227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a:lstStyle/>
          <a:p>
            <a:pPr>
              <a:spcBef>
                <a:spcPct val="0"/>
              </a:spcBef>
            </a:pPr>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1969437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6D9A480-F281-E242-A9B0-6DAC598925C4}" type="slidenum">
              <a:rPr lang="en-US" altLang="zh-CN" sz="1200"/>
              <a:pPr/>
              <a:t>27</a:t>
            </a:fld>
            <a:endParaRPr lang="en-US" altLang="zh-CN" sz="1200"/>
          </a:p>
        </p:txBody>
      </p:sp>
      <p:sp>
        <p:nvSpPr>
          <p:cNvPr id="106498" name="Rectangle 2"/>
          <p:cNvSpPr>
            <a:spLocks noGrp="1" noRot="1" noChangeAspect="1" noChangeArrowheads="1"/>
          </p:cNvSpPr>
          <p:nvPr>
            <p:ph type="sldImg"/>
          </p:nvPr>
        </p:nvSpPr>
        <p:spPr>
          <a:solidFill>
            <a:srgbClr val="FFFFFF"/>
          </a:solidFill>
          <a:ln/>
        </p:spPr>
      </p:sp>
      <p:sp>
        <p:nvSpPr>
          <p:cNvPr id="1064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dirty="0">
              <a:ea typeface="SimSun" charset="0"/>
              <a:cs typeface="SimSun" charset="0"/>
            </a:endParaRPr>
          </a:p>
        </p:txBody>
      </p:sp>
    </p:spTree>
    <p:extLst>
      <p:ext uri="{BB962C8B-B14F-4D97-AF65-F5344CB8AC3E}">
        <p14:creationId xmlns:p14="http://schemas.microsoft.com/office/powerpoint/2010/main" val="8498280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C7DF8D8-13AF-F945-A587-D56D32EFAFDA}" type="slidenum">
              <a:rPr lang="en-US" sz="1200">
                <a:solidFill>
                  <a:srgbClr val="000000"/>
                </a:solidFill>
                <a:latin typeface="Times New Roman" charset="0"/>
              </a:rPr>
              <a:pPr eaLnBrk="1" hangingPunct="1"/>
              <a:t>28</a:t>
            </a:fld>
            <a:endParaRPr lang="en-US" sz="1200">
              <a:solidFill>
                <a:srgbClr val="000000"/>
              </a:solidFill>
              <a:latin typeface="Times New Roman" charset="0"/>
            </a:endParaRPr>
          </a:p>
        </p:txBody>
      </p:sp>
      <p:sp>
        <p:nvSpPr>
          <p:cNvPr id="108546" name="Rectangle 2"/>
          <p:cNvSpPr>
            <a:spLocks noGrp="1" noRot="1" noChangeAspect="1" noChangeArrowheads="1" noTextEdit="1"/>
          </p:cNvSpPr>
          <p:nvPr>
            <p:ph type="sldImg"/>
          </p:nvPr>
        </p:nvSpPr>
        <p:spPr>
          <a:ln/>
        </p:spPr>
      </p:sp>
      <p:sp>
        <p:nvSpPr>
          <p:cNvPr id="10854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a:spcBef>
                <a:spcPct val="0"/>
              </a:spcBef>
            </a:pPr>
            <a:endParaRPr lang="en-US">
              <a:ea typeface="ＭＳ Ｐゴシック" charset="0"/>
              <a:cs typeface="ＭＳ Ｐゴシック" charset="0"/>
            </a:endParaRPr>
          </a:p>
        </p:txBody>
      </p:sp>
    </p:spTree>
    <p:extLst>
      <p:ext uri="{BB962C8B-B14F-4D97-AF65-F5344CB8AC3E}">
        <p14:creationId xmlns:p14="http://schemas.microsoft.com/office/powerpoint/2010/main" val="127413358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D2FE42D-8E51-EA4B-B09A-EE4E68EF124C}" type="slidenum">
              <a:rPr lang="en-US" sz="1200">
                <a:solidFill>
                  <a:srgbClr val="000000"/>
                </a:solidFill>
              </a:rPr>
              <a:pPr eaLnBrk="1" hangingPunct="1"/>
              <a:t>29</a:t>
            </a:fld>
            <a:endParaRPr lang="en-US" sz="1200">
              <a:solidFill>
                <a:srgbClr val="000000"/>
              </a:solidFill>
            </a:endParaRPr>
          </a:p>
        </p:txBody>
      </p:sp>
      <p:sp>
        <p:nvSpPr>
          <p:cNvPr id="188418" name="Rectangle 1026"/>
          <p:cNvSpPr>
            <a:spLocks noGrp="1" noRot="1" noChangeAspect="1" noChangeArrowheads="1"/>
          </p:cNvSpPr>
          <p:nvPr>
            <p:ph type="sldImg"/>
          </p:nvPr>
        </p:nvSpPr>
        <p:spPr>
          <a:solidFill>
            <a:srgbClr val="FFFFFF"/>
          </a:solidFill>
          <a:ln/>
        </p:spPr>
      </p:sp>
      <p:sp>
        <p:nvSpPr>
          <p:cNvPr id="1884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wrap="square"/>
          <a:lstStyle/>
          <a:p>
            <a:pPr>
              <a:spcBef>
                <a:spcPct val="0"/>
              </a:spcBef>
            </a:pPr>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52605470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B230ADC-6D97-9045-B229-67C268C8AA9D}" type="slidenum">
              <a:rPr lang="en-US" sz="1200">
                <a:solidFill>
                  <a:srgbClr val="000000"/>
                </a:solidFill>
              </a:rPr>
              <a:pPr eaLnBrk="1" hangingPunct="1"/>
              <a:t>30</a:t>
            </a:fld>
            <a:endParaRPr lang="en-US" sz="1200">
              <a:solidFill>
                <a:srgbClr val="000000"/>
              </a:solidFill>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wrap="square"/>
          <a:lstStyle/>
          <a:p>
            <a:pPr>
              <a:spcBef>
                <a:spcPct val="0"/>
              </a:spcBef>
            </a:pPr>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271042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3FB5DCA-B493-724F-962D-9E2BB6532A95}" type="slidenum">
              <a:rPr lang="en-US" sz="1200">
                <a:solidFill>
                  <a:srgbClr val="000000"/>
                </a:solidFill>
              </a:rPr>
              <a:pPr eaLnBrk="1" hangingPunct="1"/>
              <a:t>4</a:t>
            </a:fld>
            <a:endParaRPr lang="en-US" sz="1200">
              <a:solidFill>
                <a:srgbClr val="000000"/>
              </a:solidFill>
            </a:endParaRPr>
          </a:p>
        </p:txBody>
      </p:sp>
      <p:sp>
        <p:nvSpPr>
          <p:cNvPr id="378882"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ln/>
        </p:spPr>
        <p:txBody>
          <a:bodyPr/>
          <a:lstStyle/>
          <a:p>
            <a:pPr eaLnBrk="1" hangingPunct="1">
              <a:defRPr/>
            </a:pPr>
            <a:r>
              <a:rPr lang="en-US" sz="1050" dirty="0"/>
              <a:t>What overall observations on the NT can you make from this diagram?</a:t>
            </a:r>
          </a:p>
          <a:p>
            <a:pPr eaLnBrk="1" hangingPunct="1">
              <a:defRPr/>
            </a:pPr>
            <a:r>
              <a:rPr lang="en-US" sz="1050" dirty="0"/>
              <a:t>Gospels and Acts form the primary and secondary foundations of the NT. </a:t>
            </a:r>
          </a:p>
          <a:p>
            <a:pPr eaLnBrk="1" hangingPunct="1">
              <a:defRPr/>
            </a:pPr>
            <a:r>
              <a:rPr lang="en-US" sz="1050" dirty="0"/>
              <a:t>On the historical foundation are two pillars of 9 books each.</a:t>
            </a:r>
          </a:p>
          <a:p>
            <a:pPr eaLnBrk="1" hangingPunct="1">
              <a:defRPr/>
            </a:pPr>
            <a:r>
              <a:rPr lang="en-US" sz="1050" dirty="0"/>
              <a:t>Paul’s letters to churches in the left pillar all fit into Acts.</a:t>
            </a:r>
          </a:p>
          <a:p>
            <a:pPr eaLnBrk="1" hangingPunct="1">
              <a:defRPr/>
            </a:pPr>
            <a:r>
              <a:rPr lang="en-US" sz="1050" dirty="0"/>
              <a:t>Paul didn’t write any inspired letters to churches after Acts.</a:t>
            </a:r>
          </a:p>
          <a:p>
            <a:pPr eaLnBrk="1" hangingPunct="1">
              <a:defRPr/>
            </a:pPr>
            <a:r>
              <a:rPr lang="en-US" sz="1050" dirty="0"/>
              <a:t>Pauline letters are named after recipients while General after authors (except Hebrews)</a:t>
            </a:r>
          </a:p>
          <a:p>
            <a:pPr eaLnBrk="1" hangingPunct="1">
              <a:defRPr/>
            </a:pPr>
            <a:r>
              <a:rPr lang="en-US" sz="1050" dirty="0"/>
              <a:t>The four gospels are named after their authors.</a:t>
            </a:r>
          </a:p>
          <a:p>
            <a:pPr eaLnBrk="1" hangingPunct="1">
              <a:defRPr/>
            </a:pPr>
            <a:r>
              <a:rPr lang="en-US" sz="1050" dirty="0"/>
              <a:t>Every book that ends in "ns" is Pauline</a:t>
            </a:r>
          </a:p>
          <a:p>
            <a:pPr eaLnBrk="1" hangingPunct="1">
              <a:defRPr/>
            </a:pPr>
            <a:r>
              <a:rPr lang="en-US" sz="1050" dirty="0"/>
              <a:t>All Pastoral Epistles begin with "T"</a:t>
            </a:r>
          </a:p>
          <a:p>
            <a:pPr eaLnBrk="1" hangingPunct="1">
              <a:defRPr/>
            </a:pPr>
            <a:r>
              <a:rPr lang="en-US" sz="1050" dirty="0"/>
              <a:t>All General Epistles were written after Acts except James.</a:t>
            </a:r>
          </a:p>
          <a:p>
            <a:pPr eaLnBrk="1" hangingPunct="1">
              <a:defRPr/>
            </a:pPr>
            <a:r>
              <a:rPr lang="en-US" sz="1050" dirty="0"/>
              <a:t>Each of the 2 pillars also have a foundational book: Romans &amp; Hebrews (also their longest)</a:t>
            </a:r>
          </a:p>
          <a:p>
            <a:pPr eaLnBrk="1" hangingPunct="1">
              <a:defRPr/>
            </a:pPr>
            <a:r>
              <a:rPr lang="en-US" sz="1050" dirty="0"/>
              <a:t>Both pillars also end up in books that primarily deal with eschatology</a:t>
            </a:r>
          </a:p>
          <a:p>
            <a:pPr eaLnBrk="1" hangingPunct="1">
              <a:defRPr/>
            </a:pPr>
            <a:r>
              <a:rPr lang="en-US" sz="1050" dirty="0"/>
              <a:t>Instruction to the leaders comprise only 4 books </a:t>
            </a:r>
          </a:p>
          <a:p>
            <a:pPr eaLnBrk="1" hangingPunct="1">
              <a:defRPr/>
            </a:pPr>
            <a:r>
              <a:rPr lang="en-US" sz="1050" dirty="0"/>
              <a:t>Only 4 NT books are written to an individual</a:t>
            </a:r>
          </a:p>
          <a:p>
            <a:pPr eaLnBrk="1" hangingPunct="1">
              <a:defRPr/>
            </a:pPr>
            <a:r>
              <a:rPr lang="en-US" sz="1050" dirty="0"/>
              <a:t>i.e., the NT is written not to leaders primarily but to the average Christian</a:t>
            </a:r>
          </a:p>
          <a:p>
            <a:pPr eaLnBrk="1" hangingPunct="1">
              <a:defRPr/>
            </a:pPr>
            <a:r>
              <a:rPr lang="en-US" sz="1050" dirty="0"/>
              <a:t>Each 1</a:t>
            </a:r>
            <a:r>
              <a:rPr lang="en-US" sz="1050" baseline="30000" dirty="0"/>
              <a:t>st</a:t>
            </a:r>
            <a:r>
              <a:rPr lang="en-US" sz="1050" dirty="0"/>
              <a:t> book of multiple (1-2 </a:t>
            </a:r>
            <a:r>
              <a:rPr lang="en-US" sz="1050" dirty="0" err="1"/>
              <a:t>Cor</a:t>
            </a:r>
            <a:r>
              <a:rPr lang="en-US" sz="1050" dirty="0"/>
              <a:t>, 1-2 </a:t>
            </a:r>
            <a:r>
              <a:rPr lang="en-US" sz="1050" dirty="0" err="1"/>
              <a:t>Thess</a:t>
            </a:r>
            <a:r>
              <a:rPr lang="en-US" sz="1050" dirty="0"/>
              <a:t>, etc.) is longer &amp; more significant</a:t>
            </a:r>
          </a:p>
        </p:txBody>
      </p:sp>
    </p:spTree>
    <p:extLst>
      <p:ext uri="{BB962C8B-B14F-4D97-AF65-F5344CB8AC3E}">
        <p14:creationId xmlns:p14="http://schemas.microsoft.com/office/powerpoint/2010/main" val="311449509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2818" name="Text Box 1"/>
          <p:cNvSpPr txBox="1">
            <a:spLocks noChangeArrowheads="1"/>
          </p:cNvSpPr>
          <p:nvPr/>
        </p:nvSpPr>
        <p:spPr bwMode="auto">
          <a:xfrm>
            <a:off x="914401" y="457201"/>
            <a:ext cx="5029200" cy="38862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p>
        </p:txBody>
      </p:sp>
      <p:sp>
        <p:nvSpPr>
          <p:cNvPr id="162819" name="Text Box 2"/>
          <p:cNvSpPr>
            <a:spLocks noGrp="1" noChangeArrowheads="1"/>
          </p:cNvSpPr>
          <p:nvPr>
            <p:ph type="body"/>
          </p:nvPr>
        </p:nvSpPr>
        <p:spPr>
          <a:xfrm>
            <a:off x="914401" y="4343401"/>
            <a:ext cx="5029200" cy="4116388"/>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nchor="ctr"/>
          <a:lstStyle/>
          <a:p>
            <a:r>
              <a:rPr lang="en-US" b="1">
                <a:latin typeface="Times" charset="0"/>
                <a:ea typeface="ＭＳ Ｐゴシック" charset="0"/>
                <a:cs typeface="ＭＳ Ｐゴシック" charset="0"/>
              </a:rPr>
              <a:t>Now…what about the dates of the writing of these crucial documents?  And here we are left to our best scholarly guesses.  There will ALWAYS be argument here.  But some of the best guesses, based on decades of academic research and study are these – in suggested order…</a:t>
            </a:r>
          </a:p>
          <a:p>
            <a:r>
              <a:rPr lang="en-US" b="1">
                <a:latin typeface="Times" charset="0"/>
                <a:ea typeface="ＭＳ Ｐゴシック" charset="0"/>
                <a:cs typeface="ＭＳ Ｐゴシック" charset="0"/>
              </a:rPr>
              <a:t>////	MATTHEW…composed sometime during the A.D. 40s…</a:t>
            </a:r>
          </a:p>
          <a:p>
            <a:r>
              <a:rPr lang="en-US" b="1">
                <a:latin typeface="Times" charset="0"/>
                <a:ea typeface="ＭＳ Ｐゴシック" charset="0"/>
                <a:cs typeface="ＭＳ Ｐゴシック" charset="0"/>
              </a:rPr>
              <a:t>////	LUKE is suggested as next, between the years A.D. 57 and 59 A.D…</a:t>
            </a:r>
          </a:p>
          <a:p>
            <a:r>
              <a:rPr lang="en-US" b="1">
                <a:latin typeface="Times" charset="0"/>
                <a:ea typeface="ＭＳ Ｐゴシック" charset="0"/>
                <a:cs typeface="ＭＳ Ｐゴシック" charset="0"/>
              </a:rPr>
              <a:t>////	Mark…in the next decade…between 64 and 68…</a:t>
            </a:r>
          </a:p>
          <a:p>
            <a:r>
              <a:rPr lang="en-US" b="1">
                <a:latin typeface="Times" charset="0"/>
                <a:ea typeface="ＭＳ Ｐゴシック" charset="0"/>
                <a:cs typeface="ＭＳ Ｐゴシック" charset="0"/>
              </a:rPr>
              <a:t>////	and finally…John</a:t>
            </a:r>
            <a:r>
              <a:rPr lang="ja-JP" altLang="en-US"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s Gospel…around A.D. 69….but certainly after the Synoptics were set down.  Again, you will always find disagreement on these dates.  However, these dates are from the research of well-known Christian scholars and teachers.</a:t>
            </a:r>
            <a:endParaRPr lang="en-US" b="1">
              <a:latin typeface="Times" charset="0"/>
              <a:ea typeface="ＭＳ Ｐゴシック" charset="0"/>
              <a:cs typeface="ＭＳ Ｐゴシック" charset="0"/>
            </a:endParaRPr>
          </a:p>
        </p:txBody>
      </p:sp>
    </p:spTree>
    <p:extLst>
      <p:ext uri="{BB962C8B-B14F-4D97-AF65-F5344CB8AC3E}">
        <p14:creationId xmlns:p14="http://schemas.microsoft.com/office/powerpoint/2010/main" val="149934508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BA7480C-B7B6-AE45-B5D9-6F2059F8B061}" type="slidenum">
              <a:rPr lang="en-US" sz="1200"/>
              <a:pPr eaLnBrk="1" hangingPunct="1"/>
              <a:t>32</a:t>
            </a:fld>
            <a:endParaRPr lang="en-US" sz="1200"/>
          </a:p>
        </p:txBody>
      </p:sp>
      <p:sp>
        <p:nvSpPr>
          <p:cNvPr id="177154" name="Rectangle 1026"/>
          <p:cNvSpPr>
            <a:spLocks noGrp="1" noRot="1" noChangeAspect="1" noChangeArrowheads="1" noTextEdit="1"/>
          </p:cNvSpPr>
          <p:nvPr>
            <p:ph type="sldImg"/>
          </p:nvPr>
        </p:nvSpPr>
        <p:spPr>
          <a:solidFill>
            <a:srgbClr val="FFFFFF"/>
          </a:solidFill>
          <a:ln/>
        </p:spPr>
      </p:sp>
      <p:sp>
        <p:nvSpPr>
          <p:cNvPr id="17715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13534162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C4B3763-7681-A643-A84C-4470D96BABA5}" type="slidenum">
              <a:rPr lang="en-US" sz="1200"/>
              <a:pPr eaLnBrk="1" hangingPunct="1"/>
              <a:t>33</a:t>
            </a:fld>
            <a:endParaRPr lang="en-US" sz="1200"/>
          </a:p>
        </p:txBody>
      </p:sp>
      <p:sp>
        <p:nvSpPr>
          <p:cNvPr id="179202" name="Rectangle 1026"/>
          <p:cNvSpPr>
            <a:spLocks noGrp="1" noRot="1" noChangeAspect="1" noChangeArrowheads="1" noTextEdit="1"/>
          </p:cNvSpPr>
          <p:nvPr>
            <p:ph type="sldImg"/>
          </p:nvPr>
        </p:nvSpPr>
        <p:spPr>
          <a:solidFill>
            <a:srgbClr val="FFFFFF"/>
          </a:solidFill>
          <a:ln/>
        </p:spPr>
      </p:sp>
      <p:sp>
        <p:nvSpPr>
          <p:cNvPr id="17920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29455500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0973770-8B71-9144-8169-DB769892F7A3}" type="slidenum">
              <a:rPr lang="en-US" sz="1200">
                <a:solidFill>
                  <a:prstClr val="black"/>
                </a:solidFill>
              </a:rPr>
              <a:pPr eaLnBrk="1" hangingPunct="1"/>
              <a:t>34</a:t>
            </a:fld>
            <a:endParaRPr lang="en-US" sz="1200">
              <a:solidFill>
                <a:prstClr val="black"/>
              </a:solidFill>
            </a:endParaRPr>
          </a:p>
        </p:txBody>
      </p:sp>
      <p:sp>
        <p:nvSpPr>
          <p:cNvPr id="181250" name="Rectangle 1026"/>
          <p:cNvSpPr>
            <a:spLocks noGrp="1" noRot="1" noChangeAspect="1" noChangeArrowheads="1" noTextEdit="1"/>
          </p:cNvSpPr>
          <p:nvPr>
            <p:ph type="sldImg"/>
          </p:nvPr>
        </p:nvSpPr>
        <p:spPr>
          <a:solidFill>
            <a:srgbClr val="FFFFFF"/>
          </a:solidFill>
          <a:ln/>
        </p:spPr>
      </p:sp>
      <p:sp>
        <p:nvSpPr>
          <p:cNvPr id="181251" name="Rectangle 1027"/>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42919169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B77EB4A-3BA7-1746-A538-A82415D58EB6}" type="slidenum">
              <a:rPr lang="en-US" sz="1200">
                <a:solidFill>
                  <a:prstClr val="black"/>
                </a:solidFill>
              </a:rPr>
              <a:pPr eaLnBrk="1" hangingPunct="1"/>
              <a:t>35</a:t>
            </a:fld>
            <a:endParaRPr lang="en-US" sz="1200">
              <a:solidFill>
                <a:prstClr val="black"/>
              </a:solidFill>
            </a:endParaRPr>
          </a:p>
        </p:txBody>
      </p:sp>
      <p:sp>
        <p:nvSpPr>
          <p:cNvPr id="183298" name="Rectangle 1026"/>
          <p:cNvSpPr>
            <a:spLocks noGrp="1" noRot="1" noChangeAspect="1" noChangeArrowheads="1" noTextEdit="1"/>
          </p:cNvSpPr>
          <p:nvPr>
            <p:ph type="sldImg"/>
          </p:nvPr>
        </p:nvSpPr>
        <p:spPr>
          <a:solidFill>
            <a:srgbClr val="FFFFFF"/>
          </a:solidFill>
          <a:ln/>
        </p:spPr>
      </p:sp>
      <p:sp>
        <p:nvSpPr>
          <p:cNvPr id="18329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82029339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1FA6287-F97B-9349-9812-1EF99B90D921}" type="slidenum">
              <a:rPr lang="en-US" sz="1200">
                <a:solidFill>
                  <a:prstClr val="black"/>
                </a:solidFill>
              </a:rPr>
              <a:pPr eaLnBrk="1" hangingPunct="1"/>
              <a:t>36</a:t>
            </a:fld>
            <a:endParaRPr lang="en-US" sz="1200">
              <a:solidFill>
                <a:prstClr val="black"/>
              </a:solidFill>
            </a:endParaRPr>
          </a:p>
        </p:txBody>
      </p:sp>
      <p:sp>
        <p:nvSpPr>
          <p:cNvPr id="185346" name="Rectangle 1026"/>
          <p:cNvSpPr>
            <a:spLocks noGrp="1" noRot="1" noChangeAspect="1" noChangeArrowheads="1" noTextEdit="1"/>
          </p:cNvSpPr>
          <p:nvPr>
            <p:ph type="sldImg"/>
          </p:nvPr>
        </p:nvSpPr>
        <p:spPr>
          <a:solidFill>
            <a:srgbClr val="FFFFFF"/>
          </a:solidFill>
          <a:ln/>
        </p:spPr>
      </p:sp>
      <p:sp>
        <p:nvSpPr>
          <p:cNvPr id="185347" name="Rectangle 1027"/>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97361009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BDEE445-0874-A54A-AA32-16BAA0F22EF2}" type="slidenum">
              <a:rPr lang="en-US" sz="1200">
                <a:solidFill>
                  <a:prstClr val="black"/>
                </a:solidFill>
              </a:rPr>
              <a:pPr eaLnBrk="1" hangingPunct="1"/>
              <a:t>37</a:t>
            </a:fld>
            <a:endParaRPr lang="en-US" sz="1200">
              <a:solidFill>
                <a:prstClr val="black"/>
              </a:solidFill>
            </a:endParaRPr>
          </a:p>
        </p:txBody>
      </p:sp>
      <p:sp>
        <p:nvSpPr>
          <p:cNvPr id="187394" name="Rectangle 1026"/>
          <p:cNvSpPr>
            <a:spLocks noGrp="1" noRot="1" noChangeAspect="1" noChangeArrowheads="1" noTextEdit="1"/>
          </p:cNvSpPr>
          <p:nvPr>
            <p:ph type="sldImg"/>
          </p:nvPr>
        </p:nvSpPr>
        <p:spPr>
          <a:ln/>
        </p:spPr>
      </p:sp>
      <p:sp>
        <p:nvSpPr>
          <p:cNvPr id="187395" name="Rectangle 1027"/>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43242148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11B7646-5EF6-6C4C-9014-ABDE57769BB9}" type="slidenum">
              <a:rPr lang="en-US" sz="1200">
                <a:solidFill>
                  <a:prstClr val="black"/>
                </a:solidFill>
              </a:rPr>
              <a:pPr eaLnBrk="1" hangingPunct="1"/>
              <a:t>38</a:t>
            </a:fld>
            <a:endParaRPr lang="en-US" sz="1200">
              <a:solidFill>
                <a:prstClr val="black"/>
              </a:solidFill>
            </a:endParaRPr>
          </a:p>
        </p:txBody>
      </p:sp>
      <p:sp>
        <p:nvSpPr>
          <p:cNvPr id="189442" name="Rectangle 1026"/>
          <p:cNvSpPr>
            <a:spLocks noGrp="1" noRot="1" noChangeAspect="1" noChangeArrowheads="1" noTextEdit="1"/>
          </p:cNvSpPr>
          <p:nvPr>
            <p:ph type="sldImg"/>
          </p:nvPr>
        </p:nvSpPr>
        <p:spPr>
          <a:ln/>
        </p:spPr>
      </p:sp>
      <p:sp>
        <p:nvSpPr>
          <p:cNvPr id="189443" name="Rectangle 1027"/>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62330417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CD9C604-4881-1E4A-A1F3-D499EFD52CE0}" type="slidenum">
              <a:rPr lang="en-US" sz="1200"/>
              <a:pPr eaLnBrk="1" hangingPunct="1"/>
              <a:t>39</a:t>
            </a:fld>
            <a:endParaRPr lang="en-US" sz="1200"/>
          </a:p>
        </p:txBody>
      </p:sp>
      <p:sp>
        <p:nvSpPr>
          <p:cNvPr id="191490" name="Rectangle 1026"/>
          <p:cNvSpPr>
            <a:spLocks noGrp="1" noRot="1" noChangeAspect="1" noChangeArrowheads="1" noTextEdit="1"/>
          </p:cNvSpPr>
          <p:nvPr>
            <p:ph type="sldImg"/>
          </p:nvPr>
        </p:nvSpPr>
        <p:spPr>
          <a:ln/>
        </p:spPr>
      </p:sp>
      <p:sp>
        <p:nvSpPr>
          <p:cNvPr id="191491" name="Rectangle 1027"/>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44803915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a:p>
        </p:txBody>
      </p:sp>
      <p:sp>
        <p:nvSpPr>
          <p:cNvPr id="4" name="投影片編號版面配置區 3"/>
          <p:cNvSpPr>
            <a:spLocks noGrp="1"/>
          </p:cNvSpPr>
          <p:nvPr>
            <p:ph type="sldNum" sz="quarter" idx="10"/>
          </p:nvPr>
        </p:nvSpPr>
        <p:spPr/>
        <p:txBody>
          <a:bodyPr/>
          <a:lstStyle/>
          <a:p>
            <a:pPr>
              <a:defRPr/>
            </a:pPr>
            <a:fld id="{2A60F708-7CC2-E045-82A4-649AD8136A35}" type="slidenum">
              <a:rPr lang="en-US" altLang="zh-CN" smtClean="0"/>
              <a:pPr>
                <a:defRPr/>
              </a:pPr>
              <a:t>40</a:t>
            </a:fld>
            <a:endParaRPr lang="en-US" altLang="zh-CN"/>
          </a:p>
        </p:txBody>
      </p:sp>
    </p:spTree>
    <p:extLst>
      <p:ext uri="{BB962C8B-B14F-4D97-AF65-F5344CB8AC3E}">
        <p14:creationId xmlns:p14="http://schemas.microsoft.com/office/powerpoint/2010/main" val="3982707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a:p>
        </p:txBody>
      </p:sp>
      <p:sp>
        <p:nvSpPr>
          <p:cNvPr id="4" name="投影片編號版面配置區 3"/>
          <p:cNvSpPr>
            <a:spLocks noGrp="1"/>
          </p:cNvSpPr>
          <p:nvPr>
            <p:ph type="sldNum" sz="quarter" idx="10"/>
          </p:nvPr>
        </p:nvSpPr>
        <p:spPr/>
        <p:txBody>
          <a:bodyPr/>
          <a:lstStyle/>
          <a:p>
            <a:pPr>
              <a:defRPr/>
            </a:pPr>
            <a:fld id="{2A60F708-7CC2-E045-82A4-649AD8136A35}" type="slidenum">
              <a:rPr lang="en-US" altLang="zh-CN" smtClean="0"/>
              <a:pPr>
                <a:defRPr/>
              </a:pPr>
              <a:t>5</a:t>
            </a:fld>
            <a:endParaRPr lang="en-US" altLang="zh-CN"/>
          </a:p>
        </p:txBody>
      </p:sp>
    </p:spTree>
    <p:extLst>
      <p:ext uri="{BB962C8B-B14F-4D97-AF65-F5344CB8AC3E}">
        <p14:creationId xmlns:p14="http://schemas.microsoft.com/office/powerpoint/2010/main" val="143486622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a:p>
        </p:txBody>
      </p:sp>
      <p:sp>
        <p:nvSpPr>
          <p:cNvPr id="4" name="投影片編號版面配置區 3"/>
          <p:cNvSpPr>
            <a:spLocks noGrp="1"/>
          </p:cNvSpPr>
          <p:nvPr>
            <p:ph type="sldNum" sz="quarter" idx="10"/>
          </p:nvPr>
        </p:nvSpPr>
        <p:spPr/>
        <p:txBody>
          <a:bodyPr/>
          <a:lstStyle/>
          <a:p>
            <a:pPr>
              <a:defRPr/>
            </a:pPr>
            <a:fld id="{2A60F708-7CC2-E045-82A4-649AD8136A35}" type="slidenum">
              <a:rPr lang="en-US" altLang="zh-CN" smtClean="0"/>
              <a:pPr>
                <a:defRPr/>
              </a:pPr>
              <a:t>41</a:t>
            </a:fld>
            <a:endParaRPr lang="en-US" altLang="zh-CN"/>
          </a:p>
        </p:txBody>
      </p:sp>
    </p:spTree>
    <p:extLst>
      <p:ext uri="{BB962C8B-B14F-4D97-AF65-F5344CB8AC3E}">
        <p14:creationId xmlns:p14="http://schemas.microsoft.com/office/powerpoint/2010/main" val="98509664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dirty="0"/>
          </a:p>
        </p:txBody>
      </p:sp>
      <p:sp>
        <p:nvSpPr>
          <p:cNvPr id="4" name="投影片編號版面配置區 3"/>
          <p:cNvSpPr>
            <a:spLocks noGrp="1"/>
          </p:cNvSpPr>
          <p:nvPr>
            <p:ph type="sldNum" sz="quarter" idx="10"/>
          </p:nvPr>
        </p:nvSpPr>
        <p:spPr/>
        <p:txBody>
          <a:bodyPr/>
          <a:lstStyle/>
          <a:p>
            <a:pPr>
              <a:defRPr/>
            </a:pPr>
            <a:fld id="{2A60F708-7CC2-E045-82A4-649AD8136A35}" type="slidenum">
              <a:rPr lang="en-US" altLang="zh-CN" smtClean="0"/>
              <a:pPr>
                <a:defRPr/>
              </a:pPr>
              <a:t>42</a:t>
            </a:fld>
            <a:endParaRPr lang="en-US" altLang="zh-CN"/>
          </a:p>
        </p:txBody>
      </p:sp>
    </p:spTree>
    <p:extLst>
      <p:ext uri="{BB962C8B-B14F-4D97-AF65-F5344CB8AC3E}">
        <p14:creationId xmlns:p14="http://schemas.microsoft.com/office/powerpoint/2010/main" val="131480265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21" name="Slide Image Placeholder 1"/>
          <p:cNvSpPr>
            <a:spLocks noGrp="1" noRot="1" noChangeAspect="1" noTextEdit="1"/>
          </p:cNvSpPr>
          <p:nvPr>
            <p:ph type="sldImg"/>
          </p:nvPr>
        </p:nvSpPr>
        <p:spPr>
          <a:ln/>
        </p:spPr>
      </p:sp>
      <p:sp>
        <p:nvSpPr>
          <p:cNvPr id="542722"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pPr eaLnBrk="1" hangingPunct="1"/>
            <a:endParaRPr lang="en-US"/>
          </a:p>
        </p:txBody>
      </p:sp>
      <p:sp>
        <p:nvSpPr>
          <p:cNvPr id="542723"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0F11E991-08F8-4E82-9FA0-5A8560E1DB62}" type="slidenum">
              <a:rPr lang="zh-CN" altLang="en-US" sz="1200">
                <a:solidFill>
                  <a:prstClr val="white"/>
                </a:solidFill>
                <a:ea typeface="SimSun" pitchFamily="2" charset="-122"/>
              </a:rPr>
              <a:pPr/>
              <a:t>44</a:t>
            </a:fld>
            <a:endParaRPr lang="en-US" altLang="zh-CN" sz="1200">
              <a:solidFill>
                <a:prstClr val="white"/>
              </a:solidFill>
              <a:ea typeface="SimSun" pitchFamily="2" charset="-122"/>
            </a:endParaRPr>
          </a:p>
        </p:txBody>
      </p:sp>
    </p:spTree>
    <p:extLst>
      <p:ext uri="{BB962C8B-B14F-4D97-AF65-F5344CB8AC3E}">
        <p14:creationId xmlns:p14="http://schemas.microsoft.com/office/powerpoint/2010/main" val="213224002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A66FEDB-2FE9-854D-A5BD-4A977BA0704C}" type="slidenum">
              <a:rPr lang="en-US" sz="1200">
                <a:solidFill>
                  <a:srgbClr val="000000"/>
                </a:solidFill>
                <a:latin typeface="Times New Roman" charset="0"/>
              </a:rPr>
              <a:pPr eaLnBrk="1" hangingPunct="1"/>
              <a:t>45</a:t>
            </a:fld>
            <a:endParaRPr lang="en-US" sz="1200">
              <a:solidFill>
                <a:srgbClr val="000000"/>
              </a:solidFill>
              <a:latin typeface="Times New Roman" charset="0"/>
            </a:endParaRPr>
          </a:p>
        </p:txBody>
      </p:sp>
      <p:sp>
        <p:nvSpPr>
          <p:cNvPr id="160770" name="Rectangle 2"/>
          <p:cNvSpPr>
            <a:spLocks noGrp="1" noRot="1" noChangeAspect="1" noChangeArrowheads="1" noTextEdit="1"/>
          </p:cNvSpPr>
          <p:nvPr>
            <p:ph type="sldImg"/>
          </p:nvPr>
        </p:nvSpPr>
        <p:spPr>
          <a:ln/>
        </p:spPr>
      </p:sp>
      <p:sp>
        <p:nvSpPr>
          <p:cNvPr id="1607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9735694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E8643EF-651C-8E44-969F-49D5D49F120C}" type="slidenum">
              <a:rPr lang="en-US" sz="1200">
                <a:solidFill>
                  <a:srgbClr val="000000"/>
                </a:solidFill>
              </a:rPr>
              <a:pPr eaLnBrk="1" hangingPunct="1"/>
              <a:t>46</a:t>
            </a:fld>
            <a:endParaRPr lang="en-US" sz="1200">
              <a:solidFill>
                <a:srgbClr val="000000"/>
              </a:solidFill>
            </a:endParaRPr>
          </a:p>
        </p:txBody>
      </p:sp>
      <p:sp>
        <p:nvSpPr>
          <p:cNvPr id="221186" name="Rectangle 2"/>
          <p:cNvSpPr>
            <a:spLocks noGrp="1" noRot="1" noChangeAspect="1" noChangeArrowheads="1" noTextEdit="1"/>
          </p:cNvSpPr>
          <p:nvPr>
            <p:ph type="sldImg"/>
          </p:nvPr>
        </p:nvSpPr>
        <p:spPr>
          <a:ln/>
        </p:spPr>
      </p:sp>
      <p:sp>
        <p:nvSpPr>
          <p:cNvPr id="22118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29461179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FED987F-4596-2C47-8ED3-4322224F3796}" type="slidenum">
              <a:rPr lang="en-US" sz="1200">
                <a:solidFill>
                  <a:srgbClr val="000000"/>
                </a:solidFill>
              </a:rPr>
              <a:pPr eaLnBrk="1" hangingPunct="1"/>
              <a:t>47</a:t>
            </a:fld>
            <a:endParaRPr lang="en-US" sz="1200">
              <a:solidFill>
                <a:srgbClr val="000000"/>
              </a:solidFill>
            </a:endParaRPr>
          </a:p>
        </p:txBody>
      </p:sp>
      <p:sp>
        <p:nvSpPr>
          <p:cNvPr id="223234" name="Rectangle 2"/>
          <p:cNvSpPr>
            <a:spLocks noGrp="1" noRot="1" noChangeAspect="1" noChangeArrowheads="1" noTextEdit="1"/>
          </p:cNvSpPr>
          <p:nvPr>
            <p:ph type="sldImg"/>
          </p:nvPr>
        </p:nvSpPr>
        <p:spPr>
          <a:ln/>
        </p:spPr>
      </p:sp>
      <p:sp>
        <p:nvSpPr>
          <p:cNvPr id="22323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23609354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14BD485-1E86-0E4F-AF3D-3E4777DFB352}" type="slidenum">
              <a:rPr lang="en-US" sz="1200">
                <a:solidFill>
                  <a:srgbClr val="000000"/>
                </a:solidFill>
                <a:latin typeface="Times New Roman" charset="0"/>
              </a:rPr>
              <a:pPr eaLnBrk="1" hangingPunct="1"/>
              <a:t>48</a:t>
            </a:fld>
            <a:endParaRPr lang="en-US" sz="1200">
              <a:solidFill>
                <a:srgbClr val="000000"/>
              </a:solidFill>
              <a:latin typeface="Times New Roman" charset="0"/>
            </a:endParaRPr>
          </a:p>
        </p:txBody>
      </p:sp>
      <p:sp>
        <p:nvSpPr>
          <p:cNvPr id="162818" name="Rectangle 2"/>
          <p:cNvSpPr>
            <a:spLocks noGrp="1" noRot="1" noChangeAspect="1" noChangeArrowheads="1" noTextEdit="1"/>
          </p:cNvSpPr>
          <p:nvPr>
            <p:ph type="sldImg"/>
          </p:nvPr>
        </p:nvSpPr>
        <p:spPr>
          <a:ln/>
        </p:spPr>
      </p:sp>
      <p:sp>
        <p:nvSpPr>
          <p:cNvPr id="16281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12369713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14BD485-1E86-0E4F-AF3D-3E4777DFB352}" type="slidenum">
              <a:rPr lang="en-US" sz="1200">
                <a:solidFill>
                  <a:srgbClr val="000000"/>
                </a:solidFill>
                <a:latin typeface="Times New Roman" charset="0"/>
              </a:rPr>
              <a:pPr eaLnBrk="1" hangingPunct="1"/>
              <a:t>49</a:t>
            </a:fld>
            <a:endParaRPr lang="en-US" sz="1200">
              <a:solidFill>
                <a:srgbClr val="000000"/>
              </a:solidFill>
              <a:latin typeface="Times New Roman" charset="0"/>
            </a:endParaRPr>
          </a:p>
        </p:txBody>
      </p:sp>
      <p:sp>
        <p:nvSpPr>
          <p:cNvPr id="162818" name="Rectangle 2"/>
          <p:cNvSpPr>
            <a:spLocks noGrp="1" noRot="1" noChangeAspect="1" noChangeArrowheads="1" noTextEdit="1"/>
          </p:cNvSpPr>
          <p:nvPr>
            <p:ph type="sldImg"/>
          </p:nvPr>
        </p:nvSpPr>
        <p:spPr>
          <a:ln/>
        </p:spPr>
      </p:sp>
      <p:sp>
        <p:nvSpPr>
          <p:cNvPr id="16281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12369713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7E30194-FCD7-874C-84E6-9B963DAE0E5D}" type="slidenum">
              <a:rPr lang="en-US" altLang="zh-CN" sz="1200"/>
              <a:pPr/>
              <a:t>50</a:t>
            </a:fld>
            <a:endParaRPr lang="en-US" altLang="zh-CN" sz="1200"/>
          </a:p>
        </p:txBody>
      </p:sp>
      <p:sp>
        <p:nvSpPr>
          <p:cNvPr id="32770"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35328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zh-CN" altLang="en-US"/>
          </a:p>
        </p:txBody>
      </p:sp>
    </p:spTree>
    <p:extLst>
      <p:ext uri="{BB962C8B-B14F-4D97-AF65-F5344CB8AC3E}">
        <p14:creationId xmlns:p14="http://schemas.microsoft.com/office/powerpoint/2010/main" val="129994835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06D24E1-3162-E24E-8EFA-E2AF7E8AB706}" type="slidenum">
              <a:rPr lang="en-US" sz="1200"/>
              <a:pPr eaLnBrk="1" hangingPunct="1"/>
              <a:t>51</a:t>
            </a:fld>
            <a:endParaRPr lang="en-US" sz="1200"/>
          </a:p>
        </p:txBody>
      </p:sp>
      <p:sp>
        <p:nvSpPr>
          <p:cNvPr id="229378" name="Rectangle 2"/>
          <p:cNvSpPr>
            <a:spLocks noGrp="1" noRot="1" noChangeAspect="1" noChangeArrowheads="1" noTextEdit="1"/>
          </p:cNvSpPr>
          <p:nvPr>
            <p:ph type="sldImg"/>
          </p:nvPr>
        </p:nvSpPr>
        <p:spPr>
          <a:ln/>
        </p:spPr>
      </p:sp>
      <p:sp>
        <p:nvSpPr>
          <p:cNvPr id="2293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0261215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a:p>
        </p:txBody>
      </p:sp>
      <p:sp>
        <p:nvSpPr>
          <p:cNvPr id="4" name="投影片編號版面配置區 3"/>
          <p:cNvSpPr>
            <a:spLocks noGrp="1"/>
          </p:cNvSpPr>
          <p:nvPr>
            <p:ph type="sldNum" sz="quarter" idx="10"/>
          </p:nvPr>
        </p:nvSpPr>
        <p:spPr/>
        <p:txBody>
          <a:bodyPr/>
          <a:lstStyle/>
          <a:p>
            <a:pPr>
              <a:defRPr/>
            </a:pPr>
            <a:fld id="{2A60F708-7CC2-E045-82A4-649AD8136A35}" type="slidenum">
              <a:rPr lang="en-US" altLang="zh-CN" smtClean="0"/>
              <a:pPr>
                <a:defRPr/>
              </a:pPr>
              <a:t>6</a:t>
            </a:fld>
            <a:endParaRPr lang="en-US" altLang="zh-CN"/>
          </a:p>
        </p:txBody>
      </p:sp>
    </p:spTree>
    <p:extLst>
      <p:ext uri="{BB962C8B-B14F-4D97-AF65-F5344CB8AC3E}">
        <p14:creationId xmlns:p14="http://schemas.microsoft.com/office/powerpoint/2010/main" val="246202437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5"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5584BB4-CB34-CC41-8540-6EA8ACAB302D}" type="slidenum">
              <a:rPr lang="en-US" sz="1200"/>
              <a:pPr eaLnBrk="1" hangingPunct="1"/>
              <a:t>52</a:t>
            </a:fld>
            <a:endParaRPr lang="en-US" sz="1200"/>
          </a:p>
        </p:txBody>
      </p:sp>
      <p:sp>
        <p:nvSpPr>
          <p:cNvPr id="231426" name="Rectangle 2"/>
          <p:cNvSpPr>
            <a:spLocks noGrp="1" noRot="1" noChangeAspect="1" noChangeArrowheads="1" noTextEdit="1"/>
          </p:cNvSpPr>
          <p:nvPr>
            <p:ph type="sldImg"/>
          </p:nvPr>
        </p:nvSpPr>
        <p:spPr>
          <a:ln/>
        </p:spPr>
      </p:sp>
      <p:sp>
        <p:nvSpPr>
          <p:cNvPr id="23142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73093652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3"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30B974B-7872-8340-9BE1-B873062BC939}" type="slidenum">
              <a:rPr lang="en-US" sz="1200"/>
              <a:pPr eaLnBrk="1" hangingPunct="1"/>
              <a:t>53</a:t>
            </a:fld>
            <a:endParaRPr lang="en-US" sz="1200"/>
          </a:p>
        </p:txBody>
      </p:sp>
      <p:sp>
        <p:nvSpPr>
          <p:cNvPr id="233474" name="Rectangle 2"/>
          <p:cNvSpPr>
            <a:spLocks noGrp="1" noRot="1" noChangeAspect="1" noChangeArrowheads="1" noTextEdit="1"/>
          </p:cNvSpPr>
          <p:nvPr>
            <p:ph type="sldImg"/>
          </p:nvPr>
        </p:nvSpPr>
        <p:spPr>
          <a:ln/>
        </p:spPr>
      </p:sp>
      <p:sp>
        <p:nvSpPr>
          <p:cNvPr id="23347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203674383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1"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974B49D-70A1-1C4B-863F-1E82D2860C08}" type="slidenum">
              <a:rPr lang="en-US" sz="1200"/>
              <a:pPr eaLnBrk="1" hangingPunct="1"/>
              <a:t>54</a:t>
            </a:fld>
            <a:endParaRPr lang="en-US" sz="1200"/>
          </a:p>
        </p:txBody>
      </p:sp>
      <p:sp>
        <p:nvSpPr>
          <p:cNvPr id="235522" name="Rectangle 2"/>
          <p:cNvSpPr>
            <a:spLocks noGrp="1" noRot="1" noChangeAspect="1" noChangeArrowheads="1" noTextEdit="1"/>
          </p:cNvSpPr>
          <p:nvPr>
            <p:ph type="sldImg"/>
          </p:nvPr>
        </p:nvSpPr>
        <p:spPr>
          <a:ln/>
        </p:spPr>
      </p:sp>
      <p:sp>
        <p:nvSpPr>
          <p:cNvPr id="23552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43315693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69"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A256B0C-7117-C04E-9CAF-FBDB25F10D51}" type="slidenum">
              <a:rPr lang="en-US" sz="1200"/>
              <a:pPr eaLnBrk="1" hangingPunct="1"/>
              <a:t>55</a:t>
            </a:fld>
            <a:endParaRPr lang="en-US" sz="1200"/>
          </a:p>
        </p:txBody>
      </p:sp>
      <p:sp>
        <p:nvSpPr>
          <p:cNvPr id="237570" name="Rectangle 2"/>
          <p:cNvSpPr>
            <a:spLocks noGrp="1" noRot="1" noChangeAspect="1" noChangeArrowheads="1" noTextEdit="1"/>
          </p:cNvSpPr>
          <p:nvPr>
            <p:ph type="sldImg"/>
          </p:nvPr>
        </p:nvSpPr>
        <p:spPr>
          <a:ln/>
        </p:spPr>
      </p:sp>
      <p:sp>
        <p:nvSpPr>
          <p:cNvPr id="2375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9895918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7"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0C89C91-BD8C-CB46-AE22-8D5D54A1C599}" type="slidenum">
              <a:rPr lang="en-US" sz="1200"/>
              <a:pPr eaLnBrk="1" hangingPunct="1"/>
              <a:t>56</a:t>
            </a:fld>
            <a:endParaRPr lang="en-US" sz="1200"/>
          </a:p>
        </p:txBody>
      </p:sp>
      <p:sp>
        <p:nvSpPr>
          <p:cNvPr id="239618" name="Rectangle 2"/>
          <p:cNvSpPr>
            <a:spLocks noGrp="1" noRot="1" noChangeAspect="1" noChangeArrowheads="1" noTextEdit="1"/>
          </p:cNvSpPr>
          <p:nvPr>
            <p:ph type="sldImg"/>
          </p:nvPr>
        </p:nvSpPr>
        <p:spPr>
          <a:ln/>
        </p:spPr>
      </p:sp>
      <p:sp>
        <p:nvSpPr>
          <p:cNvPr id="23961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05459548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5"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F2B88C4-C7CE-DF4C-A1B0-9B1EB7C61FA3}" type="slidenum">
              <a:rPr lang="en-US" sz="1200"/>
              <a:pPr eaLnBrk="1" hangingPunct="1"/>
              <a:t>57</a:t>
            </a:fld>
            <a:endParaRPr lang="en-US" sz="1200"/>
          </a:p>
        </p:txBody>
      </p:sp>
      <p:sp>
        <p:nvSpPr>
          <p:cNvPr id="241666" name="Rectangle 2"/>
          <p:cNvSpPr>
            <a:spLocks noGrp="1" noRot="1" noChangeAspect="1" noChangeArrowheads="1" noTextEdit="1"/>
          </p:cNvSpPr>
          <p:nvPr>
            <p:ph type="sldImg"/>
          </p:nvPr>
        </p:nvSpPr>
        <p:spPr>
          <a:ln/>
        </p:spPr>
      </p:sp>
      <p:sp>
        <p:nvSpPr>
          <p:cNvPr id="2416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40372728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3"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5EE6359-968C-1749-AC88-7DF5641F6A62}" type="slidenum">
              <a:rPr lang="en-US" sz="1200"/>
              <a:pPr eaLnBrk="1" hangingPunct="1"/>
              <a:t>58</a:t>
            </a:fld>
            <a:endParaRPr lang="en-US" sz="1200"/>
          </a:p>
        </p:txBody>
      </p:sp>
      <p:sp>
        <p:nvSpPr>
          <p:cNvPr id="243714" name="Rectangle 2"/>
          <p:cNvSpPr>
            <a:spLocks noGrp="1" noRot="1" noChangeAspect="1" noChangeArrowheads="1" noTextEdit="1"/>
          </p:cNvSpPr>
          <p:nvPr>
            <p:ph type="sldImg"/>
          </p:nvPr>
        </p:nvSpPr>
        <p:spPr>
          <a:ln/>
        </p:spPr>
      </p:sp>
      <p:sp>
        <p:nvSpPr>
          <p:cNvPr id="24371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8909943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1"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CB81F81-643E-4E45-A813-1C9B9113115F}" type="slidenum">
              <a:rPr lang="en-US" sz="1200"/>
              <a:pPr eaLnBrk="1" hangingPunct="1"/>
              <a:t>59</a:t>
            </a:fld>
            <a:endParaRPr lang="en-US" sz="1200"/>
          </a:p>
        </p:txBody>
      </p:sp>
      <p:sp>
        <p:nvSpPr>
          <p:cNvPr id="245762" name="Rectangle 2"/>
          <p:cNvSpPr>
            <a:spLocks noGrp="1" noRot="1" noChangeAspect="1" noChangeArrowheads="1" noTextEdit="1"/>
          </p:cNvSpPr>
          <p:nvPr>
            <p:ph type="sldImg"/>
          </p:nvPr>
        </p:nvSpPr>
        <p:spPr>
          <a:ln/>
        </p:spPr>
      </p:sp>
      <p:sp>
        <p:nvSpPr>
          <p:cNvPr id="24576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206595736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eaLnBrk="1" hangingPunct="1"/>
            <a:fld id="{6802C6C5-78CC-5A4F-87E4-6BE1C7A057CC}" type="slidenum">
              <a:rPr lang="en-US" altLang="zh-TW" sz="1200">
                <a:solidFill>
                  <a:prstClr val="black"/>
                </a:solidFill>
                <a:latin typeface="Arial" charset="0"/>
                <a:ea typeface="新細明體" charset="0"/>
                <a:cs typeface="新細明體" charset="0"/>
              </a:rPr>
              <a:pPr eaLnBrk="1" hangingPunct="1"/>
              <a:t>60</a:t>
            </a:fld>
            <a:endParaRPr lang="en-US" altLang="zh-TW" sz="1200">
              <a:solidFill>
                <a:prstClr val="black"/>
              </a:solidFill>
              <a:latin typeface="Arial" charset="0"/>
              <a:ea typeface="新細明體" charset="0"/>
              <a:cs typeface="新細明體" charset="0"/>
            </a:endParaRPr>
          </a:p>
        </p:txBody>
      </p:sp>
      <p:sp>
        <p:nvSpPr>
          <p:cNvPr id="117762" name="Rectangle 2"/>
          <p:cNvSpPr>
            <a:spLocks noGrp="1" noRot="1" noChangeAspect="1" noChangeArrowheads="1" noTextEdit="1"/>
          </p:cNvSpPr>
          <p:nvPr>
            <p:ph type="sldImg"/>
          </p:nvPr>
        </p:nvSpPr>
        <p:spPr>
          <a:ln/>
        </p:spPr>
      </p:sp>
      <p:sp>
        <p:nvSpPr>
          <p:cNvPr id="117763"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zh-TW" altLang="en-US">
              <a:ea typeface="ヒラギノ角ゴ Pro W3" charset="0"/>
              <a:cs typeface="ヒラギノ角ゴ Pro W3"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7"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5785AB5-8B77-9C4A-891B-162D72646B16}" type="slidenum">
              <a:rPr lang="en-US" sz="1200"/>
              <a:pPr eaLnBrk="1" hangingPunct="1"/>
              <a:t>61</a:t>
            </a:fld>
            <a:endParaRPr lang="en-US" sz="1200"/>
          </a:p>
        </p:txBody>
      </p:sp>
      <p:sp>
        <p:nvSpPr>
          <p:cNvPr id="249858" name="Rectangle 2"/>
          <p:cNvSpPr>
            <a:spLocks noGrp="1" noRot="1" noChangeAspect="1" noChangeArrowheads="1" noTextEdit="1"/>
          </p:cNvSpPr>
          <p:nvPr>
            <p:ph type="sldImg"/>
          </p:nvPr>
        </p:nvSpPr>
        <p:spPr>
          <a:ln/>
        </p:spPr>
      </p:sp>
      <p:sp>
        <p:nvSpPr>
          <p:cNvPr id="2498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1435243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a:buChar char="•"/>
              <a:defRPr/>
            </a:pPr>
            <a:r>
              <a:rPr lang="en-US" altLang="zh-CN" sz="800" b="1" dirty="0">
                <a:solidFill>
                  <a:srgbClr val="FFFFFF"/>
                </a:solidFill>
                <a:effectLst>
                  <a:glow rad="114300">
                    <a:srgbClr val="000000">
                      <a:alpha val="88000"/>
                    </a:srgbClr>
                  </a:glow>
                </a:effectLst>
                <a:latin typeface="Arial"/>
                <a:cs typeface="Arial"/>
              </a:rPr>
              <a:t>Three sections all have 9 books: 9 Historical/Pastoral + 9 Pauline + 9 General.</a:t>
            </a:r>
          </a:p>
          <a:p>
            <a:pPr marL="342900" indent="-342900">
              <a:buFont typeface="Arial"/>
              <a:buChar char="•"/>
              <a:defRPr/>
            </a:pPr>
            <a:r>
              <a:rPr lang="en-US" altLang="zh-CN" sz="800" b="1" dirty="0">
                <a:solidFill>
                  <a:srgbClr val="FFFFFF"/>
                </a:solidFill>
                <a:effectLst>
                  <a:glow rad="114300">
                    <a:srgbClr val="000000">
                      <a:alpha val="88000"/>
                    </a:srgbClr>
                  </a:glow>
                </a:effectLst>
                <a:latin typeface="Arial"/>
                <a:cs typeface="Arial"/>
              </a:rPr>
              <a:t>Audiences of the Pauline column had more Jews than the Gentile readers of the General column.</a:t>
            </a:r>
          </a:p>
          <a:p>
            <a:pPr marL="342900" indent="-342900">
              <a:buFont typeface="Arial"/>
              <a:buChar char="•"/>
              <a:defRPr/>
            </a:pPr>
            <a:r>
              <a:rPr lang="en-US" altLang="zh-CN" sz="800" b="1" dirty="0">
                <a:solidFill>
                  <a:srgbClr val="FFFFFF"/>
                </a:solidFill>
                <a:effectLst>
                  <a:glow rad="114300">
                    <a:srgbClr val="000000">
                      <a:alpha val="88000"/>
                    </a:srgbClr>
                  </a:glow>
                </a:effectLst>
                <a:latin typeface="Arial"/>
                <a:cs typeface="Arial"/>
              </a:rPr>
              <a:t>Pauline letters addressed early Christians when eyewitnesses to Jesus lived but General letters mostly addressed second generation believers.</a:t>
            </a:r>
          </a:p>
          <a:p>
            <a:pPr marL="342900" indent="-342900">
              <a:buFont typeface="Arial"/>
              <a:buChar char="•"/>
              <a:defRPr/>
            </a:pPr>
            <a:r>
              <a:rPr lang="en-US" altLang="zh-CN" sz="800" b="1" dirty="0">
                <a:solidFill>
                  <a:srgbClr val="FFFFFF"/>
                </a:solidFill>
                <a:effectLst>
                  <a:glow rad="114300">
                    <a:srgbClr val="000000">
                      <a:alpha val="88000"/>
                    </a:srgbClr>
                  </a:glow>
                </a:effectLst>
                <a:latin typeface="Arial"/>
                <a:cs typeface="Arial"/>
              </a:rPr>
              <a:t>The NT foundation rests on books about the life of Christ, as Jesus is the focus of the NT.</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altLang="zh-CN" sz="800" b="1" baseline="0" dirty="0">
              <a:solidFill>
                <a:srgbClr val="FFFFFF"/>
              </a:solidFill>
              <a:effectLst>
                <a:glow rad="114300">
                  <a:srgbClr val="000000">
                    <a:alpha val="88000"/>
                  </a:srgbClr>
                </a:glow>
              </a:effectLst>
              <a:latin typeface="Arial"/>
              <a:cs typeface="Arial"/>
            </a:endParaRPr>
          </a:p>
          <a:p>
            <a:endParaRPr lang="en-US" dirty="0"/>
          </a:p>
        </p:txBody>
      </p:sp>
      <p:sp>
        <p:nvSpPr>
          <p:cNvPr id="4" name="Slide Number Placeholder 3"/>
          <p:cNvSpPr>
            <a:spLocks noGrp="1"/>
          </p:cNvSpPr>
          <p:nvPr>
            <p:ph type="sldNum" sz="quarter" idx="10"/>
          </p:nvPr>
        </p:nvSpPr>
        <p:spPr/>
        <p:txBody>
          <a:bodyPr/>
          <a:lstStyle/>
          <a:p>
            <a:pPr>
              <a:defRPr/>
            </a:pPr>
            <a:fld id="{F438EF88-ABA3-6A43-BE94-61C1FB6BF3E3}" type="slidenum">
              <a:rPr lang="en-US" smtClean="0"/>
              <a:pPr>
                <a:defRPr/>
              </a:pPr>
              <a:t>7</a:t>
            </a:fld>
            <a:endParaRPr lang="en-US"/>
          </a:p>
        </p:txBody>
      </p:sp>
    </p:spTree>
    <p:extLst>
      <p:ext uri="{BB962C8B-B14F-4D97-AF65-F5344CB8AC3E}">
        <p14:creationId xmlns:p14="http://schemas.microsoft.com/office/powerpoint/2010/main" val="150079498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26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A58F5E1-0A60-174E-92A4-CF8678F6C393}" type="slidenum">
              <a:rPr lang="en-US" sz="1200">
                <a:solidFill>
                  <a:srgbClr val="000000"/>
                </a:solidFill>
                <a:latin typeface="Calibri" charset="0"/>
              </a:rPr>
              <a:pPr eaLnBrk="1" hangingPunct="1"/>
              <a:t>64</a:t>
            </a:fld>
            <a:endParaRPr lang="en-US" sz="1200">
              <a:solidFill>
                <a:srgbClr val="000000"/>
              </a:solidFill>
              <a:latin typeface="Calibri" charset="0"/>
            </a:endParaRPr>
          </a:p>
        </p:txBody>
      </p:sp>
      <p:sp>
        <p:nvSpPr>
          <p:cNvPr id="302082" name="AutoShape 2"/>
          <p:cNvSpPr>
            <a:spLocks noGrp="1" noRot="1" noChangeAspect="1" noChangeArrowheads="1" noTextEdit="1"/>
          </p:cNvSpPr>
          <p:nvPr>
            <p:ph type="sldImg"/>
          </p:nvPr>
        </p:nvSpPr>
        <p:spPr>
          <a:xfrm>
            <a:off x="841375" y="241300"/>
            <a:ext cx="5233988" cy="3925888"/>
          </a:xfrm>
          <a:ln/>
        </p:spPr>
      </p:sp>
      <p:sp>
        <p:nvSpPr>
          <p:cNvPr id="395267" name="Rectangle 3"/>
          <p:cNvSpPr>
            <a:spLocks noGrp="1" noChangeArrowheads="1"/>
          </p:cNvSpPr>
          <p:nvPr>
            <p:ph type="body" idx="1"/>
          </p:nvPr>
        </p:nvSpPr>
        <p:spPr>
          <a:xfrm>
            <a:off x="396875" y="4305300"/>
            <a:ext cx="5988050" cy="4184650"/>
          </a:xfrm>
          <a:solidFill>
            <a:srgbClr val="FFFFFF"/>
          </a:solidFill>
          <a:ln>
            <a:solidFill>
              <a:srgbClr val="000000"/>
            </a:solidFill>
            <a:miter lim="800000"/>
            <a:headEnd/>
            <a:tailEnd/>
          </a:ln>
        </p:spPr>
        <p:txBody>
          <a:bodyPr/>
          <a:lstStyle/>
          <a:p>
            <a:pPr marL="112713" indent="-112713" defTabSz="1020763" eaLnBrk="1" hangingPunct="1">
              <a:spcBef>
                <a:spcPct val="0"/>
              </a:spcBef>
            </a:pPr>
            <a:r>
              <a:rPr lang="en-US"/>
              <a:t>Christ</a:t>
            </a:r>
            <a:r>
              <a:rPr lang="fr-FR" altLang="ja-JP"/>
              <a:t>'</a:t>
            </a:r>
            <a:r>
              <a:rPr lang="en-US"/>
              <a:t>s 3½ year ministry spanned four Passovers.  However, the Synoptics mention only one Passover (#2 on this timeline), which could give the impression of only a year-old ministry.  John fills in the details, though, by showing three other Passovers not mentioned by Matthew, Mark, or Luke.</a:t>
            </a:r>
          </a:p>
        </p:txBody>
      </p:sp>
    </p:spTree>
    <p:extLst>
      <p:ext uri="{BB962C8B-B14F-4D97-AF65-F5344CB8AC3E}">
        <p14:creationId xmlns:p14="http://schemas.microsoft.com/office/powerpoint/2010/main" val="211410319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31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519D144-2524-4748-A854-8D76337BB122}" type="slidenum">
              <a:rPr lang="en-US" altLang="zh-CN" sz="1200">
                <a:solidFill>
                  <a:prstClr val="black"/>
                </a:solidFill>
              </a:rPr>
              <a:pPr/>
              <a:t>65</a:t>
            </a:fld>
            <a:endParaRPr lang="en-US" altLang="zh-CN" sz="1200">
              <a:solidFill>
                <a:prstClr val="black"/>
              </a:solidFill>
            </a:endParaRPr>
          </a:p>
        </p:txBody>
      </p:sp>
      <p:sp>
        <p:nvSpPr>
          <p:cNvPr id="69634"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39731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zh-CN" altLang="en-US"/>
          </a:p>
        </p:txBody>
      </p:sp>
    </p:spTree>
    <p:extLst>
      <p:ext uri="{BB962C8B-B14F-4D97-AF65-F5344CB8AC3E}">
        <p14:creationId xmlns:p14="http://schemas.microsoft.com/office/powerpoint/2010/main" val="195546690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6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1854C36-5E17-E944-AA04-754A25D38071}" type="slidenum">
              <a:rPr lang="en-US" altLang="zh-CN" sz="1200">
                <a:solidFill>
                  <a:prstClr val="black"/>
                </a:solidFill>
              </a:rPr>
              <a:pPr/>
              <a:t>66</a:t>
            </a:fld>
            <a:endParaRPr lang="en-US" altLang="zh-CN" sz="1200">
              <a:solidFill>
                <a:prstClr val="black"/>
              </a:solidFill>
            </a:endParaRPr>
          </a:p>
        </p:txBody>
      </p:sp>
      <p:sp>
        <p:nvSpPr>
          <p:cNvPr id="73730"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39936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zh-CN" altLang="en-US"/>
          </a:p>
        </p:txBody>
      </p:sp>
    </p:spTree>
    <p:extLst>
      <p:ext uri="{BB962C8B-B14F-4D97-AF65-F5344CB8AC3E}">
        <p14:creationId xmlns:p14="http://schemas.microsoft.com/office/powerpoint/2010/main" val="44257226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7"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530DE8C-8068-D944-8CAA-D36624C0C287}"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24258" name="Rectangle 2"/>
          <p:cNvSpPr>
            <a:spLocks noGrp="1" noRot="1" noChangeAspect="1" noChangeArrowheads="1" noTextEdit="1"/>
          </p:cNvSpPr>
          <p:nvPr>
            <p:ph type="sldImg"/>
          </p:nvPr>
        </p:nvSpPr>
        <p:spPr>
          <a:xfrm>
            <a:off x="1143000" y="685800"/>
            <a:ext cx="4572000" cy="3429000"/>
          </a:xfrm>
          <a:ln/>
        </p:spPr>
      </p:sp>
      <p:sp>
        <p:nvSpPr>
          <p:cNvPr id="22425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r>
              <a:rPr lang="en-US">
                <a:latin typeface="Times New Roman" charset="0"/>
                <a:ea typeface="ＭＳ Ｐゴシック" charset="0"/>
                <a:cs typeface="ＭＳ Ｐゴシック" charset="0"/>
              </a:rPr>
              <a:t>Ascension:  Angels said </a:t>
            </a:r>
          </a:p>
        </p:txBody>
      </p:sp>
    </p:spTree>
    <p:extLst>
      <p:ext uri="{BB962C8B-B14F-4D97-AF65-F5344CB8AC3E}">
        <p14:creationId xmlns:p14="http://schemas.microsoft.com/office/powerpoint/2010/main" val="30318177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xfrm>
            <a:off x="1143000" y="685800"/>
            <a:ext cx="4572000" cy="3429000"/>
          </a:xfrm>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84990068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xfrm>
            <a:off x="1143000" y="685800"/>
            <a:ext cx="4572000" cy="3429000"/>
          </a:xfrm>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82692447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SimSun" charset="0"/>
                <a:cs typeface="SimSun" charset="0"/>
              </a:defRPr>
            </a:lvl1pPr>
            <a:lvl2pPr marL="742950" indent="-285750">
              <a:defRPr sz="2400">
                <a:solidFill>
                  <a:schemeClr val="tx1"/>
                </a:solidFill>
                <a:latin typeface="Arial" charset="0"/>
                <a:ea typeface="SimSun" charset="0"/>
                <a:cs typeface="SimSun" charset="0"/>
              </a:defRPr>
            </a:lvl2pPr>
            <a:lvl3pPr marL="1143000" indent="-228600">
              <a:defRPr sz="2400">
                <a:solidFill>
                  <a:schemeClr val="tx1"/>
                </a:solidFill>
                <a:latin typeface="Arial" charset="0"/>
                <a:ea typeface="SimSun" charset="0"/>
                <a:cs typeface="SimSun" charset="0"/>
              </a:defRPr>
            </a:lvl3pPr>
            <a:lvl4pPr marL="1600200" indent="-228600">
              <a:defRPr sz="2400">
                <a:solidFill>
                  <a:schemeClr val="tx1"/>
                </a:solidFill>
                <a:latin typeface="Arial" charset="0"/>
                <a:ea typeface="SimSun" charset="0"/>
                <a:cs typeface="SimSun" charset="0"/>
              </a:defRPr>
            </a:lvl4pPr>
            <a:lvl5pPr marL="2057400" indent="-228600">
              <a:defRPr sz="2400">
                <a:solidFill>
                  <a:schemeClr val="tx1"/>
                </a:solidFill>
                <a:latin typeface="Arial"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Arial"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Arial"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Arial"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Arial" charset="0"/>
                <a:ea typeface="SimSun" charset="0"/>
                <a:cs typeface="SimSun"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0674F37-BDF1-AC47-8A22-B888884CEF4B}" type="slidenum">
              <a:rPr kumimoji="0" lang="zh-CN" altLang="en-US" sz="1200" b="0" i="0" u="none" strike="noStrike" kern="1200" cap="none" spc="0" normalizeH="0" baseline="0" noProof="0">
                <a:ln>
                  <a:noFill/>
                </a:ln>
                <a:solidFill>
                  <a:prstClr val="black"/>
                </a:solidFill>
                <a:effectLst/>
                <a:uLnTx/>
                <a:uFillTx/>
                <a:latin typeface="Calibri" charset="0"/>
                <a:ea typeface="SimSun" charset="0"/>
              </a:rPr>
              <a:pPr marL="0" marR="0" lvl="0" indent="0" algn="r" defTabSz="914400" rtl="0" eaLnBrk="1" fontAlgn="base" latinLnBrk="0" hangingPunct="1">
                <a:lnSpc>
                  <a:spcPct val="100000"/>
                </a:lnSpc>
                <a:spcBef>
                  <a:spcPct val="0"/>
                </a:spcBef>
                <a:spcAft>
                  <a:spcPct val="0"/>
                </a:spcAft>
                <a:buClrTx/>
                <a:buSzTx/>
                <a:buFontTx/>
                <a:buNone/>
                <a:tabLst/>
                <a:defRPr/>
              </a:pPr>
              <a:t>70</a:t>
            </a:fld>
            <a:endParaRPr kumimoji="0" lang="en-US" altLang="zh-CN" sz="1200" b="0" i="0" u="none" strike="noStrike" kern="1200" cap="none" spc="0" normalizeH="0" baseline="0" noProof="0">
              <a:ln>
                <a:noFill/>
              </a:ln>
              <a:solidFill>
                <a:prstClr val="black"/>
              </a:solidFill>
              <a:effectLst/>
              <a:uLnTx/>
              <a:uFillTx/>
              <a:latin typeface="Calibri" charset="0"/>
              <a:ea typeface="SimSun" charset="0"/>
            </a:endParaRPr>
          </a:p>
        </p:txBody>
      </p:sp>
      <p:sp>
        <p:nvSpPr>
          <p:cNvPr id="136194" name="Rectangle 2"/>
          <p:cNvSpPr>
            <a:spLocks noGrp="1" noRot="1" noChangeAspect="1" noChangeArrowheads="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3619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spcBef>
                <a:spcPct val="0"/>
              </a:spcBef>
            </a:pPr>
            <a:endParaRPr lang="zh-CN" altLang="en-US">
              <a:latin typeface="Times New Roman" charset="0"/>
              <a:ea typeface="SimSun" charset="0"/>
              <a:cs typeface="SimSun" charset="0"/>
            </a:endParaRPr>
          </a:p>
        </p:txBody>
      </p:sp>
    </p:spTree>
    <p:extLst>
      <p:ext uri="{BB962C8B-B14F-4D97-AF65-F5344CB8AC3E}">
        <p14:creationId xmlns:p14="http://schemas.microsoft.com/office/powerpoint/2010/main" val="249639720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SimSun" charset="0"/>
                <a:cs typeface="SimSun" charset="0"/>
              </a:defRPr>
            </a:lvl1pPr>
            <a:lvl2pPr marL="742950" indent="-285750">
              <a:defRPr sz="2400">
                <a:solidFill>
                  <a:schemeClr val="tx1"/>
                </a:solidFill>
                <a:latin typeface="Arial" charset="0"/>
                <a:ea typeface="SimSun" charset="0"/>
                <a:cs typeface="SimSun" charset="0"/>
              </a:defRPr>
            </a:lvl2pPr>
            <a:lvl3pPr marL="1143000" indent="-228600">
              <a:defRPr sz="2400">
                <a:solidFill>
                  <a:schemeClr val="tx1"/>
                </a:solidFill>
                <a:latin typeface="Arial" charset="0"/>
                <a:ea typeface="SimSun" charset="0"/>
                <a:cs typeface="SimSun" charset="0"/>
              </a:defRPr>
            </a:lvl3pPr>
            <a:lvl4pPr marL="1600200" indent="-228600">
              <a:defRPr sz="2400">
                <a:solidFill>
                  <a:schemeClr val="tx1"/>
                </a:solidFill>
                <a:latin typeface="Arial" charset="0"/>
                <a:ea typeface="SimSun" charset="0"/>
                <a:cs typeface="SimSun" charset="0"/>
              </a:defRPr>
            </a:lvl4pPr>
            <a:lvl5pPr marL="2057400" indent="-228600">
              <a:defRPr sz="2400">
                <a:solidFill>
                  <a:schemeClr val="tx1"/>
                </a:solidFill>
                <a:latin typeface="Arial"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Arial"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Arial"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Arial"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Arial" charset="0"/>
                <a:ea typeface="SimSun" charset="0"/>
                <a:cs typeface="SimSun"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47A22D4-FF38-B64A-B739-A50F9C5DB989}" type="slidenum">
              <a:rPr kumimoji="0" lang="zh-CN" altLang="en-US" sz="1200" b="0" i="0" u="none" strike="noStrike" kern="1200" cap="none" spc="0" normalizeH="0" baseline="0" noProof="0">
                <a:ln>
                  <a:noFill/>
                </a:ln>
                <a:solidFill>
                  <a:prstClr val="black"/>
                </a:solidFill>
                <a:effectLst/>
                <a:uLnTx/>
                <a:uFillTx/>
                <a:latin typeface="Calibri" charset="0"/>
                <a:ea typeface="SimSun" charset="0"/>
              </a:rPr>
              <a:pPr marL="0" marR="0" lvl="0" indent="0" algn="r" defTabSz="914400" rtl="0" eaLnBrk="1" fontAlgn="base" latinLnBrk="0" hangingPunct="1">
                <a:lnSpc>
                  <a:spcPct val="100000"/>
                </a:lnSpc>
                <a:spcBef>
                  <a:spcPct val="0"/>
                </a:spcBef>
                <a:spcAft>
                  <a:spcPct val="0"/>
                </a:spcAft>
                <a:buClrTx/>
                <a:buSzTx/>
                <a:buFontTx/>
                <a:buNone/>
                <a:tabLst/>
                <a:defRPr/>
              </a:pPr>
              <a:t>75</a:t>
            </a:fld>
            <a:endParaRPr kumimoji="0" lang="en-US" altLang="zh-CN" sz="1200" b="0" i="0" u="none" strike="noStrike" kern="1200" cap="none" spc="0" normalizeH="0" baseline="0" noProof="0">
              <a:ln>
                <a:noFill/>
              </a:ln>
              <a:solidFill>
                <a:prstClr val="black"/>
              </a:solidFill>
              <a:effectLst/>
              <a:uLnTx/>
              <a:uFillTx/>
              <a:latin typeface="Calibri" charset="0"/>
              <a:ea typeface="SimSun" charset="0"/>
            </a:endParaRPr>
          </a:p>
        </p:txBody>
      </p:sp>
      <p:sp>
        <p:nvSpPr>
          <p:cNvPr id="132098" name="Rectangle 2"/>
          <p:cNvSpPr>
            <a:spLocks noGrp="1" noRot="1" noChangeAspect="1" noChangeArrowheads="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3209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spcBef>
                <a:spcPct val="0"/>
              </a:spcBef>
            </a:pPr>
            <a:endParaRPr lang="zh-CN" altLang="en-US">
              <a:latin typeface="Times New Roman" charset="0"/>
              <a:ea typeface="SimSun" charset="0"/>
              <a:cs typeface="SimSun" charset="0"/>
            </a:endParaRPr>
          </a:p>
        </p:txBody>
      </p:sp>
    </p:spTree>
    <p:extLst>
      <p:ext uri="{BB962C8B-B14F-4D97-AF65-F5344CB8AC3E}">
        <p14:creationId xmlns:p14="http://schemas.microsoft.com/office/powerpoint/2010/main" val="63890439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bwMode="auto">
          <a:noFill/>
          <a:ln w="12700" cap="sq">
            <a:miter lim="800000"/>
            <a:headEnd type="none" w="sm" len="sm"/>
            <a:tailEnd type="none" w="sm" len="sm"/>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531264A-9BF9-4CD7-8FEE-AE6EDC58C96B}" type="slidenum">
              <a:rPr kumimoji="0" lang="zh-CN" altLang="en-US" sz="1200" b="0" i="0" u="none" strike="noStrike" kern="1200" cap="none" spc="0" normalizeH="0" baseline="0" noProof="0">
                <a:ln>
                  <a:noFill/>
                </a:ln>
                <a:solidFill>
                  <a:srgbClr val="000000"/>
                </a:solidFill>
                <a:effectLst/>
                <a:uLnTx/>
                <a:uFillTx/>
                <a:latin typeface="Times New Roman" pitchFamily="18" charset="0"/>
                <a:ea typeface="SimSun"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76</a:t>
            </a:fld>
            <a:endParaRPr kumimoji="0" lang="en-US" altLang="zh-CN" sz="1200" b="0" i="0" u="none" strike="noStrike" kern="1200" cap="none" spc="0" normalizeH="0" baseline="0" noProof="0">
              <a:ln>
                <a:noFill/>
              </a:ln>
              <a:solidFill>
                <a:srgbClr val="000000"/>
              </a:solidFill>
              <a:effectLst/>
              <a:uLnTx/>
              <a:uFillTx/>
              <a:latin typeface="Times New Roman" pitchFamily="18" charset="0"/>
              <a:ea typeface="SimSun" pitchFamily="2" charset="-122"/>
              <a:cs typeface="+mn-cs"/>
            </a:endParaRPr>
          </a:p>
        </p:txBody>
      </p:sp>
      <p:sp>
        <p:nvSpPr>
          <p:cNvPr id="95234" name="Rectangle 2"/>
          <p:cNvSpPr>
            <a:spLocks noGrp="1" noRot="1" noChangeAspect="1" noChangeArrowheads="1" noTextEdit="1"/>
          </p:cNvSpPr>
          <p:nvPr>
            <p:ph type="sldImg"/>
          </p:nvPr>
        </p:nvSpPr>
        <p:spPr bwMode="auto">
          <a:xfrm>
            <a:off x="1143000" y="685800"/>
            <a:ext cx="4572000" cy="3429000"/>
          </a:xfrm>
          <a:noFill/>
          <a:ln>
            <a:solidFill>
              <a:srgbClr val="000000"/>
            </a:solidFill>
            <a:miter lim="800000"/>
            <a:headEnd/>
            <a:tailEnd/>
          </a:ln>
        </p:spPr>
      </p:sp>
      <p:sp>
        <p:nvSpPr>
          <p:cNvPr id="95235" name="Rectangle 3"/>
          <p:cNvSpPr>
            <a:spLocks noGrp="1" noChangeArrowheads="1"/>
          </p:cNvSpPr>
          <p:nvPr>
            <p:ph type="body" idx="1"/>
          </p:nvPr>
        </p:nvSpPr>
        <p:spPr bwMode="auto">
          <a:noFill/>
        </p:spPr>
        <p:txBody>
          <a:bodyPr/>
          <a:lstStyle/>
          <a:p>
            <a:pPr eaLnBrk="1" hangingPunct="1"/>
            <a:r>
              <a:rPr lang="en-US" altLang="zh-CN">
                <a:latin typeface="Times New Roman" pitchFamily="18" charset="0"/>
              </a:rPr>
              <a:t>3 slides still in English and needing translation: 12-13, 113</a:t>
            </a:r>
            <a:endParaRPr lang="zh-CN" altLang="en-US">
              <a:latin typeface="Times New Roman" pitchFamily="18" charset="0"/>
            </a:endParaRPr>
          </a:p>
        </p:txBody>
      </p:sp>
    </p:spTree>
    <p:extLst>
      <p:ext uri="{BB962C8B-B14F-4D97-AF65-F5344CB8AC3E}">
        <p14:creationId xmlns:p14="http://schemas.microsoft.com/office/powerpoint/2010/main" val="175787940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BB0038D-F65F-6D4D-B63B-BC2A7ED7CF7B}"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77</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218114" name="Rectangle 2"/>
          <p:cNvSpPr>
            <a:spLocks noGrp="1" noRot="1" noChangeAspect="1" noChangeArrowheads="1" noTextEdit="1"/>
          </p:cNvSpPr>
          <p:nvPr>
            <p:ph type="sldImg"/>
          </p:nvPr>
        </p:nvSpPr>
        <p:spPr>
          <a:xfrm>
            <a:off x="1143000" y="685800"/>
            <a:ext cx="4572000" cy="3429000"/>
          </a:xfrm>
          <a:ln/>
        </p:spPr>
      </p:sp>
      <p:sp>
        <p:nvSpPr>
          <p:cNvPr id="218115"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1289136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686BDC0-4A20-6A45-AA03-1C0253863617}" type="slidenum">
              <a:rPr lang="en-US" sz="1200">
                <a:solidFill>
                  <a:prstClr val="black"/>
                </a:solidFill>
              </a:rPr>
              <a:pPr eaLnBrk="1" hangingPunct="1"/>
              <a:t>8</a:t>
            </a:fld>
            <a:endParaRPr lang="en-US" sz="1200">
              <a:solidFill>
                <a:prstClr val="black"/>
              </a:solidFill>
            </a:endParaRPr>
          </a:p>
        </p:txBody>
      </p:sp>
      <p:sp>
        <p:nvSpPr>
          <p:cNvPr id="147458" name="Rectangle 2"/>
          <p:cNvSpPr>
            <a:spLocks noGrp="1" noRot="1" noChangeAspect="1" noChangeArrowheads="1" noTextEdit="1"/>
          </p:cNvSpPr>
          <p:nvPr>
            <p:ph type="sldImg"/>
          </p:nvPr>
        </p:nvSpPr>
        <p:spPr>
          <a:ln/>
        </p:spPr>
      </p:sp>
      <p:sp>
        <p:nvSpPr>
          <p:cNvPr id="1474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10319144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BB0038D-F65F-6D4D-B63B-BC2A7ED7CF7B}"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78</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218114" name="Rectangle 2"/>
          <p:cNvSpPr>
            <a:spLocks noGrp="1" noRot="1" noChangeAspect="1" noChangeArrowheads="1" noTextEdit="1"/>
          </p:cNvSpPr>
          <p:nvPr>
            <p:ph type="sldImg"/>
          </p:nvPr>
        </p:nvSpPr>
        <p:spPr>
          <a:xfrm>
            <a:off x="1143000" y="685800"/>
            <a:ext cx="4572000" cy="3429000"/>
          </a:xfrm>
          <a:ln/>
        </p:spPr>
      </p:sp>
      <p:sp>
        <p:nvSpPr>
          <p:cNvPr id="218115"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b="1" dirty="0">
              <a:latin typeface="Arial" charset="0"/>
              <a:cs typeface="Arial" charset="0"/>
            </a:endParaRPr>
          </a:p>
        </p:txBody>
      </p:sp>
    </p:spTree>
    <p:extLst>
      <p:ext uri="{BB962C8B-B14F-4D97-AF65-F5344CB8AC3E}">
        <p14:creationId xmlns:p14="http://schemas.microsoft.com/office/powerpoint/2010/main" val="242177395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BB0038D-F65F-6D4D-B63B-BC2A7ED7CF7B}"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79</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218114" name="Rectangle 2"/>
          <p:cNvSpPr>
            <a:spLocks noGrp="1" noRot="1" noChangeAspect="1" noChangeArrowheads="1" noTextEdit="1"/>
          </p:cNvSpPr>
          <p:nvPr>
            <p:ph type="sldImg"/>
          </p:nvPr>
        </p:nvSpPr>
        <p:spPr>
          <a:xfrm>
            <a:off x="1143000" y="685800"/>
            <a:ext cx="4572000" cy="3429000"/>
          </a:xfrm>
          <a:ln/>
        </p:spPr>
      </p:sp>
      <p:sp>
        <p:nvSpPr>
          <p:cNvPr id="218115"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62299869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7"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ACCC511-F6A7-4E44-A2DE-D9CB294D6343}" type="slidenum">
              <a:rPr lang="en-US" sz="1200"/>
              <a:pPr eaLnBrk="1" hangingPunct="1"/>
              <a:t>80</a:t>
            </a:fld>
            <a:endParaRPr lang="en-US" sz="1200"/>
          </a:p>
        </p:txBody>
      </p:sp>
      <p:sp>
        <p:nvSpPr>
          <p:cNvPr id="260098" name="Rectangle 2"/>
          <p:cNvSpPr>
            <a:spLocks noGrp="1" noRot="1" noChangeAspect="1" noChangeArrowheads="1" noTextEdit="1"/>
          </p:cNvSpPr>
          <p:nvPr>
            <p:ph type="sldImg"/>
          </p:nvPr>
        </p:nvSpPr>
        <p:spPr>
          <a:ln/>
        </p:spPr>
      </p:sp>
      <p:sp>
        <p:nvSpPr>
          <p:cNvPr id="26009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14703464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5"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E39919F-6845-444B-9A9C-7DD544E6567A}" type="slidenum">
              <a:rPr lang="en-US" sz="1200"/>
              <a:pPr eaLnBrk="1" hangingPunct="1"/>
              <a:t>81</a:t>
            </a:fld>
            <a:endParaRPr lang="en-US" sz="1200"/>
          </a:p>
        </p:txBody>
      </p:sp>
      <p:sp>
        <p:nvSpPr>
          <p:cNvPr id="262146" name="Rectangle 2"/>
          <p:cNvSpPr>
            <a:spLocks noGrp="1" noRot="1" noChangeAspect="1" noChangeArrowheads="1" noTextEdit="1"/>
          </p:cNvSpPr>
          <p:nvPr>
            <p:ph type="sldImg"/>
          </p:nvPr>
        </p:nvSpPr>
        <p:spPr>
          <a:ln/>
        </p:spPr>
      </p:sp>
      <p:sp>
        <p:nvSpPr>
          <p:cNvPr id="26214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25059620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eaLnBrk="1" hangingPunct="1">
              <a:defRPr/>
            </a:pPr>
            <a:fld id="{EA91EB5B-585C-1F46-ADDC-22D6794EE35B}" type="slidenum">
              <a:rPr lang="en-US" sz="1200" smtClean="0">
                <a:solidFill>
                  <a:srgbClr val="EEECE1"/>
                </a:solidFill>
              </a:rPr>
              <a:pPr eaLnBrk="1" hangingPunct="1">
                <a:defRPr/>
              </a:pPr>
              <a:t>82</a:t>
            </a:fld>
            <a:endParaRPr lang="en-US" sz="1200">
              <a:solidFill>
                <a:srgbClr val="EEECE1"/>
              </a:solidFill>
            </a:endParaRPr>
          </a:p>
        </p:txBody>
      </p:sp>
      <p:sp>
        <p:nvSpPr>
          <p:cNvPr id="256002" name="Rectangle 2"/>
          <p:cNvSpPr>
            <a:spLocks noGrp="1" noRot="1" noChangeAspect="1" noChangeArrowheads="1" noTextEdit="1"/>
          </p:cNvSpPr>
          <p:nvPr>
            <p:ph type="sldImg"/>
          </p:nvPr>
        </p:nvSpPr>
        <p:spPr>
          <a:ln/>
        </p:spPr>
      </p:sp>
      <p:sp>
        <p:nvSpPr>
          <p:cNvPr id="25600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Slide Image Placeholder 1"/>
          <p:cNvSpPr>
            <a:spLocks noGrp="1" noRot="1" noChangeAspect="1"/>
          </p:cNvSpPr>
          <p:nvPr>
            <p:ph type="sldImg"/>
          </p:nvPr>
        </p:nvSpPr>
        <p:spPr>
          <a:ln/>
        </p:spPr>
      </p:sp>
      <p:sp>
        <p:nvSpPr>
          <p:cNvPr id="185346"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endParaRPr lang="en-US">
              <a:cs typeface="ＭＳ Ｐゴシック" charset="0"/>
            </a:endParaRPr>
          </a:p>
        </p:txBody>
      </p:sp>
      <p:sp>
        <p:nvSpPr>
          <p:cNvPr id="185347"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5EAF090-51FC-F741-BA68-C869D7B3DB10}" type="slidenum">
              <a:rPr lang="en-US" sz="1200">
                <a:solidFill>
                  <a:srgbClr val="000000"/>
                </a:solidFill>
              </a:rPr>
              <a:pPr eaLnBrk="1" hangingPunct="1"/>
              <a:t>83</a:t>
            </a:fld>
            <a:endParaRPr lang="en-US" sz="1200">
              <a:solidFill>
                <a:srgbClr val="000000"/>
              </a:solidFill>
            </a:endParaRPr>
          </a:p>
        </p:txBody>
      </p:sp>
    </p:spTree>
    <p:extLst>
      <p:ext uri="{BB962C8B-B14F-4D97-AF65-F5344CB8AC3E}">
        <p14:creationId xmlns:p14="http://schemas.microsoft.com/office/powerpoint/2010/main" val="186291916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Slide Image Placeholder 1"/>
          <p:cNvSpPr>
            <a:spLocks noGrp="1" noRot="1" noChangeAspect="1"/>
          </p:cNvSpPr>
          <p:nvPr>
            <p:ph type="sldImg"/>
          </p:nvPr>
        </p:nvSpPr>
        <p:spPr>
          <a:ln/>
        </p:spPr>
      </p:sp>
      <p:sp>
        <p:nvSpPr>
          <p:cNvPr id="187394"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endParaRPr lang="en-US">
              <a:cs typeface="ＭＳ Ｐゴシック" charset="0"/>
            </a:endParaRPr>
          </a:p>
        </p:txBody>
      </p:sp>
      <p:sp>
        <p:nvSpPr>
          <p:cNvPr id="187395"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038CF66-AAB2-6A42-990A-9BE29820420B}" type="slidenum">
              <a:rPr lang="en-US" sz="1200">
                <a:solidFill>
                  <a:srgbClr val="000000"/>
                </a:solidFill>
              </a:rPr>
              <a:pPr eaLnBrk="1" hangingPunct="1"/>
              <a:t>84</a:t>
            </a:fld>
            <a:endParaRPr lang="en-US" sz="1200">
              <a:solidFill>
                <a:srgbClr val="000000"/>
              </a:solidFill>
            </a:endParaRPr>
          </a:p>
        </p:txBody>
      </p:sp>
    </p:spTree>
    <p:extLst>
      <p:ext uri="{BB962C8B-B14F-4D97-AF65-F5344CB8AC3E}">
        <p14:creationId xmlns:p14="http://schemas.microsoft.com/office/powerpoint/2010/main" val="191836696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Slide Image Placeholder 1"/>
          <p:cNvSpPr>
            <a:spLocks noGrp="1" noRot="1" noChangeAspect="1"/>
          </p:cNvSpPr>
          <p:nvPr>
            <p:ph type="sldImg"/>
          </p:nvPr>
        </p:nvSpPr>
        <p:spPr>
          <a:ln/>
        </p:spPr>
      </p:sp>
      <p:sp>
        <p:nvSpPr>
          <p:cNvPr id="189442"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endParaRPr lang="en-US">
              <a:cs typeface="ＭＳ Ｐゴシック" charset="0"/>
            </a:endParaRPr>
          </a:p>
        </p:txBody>
      </p:sp>
      <p:sp>
        <p:nvSpPr>
          <p:cNvPr id="189443"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3C2FD26-DA63-754D-9B77-4C8B39FC003D}" type="slidenum">
              <a:rPr lang="en-US" sz="1200">
                <a:solidFill>
                  <a:srgbClr val="000000"/>
                </a:solidFill>
              </a:rPr>
              <a:pPr eaLnBrk="1" hangingPunct="1"/>
              <a:t>85</a:t>
            </a:fld>
            <a:endParaRPr lang="en-US" sz="1200">
              <a:solidFill>
                <a:srgbClr val="000000"/>
              </a:solidFill>
            </a:endParaRPr>
          </a:p>
        </p:txBody>
      </p:sp>
    </p:spTree>
    <p:extLst>
      <p:ext uri="{BB962C8B-B14F-4D97-AF65-F5344CB8AC3E}">
        <p14:creationId xmlns:p14="http://schemas.microsoft.com/office/powerpoint/2010/main" val="182155473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21" name="Slide Image Placeholder 1"/>
          <p:cNvSpPr>
            <a:spLocks noGrp="1" noRot="1" noChangeAspect="1" noTextEdit="1"/>
          </p:cNvSpPr>
          <p:nvPr>
            <p:ph type="sldImg"/>
          </p:nvPr>
        </p:nvSpPr>
        <p:spPr>
          <a:ln/>
        </p:spPr>
      </p:sp>
      <p:sp>
        <p:nvSpPr>
          <p:cNvPr id="542722"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pPr eaLnBrk="1" hangingPunct="1"/>
            <a:endParaRPr lang="en-US"/>
          </a:p>
        </p:txBody>
      </p:sp>
      <p:sp>
        <p:nvSpPr>
          <p:cNvPr id="542723"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0F11E991-08F8-4E82-9FA0-5A8560E1DB62}" type="slidenum">
              <a:rPr lang="zh-CN" altLang="en-US" sz="1200">
                <a:solidFill>
                  <a:prstClr val="white"/>
                </a:solidFill>
                <a:ea typeface="SimSun" pitchFamily="2" charset="-122"/>
              </a:rPr>
              <a:pPr/>
              <a:t>86</a:t>
            </a:fld>
            <a:endParaRPr lang="en-US" altLang="zh-CN" sz="1200">
              <a:solidFill>
                <a:prstClr val="white"/>
              </a:solidFill>
              <a:ea typeface="SimSun" pitchFamily="2" charset="-122"/>
            </a:endParaRPr>
          </a:p>
        </p:txBody>
      </p:sp>
    </p:spTree>
    <p:extLst>
      <p:ext uri="{BB962C8B-B14F-4D97-AF65-F5344CB8AC3E}">
        <p14:creationId xmlns:p14="http://schemas.microsoft.com/office/powerpoint/2010/main" val="34347547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21" name="Slide Image Placeholder 1"/>
          <p:cNvSpPr>
            <a:spLocks noGrp="1" noRot="1" noChangeAspect="1" noTextEdit="1"/>
          </p:cNvSpPr>
          <p:nvPr>
            <p:ph type="sldImg"/>
          </p:nvPr>
        </p:nvSpPr>
        <p:spPr>
          <a:ln/>
        </p:spPr>
      </p:sp>
      <p:sp>
        <p:nvSpPr>
          <p:cNvPr id="542722"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pPr eaLnBrk="1" hangingPunct="1"/>
            <a:endParaRPr lang="en-US"/>
          </a:p>
        </p:txBody>
      </p:sp>
      <p:sp>
        <p:nvSpPr>
          <p:cNvPr id="542723"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0F11E991-08F8-4E82-9FA0-5A8560E1DB62}" type="slidenum">
              <a:rPr lang="zh-CN" altLang="en-US" sz="1200">
                <a:solidFill>
                  <a:prstClr val="white"/>
                </a:solidFill>
                <a:ea typeface="SimSun" pitchFamily="2" charset="-122"/>
              </a:rPr>
              <a:pPr/>
              <a:t>88</a:t>
            </a:fld>
            <a:endParaRPr lang="en-US" altLang="zh-CN" sz="1200">
              <a:solidFill>
                <a:prstClr val="white"/>
              </a:solidFill>
              <a:ea typeface="SimSun" pitchFamily="2" charset="-122"/>
            </a:endParaRPr>
          </a:p>
        </p:txBody>
      </p:sp>
    </p:spTree>
    <p:extLst>
      <p:ext uri="{BB962C8B-B14F-4D97-AF65-F5344CB8AC3E}">
        <p14:creationId xmlns:p14="http://schemas.microsoft.com/office/powerpoint/2010/main" val="893292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32627D4-B2A3-9A4B-9B5B-41BF54077A9F}" type="slidenum">
              <a:rPr lang="en-US" altLang="zh-CN" sz="1200">
                <a:solidFill>
                  <a:prstClr val="black"/>
                </a:solidFill>
              </a:rPr>
              <a:pPr/>
              <a:t>9</a:t>
            </a:fld>
            <a:endParaRPr lang="en-US" altLang="zh-CN" sz="1200">
              <a:solidFill>
                <a:prstClr val="black"/>
              </a:solidFill>
            </a:endParaRPr>
          </a:p>
        </p:txBody>
      </p:sp>
      <p:sp>
        <p:nvSpPr>
          <p:cNvPr id="83970" name="Rectangle 2"/>
          <p:cNvSpPr>
            <a:spLocks noGrp="1" noRot="1" noChangeAspect="1" noChangeArrowheads="1"/>
          </p:cNvSpPr>
          <p:nvPr>
            <p:ph type="sldImg"/>
          </p:nvPr>
        </p:nvSpPr>
        <p:spPr>
          <a:solidFill>
            <a:srgbClr val="FFFFFF"/>
          </a:solidFill>
          <a:ln/>
        </p:spPr>
      </p:sp>
      <p:sp>
        <p:nvSpPr>
          <p:cNvPr id="839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ea typeface="SimSun" charset="0"/>
              <a:cs typeface="SimSun" charset="0"/>
            </a:endParaRPr>
          </a:p>
        </p:txBody>
      </p:sp>
    </p:spTree>
    <p:extLst>
      <p:ext uri="{BB962C8B-B14F-4D97-AF65-F5344CB8AC3E}">
        <p14:creationId xmlns:p14="http://schemas.microsoft.com/office/powerpoint/2010/main" val="334840353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105" name="Slide Image Placeholder 1"/>
          <p:cNvSpPr>
            <a:spLocks noGrp="1" noRot="1" noChangeAspect="1" noTextEdit="1"/>
          </p:cNvSpPr>
          <p:nvPr>
            <p:ph type="sldImg"/>
          </p:nvPr>
        </p:nvSpPr>
        <p:spPr>
          <a:ln/>
        </p:spPr>
      </p:sp>
      <p:sp>
        <p:nvSpPr>
          <p:cNvPr id="431106"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zh-CN">
              <a:latin typeface="Times New Roman" charset="0"/>
              <a:ea typeface="ＭＳ Ｐゴシック" charset="0"/>
              <a:cs typeface="ＭＳ Ｐゴシック" charset="0"/>
            </a:endParaRPr>
          </a:p>
        </p:txBody>
      </p:sp>
      <p:sp>
        <p:nvSpPr>
          <p:cNvPr id="431107"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fld id="{CEE79BC7-CA81-F349-A004-94911163A7F1}" type="slidenum">
              <a:rPr lang="zh-CN" altLang="en-US" sz="1200">
                <a:solidFill>
                  <a:prstClr val="black"/>
                </a:solidFill>
                <a:ea typeface="ＭＳ Ｐゴシック" charset="0"/>
                <a:cs typeface="ＭＳ Ｐゴシック" charset="0"/>
              </a:rPr>
              <a:pPr eaLnBrk="1" hangingPunct="1"/>
              <a:t>91</a:t>
            </a:fld>
            <a:endParaRPr lang="en-US" altLang="zh-CN" sz="1200">
              <a:solidFill>
                <a:prstClr val="black"/>
              </a:solidFill>
              <a:ea typeface="ＭＳ Ｐゴシック" charset="0"/>
              <a:cs typeface="ＭＳ Ｐゴシック" charset="0"/>
            </a:endParaRPr>
          </a:p>
        </p:txBody>
      </p:sp>
    </p:spTree>
    <p:extLst>
      <p:ext uri="{BB962C8B-B14F-4D97-AF65-F5344CB8AC3E}">
        <p14:creationId xmlns:p14="http://schemas.microsoft.com/office/powerpoint/2010/main" val="15939085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105" name="Slide Image Placeholder 1"/>
          <p:cNvSpPr>
            <a:spLocks noGrp="1" noRot="1" noChangeAspect="1" noTextEdit="1"/>
          </p:cNvSpPr>
          <p:nvPr>
            <p:ph type="sldImg"/>
          </p:nvPr>
        </p:nvSpPr>
        <p:spPr>
          <a:ln/>
        </p:spPr>
      </p:sp>
      <p:sp>
        <p:nvSpPr>
          <p:cNvPr id="431106"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zh-CN">
              <a:latin typeface="Times New Roman" charset="0"/>
              <a:ea typeface="ＭＳ Ｐゴシック" charset="0"/>
              <a:cs typeface="ＭＳ Ｐゴシック" charset="0"/>
            </a:endParaRPr>
          </a:p>
        </p:txBody>
      </p:sp>
      <p:sp>
        <p:nvSpPr>
          <p:cNvPr id="431107"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fld id="{CEE79BC7-CA81-F349-A004-94911163A7F1}" type="slidenum">
              <a:rPr lang="zh-CN" altLang="en-US" sz="1200">
                <a:solidFill>
                  <a:prstClr val="black"/>
                </a:solidFill>
                <a:ea typeface="ＭＳ Ｐゴシック" charset="0"/>
                <a:cs typeface="ＭＳ Ｐゴシック" charset="0"/>
              </a:rPr>
              <a:pPr eaLnBrk="1" hangingPunct="1"/>
              <a:t>92</a:t>
            </a:fld>
            <a:endParaRPr lang="en-US" altLang="zh-CN" sz="1200">
              <a:solidFill>
                <a:prstClr val="black"/>
              </a:solidFill>
              <a:ea typeface="ＭＳ Ｐゴシック" charset="0"/>
              <a:cs typeface="ＭＳ Ｐゴシック" charset="0"/>
            </a:endParaRPr>
          </a:p>
        </p:txBody>
      </p:sp>
    </p:spTree>
    <p:extLst>
      <p:ext uri="{BB962C8B-B14F-4D97-AF65-F5344CB8AC3E}">
        <p14:creationId xmlns:p14="http://schemas.microsoft.com/office/powerpoint/2010/main" val="34827921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21" name="Slide Image Placeholder 1"/>
          <p:cNvSpPr>
            <a:spLocks noGrp="1" noRot="1" noChangeAspect="1" noTextEdit="1"/>
          </p:cNvSpPr>
          <p:nvPr>
            <p:ph type="sldImg"/>
          </p:nvPr>
        </p:nvSpPr>
        <p:spPr>
          <a:ln/>
        </p:spPr>
      </p:sp>
      <p:sp>
        <p:nvSpPr>
          <p:cNvPr id="542722"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pPr eaLnBrk="1" hangingPunct="1"/>
            <a:endParaRPr lang="en-US"/>
          </a:p>
        </p:txBody>
      </p:sp>
      <p:sp>
        <p:nvSpPr>
          <p:cNvPr id="542723"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0F11E991-08F8-4E82-9FA0-5A8560E1DB62}" type="slidenum">
              <a:rPr lang="zh-CN" altLang="en-US" sz="1200">
                <a:solidFill>
                  <a:prstClr val="white"/>
                </a:solidFill>
                <a:ea typeface="SimSun" pitchFamily="2" charset="-122"/>
              </a:rPr>
              <a:pPr/>
              <a:t>93</a:t>
            </a:fld>
            <a:endParaRPr lang="en-US" altLang="zh-CN" sz="1200">
              <a:solidFill>
                <a:prstClr val="white"/>
              </a:solidFill>
              <a:ea typeface="SimSun" pitchFamily="2" charset="-122"/>
            </a:endParaRPr>
          </a:p>
        </p:txBody>
      </p:sp>
    </p:spTree>
    <p:extLst>
      <p:ext uri="{BB962C8B-B14F-4D97-AF65-F5344CB8AC3E}">
        <p14:creationId xmlns:p14="http://schemas.microsoft.com/office/powerpoint/2010/main" val="145398932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21" name="Slide Image Placeholder 1"/>
          <p:cNvSpPr>
            <a:spLocks noGrp="1" noRot="1" noChangeAspect="1" noTextEdit="1"/>
          </p:cNvSpPr>
          <p:nvPr>
            <p:ph type="sldImg"/>
          </p:nvPr>
        </p:nvSpPr>
        <p:spPr>
          <a:ln/>
        </p:spPr>
      </p:sp>
      <p:sp>
        <p:nvSpPr>
          <p:cNvPr id="542722"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pPr eaLnBrk="1" hangingPunct="1"/>
            <a:r>
              <a:rPr lang="en-US" altLang="zh-CN"/>
              <a:t>Keywords</a:t>
            </a:r>
            <a:r>
              <a:rPr lang="en-US" altLang="zh-CN" baseline="0"/>
              <a:t> updated on 1-2 Cor &amp; 1 Pet (space removed)</a:t>
            </a:r>
            <a:endParaRPr lang="en-US"/>
          </a:p>
        </p:txBody>
      </p:sp>
      <p:sp>
        <p:nvSpPr>
          <p:cNvPr id="542723"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0F11E991-08F8-4E82-9FA0-5A8560E1DB62}" type="slidenum">
              <a:rPr lang="zh-CN" altLang="en-US" sz="1200">
                <a:solidFill>
                  <a:prstClr val="white"/>
                </a:solidFill>
                <a:ea typeface="SimSun" pitchFamily="2" charset="-122"/>
              </a:rPr>
              <a:pPr/>
              <a:t>94</a:t>
            </a:fld>
            <a:endParaRPr lang="en-US" altLang="zh-CN" sz="1200">
              <a:solidFill>
                <a:prstClr val="white"/>
              </a:solidFill>
              <a:ea typeface="SimSun" pitchFamily="2" charset="-122"/>
            </a:endParaRPr>
          </a:p>
        </p:txBody>
      </p:sp>
    </p:spTree>
    <p:extLst>
      <p:ext uri="{BB962C8B-B14F-4D97-AF65-F5344CB8AC3E}">
        <p14:creationId xmlns:p14="http://schemas.microsoft.com/office/powerpoint/2010/main" val="824133477"/>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21" name="Slide Image Placeholder 1"/>
          <p:cNvSpPr>
            <a:spLocks noGrp="1" noRot="1" noChangeAspect="1" noTextEdit="1"/>
          </p:cNvSpPr>
          <p:nvPr>
            <p:ph type="sldImg"/>
          </p:nvPr>
        </p:nvSpPr>
        <p:spPr>
          <a:ln/>
        </p:spPr>
      </p:sp>
      <p:sp>
        <p:nvSpPr>
          <p:cNvPr id="542722"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pPr eaLnBrk="1" hangingPunct="1"/>
            <a:endParaRPr lang="en-US"/>
          </a:p>
        </p:txBody>
      </p:sp>
      <p:sp>
        <p:nvSpPr>
          <p:cNvPr id="542723"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0F11E991-08F8-4E82-9FA0-5A8560E1DB62}" type="slidenum">
              <a:rPr lang="zh-CN" altLang="en-US" sz="1200">
                <a:solidFill>
                  <a:prstClr val="white"/>
                </a:solidFill>
                <a:ea typeface="SimSun" pitchFamily="2" charset="-122"/>
              </a:rPr>
              <a:pPr/>
              <a:t>97</a:t>
            </a:fld>
            <a:endParaRPr lang="en-US" altLang="zh-CN" sz="1200">
              <a:solidFill>
                <a:prstClr val="white"/>
              </a:solidFill>
              <a:ea typeface="SimSun" pitchFamily="2" charset="-122"/>
            </a:endParaRPr>
          </a:p>
        </p:txBody>
      </p:sp>
    </p:spTree>
    <p:extLst>
      <p:ext uri="{BB962C8B-B14F-4D97-AF65-F5344CB8AC3E}">
        <p14:creationId xmlns:p14="http://schemas.microsoft.com/office/powerpoint/2010/main" val="982216483"/>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21" name="Slide Image Placeholder 1"/>
          <p:cNvSpPr>
            <a:spLocks noGrp="1" noRot="1" noChangeAspect="1" noTextEdit="1"/>
          </p:cNvSpPr>
          <p:nvPr>
            <p:ph type="sldImg"/>
          </p:nvPr>
        </p:nvSpPr>
        <p:spPr>
          <a:ln/>
        </p:spPr>
      </p:sp>
      <p:sp>
        <p:nvSpPr>
          <p:cNvPr id="542722"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pPr eaLnBrk="1" hangingPunct="1"/>
            <a:endParaRPr lang="en-US"/>
          </a:p>
        </p:txBody>
      </p:sp>
      <p:sp>
        <p:nvSpPr>
          <p:cNvPr id="542723"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0F11E991-08F8-4E82-9FA0-5A8560E1DB62}" type="slidenum">
              <a:rPr lang="zh-CN" altLang="en-US" sz="1200">
                <a:solidFill>
                  <a:prstClr val="white"/>
                </a:solidFill>
                <a:ea typeface="SimSun" pitchFamily="2" charset="-122"/>
              </a:rPr>
              <a:pPr/>
              <a:t>98</a:t>
            </a:fld>
            <a:endParaRPr lang="en-US" altLang="zh-CN" sz="1200">
              <a:solidFill>
                <a:prstClr val="white"/>
              </a:solidFill>
              <a:ea typeface="SimSun" pitchFamily="2" charset="-122"/>
            </a:endParaRPr>
          </a:p>
        </p:txBody>
      </p:sp>
    </p:spTree>
    <p:extLst>
      <p:ext uri="{BB962C8B-B14F-4D97-AF65-F5344CB8AC3E}">
        <p14:creationId xmlns:p14="http://schemas.microsoft.com/office/powerpoint/2010/main" val="220089965"/>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zh-CN" altLang="en-US" dirty="0"/>
          </a:p>
        </p:txBody>
      </p:sp>
      <p:sp>
        <p:nvSpPr>
          <p:cNvPr id="4" name="Slide Number Placeholder 3"/>
          <p:cNvSpPr>
            <a:spLocks noGrp="1"/>
          </p:cNvSpPr>
          <p:nvPr>
            <p:ph type="sldNum" sz="quarter" idx="10"/>
          </p:nvPr>
        </p:nvSpPr>
        <p:spPr/>
        <p:txBody>
          <a:bodyPr/>
          <a:lstStyle/>
          <a:p>
            <a:pPr>
              <a:defRPr/>
            </a:pPr>
            <a:fld id="{F438EF88-ABA3-6A43-BE94-61C1FB6BF3E3}" type="slidenum">
              <a:rPr lang="en-US" smtClean="0"/>
              <a:pPr>
                <a:defRPr/>
              </a:pPr>
              <a:t>99</a:t>
            </a:fld>
            <a:endParaRPr lang="en-US"/>
          </a:p>
        </p:txBody>
      </p:sp>
    </p:spTree>
    <p:extLst>
      <p:ext uri="{BB962C8B-B14F-4D97-AF65-F5344CB8AC3E}">
        <p14:creationId xmlns:p14="http://schemas.microsoft.com/office/powerpoint/2010/main" val="92664875"/>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102</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NT Survey link</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339B2E2-743A-714A-B156-C42A80D3AB3E}" type="slidenum">
              <a:rPr lang="en-US" sz="1200">
                <a:solidFill>
                  <a:srgbClr val="000000"/>
                </a:solidFill>
                <a:latin typeface="Times New Roman" charset="0"/>
              </a:rPr>
              <a:pPr eaLnBrk="1" hangingPunct="1"/>
              <a:t>10</a:t>
            </a:fld>
            <a:endParaRPr lang="en-US" sz="1200">
              <a:solidFill>
                <a:srgbClr val="000000"/>
              </a:solidFill>
              <a:latin typeface="Times New Roman" charset="0"/>
            </a:endParaRPr>
          </a:p>
        </p:txBody>
      </p:sp>
      <p:sp>
        <p:nvSpPr>
          <p:cNvPr id="183298" name="Rectangle 2"/>
          <p:cNvSpPr>
            <a:spLocks noGrp="1" noRot="1" noChangeAspect="1" noChangeArrowheads="1" noTextEdit="1"/>
          </p:cNvSpPr>
          <p:nvPr>
            <p:ph type="sldImg"/>
          </p:nvPr>
        </p:nvSpPr>
        <p:spPr>
          <a:ln/>
        </p:spPr>
      </p:sp>
      <p:sp>
        <p:nvSpPr>
          <p:cNvPr id="18329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spcBef>
                <a:spcPct val="0"/>
              </a:spcBef>
            </a:pPr>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5719078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7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Master" Target="../slideMasters/slideMaster28.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4572000" cy="6858000"/>
          </a:xfrm>
          <a:prstGeom prst="rect">
            <a:avLst/>
          </a:prstGeom>
          <a:solidFill>
            <a:srgbClr val="CAE2CA"/>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p>
        </p:txBody>
      </p:sp>
      <p:sp>
        <p:nvSpPr>
          <p:cNvPr id="5" name="AutoShape 3"/>
          <p:cNvSpPr>
            <a:spLocks noChangeArrowheads="1"/>
          </p:cNvSpPr>
          <p:nvPr/>
        </p:nvSpPr>
        <p:spPr bwMode="auto">
          <a:xfrm>
            <a:off x="685800" y="990600"/>
            <a:ext cx="5181600" cy="1905000"/>
          </a:xfrm>
          <a:prstGeom prst="roundRect">
            <a:avLst>
              <a:gd name="adj" fmla="val 50000"/>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kumimoji="1" lang="en-US"/>
          </a:p>
        </p:txBody>
      </p:sp>
      <p:grpSp>
        <p:nvGrpSpPr>
          <p:cNvPr id="6" name="Group 15"/>
          <p:cNvGrpSpPr>
            <a:grpSpLocks/>
          </p:cNvGrpSpPr>
          <p:nvPr/>
        </p:nvGrpSpPr>
        <p:grpSpPr bwMode="auto">
          <a:xfrm>
            <a:off x="3632200" y="4889500"/>
            <a:ext cx="4876800" cy="319088"/>
            <a:chOff x="2288" y="3080"/>
            <a:chExt cx="3072" cy="201"/>
          </a:xfrm>
        </p:grpSpPr>
        <p:sp>
          <p:nvSpPr>
            <p:cNvPr id="7" name="AutoShape 6"/>
            <p:cNvSpPr>
              <a:spLocks noChangeArrowheads="1"/>
            </p:cNvSpPr>
            <p:nvPr/>
          </p:nvSpPr>
          <p:spPr bwMode="auto">
            <a:xfrm flipH="1">
              <a:off x="2288" y="3080"/>
              <a:ext cx="2914" cy="200"/>
            </a:xfrm>
            <a:prstGeom prst="roundRect">
              <a:avLst>
                <a:gd name="adj" fmla="val 0"/>
              </a:avLst>
            </a:pr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8" name="AutoShape 7"/>
            <p:cNvSpPr>
              <a:spLocks noChangeArrowheads="1"/>
            </p:cNvSpPr>
            <p:nvPr/>
          </p:nvSpPr>
          <p:spPr bwMode="auto">
            <a:xfrm>
              <a:off x="5196" y="3080"/>
              <a:ext cx="164" cy="201"/>
            </a:xfrm>
            <a:prstGeom prst="flowChartDelay">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sp>
        <p:nvSpPr>
          <p:cNvPr id="8196" name="Rectangle 4"/>
          <p:cNvSpPr>
            <a:spLocks noGrp="1" noChangeArrowheads="1"/>
          </p:cNvSpPr>
          <p:nvPr>
            <p:ph type="subTitle" idx="1"/>
          </p:nvPr>
        </p:nvSpPr>
        <p:spPr>
          <a:xfrm>
            <a:off x="4673600" y="2927350"/>
            <a:ext cx="3657600" cy="1822450"/>
          </a:xfrm>
        </p:spPr>
        <p:txBody>
          <a:bodyPr anchor="b"/>
          <a:lstStyle>
            <a:lvl1pPr marL="0" indent="0">
              <a:buFont typeface="Wingdings" charset="2"/>
              <a:buNone/>
              <a:defRPr>
                <a:solidFill>
                  <a:schemeClr val="tx2"/>
                </a:solidFill>
              </a:defRPr>
            </a:lvl1pPr>
          </a:lstStyle>
          <a:p>
            <a:r>
              <a:rPr lang="en-US"/>
              <a:t>Click to edit Master subtitle style</a:t>
            </a:r>
          </a:p>
        </p:txBody>
      </p:sp>
      <p:sp>
        <p:nvSpPr>
          <p:cNvPr id="8203" name="Rectangle 11"/>
          <p:cNvSpPr>
            <a:spLocks noGrp="1" noChangeArrowheads="1"/>
          </p:cNvSpPr>
          <p:nvPr>
            <p:ph type="ctrTitle" sz="quarter"/>
          </p:nvPr>
        </p:nvSpPr>
        <p:spPr>
          <a:xfrm>
            <a:off x="936625" y="1425575"/>
            <a:ext cx="7772400" cy="1143000"/>
          </a:xfrm>
        </p:spPr>
        <p:txBody>
          <a:bodyPr anchor="ctr"/>
          <a:lstStyle>
            <a:lvl1pPr algn="ctr">
              <a:defRPr>
                <a:solidFill>
                  <a:schemeClr val="tx1"/>
                </a:solidFill>
              </a:defRPr>
            </a:lvl1pPr>
          </a:lstStyle>
          <a:p>
            <a:r>
              <a:rPr lang="en-US"/>
              <a:t>Click to edit Master title style</a:t>
            </a:r>
          </a:p>
        </p:txBody>
      </p:sp>
      <p:sp>
        <p:nvSpPr>
          <p:cNvPr id="9" name="Rectangle 8"/>
          <p:cNvSpPr>
            <a:spLocks noGrp="1" noChangeArrowheads="1"/>
          </p:cNvSpPr>
          <p:nvPr>
            <p:ph type="dt" sz="quarter" idx="10"/>
          </p:nvPr>
        </p:nvSpPr>
        <p:spPr>
          <a:xfrm>
            <a:off x="2667000" y="6553200"/>
            <a:ext cx="1905000" cy="304800"/>
          </a:xfrm>
        </p:spPr>
        <p:txBody>
          <a:bodyPr/>
          <a:lstStyle>
            <a:lvl1pPr>
              <a:defRPr>
                <a:solidFill>
                  <a:schemeClr val="bg1"/>
                </a:solidFill>
              </a:defRPr>
            </a:lvl1pPr>
          </a:lstStyle>
          <a:p>
            <a:pPr>
              <a:defRPr/>
            </a:pPr>
            <a:endParaRPr lang="en-US"/>
          </a:p>
        </p:txBody>
      </p:sp>
      <p:sp>
        <p:nvSpPr>
          <p:cNvPr id="10" name="Rectangle 9"/>
          <p:cNvSpPr>
            <a:spLocks noGrp="1" noChangeArrowheads="1"/>
          </p:cNvSpPr>
          <p:nvPr>
            <p:ph type="ftr" sz="quarter" idx="11"/>
          </p:nvPr>
        </p:nvSpPr>
        <p:spPr>
          <a:xfrm>
            <a:off x="5195888" y="6553200"/>
            <a:ext cx="3279775" cy="304800"/>
          </a:xfrm>
        </p:spPr>
        <p:txBody>
          <a:bodyPr/>
          <a:lstStyle>
            <a:lvl1pPr algn="r">
              <a:defRPr/>
            </a:lvl1pPr>
          </a:lstStyle>
          <a:p>
            <a:pPr>
              <a:defRPr/>
            </a:pPr>
            <a:endParaRPr lang="en-US"/>
          </a:p>
        </p:txBody>
      </p:sp>
      <p:sp>
        <p:nvSpPr>
          <p:cNvPr id="11" name="Rectangle 10"/>
          <p:cNvSpPr>
            <a:spLocks noGrp="1" noChangeArrowheads="1"/>
          </p:cNvSpPr>
          <p:nvPr>
            <p:ph type="sldNum" sz="quarter" idx="12"/>
          </p:nvPr>
        </p:nvSpPr>
        <p:spPr>
          <a:xfrm>
            <a:off x="9525" y="6359525"/>
            <a:ext cx="587375" cy="488950"/>
          </a:xfrm>
        </p:spPr>
        <p:txBody>
          <a:bodyPr anchorCtr="0"/>
          <a:lstStyle>
            <a:lvl1pPr>
              <a:defRPr/>
            </a:lvl1pPr>
          </a:lstStyle>
          <a:p>
            <a:pPr>
              <a:defRPr/>
            </a:pPr>
            <a:fld id="{4917E382-444A-3D42-8459-91F706D4ED12}" type="slidenum">
              <a:rPr lang="en-US"/>
              <a:pPr>
                <a:defRPr/>
              </a:pPr>
              <a:t>‹#›</a:t>
            </a:fld>
            <a:endParaRPr lang="en-US"/>
          </a:p>
        </p:txBody>
      </p:sp>
    </p:spTree>
    <p:extLst>
      <p:ext uri="{BB962C8B-B14F-4D97-AF65-F5344CB8AC3E}">
        <p14:creationId xmlns:p14="http://schemas.microsoft.com/office/powerpoint/2010/main" val="33913283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9DD46E16-2AF1-494F-BC49-8E2F971C1C26}" type="slidenum">
              <a:rPr lang="en-US"/>
              <a:pPr>
                <a:defRPr/>
              </a:pPr>
              <a:t>‹#›</a:t>
            </a:fld>
            <a:endParaRPr lang="en-US"/>
          </a:p>
        </p:txBody>
      </p:sp>
    </p:spTree>
    <p:extLst>
      <p:ext uri="{BB962C8B-B14F-4D97-AF65-F5344CB8AC3E}">
        <p14:creationId xmlns:p14="http://schemas.microsoft.com/office/powerpoint/2010/main" val="299902314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1219200"/>
          </a:xfrm>
        </p:spPr>
        <p:txBody>
          <a:bodyPr/>
          <a:lstStyle/>
          <a:p>
            <a:r>
              <a:rPr lang="en-US"/>
              <a:t>Click to edit Master title style</a:t>
            </a:r>
          </a:p>
        </p:txBody>
      </p:sp>
      <p:sp>
        <p:nvSpPr>
          <p:cNvPr id="3" name="Text Placeholder 2"/>
          <p:cNvSpPr>
            <a:spLocks noGrp="1"/>
          </p:cNvSpPr>
          <p:nvPr>
            <p:ph type="body" sz="half" idx="1"/>
          </p:nvPr>
        </p:nvSpPr>
        <p:spPr>
          <a:xfrm>
            <a:off x="685800" y="1641475"/>
            <a:ext cx="3810000" cy="4454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41475"/>
            <a:ext cx="3810000" cy="4454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25FEF740-853D-0145-9981-0AE6B878231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3880946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1219200"/>
          </a:xfrm>
        </p:spPr>
        <p:txBody>
          <a:bodyPr/>
          <a:lstStyle/>
          <a:p>
            <a:r>
              <a:rPr lang="en-US"/>
              <a:t>Click to edit Master title style</a:t>
            </a:r>
          </a:p>
        </p:txBody>
      </p:sp>
      <p:sp>
        <p:nvSpPr>
          <p:cNvPr id="3" name="Text Placeholder 2"/>
          <p:cNvSpPr>
            <a:spLocks noGrp="1"/>
          </p:cNvSpPr>
          <p:nvPr>
            <p:ph type="body" sz="half" idx="1"/>
          </p:nvPr>
        </p:nvSpPr>
        <p:spPr>
          <a:xfrm>
            <a:off x="685800" y="1641475"/>
            <a:ext cx="3810000" cy="4454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41475"/>
            <a:ext cx="3810000" cy="21510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4938"/>
            <a:ext cx="3810000" cy="2151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8" name="Rectangle 10"/>
          <p:cNvSpPr>
            <a:spLocks noGrp="1" noChangeArrowheads="1"/>
          </p:cNvSpPr>
          <p:nvPr>
            <p:ph type="sldNum" sz="quarter" idx="12"/>
          </p:nvPr>
        </p:nvSpPr>
        <p:spPr>
          <a:ln/>
        </p:spPr>
        <p:txBody>
          <a:bodyPr/>
          <a:lstStyle>
            <a:lvl1pPr>
              <a:defRPr/>
            </a:lvl1pPr>
          </a:lstStyle>
          <a:p>
            <a:pPr>
              <a:defRPr/>
            </a:pPr>
            <a:fld id="{8CC0C5DF-6527-F04A-9684-C6A53BA8136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2553762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4572000" cy="6858000"/>
          </a:xfrm>
          <a:prstGeom prst="rect">
            <a:avLst/>
          </a:prstGeom>
          <a:solidFill>
            <a:srgbClr val="CAE2CA"/>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solidFill>
                <a:srgbClr val="003366"/>
              </a:solidFill>
            </a:endParaRPr>
          </a:p>
        </p:txBody>
      </p:sp>
      <p:sp>
        <p:nvSpPr>
          <p:cNvPr id="5" name="AutoShape 3"/>
          <p:cNvSpPr>
            <a:spLocks noChangeArrowheads="1"/>
          </p:cNvSpPr>
          <p:nvPr/>
        </p:nvSpPr>
        <p:spPr bwMode="auto">
          <a:xfrm>
            <a:off x="685800" y="990600"/>
            <a:ext cx="5181600" cy="1905000"/>
          </a:xfrm>
          <a:prstGeom prst="roundRect">
            <a:avLst>
              <a:gd name="adj" fmla="val 50000"/>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kumimoji="1" lang="en-US">
              <a:solidFill>
                <a:srgbClr val="003366"/>
              </a:solidFill>
            </a:endParaRPr>
          </a:p>
        </p:txBody>
      </p:sp>
      <p:grpSp>
        <p:nvGrpSpPr>
          <p:cNvPr id="6" name="Group 15"/>
          <p:cNvGrpSpPr>
            <a:grpSpLocks/>
          </p:cNvGrpSpPr>
          <p:nvPr/>
        </p:nvGrpSpPr>
        <p:grpSpPr bwMode="auto">
          <a:xfrm>
            <a:off x="3632200" y="4889500"/>
            <a:ext cx="4876800" cy="319088"/>
            <a:chOff x="2288" y="3080"/>
            <a:chExt cx="3072" cy="201"/>
          </a:xfrm>
        </p:grpSpPr>
        <p:sp>
          <p:nvSpPr>
            <p:cNvPr id="7" name="AutoShape 6"/>
            <p:cNvSpPr>
              <a:spLocks noChangeArrowheads="1"/>
            </p:cNvSpPr>
            <p:nvPr/>
          </p:nvSpPr>
          <p:spPr bwMode="auto">
            <a:xfrm flipH="1">
              <a:off x="2288" y="3080"/>
              <a:ext cx="2914" cy="200"/>
            </a:xfrm>
            <a:prstGeom prst="roundRect">
              <a:avLst>
                <a:gd name="adj" fmla="val 0"/>
              </a:avLst>
            </a:pr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3366"/>
                </a:solidFill>
              </a:endParaRPr>
            </a:p>
          </p:txBody>
        </p:sp>
        <p:sp>
          <p:nvSpPr>
            <p:cNvPr id="8" name="AutoShape 7"/>
            <p:cNvSpPr>
              <a:spLocks noChangeArrowheads="1"/>
            </p:cNvSpPr>
            <p:nvPr/>
          </p:nvSpPr>
          <p:spPr bwMode="auto">
            <a:xfrm>
              <a:off x="5196" y="3080"/>
              <a:ext cx="164" cy="201"/>
            </a:xfrm>
            <a:prstGeom prst="flowChartDelay">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3366"/>
                </a:solidFill>
              </a:endParaRPr>
            </a:p>
          </p:txBody>
        </p:sp>
      </p:grpSp>
      <p:sp>
        <p:nvSpPr>
          <p:cNvPr id="8196" name="Rectangle 4"/>
          <p:cNvSpPr>
            <a:spLocks noGrp="1" noChangeArrowheads="1"/>
          </p:cNvSpPr>
          <p:nvPr>
            <p:ph type="subTitle" idx="1"/>
          </p:nvPr>
        </p:nvSpPr>
        <p:spPr>
          <a:xfrm>
            <a:off x="4673600" y="2927350"/>
            <a:ext cx="3657600" cy="1822450"/>
          </a:xfrm>
        </p:spPr>
        <p:txBody>
          <a:bodyPr anchor="b"/>
          <a:lstStyle>
            <a:lvl1pPr marL="0" indent="0">
              <a:buFont typeface="Wingdings" charset="2"/>
              <a:buNone/>
              <a:defRPr>
                <a:solidFill>
                  <a:schemeClr val="tx2"/>
                </a:solidFill>
              </a:defRPr>
            </a:lvl1pPr>
          </a:lstStyle>
          <a:p>
            <a:r>
              <a:rPr lang="en-US"/>
              <a:t>Click to edit Master subtitle style</a:t>
            </a:r>
          </a:p>
        </p:txBody>
      </p:sp>
      <p:sp>
        <p:nvSpPr>
          <p:cNvPr id="8203" name="Rectangle 11"/>
          <p:cNvSpPr>
            <a:spLocks noGrp="1" noChangeArrowheads="1"/>
          </p:cNvSpPr>
          <p:nvPr>
            <p:ph type="ctrTitle" sz="quarter"/>
          </p:nvPr>
        </p:nvSpPr>
        <p:spPr>
          <a:xfrm>
            <a:off x="936625" y="1425575"/>
            <a:ext cx="7772400" cy="1143000"/>
          </a:xfrm>
        </p:spPr>
        <p:txBody>
          <a:bodyPr anchor="ctr"/>
          <a:lstStyle>
            <a:lvl1pPr algn="ctr">
              <a:defRPr>
                <a:solidFill>
                  <a:schemeClr val="tx1"/>
                </a:solidFill>
              </a:defRPr>
            </a:lvl1pPr>
          </a:lstStyle>
          <a:p>
            <a:r>
              <a:rPr lang="en-US"/>
              <a:t>Click to edit Master title style</a:t>
            </a:r>
          </a:p>
        </p:txBody>
      </p:sp>
      <p:sp>
        <p:nvSpPr>
          <p:cNvPr id="9" name="Rectangle 8"/>
          <p:cNvSpPr>
            <a:spLocks noGrp="1" noChangeArrowheads="1"/>
          </p:cNvSpPr>
          <p:nvPr>
            <p:ph type="dt" sz="quarter" idx="10"/>
          </p:nvPr>
        </p:nvSpPr>
        <p:spPr>
          <a:xfrm>
            <a:off x="2667000" y="6553200"/>
            <a:ext cx="1905000" cy="304800"/>
          </a:xfrm>
        </p:spPr>
        <p:txBody>
          <a:bodyPr/>
          <a:lstStyle>
            <a:lvl1pPr>
              <a:defRPr>
                <a:solidFill>
                  <a:schemeClr val="bg1"/>
                </a:solidFill>
              </a:defRPr>
            </a:lvl1pPr>
          </a:lstStyle>
          <a:p>
            <a:pPr>
              <a:defRPr/>
            </a:pPr>
            <a:endParaRPr lang="en-US">
              <a:solidFill>
                <a:srgbClr val="FFFFFF"/>
              </a:solidFill>
              <a:latin typeface="Arial"/>
            </a:endParaRPr>
          </a:p>
        </p:txBody>
      </p:sp>
      <p:sp>
        <p:nvSpPr>
          <p:cNvPr id="10" name="Rectangle 9"/>
          <p:cNvSpPr>
            <a:spLocks noGrp="1" noChangeArrowheads="1"/>
          </p:cNvSpPr>
          <p:nvPr>
            <p:ph type="ftr" sz="quarter" idx="11"/>
          </p:nvPr>
        </p:nvSpPr>
        <p:spPr>
          <a:xfrm>
            <a:off x="5195888" y="6553200"/>
            <a:ext cx="3279775" cy="304800"/>
          </a:xfrm>
        </p:spPr>
        <p:txBody>
          <a:bodyPr/>
          <a:lstStyle>
            <a:lvl1pPr algn="r">
              <a:defRPr/>
            </a:lvl1pPr>
          </a:lstStyle>
          <a:p>
            <a:pPr>
              <a:defRPr/>
            </a:pPr>
            <a:endParaRPr lang="en-US">
              <a:solidFill>
                <a:srgbClr val="003366"/>
              </a:solidFill>
              <a:latin typeface="Arial"/>
            </a:endParaRPr>
          </a:p>
        </p:txBody>
      </p:sp>
      <p:sp>
        <p:nvSpPr>
          <p:cNvPr id="11" name="Rectangle 10"/>
          <p:cNvSpPr>
            <a:spLocks noGrp="1" noChangeArrowheads="1"/>
          </p:cNvSpPr>
          <p:nvPr>
            <p:ph type="sldNum" sz="quarter" idx="12"/>
          </p:nvPr>
        </p:nvSpPr>
        <p:spPr>
          <a:xfrm>
            <a:off x="9525" y="6359525"/>
            <a:ext cx="587375" cy="488950"/>
          </a:xfrm>
        </p:spPr>
        <p:txBody>
          <a:bodyPr anchorCtr="0"/>
          <a:lstStyle>
            <a:lvl1pPr>
              <a:defRPr/>
            </a:lvl1pPr>
          </a:lstStyle>
          <a:p>
            <a:pPr>
              <a:defRPr/>
            </a:pPr>
            <a:fld id="{4917E382-444A-3D42-8459-91F706D4ED1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2415057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3366"/>
              </a:solidFill>
              <a:latin typeface="Aria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3366"/>
              </a:solidFill>
              <a:latin typeface="Aria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035E7C61-2E0F-5947-A582-87C09B46783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1036931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3366"/>
              </a:solidFill>
              <a:latin typeface="Aria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3366"/>
              </a:solidFill>
              <a:latin typeface="Aria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B91523D5-BE05-4D4F-AB4D-607E6D954B0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26367424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2362200"/>
            <a:ext cx="3924300" cy="3733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91100" y="2362200"/>
            <a:ext cx="3924300" cy="3733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3366"/>
              </a:solidFill>
              <a:latin typeface="Aria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3366"/>
              </a:solidFill>
              <a:latin typeface="Aria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C69AE01E-3DE6-1F43-8BA4-54B4458F96D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0456914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solidFill>
                <a:srgbClr val="003366"/>
              </a:solidFill>
              <a:latin typeface="Arial"/>
            </a:endParaRPr>
          </a:p>
        </p:txBody>
      </p:sp>
      <p:sp>
        <p:nvSpPr>
          <p:cNvPr id="8" name="Rectangle 9"/>
          <p:cNvSpPr>
            <a:spLocks noGrp="1" noChangeArrowheads="1"/>
          </p:cNvSpPr>
          <p:nvPr>
            <p:ph type="ftr" sz="quarter" idx="11"/>
          </p:nvPr>
        </p:nvSpPr>
        <p:spPr>
          <a:ln/>
        </p:spPr>
        <p:txBody>
          <a:bodyPr/>
          <a:lstStyle>
            <a:lvl1pPr>
              <a:defRPr/>
            </a:lvl1pPr>
          </a:lstStyle>
          <a:p>
            <a:pPr>
              <a:defRPr/>
            </a:pPr>
            <a:endParaRPr lang="en-US">
              <a:solidFill>
                <a:srgbClr val="003366"/>
              </a:solidFill>
              <a:latin typeface="Arial"/>
            </a:endParaRPr>
          </a:p>
        </p:txBody>
      </p:sp>
      <p:sp>
        <p:nvSpPr>
          <p:cNvPr id="9" name="Rectangle 10"/>
          <p:cNvSpPr>
            <a:spLocks noGrp="1" noChangeArrowheads="1"/>
          </p:cNvSpPr>
          <p:nvPr>
            <p:ph type="sldNum" sz="quarter" idx="12"/>
          </p:nvPr>
        </p:nvSpPr>
        <p:spPr>
          <a:ln/>
        </p:spPr>
        <p:txBody>
          <a:bodyPr/>
          <a:lstStyle>
            <a:lvl1pPr>
              <a:defRPr/>
            </a:lvl1pPr>
          </a:lstStyle>
          <a:p>
            <a:pPr>
              <a:defRPr/>
            </a:pPr>
            <a:fld id="{AF087FE5-C924-3E44-AA32-01A065718A6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1162205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solidFill>
                <a:srgbClr val="003366"/>
              </a:solidFill>
              <a:latin typeface="Arial"/>
            </a:endParaRPr>
          </a:p>
        </p:txBody>
      </p:sp>
      <p:sp>
        <p:nvSpPr>
          <p:cNvPr id="4" name="Rectangle 9"/>
          <p:cNvSpPr>
            <a:spLocks noGrp="1" noChangeArrowheads="1"/>
          </p:cNvSpPr>
          <p:nvPr>
            <p:ph type="ftr" sz="quarter" idx="11"/>
          </p:nvPr>
        </p:nvSpPr>
        <p:spPr>
          <a:ln/>
        </p:spPr>
        <p:txBody>
          <a:bodyPr/>
          <a:lstStyle>
            <a:lvl1pPr>
              <a:defRPr/>
            </a:lvl1pPr>
          </a:lstStyle>
          <a:p>
            <a:pPr>
              <a:defRPr/>
            </a:pPr>
            <a:endParaRPr lang="en-US">
              <a:solidFill>
                <a:srgbClr val="003366"/>
              </a:solidFill>
              <a:latin typeface="Arial"/>
            </a:endParaRPr>
          </a:p>
        </p:txBody>
      </p:sp>
      <p:sp>
        <p:nvSpPr>
          <p:cNvPr id="5" name="Rectangle 10"/>
          <p:cNvSpPr>
            <a:spLocks noGrp="1" noChangeArrowheads="1"/>
          </p:cNvSpPr>
          <p:nvPr>
            <p:ph type="sldNum" sz="quarter" idx="12"/>
          </p:nvPr>
        </p:nvSpPr>
        <p:spPr>
          <a:ln/>
        </p:spPr>
        <p:txBody>
          <a:bodyPr/>
          <a:lstStyle>
            <a:lvl1pPr>
              <a:defRPr/>
            </a:lvl1pPr>
          </a:lstStyle>
          <a:p>
            <a:pPr>
              <a:defRPr/>
            </a:pPr>
            <a:fld id="{D5892F8D-FDEB-564D-A62C-D74720E5623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4136904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solidFill>
                <a:srgbClr val="003366"/>
              </a:solidFill>
              <a:latin typeface="Arial"/>
            </a:endParaRPr>
          </a:p>
        </p:txBody>
      </p:sp>
      <p:sp>
        <p:nvSpPr>
          <p:cNvPr id="3" name="Rectangle 9"/>
          <p:cNvSpPr>
            <a:spLocks noGrp="1" noChangeArrowheads="1"/>
          </p:cNvSpPr>
          <p:nvPr>
            <p:ph type="ftr" sz="quarter" idx="11"/>
          </p:nvPr>
        </p:nvSpPr>
        <p:spPr>
          <a:ln/>
        </p:spPr>
        <p:txBody>
          <a:bodyPr/>
          <a:lstStyle>
            <a:lvl1pPr>
              <a:defRPr/>
            </a:lvl1pPr>
          </a:lstStyle>
          <a:p>
            <a:pPr>
              <a:defRPr/>
            </a:pPr>
            <a:endParaRPr lang="en-US">
              <a:solidFill>
                <a:srgbClr val="003366"/>
              </a:solidFill>
              <a:latin typeface="Arial"/>
            </a:endParaRPr>
          </a:p>
        </p:txBody>
      </p:sp>
      <p:sp>
        <p:nvSpPr>
          <p:cNvPr id="4" name="Rectangle 10"/>
          <p:cNvSpPr>
            <a:spLocks noGrp="1" noChangeArrowheads="1"/>
          </p:cNvSpPr>
          <p:nvPr>
            <p:ph type="sldNum" sz="quarter" idx="12"/>
          </p:nvPr>
        </p:nvSpPr>
        <p:spPr>
          <a:ln/>
        </p:spPr>
        <p:txBody>
          <a:bodyPr/>
          <a:lstStyle>
            <a:lvl1pPr>
              <a:defRPr/>
            </a:lvl1pPr>
          </a:lstStyle>
          <a:p>
            <a:pPr>
              <a:defRPr/>
            </a:pPr>
            <a:fld id="{ECDBC337-8B75-F54D-AB9C-2B9B2039239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9874503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3366"/>
              </a:solidFill>
              <a:latin typeface="Aria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3366"/>
              </a:solidFill>
              <a:latin typeface="Aria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7B7CE2A2-D2E4-E44C-AED0-7AEB405D17E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0486986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5150" y="762000"/>
            <a:ext cx="2000250" cy="5334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762000"/>
            <a:ext cx="5848350" cy="5334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9182967C-D28C-A44D-BF6A-A27CA705D89B}" type="slidenum">
              <a:rPr lang="en-US"/>
              <a:pPr>
                <a:defRPr/>
              </a:pPr>
              <a:t>‹#›</a:t>
            </a:fld>
            <a:endParaRPr lang="en-US"/>
          </a:p>
        </p:txBody>
      </p:sp>
    </p:spTree>
    <p:extLst>
      <p:ext uri="{BB962C8B-B14F-4D97-AF65-F5344CB8AC3E}">
        <p14:creationId xmlns:p14="http://schemas.microsoft.com/office/powerpoint/2010/main" val="251628731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3366"/>
              </a:solidFill>
              <a:latin typeface="Aria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3366"/>
              </a:solidFill>
              <a:latin typeface="Aria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DB5E7D73-906D-924F-A2B7-198DB22DCE4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1543222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3366"/>
              </a:solidFill>
              <a:latin typeface="Aria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3366"/>
              </a:solidFill>
              <a:latin typeface="Aria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9DD46E16-2AF1-494F-BC49-8E2F971C1C2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27922585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5150" y="762000"/>
            <a:ext cx="2000250" cy="5334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762000"/>
            <a:ext cx="5848350" cy="5334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3366"/>
              </a:solidFill>
              <a:latin typeface="Aria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3366"/>
              </a:solidFill>
              <a:latin typeface="Aria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9182967C-D28C-A44D-BF6A-A27CA705D89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7458490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036"/>
          <p:cNvSpPr>
            <a:spLocks noGrp="1" noChangeArrowheads="1"/>
          </p:cNvSpPr>
          <p:nvPr>
            <p:ph type="dt" sz="half" idx="10"/>
          </p:nvPr>
        </p:nvSpPr>
        <p:spPr>
          <a:ln/>
        </p:spPr>
        <p:txBody>
          <a:bodyPr/>
          <a:lstStyle>
            <a:lvl1pPr>
              <a:defRPr/>
            </a:lvl1pPr>
          </a:lstStyle>
          <a:p>
            <a:pPr>
              <a:defRPr/>
            </a:pPr>
            <a:endParaRPr lang="en-US">
              <a:solidFill>
                <a:srgbClr val="003366"/>
              </a:solidFill>
              <a:latin typeface="Arial"/>
            </a:endParaRPr>
          </a:p>
        </p:txBody>
      </p:sp>
      <p:sp>
        <p:nvSpPr>
          <p:cNvPr id="7" name="Rectangle 1037"/>
          <p:cNvSpPr>
            <a:spLocks noGrp="1" noChangeArrowheads="1"/>
          </p:cNvSpPr>
          <p:nvPr>
            <p:ph type="ftr" sz="quarter" idx="11"/>
          </p:nvPr>
        </p:nvSpPr>
        <p:spPr>
          <a:ln/>
        </p:spPr>
        <p:txBody>
          <a:bodyPr/>
          <a:lstStyle>
            <a:lvl1pPr>
              <a:defRPr/>
            </a:lvl1pPr>
          </a:lstStyle>
          <a:p>
            <a:pPr>
              <a:defRPr/>
            </a:pPr>
            <a:endParaRPr lang="en-US">
              <a:solidFill>
                <a:srgbClr val="003366"/>
              </a:solidFill>
              <a:latin typeface="Arial"/>
            </a:endParaRPr>
          </a:p>
        </p:txBody>
      </p:sp>
      <p:sp>
        <p:nvSpPr>
          <p:cNvPr id="8" name="Rectangle 1038"/>
          <p:cNvSpPr>
            <a:spLocks noGrp="1" noChangeArrowheads="1"/>
          </p:cNvSpPr>
          <p:nvPr>
            <p:ph type="sldNum" sz="quarter" idx="12"/>
          </p:nvPr>
        </p:nvSpPr>
        <p:spPr>
          <a:ln/>
        </p:spPr>
        <p:txBody>
          <a:bodyPr/>
          <a:lstStyle>
            <a:lvl1pPr>
              <a:defRPr/>
            </a:lvl1pPr>
          </a:lstStyle>
          <a:p>
            <a:pPr>
              <a:defRPr/>
            </a:pPr>
            <a:fld id="{CA539CED-4EE3-1B41-B506-0DA6C3A1CBB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88155033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003366"/>
              </a:solidFill>
              <a:latin typeface="Aria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003366"/>
              </a:solidFill>
              <a:latin typeface="Aria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A3C6AAE0-85AD-0D4C-8D70-2E1806C468C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1834153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F509352-FE87-3E4C-9E6A-82BF3D892262}" type="slidenum">
              <a:rPr lang="en-GB" smtClean="0">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178547334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45D5B64-8AB6-AF4D-9B57-688DF44FE850}" type="slidenum">
              <a:rPr lang="en-GB" smtClean="0">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138955749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FDA08C-7148-3846-AD81-BD957C1796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6176945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DFD999-6572-FF49-BEA1-0D059E8567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2283859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902DC1D-8C7A-4249-B63C-731CD264F6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512228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63490" name="Rectangle 1026"/>
          <p:cNvSpPr>
            <a:spLocks noGrp="1" noChangeArrowheads="1"/>
          </p:cNvSpPr>
          <p:nvPr>
            <p:ph type="ctrTitle" sz="quarter"/>
          </p:nvPr>
        </p:nvSpPr>
        <p:spPr>
          <a:xfrm>
            <a:off x="3581400"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63491" name="Rectangle 1027"/>
          <p:cNvSpPr>
            <a:spLocks noGrp="1" noChangeArrowheads="1"/>
          </p:cNvSpPr>
          <p:nvPr>
            <p:ph type="subTitle" sz="quarter" idx="1"/>
          </p:nvPr>
        </p:nvSpPr>
        <p:spPr>
          <a:xfrm>
            <a:off x="5181600" y="4038600"/>
            <a:ext cx="3960813" cy="1752600"/>
          </a:xfrm>
          <a:ln w="9525">
            <a:headEnd/>
            <a:tailEnd/>
          </a:ln>
        </p:spPr>
        <p:txBody>
          <a:bodyPr lIns="92075" tIns="46038" rIns="92075" bIns="46038" anchor="ctr"/>
          <a:lstStyle>
            <a:lvl1pPr marL="0" indent="0" algn="ctr">
              <a:buFont typeface="Wingdings" charset="2"/>
              <a:buNone/>
              <a:defRPr>
                <a:solidFill>
                  <a:schemeClr val="bg2"/>
                </a:solidFill>
              </a:defRPr>
            </a:lvl1pPr>
          </a:lstStyle>
          <a:p>
            <a:r>
              <a:rPr lang="en-US"/>
              <a:t>Click to edit Master subtitle style</a:t>
            </a:r>
          </a:p>
        </p:txBody>
      </p:sp>
      <p:sp>
        <p:nvSpPr>
          <p:cNvPr id="4" name="Rectangle 1028"/>
          <p:cNvSpPr>
            <a:spLocks noGrp="1" noChangeArrowheads="1"/>
          </p:cNvSpPr>
          <p:nvPr>
            <p:ph type="dt" sz="quarter" idx="10"/>
          </p:nvPr>
        </p:nvSpPr>
        <p:spPr>
          <a:xfrm>
            <a:off x="685800" y="6248400"/>
            <a:ext cx="1905000" cy="457200"/>
          </a:xfrm>
        </p:spPr>
        <p:txBody>
          <a:bodyPr/>
          <a:lstStyle>
            <a:lvl1pPr>
              <a:defRPr>
                <a:solidFill>
                  <a:srgbClr val="EAEAEA"/>
                </a:solidFill>
              </a:defRPr>
            </a:lvl1pPr>
          </a:lstStyle>
          <a:p>
            <a:pPr>
              <a:defRPr/>
            </a:pPr>
            <a:endParaRPr lang="en-US"/>
          </a:p>
        </p:txBody>
      </p:sp>
      <p:sp>
        <p:nvSpPr>
          <p:cNvPr id="5" name="Rectangle 1029"/>
          <p:cNvSpPr>
            <a:spLocks noGrp="1" noChangeArrowheads="1"/>
          </p:cNvSpPr>
          <p:nvPr>
            <p:ph type="ftr" sz="quarter" idx="11"/>
          </p:nvPr>
        </p:nvSpPr>
        <p:spPr>
          <a:xfrm>
            <a:off x="3124200" y="6248400"/>
            <a:ext cx="2895600" cy="457200"/>
          </a:xfrm>
        </p:spPr>
        <p:txBody>
          <a:bodyPr/>
          <a:lstStyle>
            <a:lvl1pPr>
              <a:defRPr>
                <a:solidFill>
                  <a:srgbClr val="EAEAEA"/>
                </a:solidFill>
              </a:defRPr>
            </a:lvl1pPr>
          </a:lstStyle>
          <a:p>
            <a:pPr>
              <a:defRPr/>
            </a:pPr>
            <a:endParaRPr lang="en-US"/>
          </a:p>
        </p:txBody>
      </p:sp>
      <p:sp>
        <p:nvSpPr>
          <p:cNvPr id="6" name="Rectangle 1030"/>
          <p:cNvSpPr>
            <a:spLocks noGrp="1" noChangeArrowheads="1"/>
          </p:cNvSpPr>
          <p:nvPr>
            <p:ph type="sldNum" sz="quarter" idx="12"/>
          </p:nvPr>
        </p:nvSpPr>
        <p:spPr>
          <a:xfrm>
            <a:off x="6553200" y="6248400"/>
            <a:ext cx="1905000" cy="457200"/>
          </a:xfrm>
        </p:spPr>
        <p:txBody>
          <a:bodyPr/>
          <a:lstStyle>
            <a:lvl1pPr>
              <a:defRPr>
                <a:solidFill>
                  <a:srgbClr val="EAEAEA"/>
                </a:solidFill>
              </a:defRPr>
            </a:lvl1pPr>
          </a:lstStyle>
          <a:p>
            <a:pPr>
              <a:defRPr/>
            </a:pPr>
            <a:fld id="{4C485DA6-7743-E74B-B1F2-7AEDEEC3F06A}" type="slidenum">
              <a:rPr lang="en-US"/>
              <a:pPr>
                <a:defRPr/>
              </a:pPr>
              <a:t>‹#›</a:t>
            </a:fld>
            <a:endParaRPr lang="en-US"/>
          </a:p>
        </p:txBody>
      </p:sp>
    </p:spTree>
    <p:extLst>
      <p:ext uri="{BB962C8B-B14F-4D97-AF65-F5344CB8AC3E}">
        <p14:creationId xmlns:p14="http://schemas.microsoft.com/office/powerpoint/2010/main" val="412023431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E744030-95FE-5141-923C-A5972FFE2E66}" type="slidenum">
              <a:rPr lang="en-GB" smtClean="0">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96444653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C6B065B-65A7-5141-89A6-A26064F05F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1297580"/>
      </p:ext>
    </p:extLst>
  </p:cSld>
  <p:clrMapOvr>
    <a:masterClrMapping/>
  </p:clrMapOvr>
  <p:transition>
    <p:fade/>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DDD306E-992C-1E4E-97A9-FEBBA540905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4776984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56048E8-A159-5A4C-B064-36E2D20E64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0115716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C8BB1D-CC13-EE4C-B117-703D4E048A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1773358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FE597B-2E86-C742-9AEE-AEDDCFAF8B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7869577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1281045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6"/>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037"/>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038"/>
          <p:cNvSpPr>
            <a:spLocks noGrp="1" noChangeArrowheads="1"/>
          </p:cNvSpPr>
          <p:nvPr>
            <p:ph type="sldNum" sz="quarter" idx="12"/>
          </p:nvPr>
        </p:nvSpPr>
        <p:spPr/>
        <p:txBody>
          <a:bodyPr/>
          <a:lstStyle>
            <a:lvl1pPr eaLnBrk="0" hangingPunct="0">
              <a:defRPr/>
            </a:lvl1pPr>
          </a:lstStyle>
          <a:p>
            <a:pPr>
              <a:defRPr/>
            </a:pPr>
            <a:fld id="{3C8ED650-DC63-1C4A-A63F-0376D754A48D}" type="slidenum">
              <a:rPr lang="en-US"/>
              <a:pPr>
                <a:defRPr/>
              </a:pPr>
              <a:t>‹#›</a:t>
            </a:fld>
            <a:endParaRPr lang="en-US"/>
          </a:p>
        </p:txBody>
      </p:sp>
    </p:spTree>
    <p:extLst>
      <p:ext uri="{BB962C8B-B14F-4D97-AF65-F5344CB8AC3E}">
        <p14:creationId xmlns:p14="http://schemas.microsoft.com/office/powerpoint/2010/main" val="237461121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036"/>
          <p:cNvSpPr>
            <a:spLocks noGrp="1" noChangeArrowheads="1"/>
          </p:cNvSpPr>
          <p:nvPr>
            <p:ph type="dt" sz="half" idx="10"/>
          </p:nvPr>
        </p:nvSpPr>
        <p:spPr/>
        <p:txBody>
          <a:bodyPr/>
          <a:lstStyle>
            <a:lvl1pPr eaLnBrk="0" hangingPunct="0">
              <a:defRPr/>
            </a:lvl1pPr>
          </a:lstStyle>
          <a:p>
            <a:pPr>
              <a:defRPr/>
            </a:pPr>
            <a:endParaRPr lang="en-US"/>
          </a:p>
        </p:txBody>
      </p:sp>
      <p:sp>
        <p:nvSpPr>
          <p:cNvPr id="7" name="Rectangle 1037"/>
          <p:cNvSpPr>
            <a:spLocks noGrp="1" noChangeArrowheads="1"/>
          </p:cNvSpPr>
          <p:nvPr>
            <p:ph type="ftr" sz="quarter" idx="11"/>
          </p:nvPr>
        </p:nvSpPr>
        <p:spPr/>
        <p:txBody>
          <a:bodyPr/>
          <a:lstStyle>
            <a:lvl1pPr eaLnBrk="0" hangingPunct="0">
              <a:defRPr/>
            </a:lvl1pPr>
          </a:lstStyle>
          <a:p>
            <a:pPr>
              <a:defRPr/>
            </a:pPr>
            <a:endParaRPr lang="en-US"/>
          </a:p>
        </p:txBody>
      </p:sp>
      <p:sp>
        <p:nvSpPr>
          <p:cNvPr id="8" name="Rectangle 1038"/>
          <p:cNvSpPr>
            <a:spLocks noGrp="1" noChangeArrowheads="1"/>
          </p:cNvSpPr>
          <p:nvPr>
            <p:ph type="sldNum" sz="quarter" idx="12"/>
          </p:nvPr>
        </p:nvSpPr>
        <p:spPr/>
        <p:txBody>
          <a:bodyPr/>
          <a:lstStyle>
            <a:lvl1pPr eaLnBrk="0" hangingPunct="0">
              <a:defRPr/>
            </a:lvl1pPr>
          </a:lstStyle>
          <a:p>
            <a:pPr>
              <a:defRPr/>
            </a:pPr>
            <a:fld id="{CF727AEA-AED6-6948-9E6A-A64D47956A8B}" type="slidenum">
              <a:rPr lang="en-US"/>
              <a:pPr>
                <a:defRPr/>
              </a:pPr>
              <a:t>‹#›</a:t>
            </a:fld>
            <a:endParaRPr lang="en-US"/>
          </a:p>
        </p:txBody>
      </p:sp>
    </p:spTree>
    <p:extLst>
      <p:ext uri="{BB962C8B-B14F-4D97-AF65-F5344CB8AC3E}">
        <p14:creationId xmlns:p14="http://schemas.microsoft.com/office/powerpoint/2010/main" val="310663833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10"/>
          <p:cNvSpPr>
            <a:spLocks noGrp="1" noChangeArrowheads="1"/>
          </p:cNvSpPr>
          <p:nvPr>
            <p:ph type="sldNum" sz="quarter" idx="12"/>
          </p:nvPr>
        </p:nvSpPr>
        <p:spPr/>
        <p:txBody>
          <a:bodyPr/>
          <a:lstStyle>
            <a:lvl1pPr eaLnBrk="0" hangingPunct="0">
              <a:defRPr>
                <a:latin typeface="Arial" charset="0"/>
              </a:defRPr>
            </a:lvl1pPr>
          </a:lstStyle>
          <a:p>
            <a:pPr>
              <a:defRPr/>
            </a:pPr>
            <a:fld id="{F014B6A4-2520-7E42-A674-213B8F88681D}" type="slidenum">
              <a:rPr lang="en-US"/>
              <a:pPr>
                <a:defRPr/>
              </a:pPr>
              <a:t>‹#›</a:t>
            </a:fld>
            <a:endParaRPr lang="en-US"/>
          </a:p>
        </p:txBody>
      </p:sp>
    </p:spTree>
    <p:extLst>
      <p:ext uri="{BB962C8B-B14F-4D97-AF65-F5344CB8AC3E}">
        <p14:creationId xmlns:p14="http://schemas.microsoft.com/office/powerpoint/2010/main" val="4084020121"/>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7"/>
          <p:cNvSpPr>
            <a:spLocks noGrp="1" noChangeArrowheads="1"/>
          </p:cNvSpPr>
          <p:nvPr>
            <p:ph type="dt" sz="half" idx="10"/>
          </p:nvPr>
        </p:nvSpPr>
        <p:spPr>
          <a:ln/>
        </p:spPr>
        <p:txBody>
          <a:bodyPr/>
          <a:lstStyle>
            <a:lvl1pPr>
              <a:defRPr/>
            </a:lvl1pPr>
          </a:lstStyle>
          <a:p>
            <a:pPr>
              <a:defRPr/>
            </a:pPr>
            <a:endParaRPr lang="en-US"/>
          </a:p>
        </p:txBody>
      </p:sp>
      <p:sp>
        <p:nvSpPr>
          <p:cNvPr id="5" name="Rectangle 1028"/>
          <p:cNvSpPr>
            <a:spLocks noGrp="1" noChangeArrowheads="1"/>
          </p:cNvSpPr>
          <p:nvPr>
            <p:ph type="ftr" sz="quarter" idx="11"/>
          </p:nvPr>
        </p:nvSpPr>
        <p:spPr>
          <a:ln/>
        </p:spPr>
        <p:txBody>
          <a:bodyPr/>
          <a:lstStyle>
            <a:lvl1pPr>
              <a:defRPr/>
            </a:lvl1pPr>
          </a:lstStyle>
          <a:p>
            <a:pPr>
              <a:defRPr/>
            </a:pPr>
            <a:endParaRPr lang="en-US"/>
          </a:p>
        </p:txBody>
      </p:sp>
      <p:sp>
        <p:nvSpPr>
          <p:cNvPr id="6" name="Rectangle 1029"/>
          <p:cNvSpPr>
            <a:spLocks noGrp="1" noChangeArrowheads="1"/>
          </p:cNvSpPr>
          <p:nvPr>
            <p:ph type="sldNum" sz="quarter" idx="12"/>
          </p:nvPr>
        </p:nvSpPr>
        <p:spPr>
          <a:ln/>
        </p:spPr>
        <p:txBody>
          <a:bodyPr/>
          <a:lstStyle>
            <a:lvl1pPr>
              <a:defRPr/>
            </a:lvl1pPr>
          </a:lstStyle>
          <a:p>
            <a:pPr>
              <a:defRPr/>
            </a:pPr>
            <a:fld id="{9EBF92D1-992C-7E4D-BC21-F8CEAB241B11}" type="slidenum">
              <a:rPr lang="en-US"/>
              <a:pPr>
                <a:defRPr/>
              </a:pPr>
              <a:t>‹#›</a:t>
            </a:fld>
            <a:endParaRPr lang="en-US"/>
          </a:p>
        </p:txBody>
      </p:sp>
    </p:spTree>
    <p:extLst>
      <p:ext uri="{BB962C8B-B14F-4D97-AF65-F5344CB8AC3E}">
        <p14:creationId xmlns:p14="http://schemas.microsoft.com/office/powerpoint/2010/main" val="210034995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4572000" cy="6858000"/>
          </a:xfrm>
          <a:prstGeom prst="rect">
            <a:avLst/>
          </a:prstGeom>
          <a:solidFill>
            <a:srgbClr val="CAE2CA"/>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solidFill>
                <a:srgbClr val="003366"/>
              </a:solidFill>
            </a:endParaRPr>
          </a:p>
        </p:txBody>
      </p:sp>
      <p:sp>
        <p:nvSpPr>
          <p:cNvPr id="5" name="AutoShape 3"/>
          <p:cNvSpPr>
            <a:spLocks noChangeArrowheads="1"/>
          </p:cNvSpPr>
          <p:nvPr/>
        </p:nvSpPr>
        <p:spPr bwMode="auto">
          <a:xfrm>
            <a:off x="685800" y="990600"/>
            <a:ext cx="5181600" cy="1905000"/>
          </a:xfrm>
          <a:prstGeom prst="roundRect">
            <a:avLst>
              <a:gd name="adj" fmla="val 50000"/>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kumimoji="1" lang="en-US">
              <a:solidFill>
                <a:srgbClr val="003366"/>
              </a:solidFill>
            </a:endParaRPr>
          </a:p>
        </p:txBody>
      </p:sp>
      <p:grpSp>
        <p:nvGrpSpPr>
          <p:cNvPr id="6" name="Group 15"/>
          <p:cNvGrpSpPr>
            <a:grpSpLocks/>
          </p:cNvGrpSpPr>
          <p:nvPr/>
        </p:nvGrpSpPr>
        <p:grpSpPr bwMode="auto">
          <a:xfrm>
            <a:off x="3632200" y="4889500"/>
            <a:ext cx="4876800" cy="319088"/>
            <a:chOff x="2288" y="3080"/>
            <a:chExt cx="3072" cy="201"/>
          </a:xfrm>
        </p:grpSpPr>
        <p:sp>
          <p:nvSpPr>
            <p:cNvPr id="7" name="AutoShape 6"/>
            <p:cNvSpPr>
              <a:spLocks noChangeArrowheads="1"/>
            </p:cNvSpPr>
            <p:nvPr/>
          </p:nvSpPr>
          <p:spPr bwMode="auto">
            <a:xfrm flipH="1">
              <a:off x="2288" y="3080"/>
              <a:ext cx="2914" cy="200"/>
            </a:xfrm>
            <a:prstGeom prst="roundRect">
              <a:avLst>
                <a:gd name="adj" fmla="val 0"/>
              </a:avLst>
            </a:pr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3366"/>
                </a:solidFill>
              </a:endParaRPr>
            </a:p>
          </p:txBody>
        </p:sp>
        <p:sp>
          <p:nvSpPr>
            <p:cNvPr id="8" name="AutoShape 7"/>
            <p:cNvSpPr>
              <a:spLocks noChangeArrowheads="1"/>
            </p:cNvSpPr>
            <p:nvPr/>
          </p:nvSpPr>
          <p:spPr bwMode="auto">
            <a:xfrm>
              <a:off x="5196" y="3080"/>
              <a:ext cx="164" cy="201"/>
            </a:xfrm>
            <a:prstGeom prst="flowChartDelay">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3366"/>
                </a:solidFill>
              </a:endParaRPr>
            </a:p>
          </p:txBody>
        </p:sp>
      </p:grpSp>
      <p:sp>
        <p:nvSpPr>
          <p:cNvPr id="8196" name="Rectangle 4"/>
          <p:cNvSpPr>
            <a:spLocks noGrp="1" noChangeArrowheads="1"/>
          </p:cNvSpPr>
          <p:nvPr>
            <p:ph type="subTitle" idx="1"/>
          </p:nvPr>
        </p:nvSpPr>
        <p:spPr>
          <a:xfrm>
            <a:off x="4673600" y="2927350"/>
            <a:ext cx="3657600" cy="1822450"/>
          </a:xfrm>
        </p:spPr>
        <p:txBody>
          <a:bodyPr anchor="b"/>
          <a:lstStyle>
            <a:lvl1pPr marL="0" indent="0">
              <a:buFont typeface="Wingdings" charset="2"/>
              <a:buNone/>
              <a:defRPr>
                <a:solidFill>
                  <a:schemeClr val="tx2"/>
                </a:solidFill>
              </a:defRPr>
            </a:lvl1pPr>
          </a:lstStyle>
          <a:p>
            <a:r>
              <a:rPr lang="en-US"/>
              <a:t>Click to edit Master subtitle style</a:t>
            </a:r>
          </a:p>
        </p:txBody>
      </p:sp>
      <p:sp>
        <p:nvSpPr>
          <p:cNvPr id="8203" name="Rectangle 11"/>
          <p:cNvSpPr>
            <a:spLocks noGrp="1" noChangeArrowheads="1"/>
          </p:cNvSpPr>
          <p:nvPr>
            <p:ph type="ctrTitle" sz="quarter"/>
          </p:nvPr>
        </p:nvSpPr>
        <p:spPr>
          <a:xfrm>
            <a:off x="936625" y="1425575"/>
            <a:ext cx="7772400" cy="1143000"/>
          </a:xfrm>
        </p:spPr>
        <p:txBody>
          <a:bodyPr anchor="ctr"/>
          <a:lstStyle>
            <a:lvl1pPr algn="ctr">
              <a:defRPr>
                <a:solidFill>
                  <a:schemeClr val="tx1"/>
                </a:solidFill>
              </a:defRPr>
            </a:lvl1pPr>
          </a:lstStyle>
          <a:p>
            <a:r>
              <a:rPr lang="en-US"/>
              <a:t>Click to edit Master title style</a:t>
            </a:r>
          </a:p>
        </p:txBody>
      </p:sp>
      <p:sp>
        <p:nvSpPr>
          <p:cNvPr id="9" name="Rectangle 8"/>
          <p:cNvSpPr>
            <a:spLocks noGrp="1" noChangeArrowheads="1"/>
          </p:cNvSpPr>
          <p:nvPr>
            <p:ph type="dt" sz="quarter" idx="10"/>
          </p:nvPr>
        </p:nvSpPr>
        <p:spPr>
          <a:xfrm>
            <a:off x="2667000" y="6553200"/>
            <a:ext cx="1905000" cy="304800"/>
          </a:xfrm>
        </p:spPr>
        <p:txBody>
          <a:bodyPr/>
          <a:lstStyle>
            <a:lvl1pPr eaLnBrk="0" hangingPunct="0">
              <a:defRPr>
                <a:solidFill>
                  <a:srgbClr val="FFFFFF"/>
                </a:solidFill>
              </a:defRPr>
            </a:lvl1pPr>
          </a:lstStyle>
          <a:p>
            <a:pPr>
              <a:defRPr/>
            </a:pPr>
            <a:endParaRPr lang="en-US"/>
          </a:p>
        </p:txBody>
      </p:sp>
      <p:sp>
        <p:nvSpPr>
          <p:cNvPr id="10" name="Rectangle 9"/>
          <p:cNvSpPr>
            <a:spLocks noGrp="1" noChangeArrowheads="1"/>
          </p:cNvSpPr>
          <p:nvPr>
            <p:ph type="ftr" sz="quarter" idx="11"/>
          </p:nvPr>
        </p:nvSpPr>
        <p:spPr>
          <a:xfrm>
            <a:off x="5195888" y="6553200"/>
            <a:ext cx="3279775" cy="304800"/>
          </a:xfrm>
        </p:spPr>
        <p:txBody>
          <a:bodyPr/>
          <a:lstStyle>
            <a:lvl1pPr algn="r" eaLnBrk="0" hangingPunct="0">
              <a:defRPr/>
            </a:lvl1pPr>
          </a:lstStyle>
          <a:p>
            <a:pPr>
              <a:defRPr/>
            </a:pPr>
            <a:endParaRPr lang="en-US"/>
          </a:p>
        </p:txBody>
      </p:sp>
      <p:sp>
        <p:nvSpPr>
          <p:cNvPr id="11" name="Rectangle 10"/>
          <p:cNvSpPr>
            <a:spLocks noGrp="1" noChangeArrowheads="1"/>
          </p:cNvSpPr>
          <p:nvPr>
            <p:ph type="sldNum" sz="quarter" idx="12"/>
          </p:nvPr>
        </p:nvSpPr>
        <p:spPr>
          <a:xfrm>
            <a:off x="9525" y="6359525"/>
            <a:ext cx="587375" cy="488950"/>
          </a:xfrm>
        </p:spPr>
        <p:txBody>
          <a:bodyPr anchorCtr="0"/>
          <a:lstStyle>
            <a:lvl1pPr eaLnBrk="0" hangingPunct="0">
              <a:defRPr/>
            </a:lvl1pPr>
          </a:lstStyle>
          <a:p>
            <a:pPr>
              <a:defRPr/>
            </a:pPr>
            <a:fld id="{9F509352-FE87-3E4C-9E6A-82BF3D892262}" type="slidenum">
              <a:rPr lang="en-GB" smtClean="0"/>
              <a:pPr>
                <a:defRPr/>
              </a:pPr>
              <a:t>‹#›</a:t>
            </a:fld>
            <a:endParaRPr lang="en-GB"/>
          </a:p>
        </p:txBody>
      </p:sp>
    </p:spTree>
    <p:extLst>
      <p:ext uri="{BB962C8B-B14F-4D97-AF65-F5344CB8AC3E}">
        <p14:creationId xmlns:p14="http://schemas.microsoft.com/office/powerpoint/2010/main" val="264816531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0"/>
          <p:cNvSpPr>
            <a:spLocks noGrp="1" noChangeArrowheads="1"/>
          </p:cNvSpPr>
          <p:nvPr>
            <p:ph type="sldNum" sz="quarter" idx="12"/>
          </p:nvPr>
        </p:nvSpPr>
        <p:spPr/>
        <p:txBody>
          <a:bodyPr/>
          <a:lstStyle>
            <a:lvl1pPr eaLnBrk="0" hangingPunct="0">
              <a:defRPr/>
            </a:lvl1pPr>
          </a:lstStyle>
          <a:p>
            <a:pPr>
              <a:defRPr/>
            </a:pPr>
            <a:fld id="{A45D5B64-8AB6-AF4D-9B57-688DF44FE850}" type="slidenum">
              <a:rPr lang="en-GB" smtClean="0"/>
              <a:pPr>
                <a:defRPr/>
              </a:pPr>
              <a:t>‹#›</a:t>
            </a:fld>
            <a:endParaRPr lang="en-GB"/>
          </a:p>
        </p:txBody>
      </p:sp>
    </p:spTree>
    <p:extLst>
      <p:ext uri="{BB962C8B-B14F-4D97-AF65-F5344CB8AC3E}">
        <p14:creationId xmlns:p14="http://schemas.microsoft.com/office/powerpoint/2010/main" val="179650095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0"/>
          <p:cNvSpPr>
            <a:spLocks noGrp="1" noChangeArrowheads="1"/>
          </p:cNvSpPr>
          <p:nvPr>
            <p:ph type="sldNum" sz="quarter" idx="12"/>
          </p:nvPr>
        </p:nvSpPr>
        <p:spPr/>
        <p:txBody>
          <a:bodyPr/>
          <a:lstStyle>
            <a:lvl1pPr eaLnBrk="0" hangingPunct="0">
              <a:defRPr/>
            </a:lvl1pPr>
          </a:lstStyle>
          <a:p>
            <a:pPr>
              <a:defRPr/>
            </a:pPr>
            <a:fld id="{C3383F4C-975D-E041-8514-8E4D930F84A4}" type="slidenum">
              <a:rPr lang="en-US"/>
              <a:pPr>
                <a:defRPr/>
              </a:pPr>
              <a:t>‹#›</a:t>
            </a:fld>
            <a:endParaRPr lang="en-US"/>
          </a:p>
        </p:txBody>
      </p:sp>
    </p:spTree>
    <p:extLst>
      <p:ext uri="{BB962C8B-B14F-4D97-AF65-F5344CB8AC3E}">
        <p14:creationId xmlns:p14="http://schemas.microsoft.com/office/powerpoint/2010/main" val="116617619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2362200"/>
            <a:ext cx="3924300" cy="3733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91100" y="2362200"/>
            <a:ext cx="3924300" cy="3733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0"/>
          <p:cNvSpPr>
            <a:spLocks noGrp="1" noChangeArrowheads="1"/>
          </p:cNvSpPr>
          <p:nvPr>
            <p:ph type="sldNum" sz="quarter" idx="12"/>
          </p:nvPr>
        </p:nvSpPr>
        <p:spPr/>
        <p:txBody>
          <a:bodyPr/>
          <a:lstStyle>
            <a:lvl1pPr eaLnBrk="0" hangingPunct="0">
              <a:defRPr/>
            </a:lvl1pPr>
          </a:lstStyle>
          <a:p>
            <a:pPr>
              <a:defRPr/>
            </a:pPr>
            <a:fld id="{DEEE58EA-59D6-D14E-8595-38C3FC1FBD9E}" type="slidenum">
              <a:rPr lang="en-US"/>
              <a:pPr>
                <a:defRPr/>
              </a:pPr>
              <a:t>‹#›</a:t>
            </a:fld>
            <a:endParaRPr lang="en-US"/>
          </a:p>
        </p:txBody>
      </p:sp>
    </p:spTree>
    <p:extLst>
      <p:ext uri="{BB962C8B-B14F-4D97-AF65-F5344CB8AC3E}">
        <p14:creationId xmlns:p14="http://schemas.microsoft.com/office/powerpoint/2010/main" val="3387933498"/>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10"/>
          <p:cNvSpPr>
            <a:spLocks noGrp="1" noChangeArrowheads="1"/>
          </p:cNvSpPr>
          <p:nvPr>
            <p:ph type="sldNum" sz="quarter" idx="12"/>
          </p:nvPr>
        </p:nvSpPr>
        <p:spPr/>
        <p:txBody>
          <a:bodyPr/>
          <a:lstStyle>
            <a:lvl1pPr eaLnBrk="0" hangingPunct="0">
              <a:defRPr/>
            </a:lvl1pPr>
          </a:lstStyle>
          <a:p>
            <a:pPr>
              <a:defRPr/>
            </a:pPr>
            <a:fld id="{84F34329-36FB-8045-A857-6B87ACF05743}" type="slidenum">
              <a:rPr lang="en-US"/>
              <a:pPr>
                <a:defRPr/>
              </a:pPr>
              <a:t>‹#›</a:t>
            </a:fld>
            <a:endParaRPr lang="en-US"/>
          </a:p>
        </p:txBody>
      </p:sp>
    </p:spTree>
    <p:extLst>
      <p:ext uri="{BB962C8B-B14F-4D97-AF65-F5344CB8AC3E}">
        <p14:creationId xmlns:p14="http://schemas.microsoft.com/office/powerpoint/2010/main" val="417610625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10"/>
          <p:cNvSpPr>
            <a:spLocks noGrp="1" noChangeArrowheads="1"/>
          </p:cNvSpPr>
          <p:nvPr>
            <p:ph type="sldNum" sz="quarter" idx="12"/>
          </p:nvPr>
        </p:nvSpPr>
        <p:spPr/>
        <p:txBody>
          <a:bodyPr/>
          <a:lstStyle>
            <a:lvl1pPr eaLnBrk="0" hangingPunct="0">
              <a:defRPr/>
            </a:lvl1pPr>
          </a:lstStyle>
          <a:p>
            <a:pPr>
              <a:defRPr/>
            </a:pPr>
            <a:fld id="{5E744030-95FE-5141-923C-A5972FFE2E66}" type="slidenum">
              <a:rPr lang="en-GB" smtClean="0"/>
              <a:pPr>
                <a:defRPr/>
              </a:pPr>
              <a:t>‹#›</a:t>
            </a:fld>
            <a:endParaRPr lang="en-GB"/>
          </a:p>
        </p:txBody>
      </p:sp>
    </p:spTree>
    <p:extLst>
      <p:ext uri="{BB962C8B-B14F-4D97-AF65-F5344CB8AC3E}">
        <p14:creationId xmlns:p14="http://schemas.microsoft.com/office/powerpoint/2010/main" val="2345015557"/>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10"/>
          <p:cNvSpPr>
            <a:spLocks noGrp="1" noChangeArrowheads="1"/>
          </p:cNvSpPr>
          <p:nvPr>
            <p:ph type="sldNum" sz="quarter" idx="12"/>
          </p:nvPr>
        </p:nvSpPr>
        <p:spPr/>
        <p:txBody>
          <a:bodyPr/>
          <a:lstStyle>
            <a:lvl1pPr eaLnBrk="0" hangingPunct="0">
              <a:defRPr/>
            </a:lvl1pPr>
          </a:lstStyle>
          <a:p>
            <a:pPr>
              <a:defRPr/>
            </a:pPr>
            <a:fld id="{C2298EEC-5975-2044-AE96-C560D72AB1B9}" type="slidenum">
              <a:rPr lang="en-US"/>
              <a:pPr>
                <a:defRPr/>
              </a:pPr>
              <a:t>‹#›</a:t>
            </a:fld>
            <a:endParaRPr lang="en-US"/>
          </a:p>
        </p:txBody>
      </p:sp>
    </p:spTree>
    <p:extLst>
      <p:ext uri="{BB962C8B-B14F-4D97-AF65-F5344CB8AC3E}">
        <p14:creationId xmlns:p14="http://schemas.microsoft.com/office/powerpoint/2010/main" val="3457280349"/>
      </p:ext>
    </p:extLst>
  </p:cSld>
  <p:clrMapOvr>
    <a:masterClrMapping/>
  </p:clrMapOvr>
  <p:transition>
    <p:fade/>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0"/>
          <p:cNvSpPr>
            <a:spLocks noGrp="1" noChangeArrowheads="1"/>
          </p:cNvSpPr>
          <p:nvPr>
            <p:ph type="sldNum" sz="quarter" idx="12"/>
          </p:nvPr>
        </p:nvSpPr>
        <p:spPr/>
        <p:txBody>
          <a:bodyPr/>
          <a:lstStyle>
            <a:lvl1pPr eaLnBrk="0" hangingPunct="0">
              <a:defRPr/>
            </a:lvl1pPr>
          </a:lstStyle>
          <a:p>
            <a:pPr>
              <a:defRPr/>
            </a:pPr>
            <a:fld id="{DE8481B0-56EC-E54C-8B69-C6049B09C6F1}" type="slidenum">
              <a:rPr lang="en-US"/>
              <a:pPr>
                <a:defRPr/>
              </a:pPr>
              <a:t>‹#›</a:t>
            </a:fld>
            <a:endParaRPr lang="en-US"/>
          </a:p>
        </p:txBody>
      </p:sp>
    </p:spTree>
    <p:extLst>
      <p:ext uri="{BB962C8B-B14F-4D97-AF65-F5344CB8AC3E}">
        <p14:creationId xmlns:p14="http://schemas.microsoft.com/office/powerpoint/2010/main" val="198002438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0"/>
          <p:cNvSpPr>
            <a:spLocks noGrp="1" noChangeArrowheads="1"/>
          </p:cNvSpPr>
          <p:nvPr>
            <p:ph type="sldNum" sz="quarter" idx="12"/>
          </p:nvPr>
        </p:nvSpPr>
        <p:spPr/>
        <p:txBody>
          <a:bodyPr/>
          <a:lstStyle>
            <a:lvl1pPr eaLnBrk="0" hangingPunct="0">
              <a:defRPr/>
            </a:lvl1pPr>
          </a:lstStyle>
          <a:p>
            <a:pPr>
              <a:defRPr/>
            </a:pPr>
            <a:fld id="{FE8D880C-F111-DE4E-BC69-B898C79D15EE}" type="slidenum">
              <a:rPr lang="en-US"/>
              <a:pPr>
                <a:defRPr/>
              </a:pPr>
              <a:t>‹#›</a:t>
            </a:fld>
            <a:endParaRPr lang="en-US"/>
          </a:p>
        </p:txBody>
      </p:sp>
    </p:spTree>
    <p:extLst>
      <p:ext uri="{BB962C8B-B14F-4D97-AF65-F5344CB8AC3E}">
        <p14:creationId xmlns:p14="http://schemas.microsoft.com/office/powerpoint/2010/main" val="191871427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0"/>
          <p:cNvSpPr>
            <a:spLocks noGrp="1" noChangeArrowheads="1"/>
          </p:cNvSpPr>
          <p:nvPr>
            <p:ph type="sldNum" sz="quarter" idx="12"/>
          </p:nvPr>
        </p:nvSpPr>
        <p:spPr/>
        <p:txBody>
          <a:bodyPr/>
          <a:lstStyle>
            <a:lvl1pPr eaLnBrk="0" hangingPunct="0">
              <a:defRPr/>
            </a:lvl1pPr>
          </a:lstStyle>
          <a:p>
            <a:pPr>
              <a:defRPr/>
            </a:pPr>
            <a:fld id="{3526472E-5335-254C-9C38-DD6A0E161E36}" type="slidenum">
              <a:rPr lang="en-US"/>
              <a:pPr>
                <a:defRPr/>
              </a:pPr>
              <a:t>‹#›</a:t>
            </a:fld>
            <a:endParaRPr lang="en-US"/>
          </a:p>
        </p:txBody>
      </p:sp>
    </p:spTree>
    <p:extLst>
      <p:ext uri="{BB962C8B-B14F-4D97-AF65-F5344CB8AC3E}">
        <p14:creationId xmlns:p14="http://schemas.microsoft.com/office/powerpoint/2010/main" val="23283879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7"/>
          <p:cNvSpPr>
            <a:spLocks noGrp="1" noChangeArrowheads="1"/>
          </p:cNvSpPr>
          <p:nvPr>
            <p:ph type="dt" sz="half" idx="10"/>
          </p:nvPr>
        </p:nvSpPr>
        <p:spPr>
          <a:ln/>
        </p:spPr>
        <p:txBody>
          <a:bodyPr/>
          <a:lstStyle>
            <a:lvl1pPr>
              <a:defRPr/>
            </a:lvl1pPr>
          </a:lstStyle>
          <a:p>
            <a:pPr>
              <a:defRPr/>
            </a:pPr>
            <a:endParaRPr lang="en-US"/>
          </a:p>
        </p:txBody>
      </p:sp>
      <p:sp>
        <p:nvSpPr>
          <p:cNvPr id="5" name="Rectangle 1028"/>
          <p:cNvSpPr>
            <a:spLocks noGrp="1" noChangeArrowheads="1"/>
          </p:cNvSpPr>
          <p:nvPr>
            <p:ph type="ftr" sz="quarter" idx="11"/>
          </p:nvPr>
        </p:nvSpPr>
        <p:spPr>
          <a:ln/>
        </p:spPr>
        <p:txBody>
          <a:bodyPr/>
          <a:lstStyle>
            <a:lvl1pPr>
              <a:defRPr/>
            </a:lvl1pPr>
          </a:lstStyle>
          <a:p>
            <a:pPr>
              <a:defRPr/>
            </a:pPr>
            <a:endParaRPr lang="en-US"/>
          </a:p>
        </p:txBody>
      </p:sp>
      <p:sp>
        <p:nvSpPr>
          <p:cNvPr id="6" name="Rectangle 1029"/>
          <p:cNvSpPr>
            <a:spLocks noGrp="1" noChangeArrowheads="1"/>
          </p:cNvSpPr>
          <p:nvPr>
            <p:ph type="sldNum" sz="quarter" idx="12"/>
          </p:nvPr>
        </p:nvSpPr>
        <p:spPr>
          <a:ln/>
        </p:spPr>
        <p:txBody>
          <a:bodyPr/>
          <a:lstStyle>
            <a:lvl1pPr>
              <a:defRPr/>
            </a:lvl1pPr>
          </a:lstStyle>
          <a:p>
            <a:pPr>
              <a:defRPr/>
            </a:pPr>
            <a:fld id="{8C3C7EF2-A8EC-1045-A296-ADE9836ED466}" type="slidenum">
              <a:rPr lang="en-US"/>
              <a:pPr>
                <a:defRPr/>
              </a:pPr>
              <a:t>‹#›</a:t>
            </a:fld>
            <a:endParaRPr lang="en-US"/>
          </a:p>
        </p:txBody>
      </p:sp>
    </p:spTree>
    <p:extLst>
      <p:ext uri="{BB962C8B-B14F-4D97-AF65-F5344CB8AC3E}">
        <p14:creationId xmlns:p14="http://schemas.microsoft.com/office/powerpoint/2010/main" val="23196814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5150" y="762000"/>
            <a:ext cx="2000250" cy="5334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762000"/>
            <a:ext cx="5848350" cy="5334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0"/>
          <p:cNvSpPr>
            <a:spLocks noGrp="1" noChangeArrowheads="1"/>
          </p:cNvSpPr>
          <p:nvPr>
            <p:ph type="sldNum" sz="quarter" idx="12"/>
          </p:nvPr>
        </p:nvSpPr>
        <p:spPr/>
        <p:txBody>
          <a:bodyPr/>
          <a:lstStyle>
            <a:lvl1pPr eaLnBrk="0" hangingPunct="0">
              <a:defRPr/>
            </a:lvl1pPr>
          </a:lstStyle>
          <a:p>
            <a:pPr>
              <a:defRPr/>
            </a:pPr>
            <a:fld id="{F623026D-8A6D-534F-AE4E-0D05609DF2D7}" type="slidenum">
              <a:rPr lang="en-US"/>
              <a:pPr>
                <a:defRPr/>
              </a:pPr>
              <a:t>‹#›</a:t>
            </a:fld>
            <a:endParaRPr lang="en-US"/>
          </a:p>
        </p:txBody>
      </p:sp>
    </p:spTree>
    <p:extLst>
      <p:ext uri="{BB962C8B-B14F-4D97-AF65-F5344CB8AC3E}">
        <p14:creationId xmlns:p14="http://schemas.microsoft.com/office/powerpoint/2010/main" val="2922481706"/>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DDCFBC9-6C76-1A4C-A68F-50AEC8D7784F}" type="slidenum">
              <a:rPr lang="en-US"/>
              <a:pPr>
                <a:defRPr/>
              </a:pPr>
              <a:t>‹#›</a:t>
            </a:fld>
            <a:endParaRPr lang="en-US"/>
          </a:p>
        </p:txBody>
      </p:sp>
    </p:spTree>
    <p:extLst>
      <p:ext uri="{BB962C8B-B14F-4D97-AF65-F5344CB8AC3E}">
        <p14:creationId xmlns:p14="http://schemas.microsoft.com/office/powerpoint/2010/main" val="1508184872"/>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EAA91A8-189E-D64D-BF78-33D1B5FB8F28}" type="slidenum">
              <a:rPr lang="en-US"/>
              <a:pPr>
                <a:defRPr/>
              </a:pPr>
              <a:t>‹#›</a:t>
            </a:fld>
            <a:endParaRPr lang="en-US"/>
          </a:p>
        </p:txBody>
      </p:sp>
    </p:spTree>
    <p:extLst>
      <p:ext uri="{BB962C8B-B14F-4D97-AF65-F5344CB8AC3E}">
        <p14:creationId xmlns:p14="http://schemas.microsoft.com/office/powerpoint/2010/main" val="3118102788"/>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3FCEABF-8CCE-0C40-AD2B-F743F9904F37}" type="slidenum">
              <a:rPr lang="en-US"/>
              <a:pPr>
                <a:defRPr/>
              </a:pPr>
              <a:t>‹#›</a:t>
            </a:fld>
            <a:endParaRPr lang="en-US"/>
          </a:p>
        </p:txBody>
      </p:sp>
    </p:spTree>
    <p:extLst>
      <p:ext uri="{BB962C8B-B14F-4D97-AF65-F5344CB8AC3E}">
        <p14:creationId xmlns:p14="http://schemas.microsoft.com/office/powerpoint/2010/main" val="3132816413"/>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BF841B1-AA5B-E145-8133-808329DA235F}" type="slidenum">
              <a:rPr lang="en-US"/>
              <a:pPr>
                <a:defRPr/>
              </a:pPr>
              <a:t>‹#›</a:t>
            </a:fld>
            <a:endParaRPr lang="en-US"/>
          </a:p>
        </p:txBody>
      </p:sp>
    </p:spTree>
    <p:extLst>
      <p:ext uri="{BB962C8B-B14F-4D97-AF65-F5344CB8AC3E}">
        <p14:creationId xmlns:p14="http://schemas.microsoft.com/office/powerpoint/2010/main" val="1369030854"/>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9D8855AC-62F8-E742-B6AC-25A42CE20AB2}" type="slidenum">
              <a:rPr lang="en-US"/>
              <a:pPr>
                <a:defRPr/>
              </a:pPr>
              <a:t>‹#›</a:t>
            </a:fld>
            <a:endParaRPr lang="en-US"/>
          </a:p>
        </p:txBody>
      </p:sp>
    </p:spTree>
    <p:extLst>
      <p:ext uri="{BB962C8B-B14F-4D97-AF65-F5344CB8AC3E}">
        <p14:creationId xmlns:p14="http://schemas.microsoft.com/office/powerpoint/2010/main" val="3873413712"/>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0A758C95-5938-FA4B-9321-B5650158C39D}" type="slidenum">
              <a:rPr lang="en-US"/>
              <a:pPr>
                <a:defRPr/>
              </a:pPr>
              <a:t>‹#›</a:t>
            </a:fld>
            <a:endParaRPr lang="en-US"/>
          </a:p>
        </p:txBody>
      </p:sp>
    </p:spTree>
    <p:extLst>
      <p:ext uri="{BB962C8B-B14F-4D97-AF65-F5344CB8AC3E}">
        <p14:creationId xmlns:p14="http://schemas.microsoft.com/office/powerpoint/2010/main" val="881993268"/>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BA0401BF-86C3-5C42-8276-64C1199C9276}" type="slidenum">
              <a:rPr lang="en-US"/>
              <a:pPr>
                <a:defRPr/>
              </a:pPr>
              <a:t>‹#›</a:t>
            </a:fld>
            <a:endParaRPr lang="en-US"/>
          </a:p>
        </p:txBody>
      </p:sp>
    </p:spTree>
    <p:extLst>
      <p:ext uri="{BB962C8B-B14F-4D97-AF65-F5344CB8AC3E}">
        <p14:creationId xmlns:p14="http://schemas.microsoft.com/office/powerpoint/2010/main" val="2538811351"/>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20BB768-E1B2-0841-9DE4-E42D3F5224F0}" type="slidenum">
              <a:rPr lang="en-US"/>
              <a:pPr>
                <a:defRPr/>
              </a:pPr>
              <a:t>‹#›</a:t>
            </a:fld>
            <a:endParaRPr lang="en-US"/>
          </a:p>
        </p:txBody>
      </p:sp>
    </p:spTree>
    <p:extLst>
      <p:ext uri="{BB962C8B-B14F-4D97-AF65-F5344CB8AC3E}">
        <p14:creationId xmlns:p14="http://schemas.microsoft.com/office/powerpoint/2010/main" val="819851295"/>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4B754BA-DC0A-8E43-93FC-6DBA2B4A9715}" type="slidenum">
              <a:rPr lang="en-US"/>
              <a:pPr>
                <a:defRPr/>
              </a:pPr>
              <a:t>‹#›</a:t>
            </a:fld>
            <a:endParaRPr lang="en-US"/>
          </a:p>
        </p:txBody>
      </p:sp>
    </p:spTree>
    <p:extLst>
      <p:ext uri="{BB962C8B-B14F-4D97-AF65-F5344CB8AC3E}">
        <p14:creationId xmlns:p14="http://schemas.microsoft.com/office/powerpoint/2010/main" val="16198721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7"/>
          <p:cNvSpPr>
            <a:spLocks noGrp="1" noChangeArrowheads="1"/>
          </p:cNvSpPr>
          <p:nvPr>
            <p:ph type="dt" sz="half" idx="10"/>
          </p:nvPr>
        </p:nvSpPr>
        <p:spPr>
          <a:ln/>
        </p:spPr>
        <p:txBody>
          <a:bodyPr/>
          <a:lstStyle>
            <a:lvl1pPr>
              <a:defRPr/>
            </a:lvl1pPr>
          </a:lstStyle>
          <a:p>
            <a:pPr>
              <a:defRPr/>
            </a:pPr>
            <a:endParaRPr lang="en-US"/>
          </a:p>
        </p:txBody>
      </p:sp>
      <p:sp>
        <p:nvSpPr>
          <p:cNvPr id="6" name="Rectangle 1028"/>
          <p:cNvSpPr>
            <a:spLocks noGrp="1" noChangeArrowheads="1"/>
          </p:cNvSpPr>
          <p:nvPr>
            <p:ph type="ftr" sz="quarter" idx="11"/>
          </p:nvPr>
        </p:nvSpPr>
        <p:spPr>
          <a:ln/>
        </p:spPr>
        <p:txBody>
          <a:bodyPr/>
          <a:lstStyle>
            <a:lvl1pPr>
              <a:defRPr/>
            </a:lvl1pPr>
          </a:lstStyle>
          <a:p>
            <a:pPr>
              <a:defRPr/>
            </a:pPr>
            <a:endParaRPr lang="en-US"/>
          </a:p>
        </p:txBody>
      </p:sp>
      <p:sp>
        <p:nvSpPr>
          <p:cNvPr id="7" name="Rectangle 1029"/>
          <p:cNvSpPr>
            <a:spLocks noGrp="1" noChangeArrowheads="1"/>
          </p:cNvSpPr>
          <p:nvPr>
            <p:ph type="sldNum" sz="quarter" idx="12"/>
          </p:nvPr>
        </p:nvSpPr>
        <p:spPr>
          <a:ln/>
        </p:spPr>
        <p:txBody>
          <a:bodyPr/>
          <a:lstStyle>
            <a:lvl1pPr>
              <a:defRPr/>
            </a:lvl1pPr>
          </a:lstStyle>
          <a:p>
            <a:pPr>
              <a:defRPr/>
            </a:pPr>
            <a:fld id="{EB5E55AA-E426-A648-BAA7-E317F1C70585}" type="slidenum">
              <a:rPr lang="en-US"/>
              <a:pPr>
                <a:defRPr/>
              </a:pPr>
              <a:t>‹#›</a:t>
            </a:fld>
            <a:endParaRPr lang="en-US"/>
          </a:p>
        </p:txBody>
      </p:sp>
    </p:spTree>
    <p:extLst>
      <p:ext uri="{BB962C8B-B14F-4D97-AF65-F5344CB8AC3E}">
        <p14:creationId xmlns:p14="http://schemas.microsoft.com/office/powerpoint/2010/main" val="2121821875"/>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C5FD2B4-3DEE-0843-8DCD-F437BE8B5A9E}" type="slidenum">
              <a:rPr lang="en-US"/>
              <a:pPr>
                <a:defRPr/>
              </a:pPr>
              <a:t>‹#›</a:t>
            </a:fld>
            <a:endParaRPr lang="en-US"/>
          </a:p>
        </p:txBody>
      </p:sp>
    </p:spTree>
    <p:extLst>
      <p:ext uri="{BB962C8B-B14F-4D97-AF65-F5344CB8AC3E}">
        <p14:creationId xmlns:p14="http://schemas.microsoft.com/office/powerpoint/2010/main" val="1812161360"/>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5E23DA4-76CC-A04C-9A4C-1467E8EA13FF}" type="slidenum">
              <a:rPr lang="en-US"/>
              <a:pPr>
                <a:defRPr/>
              </a:pPr>
              <a:t>‹#›</a:t>
            </a:fld>
            <a:endParaRPr lang="en-US"/>
          </a:p>
        </p:txBody>
      </p:sp>
    </p:spTree>
    <p:extLst>
      <p:ext uri="{BB962C8B-B14F-4D97-AF65-F5344CB8AC3E}">
        <p14:creationId xmlns:p14="http://schemas.microsoft.com/office/powerpoint/2010/main" val="3430568800"/>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fontAlgn="auto">
              <a:spcBef>
                <a:spcPts val="0"/>
              </a:spcBef>
              <a:spcAft>
                <a:spcPts val="0"/>
              </a:spcAft>
              <a:defRPr>
                <a:latin typeface="+mn-lt"/>
                <a:ea typeface="Arial" pitchFamily="-107" charset="0"/>
                <a:cs typeface="Arial" pitchFamily="-107" charset="0"/>
              </a:defRPr>
            </a:lvl1pPr>
          </a:lstStyle>
          <a:p>
            <a:pPr>
              <a:defRPr/>
            </a:pPr>
            <a:endParaRPr lang="en-US">
              <a:latin typeface="Calibri"/>
            </a:endParaRPr>
          </a:p>
        </p:txBody>
      </p:sp>
      <p:sp>
        <p:nvSpPr>
          <p:cNvPr id="6" name="Rectangle 5"/>
          <p:cNvSpPr>
            <a:spLocks noGrp="1" noChangeArrowheads="1"/>
          </p:cNvSpPr>
          <p:nvPr>
            <p:ph type="ftr" sz="quarter" idx="11"/>
          </p:nvPr>
        </p:nvSpPr>
        <p:spPr/>
        <p:txBody>
          <a:bodyPr/>
          <a:lstStyle>
            <a:lvl1pPr fontAlgn="auto">
              <a:spcBef>
                <a:spcPts val="0"/>
              </a:spcBef>
              <a:spcAft>
                <a:spcPts val="0"/>
              </a:spcAft>
              <a:defRPr>
                <a:latin typeface="+mn-lt"/>
                <a:ea typeface="Arial" pitchFamily="-107" charset="0"/>
                <a:cs typeface="Arial" pitchFamily="-107" charset="0"/>
              </a:defRPr>
            </a:lvl1pPr>
          </a:lstStyle>
          <a:p>
            <a:pPr>
              <a:defRPr/>
            </a:pPr>
            <a:endParaRPr lang="en-US">
              <a:latin typeface="Calibri"/>
            </a:endParaRPr>
          </a:p>
        </p:txBody>
      </p:sp>
      <p:sp>
        <p:nvSpPr>
          <p:cNvPr id="7" name="Rectangle 6"/>
          <p:cNvSpPr>
            <a:spLocks noGrp="1" noChangeArrowheads="1"/>
          </p:cNvSpPr>
          <p:nvPr>
            <p:ph type="sldNum" sz="quarter" idx="12"/>
          </p:nvPr>
        </p:nvSpPr>
        <p:spPr/>
        <p:txBody>
          <a:bodyPr/>
          <a:lstStyle>
            <a:lvl1pPr>
              <a:defRPr/>
            </a:lvl1pPr>
          </a:lstStyle>
          <a:p>
            <a:pPr>
              <a:defRPr/>
            </a:pPr>
            <a:fld id="{80AE1011-7E7C-C740-A909-82F6038FA471}" type="slidenum">
              <a:rPr lang="en-US"/>
              <a:pPr>
                <a:defRPr/>
              </a:pPr>
              <a:t>‹#›</a:t>
            </a:fld>
            <a:endParaRPr lang="en-US"/>
          </a:p>
        </p:txBody>
      </p:sp>
    </p:spTree>
    <p:extLst>
      <p:ext uri="{BB962C8B-B14F-4D97-AF65-F5344CB8AC3E}">
        <p14:creationId xmlns:p14="http://schemas.microsoft.com/office/powerpoint/2010/main" val="166420500"/>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3" name="Line 2"/>
          <p:cNvSpPr>
            <a:spLocks noChangeShapeType="1"/>
          </p:cNvSpPr>
          <p:nvPr/>
        </p:nvSpPr>
        <p:spPr bwMode="auto">
          <a:xfrm>
            <a:off x="0" y="1708150"/>
            <a:ext cx="9147175" cy="0"/>
          </a:xfrm>
          <a:prstGeom prst="line">
            <a:avLst/>
          </a:prstGeom>
          <a:noFill/>
          <a:ln w="12700" cap="sq">
            <a:solidFill>
              <a:schemeClr val="bg2"/>
            </a:solidFill>
            <a:round/>
            <a:headEnd type="none" w="sm" len="sm"/>
            <a:tailEnd type="none" w="sm" len="sm"/>
          </a:ln>
        </p:spPr>
        <p:txBody>
          <a:bodyPr/>
          <a:lstStyle/>
          <a:p>
            <a:endParaRPr lang="en-US">
              <a:solidFill>
                <a:prstClr val="black"/>
              </a:solidFill>
            </a:endParaRPr>
          </a:p>
        </p:txBody>
      </p:sp>
      <p:sp>
        <p:nvSpPr>
          <p:cNvPr id="3076" name="Rectangle 4"/>
          <p:cNvSpPr>
            <a:spLocks noGrp="1" noChangeArrowheads="1"/>
          </p:cNvSpPr>
          <p:nvPr>
            <p:ph type="ctrTitle" sz="quarter"/>
          </p:nvPr>
        </p:nvSpPr>
        <p:spPr>
          <a:xfrm>
            <a:off x="0" y="427038"/>
            <a:ext cx="9142413" cy="1524000"/>
          </a:xfrm>
        </p:spPr>
        <p:txBody>
          <a:bodyPr anchor="b"/>
          <a:lstStyle>
            <a:lvl1pPr>
              <a:lnSpc>
                <a:spcPct val="80000"/>
              </a:lnSpc>
              <a:defRPr sz="6000"/>
            </a:lvl1pPr>
          </a:lstStyle>
          <a:p>
            <a:r>
              <a:rPr lang="en-US" dirty="0"/>
              <a:t>Click to edit Master title style</a:t>
            </a:r>
          </a:p>
        </p:txBody>
      </p:sp>
      <p:sp>
        <p:nvSpPr>
          <p:cNvPr id="4" name="Rectangle 6"/>
          <p:cNvSpPr>
            <a:spLocks noGrp="1" noChangeArrowheads="1"/>
          </p:cNvSpPr>
          <p:nvPr>
            <p:ph type="dt" sz="quarter" idx="10"/>
          </p:nvPr>
        </p:nvSpPr>
        <p:spPr/>
        <p:txBody>
          <a:bodyPr/>
          <a:lstStyle>
            <a:lvl1pPr>
              <a:defRPr/>
            </a:lvl1pPr>
          </a:lstStyle>
          <a:p>
            <a:fld id="{0B07F29E-9447-4E2A-835B-291BBE73A2BA}" type="datetime1">
              <a:rPr lang="en-US"/>
              <a:pPr/>
              <a:t>5/6/19</a:t>
            </a:fld>
            <a:endParaRPr lang="en-US"/>
          </a:p>
        </p:txBody>
      </p:sp>
      <p:sp>
        <p:nvSpPr>
          <p:cNvPr id="5" name="Rectangle 7"/>
          <p:cNvSpPr>
            <a:spLocks noGrp="1" noChangeArrowheads="1"/>
          </p:cNvSpPr>
          <p:nvPr>
            <p:ph type="ftr" sz="quarter" idx="11"/>
          </p:nvPr>
        </p:nvSpPr>
        <p:spPr/>
        <p:txBody>
          <a:bodyPr/>
          <a:lstStyle>
            <a:lvl1pPr>
              <a:defRPr/>
            </a:lvl1pPr>
          </a:lstStyle>
          <a:p>
            <a:endParaRPr lang="en-US"/>
          </a:p>
        </p:txBody>
      </p:sp>
      <p:sp>
        <p:nvSpPr>
          <p:cNvPr id="6" name="Rectangle 8"/>
          <p:cNvSpPr>
            <a:spLocks noGrp="1" noChangeArrowheads="1"/>
          </p:cNvSpPr>
          <p:nvPr>
            <p:ph type="sldNum" sz="quarter" idx="12"/>
          </p:nvPr>
        </p:nvSpPr>
        <p:spPr/>
        <p:txBody>
          <a:bodyPr/>
          <a:lstStyle>
            <a:lvl1pPr>
              <a:defRPr/>
            </a:lvl1pPr>
          </a:lstStyle>
          <a:p>
            <a:fld id="{686FABE6-736B-49C1-89B7-8AB4479D9781}" type="slidenum">
              <a:rPr lang="en-US"/>
              <a:pPr/>
              <a:t>‹#›</a:t>
            </a:fld>
            <a:endParaRPr lang="en-US"/>
          </a:p>
        </p:txBody>
      </p:sp>
    </p:spTree>
    <p:extLst>
      <p:ext uri="{BB962C8B-B14F-4D97-AF65-F5344CB8AC3E}">
        <p14:creationId xmlns:p14="http://schemas.microsoft.com/office/powerpoint/2010/main" val="648554156"/>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75"/>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6" name="Arc 4"/>
            <p:cNvSpPr>
              <a:spLocks/>
            </p:cNvSpPr>
            <p:nvPr/>
          </p:nvSpPr>
          <p:spPr bwMode="auto">
            <a:xfrm>
              <a:off x="-652" y="978"/>
              <a:ext cx="4237" cy="3342"/>
            </a:xfrm>
            <a:custGeom>
              <a:avLst/>
              <a:gdLst>
                <a:gd name="T0" fmla="*/ 780 w 21600"/>
                <a:gd name="T1" fmla="*/ 0 h 21231"/>
                <a:gd name="T2" fmla="*/ 4237 w 21600"/>
                <a:gd name="T3" fmla="*/ 3342 h 21231"/>
                <a:gd name="T4" fmla="*/ 0 w 21600"/>
                <a:gd name="T5" fmla="*/ 3342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FFFFFF"/>
                </a:solidFill>
              </a:endParaRPr>
            </a:p>
          </p:txBody>
        </p:sp>
      </p:grpSp>
      <p:sp>
        <p:nvSpPr>
          <p:cNvPr id="7173" name="Rectangle 5"/>
          <p:cNvSpPr>
            <a:spLocks noGrp="1" noChangeArrowheads="1"/>
          </p:cNvSpPr>
          <p:nvPr>
            <p:ph type="ctrTitle" sz="quarter"/>
          </p:nvPr>
        </p:nvSpPr>
        <p:spPr>
          <a:xfrm>
            <a:off x="1293813" y="762000"/>
            <a:ext cx="7772400" cy="1143000"/>
          </a:xfrm>
        </p:spPr>
        <p:txBody>
          <a:bodyPr anchor="b"/>
          <a:lstStyle>
            <a:lvl1pPr>
              <a:defRPr/>
            </a:lvl1pPr>
          </a:lstStyle>
          <a:p>
            <a:r>
              <a:rPr lang="en-US"/>
              <a:t>Click to edit Master title style</a:t>
            </a:r>
          </a:p>
        </p:txBody>
      </p:sp>
      <p:sp>
        <p:nvSpPr>
          <p:cNvPr id="7174" name="Rectangle 6"/>
          <p:cNvSpPr>
            <a:spLocks noGrp="1" noChangeArrowheads="1"/>
          </p:cNvSpPr>
          <p:nvPr>
            <p:ph type="subTitle" sz="quarter" idx="1"/>
          </p:nvPr>
        </p:nvSpPr>
        <p:spPr>
          <a:xfrm>
            <a:off x="685800" y="3429000"/>
            <a:ext cx="6400800" cy="1752600"/>
          </a:xfrm>
        </p:spPr>
        <p:txBody>
          <a:bodyPr lIns="92075" tIns="46038" rIns="92075" bIns="46038" anchor="ctr"/>
          <a:lstStyle>
            <a:lvl1pPr marL="0" indent="0" algn="ctr">
              <a:buFont typeface="Wingdings" charset="2"/>
              <a:buNone/>
              <a:defRPr/>
            </a:lvl1pPr>
          </a:lstStyle>
          <a:p>
            <a:r>
              <a:rPr lang="en-US"/>
              <a:t>Click to edit Master subtitle style</a:t>
            </a:r>
          </a:p>
        </p:txBody>
      </p:sp>
      <p:sp>
        <p:nvSpPr>
          <p:cNvPr id="7" name="Rectangle 7"/>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8"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9" name="Rectangle 9"/>
          <p:cNvSpPr>
            <a:spLocks noGrp="1" noChangeArrowheads="1"/>
          </p:cNvSpPr>
          <p:nvPr>
            <p:ph type="sldNum" sz="quarter" idx="12"/>
          </p:nvPr>
        </p:nvSpPr>
        <p:spPr/>
        <p:txBody>
          <a:bodyPr/>
          <a:lstStyle>
            <a:lvl1pPr>
              <a:defRPr smtClean="0"/>
            </a:lvl1pPr>
          </a:lstStyle>
          <a:p>
            <a:pPr>
              <a:defRPr/>
            </a:pPr>
            <a:fld id="{2EE910E1-6C42-C441-A63B-15F69E40BD9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949931425"/>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B9B85293-A2CC-2247-88E6-360BEC6332B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64799987"/>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A8AA2B57-CF5F-7048-A71B-51F8346606A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48536729"/>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D489EA23-691A-0F47-BFA3-C37DEADADC5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202680343"/>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8"/>
          <p:cNvSpPr>
            <a:spLocks noGrp="1" noChangeArrowheads="1"/>
          </p:cNvSpPr>
          <p:nvPr>
            <p:ph type="sldNum" sz="quarter" idx="12"/>
          </p:nvPr>
        </p:nvSpPr>
        <p:spPr>
          <a:ln/>
        </p:spPr>
        <p:txBody>
          <a:bodyPr/>
          <a:lstStyle>
            <a:lvl1pPr>
              <a:defRPr/>
            </a:lvl1pPr>
          </a:lstStyle>
          <a:p>
            <a:pPr>
              <a:defRPr/>
            </a:pPr>
            <a:fld id="{A3AF5ABD-4F46-8642-AC06-79B96C50DA8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97163296"/>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sldNum" sz="quarter" idx="12"/>
          </p:nvPr>
        </p:nvSpPr>
        <p:spPr>
          <a:ln/>
        </p:spPr>
        <p:txBody>
          <a:bodyPr/>
          <a:lstStyle>
            <a:lvl1pPr>
              <a:defRPr/>
            </a:lvl1pPr>
          </a:lstStyle>
          <a:p>
            <a:pPr>
              <a:defRPr/>
            </a:pPr>
            <a:fld id="{5E6C26F6-6E63-7F41-A1C1-7AB7BF3EBEF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6069886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7"/>
          <p:cNvSpPr>
            <a:spLocks noGrp="1" noChangeArrowheads="1"/>
          </p:cNvSpPr>
          <p:nvPr>
            <p:ph type="dt" sz="half" idx="10"/>
          </p:nvPr>
        </p:nvSpPr>
        <p:spPr>
          <a:ln/>
        </p:spPr>
        <p:txBody>
          <a:bodyPr/>
          <a:lstStyle>
            <a:lvl1pPr>
              <a:defRPr/>
            </a:lvl1pPr>
          </a:lstStyle>
          <a:p>
            <a:pPr>
              <a:defRPr/>
            </a:pPr>
            <a:endParaRPr lang="en-US"/>
          </a:p>
        </p:txBody>
      </p:sp>
      <p:sp>
        <p:nvSpPr>
          <p:cNvPr id="8" name="Rectangle 1028"/>
          <p:cNvSpPr>
            <a:spLocks noGrp="1" noChangeArrowheads="1"/>
          </p:cNvSpPr>
          <p:nvPr>
            <p:ph type="ftr" sz="quarter" idx="11"/>
          </p:nvPr>
        </p:nvSpPr>
        <p:spPr>
          <a:ln/>
        </p:spPr>
        <p:txBody>
          <a:bodyPr/>
          <a:lstStyle>
            <a:lvl1pPr>
              <a:defRPr/>
            </a:lvl1pPr>
          </a:lstStyle>
          <a:p>
            <a:pPr>
              <a:defRPr/>
            </a:pPr>
            <a:endParaRPr lang="en-US"/>
          </a:p>
        </p:txBody>
      </p:sp>
      <p:sp>
        <p:nvSpPr>
          <p:cNvPr id="9" name="Rectangle 1029"/>
          <p:cNvSpPr>
            <a:spLocks noGrp="1" noChangeArrowheads="1"/>
          </p:cNvSpPr>
          <p:nvPr>
            <p:ph type="sldNum" sz="quarter" idx="12"/>
          </p:nvPr>
        </p:nvSpPr>
        <p:spPr>
          <a:ln/>
        </p:spPr>
        <p:txBody>
          <a:bodyPr/>
          <a:lstStyle>
            <a:lvl1pPr>
              <a:defRPr/>
            </a:lvl1pPr>
          </a:lstStyle>
          <a:p>
            <a:pPr>
              <a:defRPr/>
            </a:pPr>
            <a:fld id="{52CD51CB-5CCD-4043-81E6-431B14508609}" type="slidenum">
              <a:rPr lang="en-US"/>
              <a:pPr>
                <a:defRPr/>
              </a:pPr>
              <a:t>‹#›</a:t>
            </a:fld>
            <a:endParaRPr lang="en-US"/>
          </a:p>
        </p:txBody>
      </p:sp>
    </p:spTree>
    <p:extLst>
      <p:ext uri="{BB962C8B-B14F-4D97-AF65-F5344CB8AC3E}">
        <p14:creationId xmlns:p14="http://schemas.microsoft.com/office/powerpoint/2010/main" val="1141094136"/>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8"/>
          <p:cNvSpPr>
            <a:spLocks noGrp="1" noChangeArrowheads="1"/>
          </p:cNvSpPr>
          <p:nvPr>
            <p:ph type="sldNum" sz="quarter" idx="12"/>
          </p:nvPr>
        </p:nvSpPr>
        <p:spPr>
          <a:ln/>
        </p:spPr>
        <p:txBody>
          <a:bodyPr/>
          <a:lstStyle>
            <a:lvl1pPr>
              <a:defRPr/>
            </a:lvl1pPr>
          </a:lstStyle>
          <a:p>
            <a:pPr>
              <a:defRPr/>
            </a:pPr>
            <a:fld id="{E3D98421-F803-524F-AE99-9811C4AE540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27257270"/>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C0C7EF40-7CDA-5E4C-A6AB-63A6F06EF82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9978347"/>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E878DFC0-F9F2-1641-8CC8-91F1CACC762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64597769"/>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0C42F85F-B956-4D4B-A461-770BBB8F894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216467163"/>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166908FD-2479-F341-BFA8-C5E9C4417B5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19309209"/>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8" name="Rectangle 8"/>
          <p:cNvSpPr>
            <a:spLocks noGrp="1" noChangeArrowheads="1"/>
          </p:cNvSpPr>
          <p:nvPr>
            <p:ph type="sldNum" sz="quarter" idx="12"/>
          </p:nvPr>
        </p:nvSpPr>
        <p:spPr>
          <a:ln/>
        </p:spPr>
        <p:txBody>
          <a:bodyPr/>
          <a:lstStyle>
            <a:lvl1pPr>
              <a:defRPr/>
            </a:lvl1pPr>
          </a:lstStyle>
          <a:p>
            <a:pPr>
              <a:defRPr/>
            </a:pPr>
            <a:fld id="{E973156B-6E67-5A42-B8A1-1031BEBB782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67744474"/>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pPr eaLnBrk="0" hangingPunct="0"/>
              <a:endParaRPr lang="en-US">
                <a:solidFill>
                  <a:srgbClr val="FFFFCC"/>
                </a:solidFill>
                <a:latin typeface="Arial" charset="0"/>
              </a:endParaRPr>
            </a:p>
          </p:txBody>
        </p:sp>
        <p:sp>
          <p:nvSpPr>
            <p:cNvPr id="6" name="Arc 4"/>
            <p:cNvSpPr>
              <a:spLocks/>
            </p:cNvSpPr>
            <p:nvPr/>
          </p:nvSpPr>
          <p:spPr bwMode="invGray">
            <a:xfrm>
              <a:off x="3548" y="1593"/>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pPr eaLnBrk="0" hangingPunct="0"/>
              <a:endParaRPr lang="en-US">
                <a:solidFill>
                  <a:srgbClr val="FFFFCC"/>
                </a:solidFill>
                <a:latin typeface="Arial" charset="0"/>
              </a:endParaRPr>
            </a:p>
          </p:txBody>
        </p:sp>
        <p:sp>
          <p:nvSpPr>
            <p:cNvPr id="7" name="Arc 5"/>
            <p:cNvSpPr>
              <a:spLocks/>
            </p:cNvSpPr>
            <p:nvPr/>
          </p:nvSpPr>
          <p:spPr bwMode="invGray">
            <a:xfrm>
              <a:off x="3521" y="1732"/>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pPr eaLnBrk="0" hangingPunct="0"/>
              <a:endParaRPr lang="en-US">
                <a:solidFill>
                  <a:srgbClr val="FFFFCC"/>
                </a:solidFill>
                <a:latin typeface="Arial" charset="0"/>
              </a:endParaRPr>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FFFFCC"/>
                </a:solidFill>
              </a:endParaRPr>
            </a:p>
          </p:txBody>
        </p:sp>
      </p:grpSp>
      <p:sp>
        <p:nvSpPr>
          <p:cNvPr id="36871" name="Rectangle 7"/>
          <p:cNvSpPr>
            <a:spLocks noGrp="1" noChangeArrowheads="1"/>
          </p:cNvSpPr>
          <p:nvPr>
            <p:ph type="ctrTitle" sz="quarter"/>
          </p:nvPr>
        </p:nvSpPr>
        <p:spPr>
          <a:xfrm>
            <a:off x="685800" y="1447800"/>
            <a:ext cx="7772400" cy="1143000"/>
          </a:xfrm>
        </p:spPr>
        <p:txBody>
          <a:bodyPr/>
          <a:lstStyle>
            <a:lvl1pPr>
              <a:defRPr/>
            </a:lvl1pPr>
          </a:lstStyle>
          <a:p>
            <a:r>
              <a:rPr lang="en-US"/>
              <a:t>Click to edit Master title style</a:t>
            </a:r>
          </a:p>
        </p:txBody>
      </p:sp>
      <p:sp>
        <p:nvSpPr>
          <p:cNvPr id="36872"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t>Click to edit Master subtitle style</a:t>
            </a:r>
          </a:p>
        </p:txBody>
      </p:sp>
      <p:sp>
        <p:nvSpPr>
          <p:cNvPr id="9" name="Rectangle 9"/>
          <p:cNvSpPr>
            <a:spLocks noGrp="1" noChangeArrowheads="1"/>
          </p:cNvSpPr>
          <p:nvPr>
            <p:ph type="dt" sz="quarter" idx="10"/>
          </p:nvPr>
        </p:nvSpPr>
        <p:spPr/>
        <p:txBody>
          <a:bodyPr/>
          <a:lstStyle>
            <a:lvl1pPr eaLnBrk="0" hangingPunct="0">
              <a:defRPr/>
            </a:lvl1pPr>
          </a:lstStyle>
          <a:p>
            <a:pPr>
              <a:defRPr/>
            </a:pPr>
            <a:endParaRPr lang="en-US" altLang="zh-CN"/>
          </a:p>
        </p:txBody>
      </p:sp>
      <p:sp>
        <p:nvSpPr>
          <p:cNvPr id="10" name="Rectangle 10"/>
          <p:cNvSpPr>
            <a:spLocks noGrp="1" noChangeArrowheads="1"/>
          </p:cNvSpPr>
          <p:nvPr>
            <p:ph type="ftr" sz="quarter" idx="11"/>
          </p:nvPr>
        </p:nvSpPr>
        <p:spPr/>
        <p:txBody>
          <a:bodyPr/>
          <a:lstStyle>
            <a:lvl1pPr eaLnBrk="0" hangingPunct="0">
              <a:defRPr/>
            </a:lvl1pPr>
          </a:lstStyle>
          <a:p>
            <a:pPr>
              <a:defRPr/>
            </a:pPr>
            <a:endParaRPr lang="en-US" altLang="zh-CN"/>
          </a:p>
        </p:txBody>
      </p:sp>
      <p:sp>
        <p:nvSpPr>
          <p:cNvPr id="11" name="Rectangle 11"/>
          <p:cNvSpPr>
            <a:spLocks noGrp="1" noChangeArrowheads="1"/>
          </p:cNvSpPr>
          <p:nvPr>
            <p:ph type="sldNum" sz="quarter" idx="12"/>
          </p:nvPr>
        </p:nvSpPr>
        <p:spPr/>
        <p:txBody>
          <a:bodyPr/>
          <a:lstStyle>
            <a:lvl1pPr eaLnBrk="0" hangingPunct="0">
              <a:defRPr/>
            </a:lvl1pPr>
          </a:lstStyle>
          <a:p>
            <a:pPr>
              <a:defRPr/>
            </a:pPr>
            <a:fld id="{538DCBB9-117F-C944-B31C-DE17A0107F2F}" type="slidenum">
              <a:rPr lang="en-US" altLang="zh-CN"/>
              <a:pPr>
                <a:defRPr/>
              </a:pPr>
              <a:t>‹#›</a:t>
            </a:fld>
            <a:endParaRPr lang="en-US" altLang="zh-CN"/>
          </a:p>
        </p:txBody>
      </p:sp>
    </p:spTree>
    <p:extLst>
      <p:ext uri="{BB962C8B-B14F-4D97-AF65-F5344CB8AC3E}">
        <p14:creationId xmlns:p14="http://schemas.microsoft.com/office/powerpoint/2010/main" val="4033263776"/>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p:txBody>
          <a:bodyPr/>
          <a:lstStyle>
            <a:lvl1pPr eaLnBrk="0" hangingPunct="0">
              <a:defRPr/>
            </a:lvl1pPr>
          </a:lstStyle>
          <a:p>
            <a:pPr>
              <a:defRPr/>
            </a:pPr>
            <a:endParaRPr lang="en-US" altLang="zh-CN"/>
          </a:p>
        </p:txBody>
      </p:sp>
      <p:sp>
        <p:nvSpPr>
          <p:cNvPr id="5" name="Rectangle 10"/>
          <p:cNvSpPr>
            <a:spLocks noGrp="1" noChangeArrowheads="1"/>
          </p:cNvSpPr>
          <p:nvPr>
            <p:ph type="ftr" sz="quarter" idx="11"/>
          </p:nvPr>
        </p:nvSpPr>
        <p:spPr/>
        <p:txBody>
          <a:bodyPr/>
          <a:lstStyle>
            <a:lvl1pPr eaLnBrk="0" hangingPunct="0">
              <a:defRPr/>
            </a:lvl1pPr>
          </a:lstStyle>
          <a:p>
            <a:pPr>
              <a:defRPr/>
            </a:pPr>
            <a:endParaRPr lang="en-US" altLang="zh-CN"/>
          </a:p>
        </p:txBody>
      </p:sp>
      <p:sp>
        <p:nvSpPr>
          <p:cNvPr id="6" name="Rectangle 11"/>
          <p:cNvSpPr>
            <a:spLocks noGrp="1" noChangeArrowheads="1"/>
          </p:cNvSpPr>
          <p:nvPr>
            <p:ph type="sldNum" sz="quarter" idx="12"/>
          </p:nvPr>
        </p:nvSpPr>
        <p:spPr/>
        <p:txBody>
          <a:bodyPr/>
          <a:lstStyle>
            <a:lvl1pPr eaLnBrk="0" hangingPunct="0">
              <a:defRPr/>
            </a:lvl1pPr>
          </a:lstStyle>
          <a:p>
            <a:pPr>
              <a:defRPr/>
            </a:pPr>
            <a:fld id="{6F3F9CB3-0ED6-4E47-9EAC-702505E6E0AA}" type="slidenum">
              <a:rPr lang="en-US" altLang="zh-CN"/>
              <a:pPr>
                <a:defRPr/>
              </a:pPr>
              <a:t>‹#›</a:t>
            </a:fld>
            <a:endParaRPr lang="en-US" altLang="zh-CN"/>
          </a:p>
        </p:txBody>
      </p:sp>
    </p:spTree>
    <p:extLst>
      <p:ext uri="{BB962C8B-B14F-4D97-AF65-F5344CB8AC3E}">
        <p14:creationId xmlns:p14="http://schemas.microsoft.com/office/powerpoint/2010/main" val="2187779118"/>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p:cNvSpPr>
            <a:spLocks noGrp="1" noChangeArrowheads="1"/>
          </p:cNvSpPr>
          <p:nvPr>
            <p:ph type="dt" sz="half" idx="10"/>
          </p:nvPr>
        </p:nvSpPr>
        <p:spPr/>
        <p:txBody>
          <a:bodyPr/>
          <a:lstStyle>
            <a:lvl1pPr eaLnBrk="0" hangingPunct="0">
              <a:defRPr/>
            </a:lvl1pPr>
          </a:lstStyle>
          <a:p>
            <a:pPr>
              <a:defRPr/>
            </a:pPr>
            <a:endParaRPr lang="en-US" altLang="zh-CN"/>
          </a:p>
        </p:txBody>
      </p:sp>
      <p:sp>
        <p:nvSpPr>
          <p:cNvPr id="5" name="Rectangle 10"/>
          <p:cNvSpPr>
            <a:spLocks noGrp="1" noChangeArrowheads="1"/>
          </p:cNvSpPr>
          <p:nvPr>
            <p:ph type="ftr" sz="quarter" idx="11"/>
          </p:nvPr>
        </p:nvSpPr>
        <p:spPr/>
        <p:txBody>
          <a:bodyPr/>
          <a:lstStyle>
            <a:lvl1pPr eaLnBrk="0" hangingPunct="0">
              <a:defRPr/>
            </a:lvl1pPr>
          </a:lstStyle>
          <a:p>
            <a:pPr>
              <a:defRPr/>
            </a:pPr>
            <a:endParaRPr lang="en-US" altLang="zh-CN"/>
          </a:p>
        </p:txBody>
      </p:sp>
      <p:sp>
        <p:nvSpPr>
          <p:cNvPr id="6" name="Rectangle 11"/>
          <p:cNvSpPr>
            <a:spLocks noGrp="1" noChangeArrowheads="1"/>
          </p:cNvSpPr>
          <p:nvPr>
            <p:ph type="sldNum" sz="quarter" idx="12"/>
          </p:nvPr>
        </p:nvSpPr>
        <p:spPr/>
        <p:txBody>
          <a:bodyPr/>
          <a:lstStyle>
            <a:lvl1pPr eaLnBrk="0" hangingPunct="0">
              <a:defRPr/>
            </a:lvl1pPr>
          </a:lstStyle>
          <a:p>
            <a:pPr>
              <a:defRPr/>
            </a:pPr>
            <a:fld id="{C9A6964B-D8AA-5B45-87A5-7816E76AFB88}" type="slidenum">
              <a:rPr lang="en-US" altLang="zh-CN"/>
              <a:pPr>
                <a:defRPr/>
              </a:pPr>
              <a:t>‹#›</a:t>
            </a:fld>
            <a:endParaRPr lang="en-US" altLang="zh-CN"/>
          </a:p>
        </p:txBody>
      </p:sp>
    </p:spTree>
    <p:extLst>
      <p:ext uri="{BB962C8B-B14F-4D97-AF65-F5344CB8AC3E}">
        <p14:creationId xmlns:p14="http://schemas.microsoft.com/office/powerpoint/2010/main" val="1622942375"/>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p:txBody>
          <a:bodyPr/>
          <a:lstStyle>
            <a:lvl1pPr eaLnBrk="0" hangingPunct="0">
              <a:defRPr/>
            </a:lvl1pPr>
          </a:lstStyle>
          <a:p>
            <a:pPr>
              <a:defRPr/>
            </a:pPr>
            <a:endParaRPr lang="en-US" altLang="zh-CN"/>
          </a:p>
        </p:txBody>
      </p:sp>
      <p:sp>
        <p:nvSpPr>
          <p:cNvPr id="6" name="Rectangle 10"/>
          <p:cNvSpPr>
            <a:spLocks noGrp="1" noChangeArrowheads="1"/>
          </p:cNvSpPr>
          <p:nvPr>
            <p:ph type="ftr" sz="quarter" idx="11"/>
          </p:nvPr>
        </p:nvSpPr>
        <p:spPr/>
        <p:txBody>
          <a:bodyPr/>
          <a:lstStyle>
            <a:lvl1pPr eaLnBrk="0" hangingPunct="0">
              <a:defRPr/>
            </a:lvl1pPr>
          </a:lstStyle>
          <a:p>
            <a:pPr>
              <a:defRPr/>
            </a:pPr>
            <a:endParaRPr lang="en-US" altLang="zh-CN"/>
          </a:p>
        </p:txBody>
      </p:sp>
      <p:sp>
        <p:nvSpPr>
          <p:cNvPr id="7" name="Rectangle 11"/>
          <p:cNvSpPr>
            <a:spLocks noGrp="1" noChangeArrowheads="1"/>
          </p:cNvSpPr>
          <p:nvPr>
            <p:ph type="sldNum" sz="quarter" idx="12"/>
          </p:nvPr>
        </p:nvSpPr>
        <p:spPr/>
        <p:txBody>
          <a:bodyPr/>
          <a:lstStyle>
            <a:lvl1pPr eaLnBrk="0" hangingPunct="0">
              <a:defRPr/>
            </a:lvl1pPr>
          </a:lstStyle>
          <a:p>
            <a:pPr>
              <a:defRPr/>
            </a:pPr>
            <a:fld id="{D5D257B5-470B-F846-BF89-2F2FF29150B9}" type="slidenum">
              <a:rPr lang="en-US" altLang="zh-CN"/>
              <a:pPr>
                <a:defRPr/>
              </a:pPr>
              <a:t>‹#›</a:t>
            </a:fld>
            <a:endParaRPr lang="en-US" altLang="zh-CN"/>
          </a:p>
        </p:txBody>
      </p:sp>
    </p:spTree>
    <p:extLst>
      <p:ext uri="{BB962C8B-B14F-4D97-AF65-F5344CB8AC3E}">
        <p14:creationId xmlns:p14="http://schemas.microsoft.com/office/powerpoint/2010/main" val="18975466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7"/>
          <p:cNvSpPr>
            <a:spLocks noGrp="1" noChangeArrowheads="1"/>
          </p:cNvSpPr>
          <p:nvPr>
            <p:ph type="dt" sz="half" idx="10"/>
          </p:nvPr>
        </p:nvSpPr>
        <p:spPr>
          <a:ln/>
        </p:spPr>
        <p:txBody>
          <a:bodyPr/>
          <a:lstStyle>
            <a:lvl1pPr>
              <a:defRPr/>
            </a:lvl1pPr>
          </a:lstStyle>
          <a:p>
            <a:pPr>
              <a:defRPr/>
            </a:pPr>
            <a:endParaRPr lang="en-US"/>
          </a:p>
        </p:txBody>
      </p:sp>
      <p:sp>
        <p:nvSpPr>
          <p:cNvPr id="4" name="Rectangle 1028"/>
          <p:cNvSpPr>
            <a:spLocks noGrp="1" noChangeArrowheads="1"/>
          </p:cNvSpPr>
          <p:nvPr>
            <p:ph type="ftr" sz="quarter" idx="11"/>
          </p:nvPr>
        </p:nvSpPr>
        <p:spPr>
          <a:ln/>
        </p:spPr>
        <p:txBody>
          <a:bodyPr/>
          <a:lstStyle>
            <a:lvl1pPr>
              <a:defRPr/>
            </a:lvl1pPr>
          </a:lstStyle>
          <a:p>
            <a:pPr>
              <a:defRPr/>
            </a:pPr>
            <a:endParaRPr lang="en-US"/>
          </a:p>
        </p:txBody>
      </p:sp>
      <p:sp>
        <p:nvSpPr>
          <p:cNvPr id="5" name="Rectangle 1029"/>
          <p:cNvSpPr>
            <a:spLocks noGrp="1" noChangeArrowheads="1"/>
          </p:cNvSpPr>
          <p:nvPr>
            <p:ph type="sldNum" sz="quarter" idx="12"/>
          </p:nvPr>
        </p:nvSpPr>
        <p:spPr>
          <a:ln/>
        </p:spPr>
        <p:txBody>
          <a:bodyPr/>
          <a:lstStyle>
            <a:lvl1pPr>
              <a:defRPr/>
            </a:lvl1pPr>
          </a:lstStyle>
          <a:p>
            <a:pPr>
              <a:defRPr/>
            </a:pPr>
            <a:fld id="{4459B241-6A22-5543-AAAC-F6609C539949}" type="slidenum">
              <a:rPr lang="en-US"/>
              <a:pPr>
                <a:defRPr/>
              </a:pPr>
              <a:t>‹#›</a:t>
            </a:fld>
            <a:endParaRPr lang="en-US"/>
          </a:p>
        </p:txBody>
      </p:sp>
    </p:spTree>
    <p:extLst>
      <p:ext uri="{BB962C8B-B14F-4D97-AF65-F5344CB8AC3E}">
        <p14:creationId xmlns:p14="http://schemas.microsoft.com/office/powerpoint/2010/main" val="1722792506"/>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p:txBody>
          <a:bodyPr/>
          <a:lstStyle>
            <a:lvl1pPr eaLnBrk="0" hangingPunct="0">
              <a:defRPr/>
            </a:lvl1pPr>
          </a:lstStyle>
          <a:p>
            <a:pPr>
              <a:defRPr/>
            </a:pPr>
            <a:endParaRPr lang="en-US" altLang="zh-CN"/>
          </a:p>
        </p:txBody>
      </p:sp>
      <p:sp>
        <p:nvSpPr>
          <p:cNvPr id="8" name="Rectangle 10"/>
          <p:cNvSpPr>
            <a:spLocks noGrp="1" noChangeArrowheads="1"/>
          </p:cNvSpPr>
          <p:nvPr>
            <p:ph type="ftr" sz="quarter" idx="11"/>
          </p:nvPr>
        </p:nvSpPr>
        <p:spPr/>
        <p:txBody>
          <a:bodyPr/>
          <a:lstStyle>
            <a:lvl1pPr eaLnBrk="0" hangingPunct="0">
              <a:defRPr/>
            </a:lvl1pPr>
          </a:lstStyle>
          <a:p>
            <a:pPr>
              <a:defRPr/>
            </a:pPr>
            <a:endParaRPr lang="en-US" altLang="zh-CN"/>
          </a:p>
        </p:txBody>
      </p:sp>
      <p:sp>
        <p:nvSpPr>
          <p:cNvPr id="9" name="Rectangle 11"/>
          <p:cNvSpPr>
            <a:spLocks noGrp="1" noChangeArrowheads="1"/>
          </p:cNvSpPr>
          <p:nvPr>
            <p:ph type="sldNum" sz="quarter" idx="12"/>
          </p:nvPr>
        </p:nvSpPr>
        <p:spPr/>
        <p:txBody>
          <a:bodyPr/>
          <a:lstStyle>
            <a:lvl1pPr eaLnBrk="0" hangingPunct="0">
              <a:defRPr/>
            </a:lvl1pPr>
          </a:lstStyle>
          <a:p>
            <a:pPr>
              <a:defRPr/>
            </a:pPr>
            <a:fld id="{E0CE3ACC-9D54-964C-8716-37EF78CB7043}" type="slidenum">
              <a:rPr lang="en-US" altLang="zh-CN"/>
              <a:pPr>
                <a:defRPr/>
              </a:pPr>
              <a:t>‹#›</a:t>
            </a:fld>
            <a:endParaRPr lang="en-US" altLang="zh-CN"/>
          </a:p>
        </p:txBody>
      </p:sp>
    </p:spTree>
    <p:extLst>
      <p:ext uri="{BB962C8B-B14F-4D97-AF65-F5344CB8AC3E}">
        <p14:creationId xmlns:p14="http://schemas.microsoft.com/office/powerpoint/2010/main" val="3096983837"/>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p:cNvSpPr>
            <a:spLocks noGrp="1" noChangeArrowheads="1"/>
          </p:cNvSpPr>
          <p:nvPr>
            <p:ph type="dt" sz="half" idx="10"/>
          </p:nvPr>
        </p:nvSpPr>
        <p:spPr/>
        <p:txBody>
          <a:bodyPr/>
          <a:lstStyle>
            <a:lvl1pPr eaLnBrk="0" hangingPunct="0">
              <a:defRPr/>
            </a:lvl1pPr>
          </a:lstStyle>
          <a:p>
            <a:pPr>
              <a:defRPr/>
            </a:pPr>
            <a:endParaRPr lang="en-US" altLang="zh-CN"/>
          </a:p>
        </p:txBody>
      </p:sp>
      <p:sp>
        <p:nvSpPr>
          <p:cNvPr id="4" name="Rectangle 10"/>
          <p:cNvSpPr>
            <a:spLocks noGrp="1" noChangeArrowheads="1"/>
          </p:cNvSpPr>
          <p:nvPr>
            <p:ph type="ftr" sz="quarter" idx="11"/>
          </p:nvPr>
        </p:nvSpPr>
        <p:spPr/>
        <p:txBody>
          <a:bodyPr/>
          <a:lstStyle>
            <a:lvl1pPr eaLnBrk="0" hangingPunct="0">
              <a:defRPr/>
            </a:lvl1pPr>
          </a:lstStyle>
          <a:p>
            <a:pPr>
              <a:defRPr/>
            </a:pPr>
            <a:endParaRPr lang="en-US" altLang="zh-CN"/>
          </a:p>
        </p:txBody>
      </p:sp>
      <p:sp>
        <p:nvSpPr>
          <p:cNvPr id="5" name="Rectangle 11"/>
          <p:cNvSpPr>
            <a:spLocks noGrp="1" noChangeArrowheads="1"/>
          </p:cNvSpPr>
          <p:nvPr>
            <p:ph type="sldNum" sz="quarter" idx="12"/>
          </p:nvPr>
        </p:nvSpPr>
        <p:spPr/>
        <p:txBody>
          <a:bodyPr/>
          <a:lstStyle>
            <a:lvl1pPr eaLnBrk="0" hangingPunct="0">
              <a:defRPr/>
            </a:lvl1pPr>
          </a:lstStyle>
          <a:p>
            <a:pPr>
              <a:defRPr/>
            </a:pPr>
            <a:fld id="{3D0924D8-6BBF-FD4F-B913-0F3FB097B22A}" type="slidenum">
              <a:rPr lang="en-US" altLang="zh-CN"/>
              <a:pPr>
                <a:defRPr/>
              </a:pPr>
              <a:t>‹#›</a:t>
            </a:fld>
            <a:endParaRPr lang="en-US" altLang="zh-CN"/>
          </a:p>
        </p:txBody>
      </p:sp>
    </p:spTree>
    <p:extLst>
      <p:ext uri="{BB962C8B-B14F-4D97-AF65-F5344CB8AC3E}">
        <p14:creationId xmlns:p14="http://schemas.microsoft.com/office/powerpoint/2010/main" val="2162133893"/>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p:txBody>
          <a:bodyPr/>
          <a:lstStyle>
            <a:lvl1pPr eaLnBrk="0" hangingPunct="0">
              <a:defRPr/>
            </a:lvl1pPr>
          </a:lstStyle>
          <a:p>
            <a:pPr>
              <a:defRPr/>
            </a:pPr>
            <a:endParaRPr lang="en-US" altLang="zh-CN"/>
          </a:p>
        </p:txBody>
      </p:sp>
      <p:sp>
        <p:nvSpPr>
          <p:cNvPr id="3" name="Rectangle 10"/>
          <p:cNvSpPr>
            <a:spLocks noGrp="1" noChangeArrowheads="1"/>
          </p:cNvSpPr>
          <p:nvPr>
            <p:ph type="ftr" sz="quarter" idx="11"/>
          </p:nvPr>
        </p:nvSpPr>
        <p:spPr/>
        <p:txBody>
          <a:bodyPr/>
          <a:lstStyle>
            <a:lvl1pPr eaLnBrk="0" hangingPunct="0">
              <a:defRPr/>
            </a:lvl1pPr>
          </a:lstStyle>
          <a:p>
            <a:pPr>
              <a:defRPr/>
            </a:pPr>
            <a:endParaRPr lang="en-US" altLang="zh-CN"/>
          </a:p>
        </p:txBody>
      </p:sp>
      <p:sp>
        <p:nvSpPr>
          <p:cNvPr id="4" name="Rectangle 11"/>
          <p:cNvSpPr>
            <a:spLocks noGrp="1" noChangeArrowheads="1"/>
          </p:cNvSpPr>
          <p:nvPr>
            <p:ph type="sldNum" sz="quarter" idx="12"/>
          </p:nvPr>
        </p:nvSpPr>
        <p:spPr/>
        <p:txBody>
          <a:bodyPr/>
          <a:lstStyle>
            <a:lvl1pPr eaLnBrk="0" hangingPunct="0">
              <a:defRPr/>
            </a:lvl1pPr>
          </a:lstStyle>
          <a:p>
            <a:pPr>
              <a:defRPr/>
            </a:pPr>
            <a:fld id="{3F3EC5CC-FDBC-2748-8666-821934F34EB2}" type="slidenum">
              <a:rPr lang="en-US" altLang="zh-CN"/>
              <a:pPr>
                <a:defRPr/>
              </a:pPr>
              <a:t>‹#›</a:t>
            </a:fld>
            <a:endParaRPr lang="en-US" altLang="zh-CN"/>
          </a:p>
        </p:txBody>
      </p:sp>
    </p:spTree>
    <p:extLst>
      <p:ext uri="{BB962C8B-B14F-4D97-AF65-F5344CB8AC3E}">
        <p14:creationId xmlns:p14="http://schemas.microsoft.com/office/powerpoint/2010/main" val="4165695740"/>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p:txBody>
          <a:bodyPr/>
          <a:lstStyle>
            <a:lvl1pPr eaLnBrk="0" hangingPunct="0">
              <a:defRPr/>
            </a:lvl1pPr>
          </a:lstStyle>
          <a:p>
            <a:pPr>
              <a:defRPr/>
            </a:pPr>
            <a:endParaRPr lang="en-US" altLang="zh-CN"/>
          </a:p>
        </p:txBody>
      </p:sp>
      <p:sp>
        <p:nvSpPr>
          <p:cNvPr id="6" name="Rectangle 10"/>
          <p:cNvSpPr>
            <a:spLocks noGrp="1" noChangeArrowheads="1"/>
          </p:cNvSpPr>
          <p:nvPr>
            <p:ph type="ftr" sz="quarter" idx="11"/>
          </p:nvPr>
        </p:nvSpPr>
        <p:spPr/>
        <p:txBody>
          <a:bodyPr/>
          <a:lstStyle>
            <a:lvl1pPr eaLnBrk="0" hangingPunct="0">
              <a:defRPr/>
            </a:lvl1pPr>
          </a:lstStyle>
          <a:p>
            <a:pPr>
              <a:defRPr/>
            </a:pPr>
            <a:endParaRPr lang="en-US" altLang="zh-CN"/>
          </a:p>
        </p:txBody>
      </p:sp>
      <p:sp>
        <p:nvSpPr>
          <p:cNvPr id="7" name="Rectangle 11"/>
          <p:cNvSpPr>
            <a:spLocks noGrp="1" noChangeArrowheads="1"/>
          </p:cNvSpPr>
          <p:nvPr>
            <p:ph type="sldNum" sz="quarter" idx="12"/>
          </p:nvPr>
        </p:nvSpPr>
        <p:spPr/>
        <p:txBody>
          <a:bodyPr/>
          <a:lstStyle>
            <a:lvl1pPr eaLnBrk="0" hangingPunct="0">
              <a:defRPr/>
            </a:lvl1pPr>
          </a:lstStyle>
          <a:p>
            <a:pPr>
              <a:defRPr/>
            </a:pPr>
            <a:fld id="{AC151978-AA56-C44D-A7D8-16CA7FF7FC4F}" type="slidenum">
              <a:rPr lang="en-US" altLang="zh-CN"/>
              <a:pPr>
                <a:defRPr/>
              </a:pPr>
              <a:t>‹#›</a:t>
            </a:fld>
            <a:endParaRPr lang="en-US" altLang="zh-CN"/>
          </a:p>
        </p:txBody>
      </p:sp>
    </p:spTree>
    <p:extLst>
      <p:ext uri="{BB962C8B-B14F-4D97-AF65-F5344CB8AC3E}">
        <p14:creationId xmlns:p14="http://schemas.microsoft.com/office/powerpoint/2010/main" val="3354529068"/>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p:txBody>
          <a:bodyPr/>
          <a:lstStyle>
            <a:lvl1pPr eaLnBrk="0" hangingPunct="0">
              <a:defRPr/>
            </a:lvl1pPr>
          </a:lstStyle>
          <a:p>
            <a:pPr>
              <a:defRPr/>
            </a:pPr>
            <a:endParaRPr lang="en-US" altLang="zh-CN"/>
          </a:p>
        </p:txBody>
      </p:sp>
      <p:sp>
        <p:nvSpPr>
          <p:cNvPr id="6" name="Rectangle 10"/>
          <p:cNvSpPr>
            <a:spLocks noGrp="1" noChangeArrowheads="1"/>
          </p:cNvSpPr>
          <p:nvPr>
            <p:ph type="ftr" sz="quarter" idx="11"/>
          </p:nvPr>
        </p:nvSpPr>
        <p:spPr/>
        <p:txBody>
          <a:bodyPr/>
          <a:lstStyle>
            <a:lvl1pPr eaLnBrk="0" hangingPunct="0">
              <a:defRPr/>
            </a:lvl1pPr>
          </a:lstStyle>
          <a:p>
            <a:pPr>
              <a:defRPr/>
            </a:pPr>
            <a:endParaRPr lang="en-US" altLang="zh-CN"/>
          </a:p>
        </p:txBody>
      </p:sp>
      <p:sp>
        <p:nvSpPr>
          <p:cNvPr id="7" name="Rectangle 11"/>
          <p:cNvSpPr>
            <a:spLocks noGrp="1" noChangeArrowheads="1"/>
          </p:cNvSpPr>
          <p:nvPr>
            <p:ph type="sldNum" sz="quarter" idx="12"/>
          </p:nvPr>
        </p:nvSpPr>
        <p:spPr/>
        <p:txBody>
          <a:bodyPr/>
          <a:lstStyle>
            <a:lvl1pPr eaLnBrk="0" hangingPunct="0">
              <a:defRPr/>
            </a:lvl1pPr>
          </a:lstStyle>
          <a:p>
            <a:pPr>
              <a:defRPr/>
            </a:pPr>
            <a:fld id="{4F144F53-C794-7B4D-BF18-2F5B62C1C080}" type="slidenum">
              <a:rPr lang="en-US" altLang="zh-CN"/>
              <a:pPr>
                <a:defRPr/>
              </a:pPr>
              <a:t>‹#›</a:t>
            </a:fld>
            <a:endParaRPr lang="en-US" altLang="zh-CN"/>
          </a:p>
        </p:txBody>
      </p:sp>
    </p:spTree>
    <p:extLst>
      <p:ext uri="{BB962C8B-B14F-4D97-AF65-F5344CB8AC3E}">
        <p14:creationId xmlns:p14="http://schemas.microsoft.com/office/powerpoint/2010/main" val="75255959"/>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p:txBody>
          <a:bodyPr/>
          <a:lstStyle>
            <a:lvl1pPr eaLnBrk="0" hangingPunct="0">
              <a:defRPr/>
            </a:lvl1pPr>
          </a:lstStyle>
          <a:p>
            <a:pPr>
              <a:defRPr/>
            </a:pPr>
            <a:endParaRPr lang="en-US" altLang="zh-CN"/>
          </a:p>
        </p:txBody>
      </p:sp>
      <p:sp>
        <p:nvSpPr>
          <p:cNvPr id="5" name="Rectangle 10"/>
          <p:cNvSpPr>
            <a:spLocks noGrp="1" noChangeArrowheads="1"/>
          </p:cNvSpPr>
          <p:nvPr>
            <p:ph type="ftr" sz="quarter" idx="11"/>
          </p:nvPr>
        </p:nvSpPr>
        <p:spPr/>
        <p:txBody>
          <a:bodyPr/>
          <a:lstStyle>
            <a:lvl1pPr eaLnBrk="0" hangingPunct="0">
              <a:defRPr/>
            </a:lvl1pPr>
          </a:lstStyle>
          <a:p>
            <a:pPr>
              <a:defRPr/>
            </a:pPr>
            <a:endParaRPr lang="en-US" altLang="zh-CN"/>
          </a:p>
        </p:txBody>
      </p:sp>
      <p:sp>
        <p:nvSpPr>
          <p:cNvPr id="6" name="Rectangle 11"/>
          <p:cNvSpPr>
            <a:spLocks noGrp="1" noChangeArrowheads="1"/>
          </p:cNvSpPr>
          <p:nvPr>
            <p:ph type="sldNum" sz="quarter" idx="12"/>
          </p:nvPr>
        </p:nvSpPr>
        <p:spPr/>
        <p:txBody>
          <a:bodyPr/>
          <a:lstStyle>
            <a:lvl1pPr eaLnBrk="0" hangingPunct="0">
              <a:defRPr/>
            </a:lvl1pPr>
          </a:lstStyle>
          <a:p>
            <a:pPr>
              <a:defRPr/>
            </a:pPr>
            <a:fld id="{D9EA30A4-686D-784C-BE34-C0991F2501D5}" type="slidenum">
              <a:rPr lang="en-US" altLang="zh-CN"/>
              <a:pPr>
                <a:defRPr/>
              </a:pPr>
              <a:t>‹#›</a:t>
            </a:fld>
            <a:endParaRPr lang="en-US" altLang="zh-CN"/>
          </a:p>
        </p:txBody>
      </p:sp>
    </p:spTree>
    <p:extLst>
      <p:ext uri="{BB962C8B-B14F-4D97-AF65-F5344CB8AC3E}">
        <p14:creationId xmlns:p14="http://schemas.microsoft.com/office/powerpoint/2010/main" val="4012039784"/>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p:txBody>
          <a:bodyPr/>
          <a:lstStyle>
            <a:lvl1pPr eaLnBrk="0" hangingPunct="0">
              <a:defRPr/>
            </a:lvl1pPr>
          </a:lstStyle>
          <a:p>
            <a:pPr>
              <a:defRPr/>
            </a:pPr>
            <a:endParaRPr lang="en-US" altLang="zh-CN"/>
          </a:p>
        </p:txBody>
      </p:sp>
      <p:sp>
        <p:nvSpPr>
          <p:cNvPr id="5" name="Rectangle 10"/>
          <p:cNvSpPr>
            <a:spLocks noGrp="1" noChangeArrowheads="1"/>
          </p:cNvSpPr>
          <p:nvPr>
            <p:ph type="ftr" sz="quarter" idx="11"/>
          </p:nvPr>
        </p:nvSpPr>
        <p:spPr/>
        <p:txBody>
          <a:bodyPr/>
          <a:lstStyle>
            <a:lvl1pPr eaLnBrk="0" hangingPunct="0">
              <a:defRPr/>
            </a:lvl1pPr>
          </a:lstStyle>
          <a:p>
            <a:pPr>
              <a:defRPr/>
            </a:pPr>
            <a:endParaRPr lang="en-US" altLang="zh-CN"/>
          </a:p>
        </p:txBody>
      </p:sp>
      <p:sp>
        <p:nvSpPr>
          <p:cNvPr id="6" name="Rectangle 11"/>
          <p:cNvSpPr>
            <a:spLocks noGrp="1" noChangeArrowheads="1"/>
          </p:cNvSpPr>
          <p:nvPr>
            <p:ph type="sldNum" sz="quarter" idx="12"/>
          </p:nvPr>
        </p:nvSpPr>
        <p:spPr/>
        <p:txBody>
          <a:bodyPr/>
          <a:lstStyle>
            <a:lvl1pPr eaLnBrk="0" hangingPunct="0">
              <a:defRPr/>
            </a:lvl1pPr>
          </a:lstStyle>
          <a:p>
            <a:pPr>
              <a:defRPr/>
            </a:pPr>
            <a:fld id="{752A8C93-79FE-CD44-851B-C075DE8EFC64}" type="slidenum">
              <a:rPr lang="en-US" altLang="zh-CN"/>
              <a:pPr>
                <a:defRPr/>
              </a:pPr>
              <a:t>‹#›</a:t>
            </a:fld>
            <a:endParaRPr lang="en-US" altLang="zh-CN"/>
          </a:p>
        </p:txBody>
      </p:sp>
    </p:spTree>
    <p:extLst>
      <p:ext uri="{BB962C8B-B14F-4D97-AF65-F5344CB8AC3E}">
        <p14:creationId xmlns:p14="http://schemas.microsoft.com/office/powerpoint/2010/main" val="2441887579"/>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2057400"/>
            <a:ext cx="7772400" cy="4114800"/>
          </a:xfrm>
        </p:spPr>
        <p:txBody>
          <a:bodyPr/>
          <a:lstStyle/>
          <a:p>
            <a:pPr lvl="0"/>
            <a:endParaRPr lang="en-US" noProof="0"/>
          </a:p>
        </p:txBody>
      </p:sp>
      <p:sp>
        <p:nvSpPr>
          <p:cNvPr id="4" name="Rectangle 9"/>
          <p:cNvSpPr>
            <a:spLocks noGrp="1" noChangeArrowheads="1"/>
          </p:cNvSpPr>
          <p:nvPr>
            <p:ph type="dt" sz="half" idx="10"/>
          </p:nvPr>
        </p:nvSpPr>
        <p:spPr/>
        <p:txBody>
          <a:bodyPr/>
          <a:lstStyle>
            <a:lvl1pPr eaLnBrk="0" hangingPunct="0">
              <a:defRPr/>
            </a:lvl1pPr>
          </a:lstStyle>
          <a:p>
            <a:pPr>
              <a:defRPr/>
            </a:pPr>
            <a:endParaRPr lang="en-US" altLang="zh-CN"/>
          </a:p>
        </p:txBody>
      </p:sp>
      <p:sp>
        <p:nvSpPr>
          <p:cNvPr id="5" name="Rectangle 10"/>
          <p:cNvSpPr>
            <a:spLocks noGrp="1" noChangeArrowheads="1"/>
          </p:cNvSpPr>
          <p:nvPr>
            <p:ph type="ftr" sz="quarter" idx="11"/>
          </p:nvPr>
        </p:nvSpPr>
        <p:spPr/>
        <p:txBody>
          <a:bodyPr/>
          <a:lstStyle>
            <a:lvl1pPr eaLnBrk="0" hangingPunct="0">
              <a:defRPr/>
            </a:lvl1pPr>
          </a:lstStyle>
          <a:p>
            <a:pPr>
              <a:defRPr/>
            </a:pPr>
            <a:endParaRPr lang="en-US" altLang="zh-CN"/>
          </a:p>
        </p:txBody>
      </p:sp>
      <p:sp>
        <p:nvSpPr>
          <p:cNvPr id="6" name="Rectangle 11"/>
          <p:cNvSpPr>
            <a:spLocks noGrp="1" noChangeArrowheads="1"/>
          </p:cNvSpPr>
          <p:nvPr>
            <p:ph type="sldNum" sz="quarter" idx="12"/>
          </p:nvPr>
        </p:nvSpPr>
        <p:spPr/>
        <p:txBody>
          <a:bodyPr/>
          <a:lstStyle>
            <a:lvl1pPr eaLnBrk="0" hangingPunct="0">
              <a:defRPr/>
            </a:lvl1pPr>
          </a:lstStyle>
          <a:p>
            <a:pPr>
              <a:defRPr/>
            </a:pPr>
            <a:fld id="{8425DCAE-2A2B-7546-B2DA-903F7911FF2B}" type="slidenum">
              <a:rPr lang="en-US" altLang="zh-CN"/>
              <a:pPr>
                <a:defRPr/>
              </a:pPr>
              <a:t>‹#›</a:t>
            </a:fld>
            <a:endParaRPr lang="en-US" altLang="zh-CN"/>
          </a:p>
        </p:txBody>
      </p:sp>
    </p:spTree>
    <p:extLst>
      <p:ext uri="{BB962C8B-B14F-4D97-AF65-F5344CB8AC3E}">
        <p14:creationId xmlns:p14="http://schemas.microsoft.com/office/powerpoint/2010/main" val="3478185040"/>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88" y="0"/>
            <a:ext cx="9145588" cy="6859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133600" y="3124200"/>
            <a:ext cx="5459413" cy="133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7588" name="Rectangle 4"/>
          <p:cNvSpPr>
            <a:spLocks noGrp="1" noChangeArrowheads="1"/>
          </p:cNvSpPr>
          <p:nvPr>
            <p:ph type="ctrTitle"/>
          </p:nvPr>
        </p:nvSpPr>
        <p:spPr>
          <a:xfrm>
            <a:off x="1524000" y="1752600"/>
            <a:ext cx="7162800" cy="1371600"/>
          </a:xfrm>
        </p:spPr>
        <p:txBody>
          <a:bodyPr/>
          <a:lstStyle>
            <a:lvl1pPr>
              <a:defRPr>
                <a:solidFill>
                  <a:schemeClr val="tx2"/>
                </a:solidFill>
              </a:defRPr>
            </a:lvl1pPr>
          </a:lstStyle>
          <a:p>
            <a:pPr lvl="0"/>
            <a:r>
              <a:rPr lang="en-US" altLang="zh-CN" noProof="0"/>
              <a:t>Click to edit Master title style</a:t>
            </a:r>
          </a:p>
        </p:txBody>
      </p:sp>
      <p:sp>
        <p:nvSpPr>
          <p:cNvPr id="67589" name="Rectangle 5"/>
          <p:cNvSpPr>
            <a:spLocks noGrp="1" noChangeArrowheads="1"/>
          </p:cNvSpPr>
          <p:nvPr>
            <p:ph type="subTitle" idx="1"/>
          </p:nvPr>
        </p:nvSpPr>
        <p:spPr>
          <a:xfrm>
            <a:off x="1524000" y="3352800"/>
            <a:ext cx="7162800" cy="1752600"/>
          </a:xfrm>
        </p:spPr>
        <p:txBody>
          <a:bodyPr/>
          <a:lstStyle>
            <a:lvl1pPr marL="0" indent="0" algn="ctr">
              <a:buFontTx/>
              <a:buNone/>
              <a:defRPr>
                <a:solidFill>
                  <a:schemeClr val="tx2"/>
                </a:solidFill>
              </a:defRPr>
            </a:lvl1pPr>
          </a:lstStyle>
          <a:p>
            <a:pPr lvl="0"/>
            <a:r>
              <a:rPr lang="en-US" altLang="zh-CN" noProof="0"/>
              <a:t>Click to edit Master subtitle style</a:t>
            </a:r>
          </a:p>
        </p:txBody>
      </p:sp>
      <p:sp>
        <p:nvSpPr>
          <p:cNvPr id="6" name="Rectangle 6"/>
          <p:cNvSpPr>
            <a:spLocks noGrp="1" noChangeArrowheads="1"/>
          </p:cNvSpPr>
          <p:nvPr>
            <p:ph type="dt" sz="half" idx="10"/>
          </p:nvPr>
        </p:nvSpPr>
        <p:spPr>
          <a:xfrm>
            <a:off x="1524000" y="6248400"/>
            <a:ext cx="1905000" cy="457200"/>
          </a:xfrm>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eaLnBrk="1" hangingPunct="1">
              <a:defRPr kumimoji="1">
                <a:solidFill>
                  <a:schemeClr val="tx2"/>
                </a:solidFill>
              </a:defRPr>
            </a:lvl1pPr>
          </a:lstStyle>
          <a:p>
            <a:pPr>
              <a:defRPr/>
            </a:pPr>
            <a:endParaRPr lang="en-US" altLang="zh-CN">
              <a:solidFill>
                <a:srgbClr val="5D2204"/>
              </a:solidFill>
            </a:endParaRPr>
          </a:p>
        </p:txBody>
      </p:sp>
      <p:sp>
        <p:nvSpPr>
          <p:cNvPr id="7" name="Rectangle 7"/>
          <p:cNvSpPr>
            <a:spLocks noGrp="1" noChangeArrowheads="1"/>
          </p:cNvSpPr>
          <p:nvPr>
            <p:ph type="ftr" sz="quarter" idx="11"/>
          </p:nvPr>
        </p:nvSpPr>
        <p:spPr>
          <a:xfrm>
            <a:off x="3657600" y="6248400"/>
            <a:ext cx="2895600" cy="457200"/>
          </a:xfrm>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eaLnBrk="1" hangingPunct="1">
              <a:defRPr kumimoji="1">
                <a:solidFill>
                  <a:schemeClr val="tx2"/>
                </a:solidFill>
              </a:defRPr>
            </a:lvl1pPr>
          </a:lstStyle>
          <a:p>
            <a:pPr>
              <a:defRPr/>
            </a:pPr>
            <a:endParaRPr lang="en-US" altLang="zh-CN">
              <a:solidFill>
                <a:srgbClr val="5D2204"/>
              </a:solidFill>
            </a:endParaRPr>
          </a:p>
        </p:txBody>
      </p:sp>
      <p:sp>
        <p:nvSpPr>
          <p:cNvPr id="8" name="Rectangle 8"/>
          <p:cNvSpPr>
            <a:spLocks noGrp="1" noChangeArrowheads="1"/>
          </p:cNvSpPr>
          <p:nvPr>
            <p:ph type="sldNum" sz="quarter" idx="12"/>
          </p:nvPr>
        </p:nvSpPr>
        <p:spPr>
          <a:xfrm>
            <a:off x="6781800" y="6248400"/>
            <a:ext cx="1905000" cy="457200"/>
          </a:xfrm>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eaLnBrk="1" hangingPunct="1">
              <a:defRPr kumimoji="1">
                <a:solidFill>
                  <a:schemeClr val="tx2"/>
                </a:solidFill>
              </a:defRPr>
            </a:lvl1pPr>
          </a:lstStyle>
          <a:p>
            <a:pPr>
              <a:defRPr/>
            </a:pPr>
            <a:fld id="{F626EC21-12C9-4E4D-B7B7-67DA93FD3ECC}" type="slidenum">
              <a:rPr lang="en-US" altLang="zh-CN">
                <a:solidFill>
                  <a:srgbClr val="5D2204"/>
                </a:solidFill>
              </a:rPr>
              <a:pPr>
                <a:defRPr/>
              </a:pPr>
              <a:t>‹#›</a:t>
            </a:fld>
            <a:endParaRPr lang="en-US" altLang="zh-CN">
              <a:solidFill>
                <a:srgbClr val="5D2204"/>
              </a:solidFill>
            </a:endParaRPr>
          </a:p>
        </p:txBody>
      </p:sp>
    </p:spTree>
    <p:extLst>
      <p:ext uri="{BB962C8B-B14F-4D97-AF65-F5344CB8AC3E}">
        <p14:creationId xmlns:p14="http://schemas.microsoft.com/office/powerpoint/2010/main" val="4042383317"/>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ltLang="zh-CN">
              <a:solidFill>
                <a:srgbClr val="212164"/>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ltLang="zh-CN">
              <a:solidFill>
                <a:srgbClr val="212164"/>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35F909F5-5353-6F42-A6EB-9E3A8CCAFD77}" type="slidenum">
              <a:rPr lang="en-US" altLang="zh-CN">
                <a:solidFill>
                  <a:srgbClr val="212164"/>
                </a:solidFill>
              </a:rPr>
              <a:pPr>
                <a:defRPr/>
              </a:pPr>
              <a:t>‹#›</a:t>
            </a:fld>
            <a:endParaRPr lang="en-US" altLang="zh-CN">
              <a:solidFill>
                <a:srgbClr val="212164"/>
              </a:solidFill>
            </a:endParaRPr>
          </a:p>
        </p:txBody>
      </p:sp>
    </p:spTree>
    <p:extLst>
      <p:ext uri="{BB962C8B-B14F-4D97-AF65-F5344CB8AC3E}">
        <p14:creationId xmlns:p14="http://schemas.microsoft.com/office/powerpoint/2010/main" val="18139814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7"/>
          <p:cNvSpPr>
            <a:spLocks noGrp="1" noChangeArrowheads="1"/>
          </p:cNvSpPr>
          <p:nvPr>
            <p:ph type="dt" sz="half" idx="10"/>
          </p:nvPr>
        </p:nvSpPr>
        <p:spPr>
          <a:ln/>
        </p:spPr>
        <p:txBody>
          <a:bodyPr/>
          <a:lstStyle>
            <a:lvl1pPr>
              <a:defRPr/>
            </a:lvl1pPr>
          </a:lstStyle>
          <a:p>
            <a:pPr>
              <a:defRPr/>
            </a:pPr>
            <a:endParaRPr lang="en-US"/>
          </a:p>
        </p:txBody>
      </p:sp>
      <p:sp>
        <p:nvSpPr>
          <p:cNvPr id="3" name="Rectangle 1028"/>
          <p:cNvSpPr>
            <a:spLocks noGrp="1" noChangeArrowheads="1"/>
          </p:cNvSpPr>
          <p:nvPr>
            <p:ph type="ftr" sz="quarter" idx="11"/>
          </p:nvPr>
        </p:nvSpPr>
        <p:spPr>
          <a:ln/>
        </p:spPr>
        <p:txBody>
          <a:bodyPr/>
          <a:lstStyle>
            <a:lvl1pPr>
              <a:defRPr/>
            </a:lvl1pPr>
          </a:lstStyle>
          <a:p>
            <a:pPr>
              <a:defRPr/>
            </a:pPr>
            <a:endParaRPr lang="en-US"/>
          </a:p>
        </p:txBody>
      </p:sp>
      <p:sp>
        <p:nvSpPr>
          <p:cNvPr id="4" name="Rectangle 1029"/>
          <p:cNvSpPr>
            <a:spLocks noGrp="1" noChangeArrowheads="1"/>
          </p:cNvSpPr>
          <p:nvPr>
            <p:ph type="sldNum" sz="quarter" idx="12"/>
          </p:nvPr>
        </p:nvSpPr>
        <p:spPr>
          <a:ln/>
        </p:spPr>
        <p:txBody>
          <a:bodyPr/>
          <a:lstStyle>
            <a:lvl1pPr>
              <a:defRPr/>
            </a:lvl1pPr>
          </a:lstStyle>
          <a:p>
            <a:pPr>
              <a:defRPr/>
            </a:pPr>
            <a:fld id="{34685A2D-FCB6-3F40-848D-96D27D0E22EA}" type="slidenum">
              <a:rPr lang="en-US"/>
              <a:pPr>
                <a:defRPr/>
              </a:pPr>
              <a:t>‹#›</a:t>
            </a:fld>
            <a:endParaRPr lang="en-US"/>
          </a:p>
        </p:txBody>
      </p:sp>
    </p:spTree>
    <p:extLst>
      <p:ext uri="{BB962C8B-B14F-4D97-AF65-F5344CB8AC3E}">
        <p14:creationId xmlns:p14="http://schemas.microsoft.com/office/powerpoint/2010/main" val="761420887"/>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endParaRPr lang="en-US" altLang="zh-CN">
              <a:solidFill>
                <a:srgbClr val="212164"/>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ltLang="zh-CN">
              <a:solidFill>
                <a:srgbClr val="212164"/>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9F270260-101A-6146-BFFD-EDE654439B14}" type="slidenum">
              <a:rPr lang="en-US" altLang="zh-CN">
                <a:solidFill>
                  <a:srgbClr val="212164"/>
                </a:solidFill>
              </a:rPr>
              <a:pPr>
                <a:defRPr/>
              </a:pPr>
              <a:t>‹#›</a:t>
            </a:fld>
            <a:endParaRPr lang="en-US" altLang="zh-CN">
              <a:solidFill>
                <a:srgbClr val="212164"/>
              </a:solidFill>
            </a:endParaRPr>
          </a:p>
        </p:txBody>
      </p:sp>
    </p:spTree>
    <p:extLst>
      <p:ext uri="{BB962C8B-B14F-4D97-AF65-F5344CB8AC3E}">
        <p14:creationId xmlns:p14="http://schemas.microsoft.com/office/powerpoint/2010/main" val="2261037415"/>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a:ln/>
        </p:spPr>
        <p:txBody>
          <a:bodyPr/>
          <a:lstStyle>
            <a:lvl1pPr>
              <a:defRPr/>
            </a:lvl1pPr>
          </a:lstStyle>
          <a:p>
            <a:pPr>
              <a:defRPr/>
            </a:pPr>
            <a:endParaRPr lang="en-US" altLang="zh-CN">
              <a:solidFill>
                <a:srgbClr val="212164"/>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ltLang="zh-CN">
              <a:solidFill>
                <a:srgbClr val="212164"/>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0D05CA39-7DD8-C046-9C66-E8EB6749A971}" type="slidenum">
              <a:rPr lang="en-US" altLang="zh-CN">
                <a:solidFill>
                  <a:srgbClr val="212164"/>
                </a:solidFill>
              </a:rPr>
              <a:pPr>
                <a:defRPr/>
              </a:pPr>
              <a:t>‹#›</a:t>
            </a:fld>
            <a:endParaRPr lang="en-US" altLang="zh-CN">
              <a:solidFill>
                <a:srgbClr val="212164"/>
              </a:solidFill>
            </a:endParaRPr>
          </a:p>
        </p:txBody>
      </p:sp>
    </p:spTree>
    <p:extLst>
      <p:ext uri="{BB962C8B-B14F-4D97-AF65-F5344CB8AC3E}">
        <p14:creationId xmlns:p14="http://schemas.microsoft.com/office/powerpoint/2010/main" val="1246728883"/>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a:ln/>
        </p:spPr>
        <p:txBody>
          <a:bodyPr/>
          <a:lstStyle>
            <a:lvl1pPr>
              <a:defRPr/>
            </a:lvl1pPr>
          </a:lstStyle>
          <a:p>
            <a:pPr>
              <a:defRPr/>
            </a:pPr>
            <a:endParaRPr lang="en-US" altLang="zh-CN">
              <a:solidFill>
                <a:srgbClr val="212164"/>
              </a:solidFill>
            </a:endParaRPr>
          </a:p>
        </p:txBody>
      </p:sp>
      <p:sp>
        <p:nvSpPr>
          <p:cNvPr id="8" name="Rectangle 7"/>
          <p:cNvSpPr>
            <a:spLocks noGrp="1" noChangeArrowheads="1"/>
          </p:cNvSpPr>
          <p:nvPr>
            <p:ph type="ftr" sz="quarter" idx="11"/>
          </p:nvPr>
        </p:nvSpPr>
        <p:spPr>
          <a:ln/>
        </p:spPr>
        <p:txBody>
          <a:bodyPr/>
          <a:lstStyle>
            <a:lvl1pPr>
              <a:defRPr/>
            </a:lvl1pPr>
          </a:lstStyle>
          <a:p>
            <a:pPr>
              <a:defRPr/>
            </a:pPr>
            <a:endParaRPr lang="en-US" altLang="zh-CN">
              <a:solidFill>
                <a:srgbClr val="212164"/>
              </a:solidFill>
            </a:endParaRPr>
          </a:p>
        </p:txBody>
      </p:sp>
      <p:sp>
        <p:nvSpPr>
          <p:cNvPr id="9" name="Rectangle 8"/>
          <p:cNvSpPr>
            <a:spLocks noGrp="1" noChangeArrowheads="1"/>
          </p:cNvSpPr>
          <p:nvPr>
            <p:ph type="sldNum" sz="quarter" idx="12"/>
          </p:nvPr>
        </p:nvSpPr>
        <p:spPr>
          <a:ln/>
        </p:spPr>
        <p:txBody>
          <a:bodyPr/>
          <a:lstStyle>
            <a:lvl1pPr>
              <a:defRPr/>
            </a:lvl1pPr>
          </a:lstStyle>
          <a:p>
            <a:pPr>
              <a:defRPr/>
            </a:pPr>
            <a:fld id="{010BE49B-FE1F-4E43-8DF6-8EF38E33C779}" type="slidenum">
              <a:rPr lang="en-US" altLang="zh-CN">
                <a:solidFill>
                  <a:srgbClr val="212164"/>
                </a:solidFill>
              </a:rPr>
              <a:pPr>
                <a:defRPr/>
              </a:pPr>
              <a:t>‹#›</a:t>
            </a:fld>
            <a:endParaRPr lang="en-US" altLang="zh-CN">
              <a:solidFill>
                <a:srgbClr val="212164"/>
              </a:solidFill>
            </a:endParaRPr>
          </a:p>
        </p:txBody>
      </p:sp>
    </p:spTree>
    <p:extLst>
      <p:ext uri="{BB962C8B-B14F-4D97-AF65-F5344CB8AC3E}">
        <p14:creationId xmlns:p14="http://schemas.microsoft.com/office/powerpoint/2010/main" val="3687848303"/>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a:ln/>
        </p:spPr>
        <p:txBody>
          <a:bodyPr/>
          <a:lstStyle>
            <a:lvl1pPr>
              <a:defRPr/>
            </a:lvl1pPr>
          </a:lstStyle>
          <a:p>
            <a:pPr>
              <a:defRPr/>
            </a:pPr>
            <a:endParaRPr lang="en-US" altLang="zh-CN">
              <a:solidFill>
                <a:srgbClr val="212164"/>
              </a:solidFill>
            </a:endParaRPr>
          </a:p>
        </p:txBody>
      </p:sp>
      <p:sp>
        <p:nvSpPr>
          <p:cNvPr id="4" name="Rectangle 7"/>
          <p:cNvSpPr>
            <a:spLocks noGrp="1" noChangeArrowheads="1"/>
          </p:cNvSpPr>
          <p:nvPr>
            <p:ph type="ftr" sz="quarter" idx="11"/>
          </p:nvPr>
        </p:nvSpPr>
        <p:spPr>
          <a:ln/>
        </p:spPr>
        <p:txBody>
          <a:bodyPr/>
          <a:lstStyle>
            <a:lvl1pPr>
              <a:defRPr/>
            </a:lvl1pPr>
          </a:lstStyle>
          <a:p>
            <a:pPr>
              <a:defRPr/>
            </a:pPr>
            <a:endParaRPr lang="en-US" altLang="zh-CN">
              <a:solidFill>
                <a:srgbClr val="212164"/>
              </a:solidFill>
            </a:endParaRPr>
          </a:p>
        </p:txBody>
      </p:sp>
      <p:sp>
        <p:nvSpPr>
          <p:cNvPr id="5" name="Rectangle 8"/>
          <p:cNvSpPr>
            <a:spLocks noGrp="1" noChangeArrowheads="1"/>
          </p:cNvSpPr>
          <p:nvPr>
            <p:ph type="sldNum" sz="quarter" idx="12"/>
          </p:nvPr>
        </p:nvSpPr>
        <p:spPr>
          <a:ln/>
        </p:spPr>
        <p:txBody>
          <a:bodyPr/>
          <a:lstStyle>
            <a:lvl1pPr>
              <a:defRPr/>
            </a:lvl1pPr>
          </a:lstStyle>
          <a:p>
            <a:pPr>
              <a:defRPr/>
            </a:pPr>
            <a:fld id="{5989BAA4-F7F8-744F-8225-E7C66384B425}" type="slidenum">
              <a:rPr lang="en-US" altLang="zh-CN">
                <a:solidFill>
                  <a:srgbClr val="212164"/>
                </a:solidFill>
              </a:rPr>
              <a:pPr>
                <a:defRPr/>
              </a:pPr>
              <a:t>‹#›</a:t>
            </a:fld>
            <a:endParaRPr lang="en-US" altLang="zh-CN">
              <a:solidFill>
                <a:srgbClr val="212164"/>
              </a:solidFill>
            </a:endParaRPr>
          </a:p>
        </p:txBody>
      </p:sp>
    </p:spTree>
    <p:extLst>
      <p:ext uri="{BB962C8B-B14F-4D97-AF65-F5344CB8AC3E}">
        <p14:creationId xmlns:p14="http://schemas.microsoft.com/office/powerpoint/2010/main" val="3501400537"/>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ltLang="zh-CN">
              <a:solidFill>
                <a:srgbClr val="212164"/>
              </a:solidFill>
            </a:endParaRPr>
          </a:p>
        </p:txBody>
      </p:sp>
      <p:sp>
        <p:nvSpPr>
          <p:cNvPr id="3" name="Rectangle 7"/>
          <p:cNvSpPr>
            <a:spLocks noGrp="1" noChangeArrowheads="1"/>
          </p:cNvSpPr>
          <p:nvPr>
            <p:ph type="ftr" sz="quarter" idx="11"/>
          </p:nvPr>
        </p:nvSpPr>
        <p:spPr>
          <a:ln/>
        </p:spPr>
        <p:txBody>
          <a:bodyPr/>
          <a:lstStyle>
            <a:lvl1pPr>
              <a:defRPr/>
            </a:lvl1pPr>
          </a:lstStyle>
          <a:p>
            <a:pPr>
              <a:defRPr/>
            </a:pPr>
            <a:endParaRPr lang="en-US" altLang="zh-CN">
              <a:solidFill>
                <a:srgbClr val="212164"/>
              </a:solidFill>
            </a:endParaRPr>
          </a:p>
        </p:txBody>
      </p:sp>
      <p:sp>
        <p:nvSpPr>
          <p:cNvPr id="4" name="Rectangle 8"/>
          <p:cNvSpPr>
            <a:spLocks noGrp="1" noChangeArrowheads="1"/>
          </p:cNvSpPr>
          <p:nvPr>
            <p:ph type="sldNum" sz="quarter" idx="12"/>
          </p:nvPr>
        </p:nvSpPr>
        <p:spPr>
          <a:ln/>
        </p:spPr>
        <p:txBody>
          <a:bodyPr/>
          <a:lstStyle>
            <a:lvl1pPr>
              <a:defRPr/>
            </a:lvl1pPr>
          </a:lstStyle>
          <a:p>
            <a:pPr>
              <a:defRPr/>
            </a:pPr>
            <a:fld id="{8E601415-0239-1E48-A131-F5C540C4F262}" type="slidenum">
              <a:rPr lang="en-US" altLang="zh-CN">
                <a:solidFill>
                  <a:srgbClr val="212164"/>
                </a:solidFill>
              </a:rPr>
              <a:pPr>
                <a:defRPr/>
              </a:pPr>
              <a:t>‹#›</a:t>
            </a:fld>
            <a:endParaRPr lang="en-US" altLang="zh-CN">
              <a:solidFill>
                <a:srgbClr val="212164"/>
              </a:solidFill>
            </a:endParaRPr>
          </a:p>
        </p:txBody>
      </p:sp>
    </p:spTree>
    <p:extLst>
      <p:ext uri="{BB962C8B-B14F-4D97-AF65-F5344CB8AC3E}">
        <p14:creationId xmlns:p14="http://schemas.microsoft.com/office/powerpoint/2010/main" val="1453215886"/>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ltLang="zh-CN">
              <a:solidFill>
                <a:srgbClr val="212164"/>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ltLang="zh-CN">
              <a:solidFill>
                <a:srgbClr val="212164"/>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4D2CE1AD-D6DF-9C42-9668-631C28C325D8}" type="slidenum">
              <a:rPr lang="en-US" altLang="zh-CN">
                <a:solidFill>
                  <a:srgbClr val="212164"/>
                </a:solidFill>
              </a:rPr>
              <a:pPr>
                <a:defRPr/>
              </a:pPr>
              <a:t>‹#›</a:t>
            </a:fld>
            <a:endParaRPr lang="en-US" altLang="zh-CN">
              <a:solidFill>
                <a:srgbClr val="212164"/>
              </a:solidFill>
            </a:endParaRPr>
          </a:p>
        </p:txBody>
      </p:sp>
    </p:spTree>
    <p:extLst>
      <p:ext uri="{BB962C8B-B14F-4D97-AF65-F5344CB8AC3E}">
        <p14:creationId xmlns:p14="http://schemas.microsoft.com/office/powerpoint/2010/main" val="1646857110"/>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ltLang="zh-CN">
              <a:solidFill>
                <a:srgbClr val="212164"/>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ltLang="zh-CN">
              <a:solidFill>
                <a:srgbClr val="212164"/>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B5CA3760-25C1-AF46-BD23-45935901A061}" type="slidenum">
              <a:rPr lang="en-US" altLang="zh-CN">
                <a:solidFill>
                  <a:srgbClr val="212164"/>
                </a:solidFill>
              </a:rPr>
              <a:pPr>
                <a:defRPr/>
              </a:pPr>
              <a:t>‹#›</a:t>
            </a:fld>
            <a:endParaRPr lang="en-US" altLang="zh-CN">
              <a:solidFill>
                <a:srgbClr val="212164"/>
              </a:solidFill>
            </a:endParaRPr>
          </a:p>
        </p:txBody>
      </p:sp>
    </p:spTree>
    <p:extLst>
      <p:ext uri="{BB962C8B-B14F-4D97-AF65-F5344CB8AC3E}">
        <p14:creationId xmlns:p14="http://schemas.microsoft.com/office/powerpoint/2010/main" val="3925906228"/>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ltLang="zh-CN">
              <a:solidFill>
                <a:srgbClr val="212164"/>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ltLang="zh-CN">
              <a:solidFill>
                <a:srgbClr val="212164"/>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D7A8E51D-7DC9-DF43-AFF9-4F7A78DDC732}" type="slidenum">
              <a:rPr lang="en-US" altLang="zh-CN">
                <a:solidFill>
                  <a:srgbClr val="212164"/>
                </a:solidFill>
              </a:rPr>
              <a:pPr>
                <a:defRPr/>
              </a:pPr>
              <a:t>‹#›</a:t>
            </a:fld>
            <a:endParaRPr lang="en-US" altLang="zh-CN">
              <a:solidFill>
                <a:srgbClr val="212164"/>
              </a:solidFill>
            </a:endParaRPr>
          </a:p>
        </p:txBody>
      </p:sp>
    </p:spTree>
    <p:extLst>
      <p:ext uri="{BB962C8B-B14F-4D97-AF65-F5344CB8AC3E}">
        <p14:creationId xmlns:p14="http://schemas.microsoft.com/office/powerpoint/2010/main" val="998090851"/>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533400"/>
            <a:ext cx="19431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533400"/>
            <a:ext cx="56769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ltLang="zh-CN">
              <a:solidFill>
                <a:srgbClr val="212164"/>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ltLang="zh-CN">
              <a:solidFill>
                <a:srgbClr val="212164"/>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F1EF8048-DE1C-8A42-9745-1E9711D4F71C}" type="slidenum">
              <a:rPr lang="en-US" altLang="zh-CN">
                <a:solidFill>
                  <a:srgbClr val="212164"/>
                </a:solidFill>
              </a:rPr>
              <a:pPr>
                <a:defRPr/>
              </a:pPr>
              <a:t>‹#›</a:t>
            </a:fld>
            <a:endParaRPr lang="en-US" altLang="zh-CN">
              <a:solidFill>
                <a:srgbClr val="212164"/>
              </a:solidFill>
            </a:endParaRPr>
          </a:p>
        </p:txBody>
      </p:sp>
    </p:spTree>
    <p:extLst>
      <p:ext uri="{BB962C8B-B14F-4D97-AF65-F5344CB8AC3E}">
        <p14:creationId xmlns:p14="http://schemas.microsoft.com/office/powerpoint/2010/main" val="23968776"/>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290513" y="2546350"/>
            <a:ext cx="711200" cy="474663"/>
            <a:chOff x="720" y="336"/>
            <a:chExt cx="624" cy="432"/>
          </a:xfrm>
        </p:grpSpPr>
        <p:sp>
          <p:nvSpPr>
            <p:cNvPr id="5" name="Rectangle 3"/>
            <p:cNvSpPr>
              <a:spLocks noChangeArrowheads="1"/>
            </p:cNvSpPr>
            <p:nvPr/>
          </p:nvSpPr>
          <p:spPr bwMode="auto">
            <a:xfrm>
              <a:off x="720" y="336"/>
              <a:ext cx="384" cy="432"/>
            </a:xfrm>
            <a:prstGeom prst="rect">
              <a:avLst/>
            </a:prstGeom>
            <a:solidFill>
              <a:schemeClr val="folHlink"/>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a:solidFill>
                  <a:srgbClr val="000000"/>
                </a:solidFill>
                <a:latin typeface="Arial" charset="0"/>
              </a:endParaRPr>
            </a:p>
          </p:txBody>
        </p:sp>
        <p:sp>
          <p:nvSpPr>
            <p:cNvPr id="6" name="Rectangle 4"/>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a:solidFill>
                  <a:srgbClr val="000000"/>
                </a:solidFill>
                <a:latin typeface="Arial" charset="0"/>
              </a:endParaRPr>
            </a:p>
          </p:txBody>
        </p:sp>
      </p:grpSp>
      <p:grpSp>
        <p:nvGrpSpPr>
          <p:cNvPr id="7" name="Group 5"/>
          <p:cNvGrpSpPr>
            <a:grpSpLocks/>
          </p:cNvGrpSpPr>
          <p:nvPr/>
        </p:nvGrpSpPr>
        <p:grpSpPr bwMode="auto">
          <a:xfrm>
            <a:off x="414338" y="2968625"/>
            <a:ext cx="738187" cy="474663"/>
            <a:chOff x="912" y="2640"/>
            <a:chExt cx="672" cy="432"/>
          </a:xfrm>
        </p:grpSpPr>
        <p:sp>
          <p:nvSpPr>
            <p:cNvPr id="8" name="Rectangle 6"/>
            <p:cNvSpPr>
              <a:spLocks noChangeArrowheads="1"/>
            </p:cNvSpPr>
            <p:nvPr/>
          </p:nvSpPr>
          <p:spPr bwMode="auto">
            <a:xfrm>
              <a:off x="912" y="2640"/>
              <a:ext cx="384" cy="432"/>
            </a:xfrm>
            <a:prstGeom prst="rect">
              <a:avLst/>
            </a:prstGeom>
            <a:solidFill>
              <a:schemeClr val="accent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a:solidFill>
                  <a:srgbClr val="000000"/>
                </a:solidFill>
                <a:latin typeface="Arial" charset="0"/>
              </a:endParaRPr>
            </a:p>
          </p:txBody>
        </p:sp>
        <p:sp>
          <p:nvSpPr>
            <p:cNvPr id="9" name="Rectangle 7"/>
            <p:cNvSpPr>
              <a:spLocks noChangeArrowheads="1"/>
            </p:cNvSpPr>
            <p:nvPr/>
          </p:nvSpPr>
          <p:spPr bwMode="auto">
            <a:xfrm>
              <a:off x="1249" y="2640"/>
              <a:ext cx="335" cy="432"/>
            </a:xfrm>
            <a:prstGeom prst="rect">
              <a:avLst/>
            </a:pr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a:solidFill>
                  <a:srgbClr val="000000"/>
                </a:solidFill>
                <a:latin typeface="Arial" charset="0"/>
              </a:endParaRPr>
            </a:p>
          </p:txBody>
        </p:sp>
      </p:grpSp>
      <p:sp>
        <p:nvSpPr>
          <p:cNvPr id="10" name="Rectangle 8"/>
          <p:cNvSpPr>
            <a:spLocks noChangeArrowheads="1"/>
          </p:cNvSpPr>
          <p:nvPr/>
        </p:nvSpPr>
        <p:spPr bwMode="auto">
          <a:xfrm>
            <a:off x="0" y="2895600"/>
            <a:ext cx="560388" cy="422275"/>
          </a:xfrm>
          <a:prstGeom prst="rect">
            <a:avLst/>
          </a:prstGeom>
          <a:gradFill rotWithShape="0">
            <a:gsLst>
              <a:gs pos="0">
                <a:schemeClr val="bg1"/>
              </a:gs>
              <a:gs pos="100000">
                <a:schemeClr val="hlink"/>
              </a:gs>
            </a:gsLst>
            <a:lin ang="18900000" scaled="1"/>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a:solidFill>
                <a:srgbClr val="000000"/>
              </a:solidFill>
              <a:latin typeface="Arial" charset="0"/>
            </a:endParaRPr>
          </a:p>
        </p:txBody>
      </p:sp>
      <p:sp>
        <p:nvSpPr>
          <p:cNvPr id="11" name="Rectangle 9"/>
          <p:cNvSpPr>
            <a:spLocks noChangeArrowheads="1"/>
          </p:cNvSpPr>
          <p:nvPr/>
        </p:nvSpPr>
        <p:spPr bwMode="auto">
          <a:xfrm>
            <a:off x="635000" y="2438400"/>
            <a:ext cx="31750" cy="1052513"/>
          </a:xfrm>
          <a:prstGeom prst="rect">
            <a:avLst/>
          </a:prstGeom>
          <a:solidFill>
            <a:schemeClr val="bg2"/>
          </a:solidFill>
          <a:ln>
            <a:noFill/>
          </a:ln>
          <a:effectLst/>
          <a:extLst>
            <a:ext uri="{91240B29-F687-4f45-9708-019B960494DF}">
              <a14:hiddenLine xmlns:a14="http://schemas.microsoft.com/office/drawing/2010/main" xmlns="" w="9525">
                <a:solidFill>
                  <a:schemeClr val="bg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a:solidFill>
                <a:srgbClr val="000000"/>
              </a:solidFill>
              <a:latin typeface="Arial" charset="0"/>
            </a:endParaRPr>
          </a:p>
        </p:txBody>
      </p:sp>
      <p:sp>
        <p:nvSpPr>
          <p:cNvPr id="12" name="Rectangle 15"/>
          <p:cNvSpPr>
            <a:spLocks noChangeArrowheads="1"/>
          </p:cNvSpPr>
          <p:nvPr/>
        </p:nvSpPr>
        <p:spPr bwMode="gray">
          <a:xfrm flipV="1">
            <a:off x="315913" y="3265488"/>
            <a:ext cx="8683625" cy="46037"/>
          </a:xfrm>
          <a:prstGeom prst="rect">
            <a:avLst/>
          </a:prstGeom>
          <a:gradFill rotWithShape="0">
            <a:gsLst>
              <a:gs pos="0">
                <a:schemeClr val="bg2"/>
              </a:gs>
              <a:gs pos="100000">
                <a:schemeClr val="bg1"/>
              </a:gs>
            </a:gsLst>
            <a:lin ang="0" scaled="1"/>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rot="10800000" wrap="none" anchor="ctr"/>
          <a:lstStyle/>
          <a:p>
            <a:pPr algn="ctr">
              <a:defRPr/>
            </a:pPr>
            <a:endParaRPr kumimoji="1" lang="zh-CN" altLang="en-US">
              <a:solidFill>
                <a:srgbClr val="000000"/>
              </a:solidFill>
              <a:latin typeface="Arial" charset="0"/>
              <a:ea typeface="SimSun" charset="0"/>
              <a:cs typeface="SimSun" charset="0"/>
            </a:endParaRPr>
          </a:p>
        </p:txBody>
      </p:sp>
      <p:sp>
        <p:nvSpPr>
          <p:cNvPr id="71690" name="Rectangle 10"/>
          <p:cNvSpPr>
            <a:spLocks noGrp="1" noChangeArrowheads="1"/>
          </p:cNvSpPr>
          <p:nvPr>
            <p:ph type="ctrTitle"/>
          </p:nvPr>
        </p:nvSpPr>
        <p:spPr>
          <a:xfrm>
            <a:off x="990600" y="1828800"/>
            <a:ext cx="7772400" cy="1143000"/>
          </a:xfrm>
        </p:spPr>
        <p:txBody>
          <a:bodyPr/>
          <a:lstStyle>
            <a:lvl1pPr>
              <a:defRPr/>
            </a:lvl1pPr>
          </a:lstStyle>
          <a:p>
            <a:pPr lvl="0"/>
            <a:r>
              <a:rPr lang="en-US" altLang="zh-CN" noProof="0"/>
              <a:t>Click to edit Master title style</a:t>
            </a:r>
          </a:p>
        </p:txBody>
      </p:sp>
      <p:sp>
        <p:nvSpPr>
          <p:cNvPr id="71691" name="Rectangle 11"/>
          <p:cNvSpPr>
            <a:spLocks noGrp="1" noChangeArrowheads="1"/>
          </p:cNvSpPr>
          <p:nvPr>
            <p:ph type="subTitle" idx="1"/>
          </p:nvPr>
        </p:nvSpPr>
        <p:spPr>
          <a:xfrm>
            <a:off x="1371600" y="3886200"/>
            <a:ext cx="6400800" cy="1752600"/>
          </a:xfrm>
        </p:spPr>
        <p:txBody>
          <a:bodyPr/>
          <a:lstStyle>
            <a:lvl1pPr marL="0" indent="0" algn="ctr">
              <a:buFont typeface="Wingdings" charset="0"/>
              <a:buNone/>
              <a:defRPr/>
            </a:lvl1pPr>
          </a:lstStyle>
          <a:p>
            <a:pPr lvl="0"/>
            <a:r>
              <a:rPr lang="en-US" altLang="zh-CN" noProof="0"/>
              <a:t>Click to edit Master subtitle style</a:t>
            </a:r>
          </a:p>
        </p:txBody>
      </p:sp>
      <p:sp>
        <p:nvSpPr>
          <p:cNvPr id="13" name="Rectangle 12"/>
          <p:cNvSpPr>
            <a:spLocks noGrp="1" noChangeArrowheads="1"/>
          </p:cNvSpPr>
          <p:nvPr>
            <p:ph type="dt" sz="half" idx="10"/>
          </p:nvPr>
        </p:nvSpPr>
        <p:spPr>
          <a:xfrm>
            <a:off x="990600" y="6248400"/>
            <a:ext cx="1905000" cy="457200"/>
          </a:xfrm>
        </p:spPr>
        <p:txBody>
          <a:bodyPr/>
          <a:lstStyle>
            <a:lvl1pPr>
              <a:defRPr>
                <a:solidFill>
                  <a:schemeClr val="bg2"/>
                </a:solidFill>
              </a:defRPr>
            </a:lvl1pPr>
          </a:lstStyle>
          <a:p>
            <a:pPr>
              <a:defRPr/>
            </a:pPr>
            <a:endParaRPr lang="en-US" altLang="zh-CN">
              <a:solidFill>
                <a:srgbClr val="1C1C1C"/>
              </a:solidFill>
            </a:endParaRPr>
          </a:p>
        </p:txBody>
      </p:sp>
      <p:sp>
        <p:nvSpPr>
          <p:cNvPr id="14" name="Rectangle 13"/>
          <p:cNvSpPr>
            <a:spLocks noGrp="1" noChangeArrowheads="1"/>
          </p:cNvSpPr>
          <p:nvPr>
            <p:ph type="ftr" sz="quarter" idx="11"/>
          </p:nvPr>
        </p:nvSpPr>
        <p:spPr>
          <a:xfrm>
            <a:off x="3429000" y="6248400"/>
            <a:ext cx="2895600" cy="457200"/>
          </a:xfrm>
        </p:spPr>
        <p:txBody>
          <a:bodyPr/>
          <a:lstStyle>
            <a:lvl1pPr>
              <a:defRPr>
                <a:solidFill>
                  <a:schemeClr val="bg2"/>
                </a:solidFill>
              </a:defRPr>
            </a:lvl1pPr>
          </a:lstStyle>
          <a:p>
            <a:pPr>
              <a:defRPr/>
            </a:pPr>
            <a:endParaRPr lang="en-US" altLang="zh-CN">
              <a:solidFill>
                <a:srgbClr val="1C1C1C"/>
              </a:solidFill>
            </a:endParaRPr>
          </a:p>
        </p:txBody>
      </p:sp>
      <p:sp>
        <p:nvSpPr>
          <p:cNvPr id="15" name="Rectangle 14"/>
          <p:cNvSpPr>
            <a:spLocks noGrp="1" noChangeArrowheads="1"/>
          </p:cNvSpPr>
          <p:nvPr>
            <p:ph type="sldNum" sz="quarter" idx="12"/>
          </p:nvPr>
        </p:nvSpPr>
        <p:spPr>
          <a:xfrm>
            <a:off x="6858000" y="6248400"/>
            <a:ext cx="1905000" cy="457200"/>
          </a:xfrm>
        </p:spPr>
        <p:txBody>
          <a:bodyPr/>
          <a:lstStyle>
            <a:lvl1pPr>
              <a:defRPr>
                <a:solidFill>
                  <a:schemeClr val="bg2"/>
                </a:solidFill>
              </a:defRPr>
            </a:lvl1pPr>
          </a:lstStyle>
          <a:p>
            <a:pPr>
              <a:defRPr/>
            </a:pPr>
            <a:fld id="{92F14B23-5838-044E-94ED-0BAAD71DE342}" type="slidenum">
              <a:rPr lang="en-US" altLang="zh-CN">
                <a:solidFill>
                  <a:srgbClr val="1C1C1C"/>
                </a:solidFill>
              </a:rPr>
              <a:pPr>
                <a:defRPr/>
              </a:pPr>
              <a:t>‹#›</a:t>
            </a:fld>
            <a:endParaRPr lang="en-US" altLang="zh-CN">
              <a:solidFill>
                <a:srgbClr val="1C1C1C"/>
              </a:solidFill>
            </a:endParaRPr>
          </a:p>
        </p:txBody>
      </p:sp>
    </p:spTree>
    <p:extLst>
      <p:ext uri="{BB962C8B-B14F-4D97-AF65-F5344CB8AC3E}">
        <p14:creationId xmlns:p14="http://schemas.microsoft.com/office/powerpoint/2010/main" val="8243378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7"/>
          <p:cNvSpPr>
            <a:spLocks noGrp="1" noChangeArrowheads="1"/>
          </p:cNvSpPr>
          <p:nvPr>
            <p:ph type="dt" sz="half" idx="10"/>
          </p:nvPr>
        </p:nvSpPr>
        <p:spPr>
          <a:ln/>
        </p:spPr>
        <p:txBody>
          <a:bodyPr/>
          <a:lstStyle>
            <a:lvl1pPr>
              <a:defRPr/>
            </a:lvl1pPr>
          </a:lstStyle>
          <a:p>
            <a:pPr>
              <a:defRPr/>
            </a:pPr>
            <a:endParaRPr lang="en-US"/>
          </a:p>
        </p:txBody>
      </p:sp>
      <p:sp>
        <p:nvSpPr>
          <p:cNvPr id="6" name="Rectangle 1028"/>
          <p:cNvSpPr>
            <a:spLocks noGrp="1" noChangeArrowheads="1"/>
          </p:cNvSpPr>
          <p:nvPr>
            <p:ph type="ftr" sz="quarter" idx="11"/>
          </p:nvPr>
        </p:nvSpPr>
        <p:spPr>
          <a:ln/>
        </p:spPr>
        <p:txBody>
          <a:bodyPr/>
          <a:lstStyle>
            <a:lvl1pPr>
              <a:defRPr/>
            </a:lvl1pPr>
          </a:lstStyle>
          <a:p>
            <a:pPr>
              <a:defRPr/>
            </a:pPr>
            <a:endParaRPr lang="en-US"/>
          </a:p>
        </p:txBody>
      </p:sp>
      <p:sp>
        <p:nvSpPr>
          <p:cNvPr id="7" name="Rectangle 1029"/>
          <p:cNvSpPr>
            <a:spLocks noGrp="1" noChangeArrowheads="1"/>
          </p:cNvSpPr>
          <p:nvPr>
            <p:ph type="sldNum" sz="quarter" idx="12"/>
          </p:nvPr>
        </p:nvSpPr>
        <p:spPr>
          <a:ln/>
        </p:spPr>
        <p:txBody>
          <a:bodyPr/>
          <a:lstStyle>
            <a:lvl1pPr>
              <a:defRPr/>
            </a:lvl1pPr>
          </a:lstStyle>
          <a:p>
            <a:pPr>
              <a:defRPr/>
            </a:pPr>
            <a:fld id="{80CA8168-9717-404F-A411-C0B3AD348641}" type="slidenum">
              <a:rPr lang="en-US"/>
              <a:pPr>
                <a:defRPr/>
              </a:pPr>
              <a:t>‹#›</a:t>
            </a:fld>
            <a:endParaRPr lang="en-US"/>
          </a:p>
        </p:txBody>
      </p:sp>
    </p:spTree>
    <p:extLst>
      <p:ext uri="{BB962C8B-B14F-4D97-AF65-F5344CB8AC3E}">
        <p14:creationId xmlns:p14="http://schemas.microsoft.com/office/powerpoint/2010/main" val="71524089"/>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718F80C1-5713-164D-8BD0-3128EA49A359}"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977581645"/>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9590CD8C-F77A-4844-84FA-E3C7CE909F9A}"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439498604"/>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826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450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6" name="Rectangle 12"/>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721C23F7-72E9-1647-913B-992C256A8DB2}"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880838645"/>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1"/>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8" name="Rectangle 12"/>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9" name="Rectangle 13"/>
          <p:cNvSpPr>
            <a:spLocks noGrp="1" noChangeArrowheads="1"/>
          </p:cNvSpPr>
          <p:nvPr>
            <p:ph type="sldNum" sz="quarter" idx="12"/>
          </p:nvPr>
        </p:nvSpPr>
        <p:spPr>
          <a:ln/>
        </p:spPr>
        <p:txBody>
          <a:bodyPr/>
          <a:lstStyle>
            <a:lvl1pPr>
              <a:defRPr/>
            </a:lvl1pPr>
          </a:lstStyle>
          <a:p>
            <a:pPr>
              <a:defRPr/>
            </a:pPr>
            <a:fld id="{18B9DFA8-5835-B149-9A4A-AF507EB8E126}"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108944084"/>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1"/>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4" name="Rectangle 12"/>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5" name="Rectangle 13"/>
          <p:cNvSpPr>
            <a:spLocks noGrp="1" noChangeArrowheads="1"/>
          </p:cNvSpPr>
          <p:nvPr>
            <p:ph type="sldNum" sz="quarter" idx="12"/>
          </p:nvPr>
        </p:nvSpPr>
        <p:spPr>
          <a:ln/>
        </p:spPr>
        <p:txBody>
          <a:bodyPr/>
          <a:lstStyle>
            <a:lvl1pPr>
              <a:defRPr/>
            </a:lvl1pPr>
          </a:lstStyle>
          <a:p>
            <a:pPr>
              <a:defRPr/>
            </a:pPr>
            <a:fld id="{F98B223E-3F34-034F-9A5A-A5600D911AB1}"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408977591"/>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1"/>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3" name="Rectangle 12"/>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4" name="Rectangle 13"/>
          <p:cNvSpPr>
            <a:spLocks noGrp="1" noChangeArrowheads="1"/>
          </p:cNvSpPr>
          <p:nvPr>
            <p:ph type="sldNum" sz="quarter" idx="12"/>
          </p:nvPr>
        </p:nvSpPr>
        <p:spPr>
          <a:ln/>
        </p:spPr>
        <p:txBody>
          <a:bodyPr/>
          <a:lstStyle>
            <a:lvl1pPr>
              <a:defRPr/>
            </a:lvl1pPr>
          </a:lstStyle>
          <a:p>
            <a:pPr>
              <a:defRPr/>
            </a:pPr>
            <a:fld id="{BC220A86-54E3-4441-A04C-B5BFB5DC73A0}"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01793042"/>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6" name="Rectangle 12"/>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3953FE28-1CD2-4345-ADDC-BAA255FE6840}"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629647036"/>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6" name="Rectangle 12"/>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DECB7920-E850-BF4E-A247-D2BAE8BD76DE}"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196710573"/>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2DA54A0A-F5A4-894A-B45F-658998BF7A1D}"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560513850"/>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4050" y="617538"/>
            <a:ext cx="1951038" cy="55149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50938" y="617538"/>
            <a:ext cx="5700712" cy="55149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A8A19290-F0EA-0646-8DA3-D7A786FA0B06}"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3650175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035E7C61-2E0F-5947-A582-87C09B467833}" type="slidenum">
              <a:rPr lang="en-US"/>
              <a:pPr>
                <a:defRPr/>
              </a:pPr>
              <a:t>‹#›</a:t>
            </a:fld>
            <a:endParaRPr lang="en-US"/>
          </a:p>
        </p:txBody>
      </p:sp>
    </p:spTree>
    <p:extLst>
      <p:ext uri="{BB962C8B-B14F-4D97-AF65-F5344CB8AC3E}">
        <p14:creationId xmlns:p14="http://schemas.microsoft.com/office/powerpoint/2010/main" val="18926443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7"/>
          <p:cNvSpPr>
            <a:spLocks noGrp="1" noChangeArrowheads="1"/>
          </p:cNvSpPr>
          <p:nvPr>
            <p:ph type="dt" sz="half" idx="10"/>
          </p:nvPr>
        </p:nvSpPr>
        <p:spPr>
          <a:ln/>
        </p:spPr>
        <p:txBody>
          <a:bodyPr/>
          <a:lstStyle>
            <a:lvl1pPr>
              <a:defRPr/>
            </a:lvl1pPr>
          </a:lstStyle>
          <a:p>
            <a:pPr>
              <a:defRPr/>
            </a:pPr>
            <a:endParaRPr lang="en-US"/>
          </a:p>
        </p:txBody>
      </p:sp>
      <p:sp>
        <p:nvSpPr>
          <p:cNvPr id="6" name="Rectangle 1028"/>
          <p:cNvSpPr>
            <a:spLocks noGrp="1" noChangeArrowheads="1"/>
          </p:cNvSpPr>
          <p:nvPr>
            <p:ph type="ftr" sz="quarter" idx="11"/>
          </p:nvPr>
        </p:nvSpPr>
        <p:spPr>
          <a:ln/>
        </p:spPr>
        <p:txBody>
          <a:bodyPr/>
          <a:lstStyle>
            <a:lvl1pPr>
              <a:defRPr/>
            </a:lvl1pPr>
          </a:lstStyle>
          <a:p>
            <a:pPr>
              <a:defRPr/>
            </a:pPr>
            <a:endParaRPr lang="en-US"/>
          </a:p>
        </p:txBody>
      </p:sp>
      <p:sp>
        <p:nvSpPr>
          <p:cNvPr id="7" name="Rectangle 1029"/>
          <p:cNvSpPr>
            <a:spLocks noGrp="1" noChangeArrowheads="1"/>
          </p:cNvSpPr>
          <p:nvPr>
            <p:ph type="sldNum" sz="quarter" idx="12"/>
          </p:nvPr>
        </p:nvSpPr>
        <p:spPr>
          <a:ln/>
        </p:spPr>
        <p:txBody>
          <a:bodyPr/>
          <a:lstStyle>
            <a:lvl1pPr>
              <a:defRPr/>
            </a:lvl1pPr>
          </a:lstStyle>
          <a:p>
            <a:pPr>
              <a:defRPr/>
            </a:pPr>
            <a:fld id="{F4CD1436-627C-F747-B85F-57F09E25999A}" type="slidenum">
              <a:rPr lang="en-US"/>
              <a:pPr>
                <a:defRPr/>
              </a:pPr>
              <a:t>‹#›</a:t>
            </a:fld>
            <a:endParaRPr lang="en-US"/>
          </a:p>
        </p:txBody>
      </p:sp>
    </p:spTree>
    <p:extLst>
      <p:ext uri="{BB962C8B-B14F-4D97-AF65-F5344CB8AC3E}">
        <p14:creationId xmlns:p14="http://schemas.microsoft.com/office/powerpoint/2010/main" val="2836209262"/>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a:ln/>
        </p:spPr>
        <p:txBody>
          <a:bodyPr/>
          <a:lstStyle>
            <a:lvl1pPr>
              <a:defRPr/>
            </a:lvl1pPr>
          </a:lstStyle>
          <a:p>
            <a:pPr>
              <a:defRPr/>
            </a:pPr>
            <a:endParaRPr lang="zh-CN" altLang="en-US">
              <a:solidFill>
                <a:srgbClr val="FFFFFF"/>
              </a:solidFill>
            </a:endParaRPr>
          </a:p>
        </p:txBody>
      </p:sp>
      <p:sp>
        <p:nvSpPr>
          <p:cNvPr id="5" name="Rectangle 5"/>
          <p:cNvSpPr>
            <a:spLocks noGrp="1" noChangeArrowheads="1"/>
          </p:cNvSpPr>
          <p:nvPr>
            <p:ph type="sldNum" sz="quarter" idx="11"/>
          </p:nvPr>
        </p:nvSpPr>
        <p:spPr>
          <a:ln/>
        </p:spPr>
        <p:txBody>
          <a:bodyPr/>
          <a:lstStyle>
            <a:lvl1pPr>
              <a:defRPr/>
            </a:lvl1pPr>
          </a:lstStyle>
          <a:p>
            <a:pPr>
              <a:defRPr/>
            </a:pPr>
            <a:fld id="{559AF367-CB63-4B45-9061-4586F5064D6F}" type="slidenum">
              <a:rPr lang="zh-CN" altLang="en-US">
                <a:solidFill>
                  <a:srgbClr val="FFFFFF"/>
                </a:solidFill>
              </a:rPr>
              <a:pPr>
                <a:defRPr/>
              </a:pPr>
              <a:t>‹#›</a:t>
            </a:fld>
            <a:endParaRPr lang="en-US" altLang="zh-CN">
              <a:solidFill>
                <a:srgbClr val="FFFFFF"/>
              </a:solidFill>
            </a:endParaRPr>
          </a:p>
        </p:txBody>
      </p:sp>
      <p:sp>
        <p:nvSpPr>
          <p:cNvPr id="6" name="Rectangle 22"/>
          <p:cNvSpPr>
            <a:spLocks noGrp="1" noChangeArrowheads="1"/>
          </p:cNvSpPr>
          <p:nvPr>
            <p:ph type="dt" sz="half" idx="12"/>
          </p:nvPr>
        </p:nvSpPr>
        <p:spPr>
          <a:ln/>
        </p:spPr>
        <p:txBody>
          <a:bodyPr/>
          <a:lstStyle>
            <a:lvl1pPr>
              <a:defRPr/>
            </a:lvl1pPr>
          </a:lstStyle>
          <a:p>
            <a:pPr>
              <a:defRPr/>
            </a:pPr>
            <a:endParaRPr lang="zh-CN" altLang="en-US">
              <a:solidFill>
                <a:srgbClr val="FFFFFF"/>
              </a:solidFill>
            </a:endParaRPr>
          </a:p>
        </p:txBody>
      </p:sp>
    </p:spTree>
    <p:extLst>
      <p:ext uri="{BB962C8B-B14F-4D97-AF65-F5344CB8AC3E}">
        <p14:creationId xmlns:p14="http://schemas.microsoft.com/office/powerpoint/2010/main" val="3671565159"/>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ftr" sz="quarter" idx="10"/>
          </p:nvPr>
        </p:nvSpPr>
        <p:spPr>
          <a:ln/>
        </p:spPr>
        <p:txBody>
          <a:bodyPr/>
          <a:lstStyle>
            <a:lvl1pPr>
              <a:defRPr/>
            </a:lvl1pPr>
          </a:lstStyle>
          <a:p>
            <a:pPr>
              <a:defRPr/>
            </a:pPr>
            <a:endParaRPr lang="zh-CN" altLang="en-US">
              <a:solidFill>
                <a:srgbClr val="FFFFFF"/>
              </a:solidFill>
            </a:endParaRPr>
          </a:p>
        </p:txBody>
      </p:sp>
      <p:sp>
        <p:nvSpPr>
          <p:cNvPr id="5" name="Rectangle 5"/>
          <p:cNvSpPr>
            <a:spLocks noGrp="1" noChangeArrowheads="1"/>
          </p:cNvSpPr>
          <p:nvPr>
            <p:ph type="sldNum" sz="quarter" idx="11"/>
          </p:nvPr>
        </p:nvSpPr>
        <p:spPr>
          <a:ln/>
        </p:spPr>
        <p:txBody>
          <a:bodyPr/>
          <a:lstStyle>
            <a:lvl1pPr>
              <a:defRPr/>
            </a:lvl1pPr>
          </a:lstStyle>
          <a:p>
            <a:pPr>
              <a:defRPr/>
            </a:pPr>
            <a:fld id="{9D8C0D5E-D82C-E447-A5D0-E4BF872E0F01}" type="slidenum">
              <a:rPr lang="zh-CN" altLang="en-US">
                <a:solidFill>
                  <a:srgbClr val="FFFFFF"/>
                </a:solidFill>
              </a:rPr>
              <a:pPr>
                <a:defRPr/>
              </a:pPr>
              <a:t>‹#›</a:t>
            </a:fld>
            <a:endParaRPr lang="en-US" altLang="zh-CN">
              <a:solidFill>
                <a:srgbClr val="FFFFFF"/>
              </a:solidFill>
            </a:endParaRPr>
          </a:p>
        </p:txBody>
      </p:sp>
      <p:sp>
        <p:nvSpPr>
          <p:cNvPr id="6" name="Rectangle 22"/>
          <p:cNvSpPr>
            <a:spLocks noGrp="1" noChangeArrowheads="1"/>
          </p:cNvSpPr>
          <p:nvPr>
            <p:ph type="dt" sz="half" idx="12"/>
          </p:nvPr>
        </p:nvSpPr>
        <p:spPr>
          <a:ln/>
        </p:spPr>
        <p:txBody>
          <a:bodyPr/>
          <a:lstStyle>
            <a:lvl1pPr>
              <a:defRPr/>
            </a:lvl1pPr>
          </a:lstStyle>
          <a:p>
            <a:pPr>
              <a:defRPr/>
            </a:pPr>
            <a:endParaRPr lang="zh-CN" altLang="en-US">
              <a:solidFill>
                <a:srgbClr val="FFFFFF"/>
              </a:solidFill>
            </a:endParaRPr>
          </a:p>
        </p:txBody>
      </p:sp>
    </p:spTree>
    <p:extLst>
      <p:ext uri="{BB962C8B-B14F-4D97-AF65-F5344CB8AC3E}">
        <p14:creationId xmlns:p14="http://schemas.microsoft.com/office/powerpoint/2010/main" val="97365487"/>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676400" y="1981200"/>
            <a:ext cx="3429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429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ftr" sz="quarter" idx="10"/>
          </p:nvPr>
        </p:nvSpPr>
        <p:spPr>
          <a:ln/>
        </p:spPr>
        <p:txBody>
          <a:bodyPr/>
          <a:lstStyle>
            <a:lvl1pPr>
              <a:defRPr/>
            </a:lvl1pPr>
          </a:lstStyle>
          <a:p>
            <a:pPr>
              <a:defRPr/>
            </a:pPr>
            <a:endParaRPr lang="zh-CN" altLang="en-US">
              <a:solidFill>
                <a:srgbClr val="FFFFFF"/>
              </a:solidFill>
            </a:endParaRPr>
          </a:p>
        </p:txBody>
      </p:sp>
      <p:sp>
        <p:nvSpPr>
          <p:cNvPr id="6" name="Rectangle 5"/>
          <p:cNvSpPr>
            <a:spLocks noGrp="1" noChangeArrowheads="1"/>
          </p:cNvSpPr>
          <p:nvPr>
            <p:ph type="sldNum" sz="quarter" idx="11"/>
          </p:nvPr>
        </p:nvSpPr>
        <p:spPr>
          <a:ln/>
        </p:spPr>
        <p:txBody>
          <a:bodyPr/>
          <a:lstStyle>
            <a:lvl1pPr>
              <a:defRPr/>
            </a:lvl1pPr>
          </a:lstStyle>
          <a:p>
            <a:pPr>
              <a:defRPr/>
            </a:pPr>
            <a:fld id="{6FB4AD04-744F-674A-907C-6E7C3F8C0193}" type="slidenum">
              <a:rPr lang="zh-CN" altLang="en-US">
                <a:solidFill>
                  <a:srgbClr val="FFFFFF"/>
                </a:solidFill>
              </a:rPr>
              <a:pPr>
                <a:defRPr/>
              </a:pPr>
              <a:t>‹#›</a:t>
            </a:fld>
            <a:endParaRPr lang="en-US" altLang="zh-CN">
              <a:solidFill>
                <a:srgbClr val="FFFFFF"/>
              </a:solidFill>
            </a:endParaRPr>
          </a:p>
        </p:txBody>
      </p:sp>
      <p:sp>
        <p:nvSpPr>
          <p:cNvPr id="7" name="Rectangle 22"/>
          <p:cNvSpPr>
            <a:spLocks noGrp="1" noChangeArrowheads="1"/>
          </p:cNvSpPr>
          <p:nvPr>
            <p:ph type="dt" sz="half" idx="12"/>
          </p:nvPr>
        </p:nvSpPr>
        <p:spPr>
          <a:ln/>
        </p:spPr>
        <p:txBody>
          <a:bodyPr/>
          <a:lstStyle>
            <a:lvl1pPr>
              <a:defRPr/>
            </a:lvl1pPr>
          </a:lstStyle>
          <a:p>
            <a:pPr>
              <a:defRPr/>
            </a:pPr>
            <a:endParaRPr lang="zh-CN" altLang="en-US">
              <a:solidFill>
                <a:srgbClr val="FFFFFF"/>
              </a:solidFill>
            </a:endParaRPr>
          </a:p>
        </p:txBody>
      </p:sp>
    </p:spTree>
    <p:extLst>
      <p:ext uri="{BB962C8B-B14F-4D97-AF65-F5344CB8AC3E}">
        <p14:creationId xmlns:p14="http://schemas.microsoft.com/office/powerpoint/2010/main" val="3529901950"/>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ftr" sz="quarter" idx="10"/>
          </p:nvPr>
        </p:nvSpPr>
        <p:spPr>
          <a:ln/>
        </p:spPr>
        <p:txBody>
          <a:bodyPr/>
          <a:lstStyle>
            <a:lvl1pPr>
              <a:defRPr/>
            </a:lvl1pPr>
          </a:lstStyle>
          <a:p>
            <a:pPr>
              <a:defRPr/>
            </a:pPr>
            <a:endParaRPr lang="zh-CN" altLang="en-US">
              <a:solidFill>
                <a:srgbClr val="FFFFFF"/>
              </a:solidFill>
            </a:endParaRPr>
          </a:p>
        </p:txBody>
      </p:sp>
      <p:sp>
        <p:nvSpPr>
          <p:cNvPr id="8" name="Rectangle 5"/>
          <p:cNvSpPr>
            <a:spLocks noGrp="1" noChangeArrowheads="1"/>
          </p:cNvSpPr>
          <p:nvPr>
            <p:ph type="sldNum" sz="quarter" idx="11"/>
          </p:nvPr>
        </p:nvSpPr>
        <p:spPr>
          <a:ln/>
        </p:spPr>
        <p:txBody>
          <a:bodyPr/>
          <a:lstStyle>
            <a:lvl1pPr>
              <a:defRPr/>
            </a:lvl1pPr>
          </a:lstStyle>
          <a:p>
            <a:pPr>
              <a:defRPr/>
            </a:pPr>
            <a:fld id="{AD0AB984-4AD1-D945-82B5-F48891FDEFEF}" type="slidenum">
              <a:rPr lang="zh-CN" altLang="en-US">
                <a:solidFill>
                  <a:srgbClr val="FFFFFF"/>
                </a:solidFill>
              </a:rPr>
              <a:pPr>
                <a:defRPr/>
              </a:pPr>
              <a:t>‹#›</a:t>
            </a:fld>
            <a:endParaRPr lang="en-US" altLang="zh-CN">
              <a:solidFill>
                <a:srgbClr val="FFFFFF"/>
              </a:solidFill>
            </a:endParaRPr>
          </a:p>
        </p:txBody>
      </p:sp>
      <p:sp>
        <p:nvSpPr>
          <p:cNvPr id="9" name="Rectangle 22"/>
          <p:cNvSpPr>
            <a:spLocks noGrp="1" noChangeArrowheads="1"/>
          </p:cNvSpPr>
          <p:nvPr>
            <p:ph type="dt" sz="half" idx="12"/>
          </p:nvPr>
        </p:nvSpPr>
        <p:spPr>
          <a:ln/>
        </p:spPr>
        <p:txBody>
          <a:bodyPr/>
          <a:lstStyle>
            <a:lvl1pPr>
              <a:defRPr/>
            </a:lvl1pPr>
          </a:lstStyle>
          <a:p>
            <a:pPr>
              <a:defRPr/>
            </a:pPr>
            <a:endParaRPr lang="zh-CN" altLang="en-US">
              <a:solidFill>
                <a:srgbClr val="FFFFFF"/>
              </a:solidFill>
            </a:endParaRPr>
          </a:p>
        </p:txBody>
      </p:sp>
    </p:spTree>
    <p:extLst>
      <p:ext uri="{BB962C8B-B14F-4D97-AF65-F5344CB8AC3E}">
        <p14:creationId xmlns:p14="http://schemas.microsoft.com/office/powerpoint/2010/main" val="899725403"/>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ftr" sz="quarter" idx="10"/>
          </p:nvPr>
        </p:nvSpPr>
        <p:spPr>
          <a:ln/>
        </p:spPr>
        <p:txBody>
          <a:bodyPr/>
          <a:lstStyle>
            <a:lvl1pPr>
              <a:defRPr/>
            </a:lvl1pPr>
          </a:lstStyle>
          <a:p>
            <a:pPr>
              <a:defRPr/>
            </a:pPr>
            <a:endParaRPr lang="zh-CN" altLang="en-US">
              <a:solidFill>
                <a:srgbClr val="FFFFFF"/>
              </a:solidFill>
            </a:endParaRPr>
          </a:p>
        </p:txBody>
      </p:sp>
      <p:sp>
        <p:nvSpPr>
          <p:cNvPr id="4" name="Rectangle 5"/>
          <p:cNvSpPr>
            <a:spLocks noGrp="1" noChangeArrowheads="1"/>
          </p:cNvSpPr>
          <p:nvPr>
            <p:ph type="sldNum" sz="quarter" idx="11"/>
          </p:nvPr>
        </p:nvSpPr>
        <p:spPr>
          <a:ln/>
        </p:spPr>
        <p:txBody>
          <a:bodyPr/>
          <a:lstStyle>
            <a:lvl1pPr>
              <a:defRPr/>
            </a:lvl1pPr>
          </a:lstStyle>
          <a:p>
            <a:pPr>
              <a:defRPr/>
            </a:pPr>
            <a:fld id="{B0FA190A-A60A-B540-BC1C-E8ABCBEA0E48}" type="slidenum">
              <a:rPr lang="zh-CN" altLang="en-US">
                <a:solidFill>
                  <a:srgbClr val="FFFFFF"/>
                </a:solidFill>
              </a:rPr>
              <a:pPr>
                <a:defRPr/>
              </a:pPr>
              <a:t>‹#›</a:t>
            </a:fld>
            <a:endParaRPr lang="en-US" altLang="zh-CN">
              <a:solidFill>
                <a:srgbClr val="FFFFFF"/>
              </a:solidFill>
            </a:endParaRPr>
          </a:p>
        </p:txBody>
      </p:sp>
      <p:sp>
        <p:nvSpPr>
          <p:cNvPr id="5" name="Rectangle 22"/>
          <p:cNvSpPr>
            <a:spLocks noGrp="1" noChangeArrowheads="1"/>
          </p:cNvSpPr>
          <p:nvPr>
            <p:ph type="dt" sz="half" idx="12"/>
          </p:nvPr>
        </p:nvSpPr>
        <p:spPr>
          <a:ln/>
        </p:spPr>
        <p:txBody>
          <a:bodyPr/>
          <a:lstStyle>
            <a:lvl1pPr>
              <a:defRPr/>
            </a:lvl1pPr>
          </a:lstStyle>
          <a:p>
            <a:pPr>
              <a:defRPr/>
            </a:pPr>
            <a:endParaRPr lang="zh-CN" altLang="en-US">
              <a:solidFill>
                <a:srgbClr val="FFFFFF"/>
              </a:solidFill>
            </a:endParaRPr>
          </a:p>
        </p:txBody>
      </p:sp>
    </p:spTree>
    <p:extLst>
      <p:ext uri="{BB962C8B-B14F-4D97-AF65-F5344CB8AC3E}">
        <p14:creationId xmlns:p14="http://schemas.microsoft.com/office/powerpoint/2010/main" val="2534129301"/>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ftr" sz="quarter" idx="10"/>
          </p:nvPr>
        </p:nvSpPr>
        <p:spPr>
          <a:ln/>
        </p:spPr>
        <p:txBody>
          <a:bodyPr/>
          <a:lstStyle>
            <a:lvl1pPr>
              <a:defRPr/>
            </a:lvl1pPr>
          </a:lstStyle>
          <a:p>
            <a:pPr>
              <a:defRPr/>
            </a:pPr>
            <a:endParaRPr lang="zh-CN" altLang="en-US">
              <a:solidFill>
                <a:srgbClr val="FFFFFF"/>
              </a:solidFill>
            </a:endParaRPr>
          </a:p>
        </p:txBody>
      </p:sp>
      <p:sp>
        <p:nvSpPr>
          <p:cNvPr id="3" name="Rectangle 5"/>
          <p:cNvSpPr>
            <a:spLocks noGrp="1" noChangeArrowheads="1"/>
          </p:cNvSpPr>
          <p:nvPr>
            <p:ph type="sldNum" sz="quarter" idx="11"/>
          </p:nvPr>
        </p:nvSpPr>
        <p:spPr>
          <a:ln/>
        </p:spPr>
        <p:txBody>
          <a:bodyPr/>
          <a:lstStyle>
            <a:lvl1pPr>
              <a:defRPr/>
            </a:lvl1pPr>
          </a:lstStyle>
          <a:p>
            <a:pPr>
              <a:defRPr/>
            </a:pPr>
            <a:fld id="{CD7ABE3C-9214-894A-B335-68E1B3137356}" type="slidenum">
              <a:rPr lang="zh-CN" altLang="en-US">
                <a:solidFill>
                  <a:srgbClr val="FFFFFF"/>
                </a:solidFill>
              </a:rPr>
              <a:pPr>
                <a:defRPr/>
              </a:pPr>
              <a:t>‹#›</a:t>
            </a:fld>
            <a:endParaRPr lang="en-US" altLang="zh-CN">
              <a:solidFill>
                <a:srgbClr val="FFFFFF"/>
              </a:solidFill>
            </a:endParaRPr>
          </a:p>
        </p:txBody>
      </p:sp>
      <p:sp>
        <p:nvSpPr>
          <p:cNvPr id="4" name="Rectangle 22"/>
          <p:cNvSpPr>
            <a:spLocks noGrp="1" noChangeArrowheads="1"/>
          </p:cNvSpPr>
          <p:nvPr>
            <p:ph type="dt" sz="half" idx="12"/>
          </p:nvPr>
        </p:nvSpPr>
        <p:spPr>
          <a:ln/>
        </p:spPr>
        <p:txBody>
          <a:bodyPr/>
          <a:lstStyle>
            <a:lvl1pPr>
              <a:defRPr/>
            </a:lvl1pPr>
          </a:lstStyle>
          <a:p>
            <a:pPr>
              <a:defRPr/>
            </a:pPr>
            <a:endParaRPr lang="zh-CN" altLang="en-US">
              <a:solidFill>
                <a:srgbClr val="FFFFFF"/>
              </a:solidFill>
            </a:endParaRPr>
          </a:p>
        </p:txBody>
      </p:sp>
    </p:spTree>
    <p:extLst>
      <p:ext uri="{BB962C8B-B14F-4D97-AF65-F5344CB8AC3E}">
        <p14:creationId xmlns:p14="http://schemas.microsoft.com/office/powerpoint/2010/main" val="2152691070"/>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ftr" sz="quarter" idx="10"/>
          </p:nvPr>
        </p:nvSpPr>
        <p:spPr>
          <a:ln/>
        </p:spPr>
        <p:txBody>
          <a:bodyPr/>
          <a:lstStyle>
            <a:lvl1pPr>
              <a:defRPr/>
            </a:lvl1pPr>
          </a:lstStyle>
          <a:p>
            <a:pPr>
              <a:defRPr/>
            </a:pPr>
            <a:endParaRPr lang="zh-CN" altLang="en-US">
              <a:solidFill>
                <a:srgbClr val="FFFFFF"/>
              </a:solidFill>
            </a:endParaRPr>
          </a:p>
        </p:txBody>
      </p:sp>
      <p:sp>
        <p:nvSpPr>
          <p:cNvPr id="6" name="Rectangle 5"/>
          <p:cNvSpPr>
            <a:spLocks noGrp="1" noChangeArrowheads="1"/>
          </p:cNvSpPr>
          <p:nvPr>
            <p:ph type="sldNum" sz="quarter" idx="11"/>
          </p:nvPr>
        </p:nvSpPr>
        <p:spPr>
          <a:ln/>
        </p:spPr>
        <p:txBody>
          <a:bodyPr/>
          <a:lstStyle>
            <a:lvl1pPr>
              <a:defRPr/>
            </a:lvl1pPr>
          </a:lstStyle>
          <a:p>
            <a:pPr>
              <a:defRPr/>
            </a:pPr>
            <a:fld id="{04FA4926-44C9-4146-8A96-1F3315F03AC7}" type="slidenum">
              <a:rPr lang="zh-CN" altLang="en-US">
                <a:solidFill>
                  <a:srgbClr val="FFFFFF"/>
                </a:solidFill>
              </a:rPr>
              <a:pPr>
                <a:defRPr/>
              </a:pPr>
              <a:t>‹#›</a:t>
            </a:fld>
            <a:endParaRPr lang="en-US" altLang="zh-CN">
              <a:solidFill>
                <a:srgbClr val="FFFFFF"/>
              </a:solidFill>
            </a:endParaRPr>
          </a:p>
        </p:txBody>
      </p:sp>
      <p:sp>
        <p:nvSpPr>
          <p:cNvPr id="7" name="Rectangle 22"/>
          <p:cNvSpPr>
            <a:spLocks noGrp="1" noChangeArrowheads="1"/>
          </p:cNvSpPr>
          <p:nvPr>
            <p:ph type="dt" sz="half" idx="12"/>
          </p:nvPr>
        </p:nvSpPr>
        <p:spPr>
          <a:ln/>
        </p:spPr>
        <p:txBody>
          <a:bodyPr/>
          <a:lstStyle>
            <a:lvl1pPr>
              <a:defRPr/>
            </a:lvl1pPr>
          </a:lstStyle>
          <a:p>
            <a:pPr>
              <a:defRPr/>
            </a:pPr>
            <a:endParaRPr lang="zh-CN" altLang="en-US">
              <a:solidFill>
                <a:srgbClr val="FFFFFF"/>
              </a:solidFill>
            </a:endParaRPr>
          </a:p>
        </p:txBody>
      </p:sp>
    </p:spTree>
    <p:extLst>
      <p:ext uri="{BB962C8B-B14F-4D97-AF65-F5344CB8AC3E}">
        <p14:creationId xmlns:p14="http://schemas.microsoft.com/office/powerpoint/2010/main" val="3864010995"/>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ftr" sz="quarter" idx="10"/>
          </p:nvPr>
        </p:nvSpPr>
        <p:spPr>
          <a:ln/>
        </p:spPr>
        <p:txBody>
          <a:bodyPr/>
          <a:lstStyle>
            <a:lvl1pPr>
              <a:defRPr/>
            </a:lvl1pPr>
          </a:lstStyle>
          <a:p>
            <a:pPr>
              <a:defRPr/>
            </a:pPr>
            <a:endParaRPr lang="zh-CN" altLang="en-US">
              <a:solidFill>
                <a:srgbClr val="FFFFFF"/>
              </a:solidFill>
            </a:endParaRPr>
          </a:p>
        </p:txBody>
      </p:sp>
      <p:sp>
        <p:nvSpPr>
          <p:cNvPr id="6" name="Rectangle 5"/>
          <p:cNvSpPr>
            <a:spLocks noGrp="1" noChangeArrowheads="1"/>
          </p:cNvSpPr>
          <p:nvPr>
            <p:ph type="sldNum" sz="quarter" idx="11"/>
          </p:nvPr>
        </p:nvSpPr>
        <p:spPr>
          <a:ln/>
        </p:spPr>
        <p:txBody>
          <a:bodyPr/>
          <a:lstStyle>
            <a:lvl1pPr>
              <a:defRPr/>
            </a:lvl1pPr>
          </a:lstStyle>
          <a:p>
            <a:pPr>
              <a:defRPr/>
            </a:pPr>
            <a:fld id="{2EDA7B02-C85E-1548-8C44-437058840F9B}" type="slidenum">
              <a:rPr lang="zh-CN" altLang="en-US">
                <a:solidFill>
                  <a:srgbClr val="FFFFFF"/>
                </a:solidFill>
              </a:rPr>
              <a:pPr>
                <a:defRPr/>
              </a:pPr>
              <a:t>‹#›</a:t>
            </a:fld>
            <a:endParaRPr lang="en-US" altLang="zh-CN">
              <a:solidFill>
                <a:srgbClr val="FFFFFF"/>
              </a:solidFill>
            </a:endParaRPr>
          </a:p>
        </p:txBody>
      </p:sp>
      <p:sp>
        <p:nvSpPr>
          <p:cNvPr id="7" name="Rectangle 22"/>
          <p:cNvSpPr>
            <a:spLocks noGrp="1" noChangeArrowheads="1"/>
          </p:cNvSpPr>
          <p:nvPr>
            <p:ph type="dt" sz="half" idx="12"/>
          </p:nvPr>
        </p:nvSpPr>
        <p:spPr>
          <a:ln/>
        </p:spPr>
        <p:txBody>
          <a:bodyPr/>
          <a:lstStyle>
            <a:lvl1pPr>
              <a:defRPr/>
            </a:lvl1pPr>
          </a:lstStyle>
          <a:p>
            <a:pPr>
              <a:defRPr/>
            </a:pPr>
            <a:endParaRPr lang="zh-CN" altLang="en-US">
              <a:solidFill>
                <a:srgbClr val="FFFFFF"/>
              </a:solidFill>
            </a:endParaRPr>
          </a:p>
        </p:txBody>
      </p:sp>
    </p:spTree>
    <p:extLst>
      <p:ext uri="{BB962C8B-B14F-4D97-AF65-F5344CB8AC3E}">
        <p14:creationId xmlns:p14="http://schemas.microsoft.com/office/powerpoint/2010/main" val="2847259488"/>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a:ln/>
        </p:spPr>
        <p:txBody>
          <a:bodyPr/>
          <a:lstStyle>
            <a:lvl1pPr>
              <a:defRPr/>
            </a:lvl1pPr>
          </a:lstStyle>
          <a:p>
            <a:pPr>
              <a:defRPr/>
            </a:pPr>
            <a:endParaRPr lang="zh-CN" altLang="en-US">
              <a:solidFill>
                <a:srgbClr val="FFFFFF"/>
              </a:solidFill>
            </a:endParaRPr>
          </a:p>
        </p:txBody>
      </p:sp>
      <p:sp>
        <p:nvSpPr>
          <p:cNvPr id="5" name="Rectangle 5"/>
          <p:cNvSpPr>
            <a:spLocks noGrp="1" noChangeArrowheads="1"/>
          </p:cNvSpPr>
          <p:nvPr>
            <p:ph type="sldNum" sz="quarter" idx="11"/>
          </p:nvPr>
        </p:nvSpPr>
        <p:spPr>
          <a:ln/>
        </p:spPr>
        <p:txBody>
          <a:bodyPr/>
          <a:lstStyle>
            <a:lvl1pPr>
              <a:defRPr/>
            </a:lvl1pPr>
          </a:lstStyle>
          <a:p>
            <a:pPr>
              <a:defRPr/>
            </a:pPr>
            <a:fld id="{06485465-81D6-4740-9A1D-C92CB0CFAE92}" type="slidenum">
              <a:rPr lang="zh-CN" altLang="en-US">
                <a:solidFill>
                  <a:srgbClr val="FFFFFF"/>
                </a:solidFill>
              </a:rPr>
              <a:pPr>
                <a:defRPr/>
              </a:pPr>
              <a:t>‹#›</a:t>
            </a:fld>
            <a:endParaRPr lang="en-US" altLang="zh-CN">
              <a:solidFill>
                <a:srgbClr val="FFFFFF"/>
              </a:solidFill>
            </a:endParaRPr>
          </a:p>
        </p:txBody>
      </p:sp>
      <p:sp>
        <p:nvSpPr>
          <p:cNvPr id="6" name="Rectangle 22"/>
          <p:cNvSpPr>
            <a:spLocks noGrp="1" noChangeArrowheads="1"/>
          </p:cNvSpPr>
          <p:nvPr>
            <p:ph type="dt" sz="half" idx="12"/>
          </p:nvPr>
        </p:nvSpPr>
        <p:spPr>
          <a:ln/>
        </p:spPr>
        <p:txBody>
          <a:bodyPr/>
          <a:lstStyle>
            <a:lvl1pPr>
              <a:defRPr/>
            </a:lvl1pPr>
          </a:lstStyle>
          <a:p>
            <a:pPr>
              <a:defRPr/>
            </a:pPr>
            <a:endParaRPr lang="zh-CN" altLang="en-US">
              <a:solidFill>
                <a:srgbClr val="FFFFFF"/>
              </a:solidFill>
            </a:endParaRPr>
          </a:p>
        </p:txBody>
      </p:sp>
    </p:spTree>
    <p:extLst>
      <p:ext uri="{BB962C8B-B14F-4D97-AF65-F5344CB8AC3E}">
        <p14:creationId xmlns:p14="http://schemas.microsoft.com/office/powerpoint/2010/main" val="284496661"/>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34200" y="457200"/>
            <a:ext cx="17526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676400" y="457200"/>
            <a:ext cx="51054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a:ln/>
        </p:spPr>
        <p:txBody>
          <a:bodyPr/>
          <a:lstStyle>
            <a:lvl1pPr>
              <a:defRPr/>
            </a:lvl1pPr>
          </a:lstStyle>
          <a:p>
            <a:pPr>
              <a:defRPr/>
            </a:pPr>
            <a:endParaRPr lang="zh-CN" altLang="en-US">
              <a:solidFill>
                <a:srgbClr val="FFFFFF"/>
              </a:solidFill>
            </a:endParaRPr>
          </a:p>
        </p:txBody>
      </p:sp>
      <p:sp>
        <p:nvSpPr>
          <p:cNvPr id="5" name="Rectangle 5"/>
          <p:cNvSpPr>
            <a:spLocks noGrp="1" noChangeArrowheads="1"/>
          </p:cNvSpPr>
          <p:nvPr>
            <p:ph type="sldNum" sz="quarter" idx="11"/>
          </p:nvPr>
        </p:nvSpPr>
        <p:spPr>
          <a:ln/>
        </p:spPr>
        <p:txBody>
          <a:bodyPr/>
          <a:lstStyle>
            <a:lvl1pPr>
              <a:defRPr/>
            </a:lvl1pPr>
          </a:lstStyle>
          <a:p>
            <a:pPr>
              <a:defRPr/>
            </a:pPr>
            <a:fld id="{1F6AEBAF-E07B-374C-8DEA-D92F834DA0E7}" type="slidenum">
              <a:rPr lang="zh-CN" altLang="en-US">
                <a:solidFill>
                  <a:srgbClr val="FFFFFF"/>
                </a:solidFill>
              </a:rPr>
              <a:pPr>
                <a:defRPr/>
              </a:pPr>
              <a:t>‹#›</a:t>
            </a:fld>
            <a:endParaRPr lang="en-US" altLang="zh-CN">
              <a:solidFill>
                <a:srgbClr val="FFFFFF"/>
              </a:solidFill>
            </a:endParaRPr>
          </a:p>
        </p:txBody>
      </p:sp>
      <p:sp>
        <p:nvSpPr>
          <p:cNvPr id="6" name="Rectangle 22"/>
          <p:cNvSpPr>
            <a:spLocks noGrp="1" noChangeArrowheads="1"/>
          </p:cNvSpPr>
          <p:nvPr>
            <p:ph type="dt" sz="half" idx="12"/>
          </p:nvPr>
        </p:nvSpPr>
        <p:spPr>
          <a:ln/>
        </p:spPr>
        <p:txBody>
          <a:bodyPr/>
          <a:lstStyle>
            <a:lvl1pPr>
              <a:defRPr/>
            </a:lvl1pPr>
          </a:lstStyle>
          <a:p>
            <a:pPr>
              <a:defRPr/>
            </a:pPr>
            <a:endParaRPr lang="zh-CN" altLang="en-US">
              <a:solidFill>
                <a:srgbClr val="FFFFFF"/>
              </a:solidFill>
            </a:endParaRPr>
          </a:p>
        </p:txBody>
      </p:sp>
    </p:spTree>
    <p:extLst>
      <p:ext uri="{BB962C8B-B14F-4D97-AF65-F5344CB8AC3E}">
        <p14:creationId xmlns:p14="http://schemas.microsoft.com/office/powerpoint/2010/main" val="27048017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7"/>
          <p:cNvSpPr>
            <a:spLocks noGrp="1" noChangeArrowheads="1"/>
          </p:cNvSpPr>
          <p:nvPr>
            <p:ph type="dt" sz="half" idx="10"/>
          </p:nvPr>
        </p:nvSpPr>
        <p:spPr>
          <a:ln/>
        </p:spPr>
        <p:txBody>
          <a:bodyPr/>
          <a:lstStyle>
            <a:lvl1pPr>
              <a:defRPr/>
            </a:lvl1pPr>
          </a:lstStyle>
          <a:p>
            <a:pPr>
              <a:defRPr/>
            </a:pPr>
            <a:endParaRPr lang="en-US"/>
          </a:p>
        </p:txBody>
      </p:sp>
      <p:sp>
        <p:nvSpPr>
          <p:cNvPr id="5" name="Rectangle 1028"/>
          <p:cNvSpPr>
            <a:spLocks noGrp="1" noChangeArrowheads="1"/>
          </p:cNvSpPr>
          <p:nvPr>
            <p:ph type="ftr" sz="quarter" idx="11"/>
          </p:nvPr>
        </p:nvSpPr>
        <p:spPr>
          <a:ln/>
        </p:spPr>
        <p:txBody>
          <a:bodyPr/>
          <a:lstStyle>
            <a:lvl1pPr>
              <a:defRPr/>
            </a:lvl1pPr>
          </a:lstStyle>
          <a:p>
            <a:pPr>
              <a:defRPr/>
            </a:pPr>
            <a:endParaRPr lang="en-US"/>
          </a:p>
        </p:txBody>
      </p:sp>
      <p:sp>
        <p:nvSpPr>
          <p:cNvPr id="6" name="Rectangle 1029"/>
          <p:cNvSpPr>
            <a:spLocks noGrp="1" noChangeArrowheads="1"/>
          </p:cNvSpPr>
          <p:nvPr>
            <p:ph type="sldNum" sz="quarter" idx="12"/>
          </p:nvPr>
        </p:nvSpPr>
        <p:spPr>
          <a:ln/>
        </p:spPr>
        <p:txBody>
          <a:bodyPr/>
          <a:lstStyle>
            <a:lvl1pPr>
              <a:defRPr/>
            </a:lvl1pPr>
          </a:lstStyle>
          <a:p>
            <a:pPr>
              <a:defRPr/>
            </a:pPr>
            <a:fld id="{EA6A4E64-0109-6F44-A476-A49BA884A273}" type="slidenum">
              <a:rPr lang="en-US"/>
              <a:pPr>
                <a:defRPr/>
              </a:pPr>
              <a:t>‹#›</a:t>
            </a:fld>
            <a:endParaRPr lang="en-US"/>
          </a:p>
        </p:txBody>
      </p:sp>
    </p:spTree>
    <p:extLst>
      <p:ext uri="{BB962C8B-B14F-4D97-AF65-F5344CB8AC3E}">
        <p14:creationId xmlns:p14="http://schemas.microsoft.com/office/powerpoint/2010/main" val="1967559828"/>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676400" y="457200"/>
            <a:ext cx="7010400" cy="1295400"/>
          </a:xfrm>
        </p:spPr>
        <p:txBody>
          <a:bodyPr/>
          <a:lstStyle/>
          <a:p>
            <a:r>
              <a:rPr lang="en-US"/>
              <a:t>Click to edit Master title style</a:t>
            </a:r>
          </a:p>
        </p:txBody>
      </p:sp>
      <p:sp>
        <p:nvSpPr>
          <p:cNvPr id="3" name="ClipArt Placeholder 2"/>
          <p:cNvSpPr>
            <a:spLocks noGrp="1"/>
          </p:cNvSpPr>
          <p:nvPr>
            <p:ph type="clipArt" sz="half" idx="1"/>
          </p:nvPr>
        </p:nvSpPr>
        <p:spPr>
          <a:xfrm>
            <a:off x="1676400" y="1981200"/>
            <a:ext cx="3429000" cy="4114800"/>
          </a:xfrm>
        </p:spPr>
        <p:txBody>
          <a:bodyPr/>
          <a:lstStyle/>
          <a:p>
            <a:pPr lvl="0"/>
            <a:endParaRPr lang="en-US" noProof="0"/>
          </a:p>
        </p:txBody>
      </p:sp>
      <p:sp>
        <p:nvSpPr>
          <p:cNvPr id="4" name="Text Placeholder 3"/>
          <p:cNvSpPr>
            <a:spLocks noGrp="1"/>
          </p:cNvSpPr>
          <p:nvPr>
            <p:ph type="body" sz="half" idx="2"/>
          </p:nvPr>
        </p:nvSpPr>
        <p:spPr>
          <a:xfrm>
            <a:off x="5257800" y="1981200"/>
            <a:ext cx="3429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ftr" sz="quarter" idx="10"/>
          </p:nvPr>
        </p:nvSpPr>
        <p:spPr>
          <a:ln/>
        </p:spPr>
        <p:txBody>
          <a:bodyPr/>
          <a:lstStyle>
            <a:lvl1pPr>
              <a:defRPr/>
            </a:lvl1pPr>
          </a:lstStyle>
          <a:p>
            <a:pPr>
              <a:defRPr/>
            </a:pPr>
            <a:endParaRPr lang="zh-CN" altLang="en-US">
              <a:solidFill>
                <a:srgbClr val="FFFFFF"/>
              </a:solidFill>
            </a:endParaRPr>
          </a:p>
        </p:txBody>
      </p:sp>
      <p:sp>
        <p:nvSpPr>
          <p:cNvPr id="6" name="Rectangle 5"/>
          <p:cNvSpPr>
            <a:spLocks noGrp="1" noChangeArrowheads="1"/>
          </p:cNvSpPr>
          <p:nvPr>
            <p:ph type="sldNum" sz="quarter" idx="11"/>
          </p:nvPr>
        </p:nvSpPr>
        <p:spPr>
          <a:ln/>
        </p:spPr>
        <p:txBody>
          <a:bodyPr/>
          <a:lstStyle>
            <a:lvl1pPr>
              <a:defRPr/>
            </a:lvl1pPr>
          </a:lstStyle>
          <a:p>
            <a:pPr>
              <a:defRPr/>
            </a:pPr>
            <a:fld id="{D0618FAE-091E-1F4D-A7AD-A8C5683E4230}" type="slidenum">
              <a:rPr lang="zh-CN" altLang="en-US">
                <a:solidFill>
                  <a:srgbClr val="FFFFFF"/>
                </a:solidFill>
              </a:rPr>
              <a:pPr>
                <a:defRPr/>
              </a:pPr>
              <a:t>‹#›</a:t>
            </a:fld>
            <a:endParaRPr lang="en-US" altLang="zh-CN">
              <a:solidFill>
                <a:srgbClr val="FFFFFF"/>
              </a:solidFill>
            </a:endParaRPr>
          </a:p>
        </p:txBody>
      </p:sp>
      <p:sp>
        <p:nvSpPr>
          <p:cNvPr id="7" name="Rectangle 22"/>
          <p:cNvSpPr>
            <a:spLocks noGrp="1" noChangeArrowheads="1"/>
          </p:cNvSpPr>
          <p:nvPr>
            <p:ph type="dt" sz="half" idx="12"/>
          </p:nvPr>
        </p:nvSpPr>
        <p:spPr>
          <a:ln/>
        </p:spPr>
        <p:txBody>
          <a:bodyPr/>
          <a:lstStyle>
            <a:lvl1pPr>
              <a:defRPr/>
            </a:lvl1pPr>
          </a:lstStyle>
          <a:p>
            <a:pPr>
              <a:defRPr/>
            </a:pPr>
            <a:endParaRPr lang="zh-CN" altLang="en-US">
              <a:solidFill>
                <a:srgbClr val="FFFFFF"/>
              </a:solidFill>
            </a:endParaRPr>
          </a:p>
        </p:txBody>
      </p:sp>
    </p:spTree>
    <p:extLst>
      <p:ext uri="{BB962C8B-B14F-4D97-AF65-F5344CB8AC3E}">
        <p14:creationId xmlns:p14="http://schemas.microsoft.com/office/powerpoint/2010/main" val="493361566"/>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676400" y="457200"/>
            <a:ext cx="7010400" cy="1295400"/>
          </a:xfrm>
        </p:spPr>
        <p:txBody>
          <a:bodyPr/>
          <a:lstStyle/>
          <a:p>
            <a:r>
              <a:rPr lang="en-US"/>
              <a:t>Click to edit Master title style</a:t>
            </a:r>
          </a:p>
        </p:txBody>
      </p:sp>
      <p:sp>
        <p:nvSpPr>
          <p:cNvPr id="3" name="Text Placeholder 2"/>
          <p:cNvSpPr>
            <a:spLocks noGrp="1"/>
          </p:cNvSpPr>
          <p:nvPr>
            <p:ph type="body" sz="half" idx="1"/>
          </p:nvPr>
        </p:nvSpPr>
        <p:spPr>
          <a:xfrm>
            <a:off x="1676400" y="1981200"/>
            <a:ext cx="3429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5257800" y="1981200"/>
            <a:ext cx="3429000" cy="4114800"/>
          </a:xfrm>
        </p:spPr>
        <p:txBody>
          <a:bodyPr/>
          <a:lstStyle/>
          <a:p>
            <a:pPr lvl="0"/>
            <a:endParaRPr lang="en-US" noProof="0"/>
          </a:p>
        </p:txBody>
      </p:sp>
      <p:sp>
        <p:nvSpPr>
          <p:cNvPr id="5" name="Rectangle 4"/>
          <p:cNvSpPr>
            <a:spLocks noGrp="1" noChangeArrowheads="1"/>
          </p:cNvSpPr>
          <p:nvPr>
            <p:ph type="ftr" sz="quarter" idx="10"/>
          </p:nvPr>
        </p:nvSpPr>
        <p:spPr>
          <a:ln/>
        </p:spPr>
        <p:txBody>
          <a:bodyPr/>
          <a:lstStyle>
            <a:lvl1pPr>
              <a:defRPr/>
            </a:lvl1pPr>
          </a:lstStyle>
          <a:p>
            <a:pPr>
              <a:defRPr/>
            </a:pPr>
            <a:endParaRPr lang="zh-CN" altLang="en-US">
              <a:solidFill>
                <a:srgbClr val="FFFFFF"/>
              </a:solidFill>
            </a:endParaRPr>
          </a:p>
        </p:txBody>
      </p:sp>
      <p:sp>
        <p:nvSpPr>
          <p:cNvPr id="6" name="Rectangle 5"/>
          <p:cNvSpPr>
            <a:spLocks noGrp="1" noChangeArrowheads="1"/>
          </p:cNvSpPr>
          <p:nvPr>
            <p:ph type="sldNum" sz="quarter" idx="11"/>
          </p:nvPr>
        </p:nvSpPr>
        <p:spPr>
          <a:ln/>
        </p:spPr>
        <p:txBody>
          <a:bodyPr/>
          <a:lstStyle>
            <a:lvl1pPr>
              <a:defRPr/>
            </a:lvl1pPr>
          </a:lstStyle>
          <a:p>
            <a:pPr>
              <a:defRPr/>
            </a:pPr>
            <a:fld id="{34B6E1C4-AB6A-004D-842C-DE951A1F1AF5}" type="slidenum">
              <a:rPr lang="zh-CN" altLang="en-US">
                <a:solidFill>
                  <a:srgbClr val="FFFFFF"/>
                </a:solidFill>
              </a:rPr>
              <a:pPr>
                <a:defRPr/>
              </a:pPr>
              <a:t>‹#›</a:t>
            </a:fld>
            <a:endParaRPr lang="en-US" altLang="zh-CN">
              <a:solidFill>
                <a:srgbClr val="FFFFFF"/>
              </a:solidFill>
            </a:endParaRPr>
          </a:p>
        </p:txBody>
      </p:sp>
      <p:sp>
        <p:nvSpPr>
          <p:cNvPr id="7" name="Rectangle 22"/>
          <p:cNvSpPr>
            <a:spLocks noGrp="1" noChangeArrowheads="1"/>
          </p:cNvSpPr>
          <p:nvPr>
            <p:ph type="dt" sz="half" idx="12"/>
          </p:nvPr>
        </p:nvSpPr>
        <p:spPr>
          <a:ln/>
        </p:spPr>
        <p:txBody>
          <a:bodyPr/>
          <a:lstStyle>
            <a:lvl1pPr>
              <a:defRPr/>
            </a:lvl1pPr>
          </a:lstStyle>
          <a:p>
            <a:pPr>
              <a:defRPr/>
            </a:pPr>
            <a:endParaRPr lang="zh-CN" altLang="en-US">
              <a:solidFill>
                <a:srgbClr val="FFFFFF"/>
              </a:solidFill>
            </a:endParaRPr>
          </a:p>
        </p:txBody>
      </p:sp>
    </p:spTree>
    <p:extLst>
      <p:ext uri="{BB962C8B-B14F-4D97-AF65-F5344CB8AC3E}">
        <p14:creationId xmlns:p14="http://schemas.microsoft.com/office/powerpoint/2010/main" val="4236372993"/>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863F901-3D4F-B040-AFAF-3CE4F2BECC89}"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1970206236"/>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48FFE3F-5029-5C4E-BFFE-D838C65AAB89}"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1484950637"/>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828800"/>
            <a:ext cx="38100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8800"/>
            <a:ext cx="38100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FE15342-17D6-8449-A594-A976358C40EE}"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1958778427"/>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DD21AFBD-7890-8742-87BB-00644D033D61}"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3878239196"/>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45C8100-820D-C74A-B82A-D19D9F9DAE24}"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3827063527"/>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4E3EB36-DA58-324E-B353-82A32AE31712}"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2145870997"/>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6B50DF5-F8A9-D14E-9963-0EF49E58519A}"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2356519024"/>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6C25996-8E84-7C4D-A678-392B139FDBE2}"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42385466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7"/>
          <p:cNvSpPr>
            <a:spLocks noGrp="1" noChangeArrowheads="1"/>
          </p:cNvSpPr>
          <p:nvPr>
            <p:ph type="dt" sz="half" idx="10"/>
          </p:nvPr>
        </p:nvSpPr>
        <p:spPr>
          <a:ln/>
        </p:spPr>
        <p:txBody>
          <a:bodyPr/>
          <a:lstStyle>
            <a:lvl1pPr>
              <a:defRPr/>
            </a:lvl1pPr>
          </a:lstStyle>
          <a:p>
            <a:pPr>
              <a:defRPr/>
            </a:pPr>
            <a:endParaRPr lang="en-US"/>
          </a:p>
        </p:txBody>
      </p:sp>
      <p:sp>
        <p:nvSpPr>
          <p:cNvPr id="5" name="Rectangle 1028"/>
          <p:cNvSpPr>
            <a:spLocks noGrp="1" noChangeArrowheads="1"/>
          </p:cNvSpPr>
          <p:nvPr>
            <p:ph type="ftr" sz="quarter" idx="11"/>
          </p:nvPr>
        </p:nvSpPr>
        <p:spPr>
          <a:ln/>
        </p:spPr>
        <p:txBody>
          <a:bodyPr/>
          <a:lstStyle>
            <a:lvl1pPr>
              <a:defRPr/>
            </a:lvl1pPr>
          </a:lstStyle>
          <a:p>
            <a:pPr>
              <a:defRPr/>
            </a:pPr>
            <a:endParaRPr lang="en-US"/>
          </a:p>
        </p:txBody>
      </p:sp>
      <p:sp>
        <p:nvSpPr>
          <p:cNvPr id="6" name="Rectangle 1029"/>
          <p:cNvSpPr>
            <a:spLocks noGrp="1" noChangeArrowheads="1"/>
          </p:cNvSpPr>
          <p:nvPr>
            <p:ph type="sldNum" sz="quarter" idx="12"/>
          </p:nvPr>
        </p:nvSpPr>
        <p:spPr>
          <a:ln/>
        </p:spPr>
        <p:txBody>
          <a:bodyPr/>
          <a:lstStyle>
            <a:lvl1pPr>
              <a:defRPr/>
            </a:lvl1pPr>
          </a:lstStyle>
          <a:p>
            <a:pPr>
              <a:defRPr/>
            </a:pPr>
            <a:fld id="{22DC79DC-7685-CD40-BA42-E0235BA8788A}" type="slidenum">
              <a:rPr lang="en-US"/>
              <a:pPr>
                <a:defRPr/>
              </a:pPr>
              <a:t>‹#›</a:t>
            </a:fld>
            <a:endParaRPr lang="en-US"/>
          </a:p>
        </p:txBody>
      </p:sp>
    </p:spTree>
    <p:extLst>
      <p:ext uri="{BB962C8B-B14F-4D97-AF65-F5344CB8AC3E}">
        <p14:creationId xmlns:p14="http://schemas.microsoft.com/office/powerpoint/2010/main" val="3210982269"/>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599EACA-C00F-F440-8977-4955921FE2A0}"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2501890273"/>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533400"/>
            <a:ext cx="19431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533400"/>
            <a:ext cx="56769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A95EE30-B445-2B4D-AC51-1746A24B55E6}"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2731969011"/>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565093258"/>
      </p:ext>
    </p:extLst>
  </p:cSld>
  <p:clrMapOvr>
    <a:masterClrMapping/>
  </p:clrMapOvr>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3836354108"/>
      </p:ext>
    </p:extLst>
  </p:cSld>
  <p:clrMapOvr>
    <a:masterClrMapping/>
  </p:clrMapOvr>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4161613731"/>
      </p:ext>
    </p:extLst>
  </p:cSld>
  <p:clrMapOvr>
    <a:masterClrMapping/>
  </p:clrMapOvr>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3175908533"/>
      </p:ext>
    </p:extLst>
  </p:cSld>
  <p:clrMapOvr>
    <a:masterClrMapping/>
  </p:clrMapOvr>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2109777411"/>
      </p:ext>
    </p:extLst>
  </p:cSld>
  <p:clrMapOvr>
    <a:masterClrMapping/>
  </p:clrMapOvr>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2109112094"/>
      </p:ext>
    </p:extLst>
  </p:cSld>
  <p:clrMapOvr>
    <a:masterClrMapping/>
  </p:clrMapOvr>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287415596"/>
      </p:ext>
    </p:extLst>
  </p:cSld>
  <p:clrMapOvr>
    <a:masterClrMapping/>
  </p:clrMapOvr>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3502169773"/>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37C960C3-C098-8C49-87DA-292DA6F71F00}" type="slidenum">
              <a:rPr lang="en-GB"/>
              <a:pPr>
                <a:defRPr/>
              </a:pPr>
              <a:t>‹#›</a:t>
            </a:fld>
            <a:endParaRPr lang="en-GB"/>
          </a:p>
        </p:txBody>
      </p:sp>
    </p:spTree>
    <p:extLst>
      <p:ext uri="{BB962C8B-B14F-4D97-AF65-F5344CB8AC3E}">
        <p14:creationId xmlns:p14="http://schemas.microsoft.com/office/powerpoint/2010/main" val="2393134799"/>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1199521847"/>
      </p:ext>
    </p:extLst>
  </p:cSld>
  <p:clrMapOvr>
    <a:masterClrMapping/>
  </p:clrMapOvr>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3675253416"/>
      </p:ext>
    </p:extLst>
  </p:cSld>
  <p:clrMapOvr>
    <a:masterClrMapping/>
  </p:clrMapOvr>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2065375182"/>
      </p:ext>
    </p:extLst>
  </p:cSld>
  <p:clrMapOvr>
    <a:masterClrMapping/>
  </p:clrMapOvr>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FAFB82-93C0-FD49-927A-50521B5BFD2C}"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2077754711"/>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A112925-BA3F-9544-838F-F58ACB58D95E}"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1122899073"/>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444D315-9A87-894D-94BA-B18CAAD6DB4D}"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2598534755"/>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604EDA2-2AA6-6946-BBDA-4C6DA707A81C}"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791993501"/>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latin typeface="Aria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latin typeface="Aria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A96CA01-6913-7A43-B49B-56CC6081D94B}"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862516985"/>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latin typeface="Aria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latin typeface="Aria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BBCD159-1458-5544-BB59-98429849A4C0}"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2203179650"/>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latin typeface="Aria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latin typeface="Aria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866BDE0-0AF9-DE45-85FC-20D2FBB3D340}"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179435500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
          <p:cNvSpPr>
            <a:spLocks noGrp="1"/>
          </p:cNvSpPr>
          <p:nvPr>
            <p:ph type="sldNum" sz="quarter" idx="10"/>
          </p:nvPr>
        </p:nvSpPr>
        <p:spPr>
          <a:ln/>
        </p:spPr>
        <p:txBody>
          <a:bodyPr/>
          <a:lstStyle>
            <a:lvl1pPr>
              <a:defRPr/>
            </a:lvl1pPr>
          </a:lstStyle>
          <a:p>
            <a:pPr>
              <a:defRPr/>
            </a:pPr>
            <a:fld id="{EBE7276E-3D51-D84F-AF1F-1EC915B3E366}" type="slidenum">
              <a:rPr lang="en-US"/>
              <a:pPr>
                <a:defRPr/>
              </a:pPr>
              <a:t>‹#›</a:t>
            </a:fld>
            <a:endParaRPr lang="en-US" sz="1400">
              <a:latin typeface="Times New Roman" charset="0"/>
              <a:cs typeface="Times New Roman" charset="0"/>
              <a:sym typeface="Times New Roman" charset="0"/>
            </a:endParaRPr>
          </a:p>
        </p:txBody>
      </p:sp>
    </p:spTree>
    <p:extLst>
      <p:ext uri="{BB962C8B-B14F-4D97-AF65-F5344CB8AC3E}">
        <p14:creationId xmlns:p14="http://schemas.microsoft.com/office/powerpoint/2010/main" val="3463362632"/>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2A2D63E-D522-584C-95D9-CF1A729D0D6A}"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2959373733"/>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7D1C04F-963F-034B-BD53-C72C6C0F951A}"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804563950"/>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B55D89D-1538-C244-B961-4AC98FD32F99}"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1352257148"/>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E5EC284-E0E7-B443-B64E-7139D8F149F7}"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7442043"/>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457200" y="3938588"/>
            <a:ext cx="8229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latin typeface="Aria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latin typeface="Arial"/>
            </a:endParaRPr>
          </a:p>
        </p:txBody>
      </p:sp>
      <p:sp>
        <p:nvSpPr>
          <p:cNvPr id="8" name="Rectangle 6"/>
          <p:cNvSpPr>
            <a:spLocks noGrp="1" noChangeArrowheads="1"/>
          </p:cNvSpPr>
          <p:nvPr>
            <p:ph type="sldNum" sz="quarter" idx="12"/>
          </p:nvPr>
        </p:nvSpPr>
        <p:spPr>
          <a:ln/>
        </p:spPr>
        <p:txBody>
          <a:bodyPr/>
          <a:lstStyle>
            <a:lvl1pPr>
              <a:defRPr/>
            </a:lvl1pPr>
          </a:lstStyle>
          <a:p>
            <a:pPr>
              <a:defRPr/>
            </a:pPr>
            <a:fld id="{68EF5C90-5A0B-634B-923B-05D1B9F5D651}"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848047645"/>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latin typeface="Aria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latin typeface="Arial"/>
            </a:endParaRPr>
          </a:p>
        </p:txBody>
      </p:sp>
      <p:sp>
        <p:nvSpPr>
          <p:cNvPr id="8" name="Rectangle 6"/>
          <p:cNvSpPr>
            <a:spLocks noGrp="1" noChangeArrowheads="1"/>
          </p:cNvSpPr>
          <p:nvPr>
            <p:ph type="sldNum" sz="quarter" idx="12"/>
          </p:nvPr>
        </p:nvSpPr>
        <p:spPr>
          <a:ln/>
        </p:spPr>
        <p:txBody>
          <a:bodyPr/>
          <a:lstStyle>
            <a:lvl1pPr>
              <a:defRPr/>
            </a:lvl1pPr>
          </a:lstStyle>
          <a:p>
            <a:pPr>
              <a:defRPr/>
            </a:pPr>
            <a:fld id="{E5C4BD1C-5ECA-1B4E-89D3-2D35484DB1B2}"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18971308"/>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latin typeface="Aria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latin typeface="Arial"/>
            </a:endParaRPr>
          </a:p>
        </p:txBody>
      </p:sp>
      <p:sp>
        <p:nvSpPr>
          <p:cNvPr id="9" name="Rectangle 6"/>
          <p:cNvSpPr>
            <a:spLocks noGrp="1" noChangeArrowheads="1"/>
          </p:cNvSpPr>
          <p:nvPr>
            <p:ph type="sldNum" sz="quarter" idx="12"/>
          </p:nvPr>
        </p:nvSpPr>
        <p:spPr>
          <a:ln/>
        </p:spPr>
        <p:txBody>
          <a:bodyPr/>
          <a:lstStyle>
            <a:lvl1pPr>
              <a:defRPr/>
            </a:lvl1pPr>
          </a:lstStyle>
          <a:p>
            <a:pPr>
              <a:defRPr/>
            </a:pPr>
            <a:fld id="{D0222A10-24DA-AA41-9175-05D35643C6ED}"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2322279336"/>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9A82BA1-63AD-A343-9F00-BA1AEAC543E8}"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973880147"/>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12994" name="Rectangle 2"/>
          <p:cNvSpPr>
            <a:spLocks noGrp="1" noChangeArrowheads="1"/>
          </p:cNvSpPr>
          <p:nvPr>
            <p:ph type="ctrTitle" sz="quarter"/>
          </p:nvPr>
        </p:nvSpPr>
        <p:spPr>
          <a:xfrm>
            <a:off x="3581400"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212995" name="Rectangle 3"/>
          <p:cNvSpPr>
            <a:spLocks noGrp="1" noChangeArrowheads="1"/>
          </p:cNvSpPr>
          <p:nvPr>
            <p:ph type="subTitle" sz="quarter" idx="1"/>
          </p:nvPr>
        </p:nvSpPr>
        <p:spPr>
          <a:xfrm>
            <a:off x="5181600" y="4038600"/>
            <a:ext cx="3960813" cy="1752600"/>
          </a:xfrm>
          <a:ln w="9525">
            <a:headEnd/>
            <a:tailEnd/>
          </a:ln>
        </p:spPr>
        <p:txBody>
          <a:bodyPr lIns="92075" tIns="46038" rIns="92075" bIns="46038" anchor="ctr"/>
          <a:lstStyle>
            <a:lvl1pPr marL="0" indent="0" algn="ctr">
              <a:buFont typeface="Wingdings"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a:solidFill>
                  <a:srgbClr val="EAEAEA"/>
                </a:solidFill>
              </a:defRPr>
            </a:lvl1pPr>
          </a:lstStyle>
          <a:p>
            <a:pPr>
              <a:defRPr/>
            </a:pPr>
            <a:endParaRPr lang="en-US">
              <a:latin typeface="Times New Roman"/>
            </a:endParaRPr>
          </a:p>
        </p:txBody>
      </p:sp>
      <p:sp>
        <p:nvSpPr>
          <p:cNvPr id="5" name="Rectangle 5"/>
          <p:cNvSpPr>
            <a:spLocks noGrp="1" noChangeArrowheads="1"/>
          </p:cNvSpPr>
          <p:nvPr>
            <p:ph type="ftr" sz="quarter" idx="11"/>
          </p:nvPr>
        </p:nvSpPr>
        <p:spPr>
          <a:xfrm>
            <a:off x="3124200" y="6248400"/>
            <a:ext cx="2895600" cy="457200"/>
          </a:xfrm>
        </p:spPr>
        <p:txBody>
          <a:bodyPr/>
          <a:lstStyle>
            <a:lvl1pPr>
              <a:defRPr>
                <a:solidFill>
                  <a:srgbClr val="EAEAEA"/>
                </a:solidFill>
              </a:defRPr>
            </a:lvl1pPr>
          </a:lstStyle>
          <a:p>
            <a:pPr>
              <a:defRPr/>
            </a:pPr>
            <a:endParaRPr lang="en-US">
              <a:latin typeface="Times New Roman"/>
            </a:endParaRPr>
          </a:p>
        </p:txBody>
      </p:sp>
      <p:sp>
        <p:nvSpPr>
          <p:cNvPr id="6" name="Rectangle 6"/>
          <p:cNvSpPr>
            <a:spLocks noGrp="1" noChangeArrowheads="1"/>
          </p:cNvSpPr>
          <p:nvPr>
            <p:ph type="sldNum" sz="quarter" idx="12"/>
          </p:nvPr>
        </p:nvSpPr>
        <p:spPr>
          <a:xfrm>
            <a:off x="6553200" y="6248400"/>
            <a:ext cx="1905000" cy="457200"/>
          </a:xfrm>
        </p:spPr>
        <p:txBody>
          <a:bodyPr/>
          <a:lstStyle>
            <a:lvl1pPr>
              <a:defRPr>
                <a:solidFill>
                  <a:srgbClr val="EAEAEA"/>
                </a:solidFill>
              </a:defRPr>
            </a:lvl1pPr>
          </a:lstStyle>
          <a:p>
            <a:pPr>
              <a:defRPr/>
            </a:pPr>
            <a:fld id="{2DAB2FE8-FBA8-F944-821C-9D7D06AAB06A}" type="slidenum">
              <a:rPr lang="en-US"/>
              <a:pPr>
                <a:defRPr/>
              </a:pPr>
              <a:t>‹#›</a:t>
            </a:fld>
            <a:endParaRPr lang="en-US"/>
          </a:p>
        </p:txBody>
      </p:sp>
    </p:spTree>
    <p:extLst>
      <p:ext uri="{BB962C8B-B14F-4D97-AF65-F5344CB8AC3E}">
        <p14:creationId xmlns:p14="http://schemas.microsoft.com/office/powerpoint/2010/main" val="255113551"/>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sldNum" sz="quarter" idx="12"/>
          </p:nvPr>
        </p:nvSpPr>
        <p:spPr>
          <a:ln/>
        </p:spPr>
        <p:txBody>
          <a:bodyPr/>
          <a:lstStyle>
            <a:lvl1pPr>
              <a:defRPr/>
            </a:lvl1pPr>
          </a:lstStyle>
          <a:p>
            <a:pPr>
              <a:defRPr/>
            </a:pPr>
            <a:fld id="{FF0F3BAE-B0AB-E748-9D8B-213188CD57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8634434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p>
        </p:txBody>
      </p:sp>
      <p:sp>
        <p:nvSpPr>
          <p:cNvPr id="3" name="Rectangle 9"/>
          <p:cNvSpPr>
            <a:spLocks noGrp="1" noChangeArrowheads="1"/>
          </p:cNvSpPr>
          <p:nvPr>
            <p:ph type="ftr" sz="quarter" idx="11"/>
          </p:nvPr>
        </p:nvSpPr>
        <p:spPr>
          <a:ln/>
        </p:spPr>
        <p:txBody>
          <a:bodyPr/>
          <a:lstStyle>
            <a:lvl1pPr>
              <a:defRPr/>
            </a:lvl1pPr>
          </a:lstStyle>
          <a:p>
            <a:pPr>
              <a:defRPr/>
            </a:pPr>
            <a:endParaRPr lang="en-US"/>
          </a:p>
        </p:txBody>
      </p:sp>
      <p:sp>
        <p:nvSpPr>
          <p:cNvPr id="4" name="Rectangle 10"/>
          <p:cNvSpPr>
            <a:spLocks noGrp="1" noChangeArrowheads="1"/>
          </p:cNvSpPr>
          <p:nvPr>
            <p:ph type="sldNum" sz="quarter" idx="12"/>
          </p:nvPr>
        </p:nvSpPr>
        <p:spPr>
          <a:ln/>
        </p:spPr>
        <p:txBody>
          <a:bodyPr/>
          <a:lstStyle>
            <a:lvl1pPr>
              <a:defRPr/>
            </a:lvl1pPr>
          </a:lstStyle>
          <a:p>
            <a:pPr>
              <a:defRPr/>
            </a:pPr>
            <a:fld id="{632267C2-3D10-DF4D-B529-DCE5C86AE2C9}" type="slidenum">
              <a:rPr lang="en-US"/>
              <a:pPr>
                <a:defRPr/>
              </a:pPr>
              <a:t>‹#›</a:t>
            </a:fld>
            <a:endParaRPr lang="en-US"/>
          </a:p>
        </p:txBody>
      </p:sp>
    </p:spTree>
    <p:extLst>
      <p:ext uri="{BB962C8B-B14F-4D97-AF65-F5344CB8AC3E}">
        <p14:creationId xmlns:p14="http://schemas.microsoft.com/office/powerpoint/2010/main" val="809495043"/>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sldNum" sz="quarter" idx="12"/>
          </p:nvPr>
        </p:nvSpPr>
        <p:spPr>
          <a:ln/>
        </p:spPr>
        <p:txBody>
          <a:bodyPr/>
          <a:lstStyle>
            <a:lvl1pPr>
              <a:defRPr/>
            </a:lvl1pPr>
          </a:lstStyle>
          <a:p>
            <a:pPr>
              <a:defRPr/>
            </a:pPr>
            <a:fld id="{A960B309-95AB-9A42-8FAD-AC99C702E8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86768153"/>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5"/>
          <p:cNvSpPr>
            <a:spLocks noGrp="1" noChangeArrowheads="1"/>
          </p:cNvSpPr>
          <p:nvPr>
            <p:ph type="sldNum" sz="quarter" idx="12"/>
          </p:nvPr>
        </p:nvSpPr>
        <p:spPr>
          <a:ln/>
        </p:spPr>
        <p:txBody>
          <a:bodyPr/>
          <a:lstStyle>
            <a:lvl1pPr>
              <a:defRPr/>
            </a:lvl1pPr>
          </a:lstStyle>
          <a:p>
            <a:pPr>
              <a:defRPr/>
            </a:pPr>
            <a:fld id="{B267CCA8-4ABB-6C41-AEA5-AE3729D7E6D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61798404"/>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8"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9" name="Rectangle 5"/>
          <p:cNvSpPr>
            <a:spLocks noGrp="1" noChangeArrowheads="1"/>
          </p:cNvSpPr>
          <p:nvPr>
            <p:ph type="sldNum" sz="quarter" idx="12"/>
          </p:nvPr>
        </p:nvSpPr>
        <p:spPr>
          <a:ln/>
        </p:spPr>
        <p:txBody>
          <a:bodyPr/>
          <a:lstStyle>
            <a:lvl1pPr>
              <a:defRPr/>
            </a:lvl1pPr>
          </a:lstStyle>
          <a:p>
            <a:pPr>
              <a:defRPr/>
            </a:pPr>
            <a:fld id="{C6504FE9-2F0E-9B4A-8145-C0C4A5DC7D8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85093553"/>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4"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sldNum" sz="quarter" idx="12"/>
          </p:nvPr>
        </p:nvSpPr>
        <p:spPr>
          <a:ln/>
        </p:spPr>
        <p:txBody>
          <a:bodyPr/>
          <a:lstStyle>
            <a:lvl1pPr>
              <a:defRPr/>
            </a:lvl1pPr>
          </a:lstStyle>
          <a:p>
            <a:pPr>
              <a:defRPr/>
            </a:pPr>
            <a:fld id="{622A3064-F75A-994D-9F33-A0BE69BB2D0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29206534"/>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3"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4" name="Rectangle 5"/>
          <p:cNvSpPr>
            <a:spLocks noGrp="1" noChangeArrowheads="1"/>
          </p:cNvSpPr>
          <p:nvPr>
            <p:ph type="sldNum" sz="quarter" idx="12"/>
          </p:nvPr>
        </p:nvSpPr>
        <p:spPr>
          <a:ln/>
        </p:spPr>
        <p:txBody>
          <a:bodyPr/>
          <a:lstStyle>
            <a:lvl1pPr>
              <a:defRPr/>
            </a:lvl1pPr>
          </a:lstStyle>
          <a:p>
            <a:pPr>
              <a:defRPr/>
            </a:pPr>
            <a:fld id="{EF86F565-EA6D-7948-B792-063D2F0EA19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55584045"/>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5"/>
          <p:cNvSpPr>
            <a:spLocks noGrp="1" noChangeArrowheads="1"/>
          </p:cNvSpPr>
          <p:nvPr>
            <p:ph type="sldNum" sz="quarter" idx="12"/>
          </p:nvPr>
        </p:nvSpPr>
        <p:spPr>
          <a:ln/>
        </p:spPr>
        <p:txBody>
          <a:bodyPr/>
          <a:lstStyle>
            <a:lvl1pPr>
              <a:defRPr/>
            </a:lvl1pPr>
          </a:lstStyle>
          <a:p>
            <a:pPr>
              <a:defRPr/>
            </a:pPr>
            <a:fld id="{7A2EF4C4-955D-994A-9FFF-E1FFA89B3AD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5071884"/>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5"/>
          <p:cNvSpPr>
            <a:spLocks noGrp="1" noChangeArrowheads="1"/>
          </p:cNvSpPr>
          <p:nvPr>
            <p:ph type="sldNum" sz="quarter" idx="12"/>
          </p:nvPr>
        </p:nvSpPr>
        <p:spPr>
          <a:ln/>
        </p:spPr>
        <p:txBody>
          <a:bodyPr/>
          <a:lstStyle>
            <a:lvl1pPr>
              <a:defRPr/>
            </a:lvl1pPr>
          </a:lstStyle>
          <a:p>
            <a:pPr>
              <a:defRPr/>
            </a:pPr>
            <a:fld id="{D1AD2EB5-7611-6B43-A75C-C4FD8FD7705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13248681"/>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sldNum" sz="quarter" idx="12"/>
          </p:nvPr>
        </p:nvSpPr>
        <p:spPr>
          <a:ln/>
        </p:spPr>
        <p:txBody>
          <a:bodyPr/>
          <a:lstStyle>
            <a:lvl1pPr>
              <a:defRPr/>
            </a:lvl1pPr>
          </a:lstStyle>
          <a:p>
            <a:pPr>
              <a:defRPr/>
            </a:pPr>
            <a:fld id="{784AEEC7-5BD0-F847-82B0-DEE35C6B60A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46300992"/>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sldNum" sz="quarter" idx="12"/>
          </p:nvPr>
        </p:nvSpPr>
        <p:spPr>
          <a:ln/>
        </p:spPr>
        <p:txBody>
          <a:bodyPr/>
          <a:lstStyle>
            <a:lvl1pPr>
              <a:defRPr/>
            </a:lvl1pPr>
          </a:lstStyle>
          <a:p>
            <a:pPr>
              <a:defRPr/>
            </a:pPr>
            <a:fld id="{01862C79-7B1F-364D-973E-5D21A9B49AD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61557853"/>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92"/>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eaLnBrk="1" hangingPunct="1">
                <a:defRPr/>
              </a:pPr>
              <a:endParaRPr lang="en-US" sz="2400">
                <a:solidFill>
                  <a:srgbClr val="FFFFFF"/>
                </a:solidFill>
                <a:latin typeface="Times New Roman" charset="0"/>
                <a:ea typeface="ＭＳ Ｐゴシック" charset="-128"/>
                <a:cs typeface="ＭＳ Ｐゴシック" charset="-128"/>
              </a:endParaRPr>
            </a:p>
          </p:txBody>
        </p:sp>
        <p:sp>
          <p:nvSpPr>
            <p:cNvPr id="6" name="Arc 4"/>
            <p:cNvSpPr>
              <a:spLocks/>
            </p:cNvSpPr>
            <p:nvPr/>
          </p:nvSpPr>
          <p:spPr bwMode="auto">
            <a:xfrm>
              <a:off x="-652" y="978"/>
              <a:ext cx="4237" cy="3342"/>
            </a:xfrm>
            <a:custGeom>
              <a:avLst/>
              <a:gdLst>
                <a:gd name="T0" fmla="*/ 0 w 21600"/>
                <a:gd name="T1" fmla="*/ 0 h 21231"/>
                <a:gd name="T2" fmla="*/ 0 w 21600"/>
                <a:gd name="T3" fmla="*/ 0 h 21231"/>
                <a:gd name="T4" fmla="*/ 0 w 21600"/>
                <a:gd name="T5" fmla="*/ 0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2400">
                <a:solidFill>
                  <a:srgbClr val="FFFFFF"/>
                </a:solidFill>
                <a:latin typeface="Times New Roman" charset="0"/>
                <a:ea typeface="ＭＳ Ｐゴシック" charset="0"/>
              </a:endParaRPr>
            </a:p>
          </p:txBody>
        </p:sp>
      </p:grpSp>
      <p:sp>
        <p:nvSpPr>
          <p:cNvPr id="7173" name="Rectangle 5"/>
          <p:cNvSpPr>
            <a:spLocks noGrp="1" noChangeArrowheads="1"/>
          </p:cNvSpPr>
          <p:nvPr>
            <p:ph type="ctrTitle" sz="quarter"/>
          </p:nvPr>
        </p:nvSpPr>
        <p:spPr>
          <a:xfrm>
            <a:off x="1293813" y="762000"/>
            <a:ext cx="7772400" cy="1143000"/>
          </a:xfrm>
        </p:spPr>
        <p:txBody>
          <a:bodyPr anchor="b"/>
          <a:lstStyle>
            <a:lvl1pPr>
              <a:defRPr/>
            </a:lvl1pPr>
          </a:lstStyle>
          <a:p>
            <a:r>
              <a:rPr lang="en-US"/>
              <a:t>Click to edit Master title style</a:t>
            </a:r>
          </a:p>
        </p:txBody>
      </p:sp>
      <p:sp>
        <p:nvSpPr>
          <p:cNvPr id="7174" name="Rectangle 6"/>
          <p:cNvSpPr>
            <a:spLocks noGrp="1" noChangeArrowheads="1"/>
          </p:cNvSpPr>
          <p:nvPr>
            <p:ph type="subTitle" sz="quarter" idx="1"/>
          </p:nvPr>
        </p:nvSpPr>
        <p:spPr>
          <a:xfrm>
            <a:off x="685800" y="3429001"/>
            <a:ext cx="6400800" cy="1752600"/>
          </a:xfrm>
        </p:spPr>
        <p:txBody>
          <a:bodyPr lIns="91943" tIns="45970" rIns="91943" bIns="45970" anchor="ctr"/>
          <a:lstStyle>
            <a:lvl1pPr marL="0" indent="0" algn="ctr">
              <a:buFont typeface="Wingdings" pitchFamily="-108" charset="2"/>
              <a:buNone/>
              <a:defRPr/>
            </a:lvl1pPr>
          </a:lstStyle>
          <a:p>
            <a:r>
              <a:rPr lang="en-US"/>
              <a:t>Click to edit Master subtitle style</a:t>
            </a:r>
          </a:p>
        </p:txBody>
      </p:sp>
      <p:sp>
        <p:nvSpPr>
          <p:cNvPr id="7" name="Rectangle 7"/>
          <p:cNvSpPr>
            <a:spLocks noGrp="1" noChangeArrowheads="1"/>
          </p:cNvSpPr>
          <p:nvPr>
            <p:ph type="dt" sz="quarter" idx="10"/>
          </p:nvPr>
        </p:nvSpPr>
        <p:spPr/>
        <p:txBody>
          <a:bodyPr/>
          <a:lstStyle>
            <a:lvl1pPr>
              <a:defRPr/>
            </a:lvl1pPr>
          </a:lstStyle>
          <a:p>
            <a:pPr>
              <a:defRPr/>
            </a:pPr>
            <a:endParaRPr lang="en-US">
              <a:solidFill>
                <a:srgbClr val="FFFFFF"/>
              </a:solidFill>
              <a:latin typeface="Times New Roman"/>
            </a:endParaRPr>
          </a:p>
        </p:txBody>
      </p:sp>
      <p:sp>
        <p:nvSpPr>
          <p:cNvPr id="8" name="Rectangle 8"/>
          <p:cNvSpPr>
            <a:spLocks noGrp="1" noChangeArrowheads="1"/>
          </p:cNvSpPr>
          <p:nvPr>
            <p:ph type="ftr" sz="quarter" idx="11"/>
          </p:nvPr>
        </p:nvSpPr>
        <p:spPr/>
        <p:txBody>
          <a:bodyPr/>
          <a:lstStyle>
            <a:lvl1pPr>
              <a:defRPr/>
            </a:lvl1pPr>
          </a:lstStyle>
          <a:p>
            <a:pPr>
              <a:defRPr/>
            </a:pPr>
            <a:endParaRPr lang="en-US">
              <a:solidFill>
                <a:srgbClr val="FFFFFF"/>
              </a:solidFill>
              <a:latin typeface="Times New Roman"/>
            </a:endParaRPr>
          </a:p>
        </p:txBody>
      </p:sp>
      <p:sp>
        <p:nvSpPr>
          <p:cNvPr id="9" name="Rectangle 9"/>
          <p:cNvSpPr>
            <a:spLocks noGrp="1" noChangeArrowheads="1"/>
          </p:cNvSpPr>
          <p:nvPr>
            <p:ph type="sldNum" sz="quarter" idx="12"/>
          </p:nvPr>
        </p:nvSpPr>
        <p:spPr/>
        <p:txBody>
          <a:bodyPr/>
          <a:lstStyle>
            <a:lvl1pPr>
              <a:defRPr/>
            </a:lvl1pPr>
          </a:lstStyle>
          <a:p>
            <a:pPr>
              <a:defRPr/>
            </a:pPr>
            <a:fld id="{7335E267-0744-5545-A261-A53AAA964F69}" type="slidenum">
              <a:rPr lang="en-US">
                <a:solidFill>
                  <a:srgbClr val="FFFFFF"/>
                </a:solidFill>
                <a:latin typeface="Times New Roman"/>
              </a:rPr>
              <a:pPr>
                <a:defRPr/>
              </a:pPr>
              <a:t>‹#›</a:t>
            </a:fld>
            <a:endParaRPr lang="en-US">
              <a:solidFill>
                <a:srgbClr val="FFFFFF"/>
              </a:solidFill>
              <a:latin typeface="Times New Roman"/>
            </a:endParaRPr>
          </a:p>
        </p:txBody>
      </p:sp>
    </p:spTree>
    <p:extLst>
      <p:ext uri="{BB962C8B-B14F-4D97-AF65-F5344CB8AC3E}">
        <p14:creationId xmlns:p14="http://schemas.microsoft.com/office/powerpoint/2010/main" val="48106014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7620000" cy="1143000"/>
          </a:xfrm>
          <a:prstGeom prst="rect">
            <a:avLst/>
          </a:prstGeom>
        </p:spPr>
        <p:txBody>
          <a:bodyPr/>
          <a:lstStyle>
            <a:lvl1pPr>
              <a:defRPr>
                <a:solidFill>
                  <a:schemeClr val="bg1"/>
                </a:solidFill>
                <a:latin typeface="Arial"/>
                <a:cs typeface="Arial"/>
              </a:defRPr>
            </a:lvl1pPr>
          </a:lstStyle>
          <a:p>
            <a:r>
              <a:rPr lang="en-US" dirty="0"/>
              <a:t>Click to edit Master title style</a:t>
            </a:r>
          </a:p>
        </p:txBody>
      </p:sp>
      <p:sp>
        <p:nvSpPr>
          <p:cNvPr id="3" name="Content Placeholder 2"/>
          <p:cNvSpPr>
            <a:spLocks noGrp="1"/>
          </p:cNvSpPr>
          <p:nvPr>
            <p:ph idx="1"/>
          </p:nvPr>
        </p:nvSpPr>
        <p:spPr>
          <a:xfrm>
            <a:off x="1295400" y="1676400"/>
            <a:ext cx="7467600" cy="4449763"/>
          </a:xfrm>
          <a:prstGeom prst="rect">
            <a:avLst/>
          </a:prstGeom>
        </p:spPr>
        <p:txBody>
          <a:bodyPr/>
          <a:lstStyle>
            <a:lvl1pPr>
              <a:defRPr>
                <a:solidFill>
                  <a:schemeClr val="bg1"/>
                </a:solidFill>
                <a:latin typeface="Arial"/>
                <a:cs typeface="Arial"/>
              </a:defRPr>
            </a:lvl1pPr>
            <a:lvl2pPr>
              <a:defRPr>
                <a:solidFill>
                  <a:schemeClr val="bg1"/>
                </a:solidFill>
                <a:latin typeface="Arial"/>
                <a:cs typeface="Arial"/>
              </a:defRPr>
            </a:lvl2pPr>
            <a:lvl3pPr>
              <a:defRPr>
                <a:solidFill>
                  <a:schemeClr val="bg1"/>
                </a:solidFill>
                <a:latin typeface="Arial"/>
                <a:cs typeface="Arial"/>
              </a:defRPr>
            </a:lvl3pPr>
            <a:lvl4pPr>
              <a:defRPr>
                <a:solidFill>
                  <a:schemeClr val="bg1"/>
                </a:solidFill>
                <a:latin typeface="Arial"/>
                <a:cs typeface="Arial"/>
              </a:defRPr>
            </a:lvl4pPr>
            <a:lvl5pPr>
              <a:defRPr>
                <a:solidFill>
                  <a:schemeClr val="bg1"/>
                </a:solidFill>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457200" y="6245225"/>
            <a:ext cx="2133600" cy="476250"/>
          </a:xfrm>
          <a:prstGeom prst="rect">
            <a:avLst/>
          </a:prstGeom>
        </p:spPr>
        <p:txBody>
          <a:bodyPr vert="horz" wrap="square" lIns="91440" tIns="45720" rIns="91440" bIns="45720" numCol="1" anchor="t" anchorCtr="0" compatLnSpc="1">
            <a:prstTxWarp prst="textNoShape">
              <a:avLst/>
            </a:prstTxWarp>
          </a:bodyPr>
          <a:lstStyle>
            <a:lvl1pPr defTabSz="457200">
              <a:defRPr sz="2400">
                <a:solidFill>
                  <a:srgbClr val="000000"/>
                </a:solidFill>
                <a:latin typeface="Times New Roman" charset="0"/>
                <a:ea typeface="MS Gothic" pitchFamily="49" charset="-128"/>
                <a:cs typeface="MS Gothic" pitchFamily="49" charset="-128"/>
              </a:defRPr>
            </a:lvl1pPr>
          </a:lstStyle>
          <a:p>
            <a:pPr>
              <a:defRPr/>
            </a:pPr>
            <a:endParaRPr lang="en-US"/>
          </a:p>
        </p:txBody>
      </p:sp>
      <p:sp>
        <p:nvSpPr>
          <p:cNvPr id="5" name="Rectangle 5"/>
          <p:cNvSpPr>
            <a:spLocks noGrp="1" noChangeArrowheads="1"/>
          </p:cNvSpPr>
          <p:nvPr>
            <p:ph type="ftr" sz="quarter" idx="11"/>
          </p:nvPr>
        </p:nvSpPr>
        <p:spPr>
          <a:xfrm>
            <a:off x="3124200" y="6245225"/>
            <a:ext cx="2895600" cy="476250"/>
          </a:xfrm>
          <a:prstGeom prst="rect">
            <a:avLst/>
          </a:prstGeom>
        </p:spPr>
        <p:txBody>
          <a:bodyPr vert="horz" wrap="square" lIns="91440" tIns="45720" rIns="91440" bIns="45720" numCol="1" anchor="t" anchorCtr="0" compatLnSpc="1">
            <a:prstTxWarp prst="textNoShape">
              <a:avLst/>
            </a:prstTxWarp>
          </a:bodyPr>
          <a:lstStyle>
            <a:lvl1pPr defTabSz="457200">
              <a:defRPr sz="2400">
                <a:solidFill>
                  <a:srgbClr val="000000"/>
                </a:solidFill>
                <a:latin typeface="Times New Roman" charset="0"/>
                <a:ea typeface="MS Gothic" pitchFamily="49" charset="-128"/>
                <a:cs typeface="MS Gothic" pitchFamily="49" charset="-128"/>
              </a:defRPr>
            </a:lvl1pPr>
          </a:lstStyle>
          <a:p>
            <a:pPr>
              <a:defRPr/>
            </a:pPr>
            <a:endParaRPr lang="en-US"/>
          </a:p>
        </p:txBody>
      </p:sp>
      <p:sp>
        <p:nvSpPr>
          <p:cNvPr id="6" name="Rectangle 6"/>
          <p:cNvSpPr>
            <a:spLocks noGrp="1" noChangeArrowheads="1"/>
          </p:cNvSpPr>
          <p:nvPr>
            <p:ph type="sldNum" sz="quarter" idx="12"/>
          </p:nvPr>
        </p:nvSpPr>
        <p:spPr>
          <a:xfrm>
            <a:off x="6553200" y="6245225"/>
            <a:ext cx="2133600" cy="476250"/>
          </a:xfrm>
          <a:prstGeom prst="rect">
            <a:avLst/>
          </a:prstGeom>
        </p:spPr>
        <p:txBody>
          <a:bodyPr vert="horz" wrap="square" lIns="91440" tIns="45720" rIns="91440" bIns="45720" numCol="1" anchor="t" anchorCtr="0" compatLnSpc="1">
            <a:prstTxWarp prst="textNoShape">
              <a:avLst/>
            </a:prstTxWarp>
          </a:bodyPr>
          <a:lstStyle>
            <a:lvl1pPr defTabSz="457200">
              <a:defRPr>
                <a:solidFill>
                  <a:srgbClr val="000000"/>
                </a:solidFill>
                <a:ea typeface="MS Gothic" charset="0"/>
                <a:cs typeface="MS Gothic" charset="0"/>
              </a:defRPr>
            </a:lvl1pPr>
          </a:lstStyle>
          <a:p>
            <a:pPr>
              <a:defRPr/>
            </a:pPr>
            <a:fld id="{EC2F638E-2095-9846-B154-6EF4A80F4F68}" type="slidenum">
              <a:rPr lang="en-US"/>
              <a:pPr>
                <a:defRPr/>
              </a:pPr>
              <a:t>‹#›</a:t>
            </a:fld>
            <a:endParaRPr lang="en-US"/>
          </a:p>
        </p:txBody>
      </p:sp>
    </p:spTree>
    <p:extLst>
      <p:ext uri="{BB962C8B-B14F-4D97-AF65-F5344CB8AC3E}">
        <p14:creationId xmlns:p14="http://schemas.microsoft.com/office/powerpoint/2010/main" val="4218046854"/>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6" name="Rectangle 8"/>
          <p:cNvSpPr>
            <a:spLocks noGrp="1" noChangeArrowheads="1"/>
          </p:cNvSpPr>
          <p:nvPr>
            <p:ph type="sldNum" sz="quarter" idx="12"/>
          </p:nvPr>
        </p:nvSpPr>
        <p:spPr>
          <a:ln/>
        </p:spPr>
        <p:txBody>
          <a:bodyPr/>
          <a:lstStyle>
            <a:lvl1pPr>
              <a:defRPr/>
            </a:lvl1pPr>
          </a:lstStyle>
          <a:p>
            <a:pPr>
              <a:defRPr/>
            </a:pPr>
            <a:fld id="{B5C75D92-1C10-CF4B-A27C-5224A0494295}" type="slidenum">
              <a:rPr lang="en-US">
                <a:solidFill>
                  <a:srgbClr val="FFFFFF"/>
                </a:solidFill>
                <a:latin typeface="Times New Roman"/>
              </a:rPr>
              <a:pPr>
                <a:defRPr/>
              </a:pPr>
              <a:t>‹#›</a:t>
            </a:fld>
            <a:endParaRPr lang="en-US">
              <a:solidFill>
                <a:srgbClr val="FFFFFF"/>
              </a:solidFill>
              <a:latin typeface="Times New Roman"/>
            </a:endParaRPr>
          </a:p>
        </p:txBody>
      </p:sp>
    </p:spTree>
    <p:extLst>
      <p:ext uri="{BB962C8B-B14F-4D97-AF65-F5344CB8AC3E}">
        <p14:creationId xmlns:p14="http://schemas.microsoft.com/office/powerpoint/2010/main" val="1856530304"/>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6"/>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9"/>
            <a:ext cx="7772400" cy="1500187"/>
          </a:xfrm>
        </p:spPr>
        <p:txBody>
          <a:bodyPr anchor="b"/>
          <a:lstStyle>
            <a:lvl1pPr marL="0" indent="0">
              <a:buNone/>
              <a:defRPr sz="2000"/>
            </a:lvl1pPr>
            <a:lvl2pPr marL="456543" indent="0">
              <a:buNone/>
              <a:defRPr sz="1800"/>
            </a:lvl2pPr>
            <a:lvl3pPr marL="913096" indent="0">
              <a:buNone/>
              <a:defRPr sz="1600"/>
            </a:lvl3pPr>
            <a:lvl4pPr marL="1369641" indent="0">
              <a:buNone/>
              <a:defRPr sz="1400"/>
            </a:lvl4pPr>
            <a:lvl5pPr marL="1826190" indent="0">
              <a:buNone/>
              <a:defRPr sz="1400"/>
            </a:lvl5pPr>
            <a:lvl6pPr marL="2282730" indent="0">
              <a:buNone/>
              <a:defRPr sz="1400"/>
            </a:lvl6pPr>
            <a:lvl7pPr marL="2739280" indent="0">
              <a:buNone/>
              <a:defRPr sz="1400"/>
            </a:lvl7pPr>
            <a:lvl8pPr marL="3195826" indent="0">
              <a:buNone/>
              <a:defRPr sz="1400"/>
            </a:lvl8pPr>
            <a:lvl9pPr marL="3652371" indent="0">
              <a:buNone/>
              <a:defRPr sz="1400"/>
            </a:lvl9pPr>
          </a:lstStyle>
          <a:p>
            <a:pPr lvl="0"/>
            <a:r>
              <a:rPr lang="en-US"/>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6" name="Rectangle 8"/>
          <p:cNvSpPr>
            <a:spLocks noGrp="1" noChangeArrowheads="1"/>
          </p:cNvSpPr>
          <p:nvPr>
            <p:ph type="sldNum" sz="quarter" idx="12"/>
          </p:nvPr>
        </p:nvSpPr>
        <p:spPr>
          <a:ln/>
        </p:spPr>
        <p:txBody>
          <a:bodyPr/>
          <a:lstStyle>
            <a:lvl1pPr>
              <a:defRPr/>
            </a:lvl1pPr>
          </a:lstStyle>
          <a:p>
            <a:pPr>
              <a:defRPr/>
            </a:pPr>
            <a:fld id="{9D58A8FC-4D69-0F4F-80B7-30AA88BBA0E4}" type="slidenum">
              <a:rPr lang="en-US">
                <a:solidFill>
                  <a:srgbClr val="FFFFFF"/>
                </a:solidFill>
                <a:latin typeface="Times New Roman"/>
              </a:rPr>
              <a:pPr>
                <a:defRPr/>
              </a:pPr>
              <a:t>‹#›</a:t>
            </a:fld>
            <a:endParaRPr lang="en-US">
              <a:solidFill>
                <a:srgbClr val="FFFFFF"/>
              </a:solidFill>
              <a:latin typeface="Times New Roman"/>
            </a:endParaRPr>
          </a:p>
        </p:txBody>
      </p:sp>
    </p:spTree>
    <p:extLst>
      <p:ext uri="{BB962C8B-B14F-4D97-AF65-F5344CB8AC3E}">
        <p14:creationId xmlns:p14="http://schemas.microsoft.com/office/powerpoint/2010/main" val="4108163231"/>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7" name="Rectangle 8"/>
          <p:cNvSpPr>
            <a:spLocks noGrp="1" noChangeArrowheads="1"/>
          </p:cNvSpPr>
          <p:nvPr>
            <p:ph type="sldNum" sz="quarter" idx="12"/>
          </p:nvPr>
        </p:nvSpPr>
        <p:spPr>
          <a:ln/>
        </p:spPr>
        <p:txBody>
          <a:bodyPr/>
          <a:lstStyle>
            <a:lvl1pPr>
              <a:defRPr/>
            </a:lvl1pPr>
          </a:lstStyle>
          <a:p>
            <a:pPr>
              <a:defRPr/>
            </a:pPr>
            <a:fld id="{9BCD9396-5D04-BA4A-B915-C6F4FD812AE9}" type="slidenum">
              <a:rPr lang="en-US">
                <a:solidFill>
                  <a:srgbClr val="FFFFFF"/>
                </a:solidFill>
                <a:latin typeface="Times New Roman"/>
              </a:rPr>
              <a:pPr>
                <a:defRPr/>
              </a:pPr>
              <a:t>‹#›</a:t>
            </a:fld>
            <a:endParaRPr lang="en-US">
              <a:solidFill>
                <a:srgbClr val="FFFFFF"/>
              </a:solidFill>
              <a:latin typeface="Times New Roman"/>
            </a:endParaRPr>
          </a:p>
        </p:txBody>
      </p:sp>
    </p:spTree>
    <p:extLst>
      <p:ext uri="{BB962C8B-B14F-4D97-AF65-F5344CB8AC3E}">
        <p14:creationId xmlns:p14="http://schemas.microsoft.com/office/powerpoint/2010/main" val="1089463317"/>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543" indent="0">
              <a:buNone/>
              <a:defRPr sz="2000" b="1"/>
            </a:lvl2pPr>
            <a:lvl3pPr marL="913096" indent="0">
              <a:buNone/>
              <a:defRPr sz="1800" b="1"/>
            </a:lvl3pPr>
            <a:lvl4pPr marL="1369641" indent="0">
              <a:buNone/>
              <a:defRPr sz="1600" b="1"/>
            </a:lvl4pPr>
            <a:lvl5pPr marL="1826190" indent="0">
              <a:buNone/>
              <a:defRPr sz="1600" b="1"/>
            </a:lvl5pPr>
            <a:lvl6pPr marL="2282730" indent="0">
              <a:buNone/>
              <a:defRPr sz="1600" b="1"/>
            </a:lvl6pPr>
            <a:lvl7pPr marL="2739280" indent="0">
              <a:buNone/>
              <a:defRPr sz="1600" b="1"/>
            </a:lvl7pPr>
            <a:lvl8pPr marL="3195826" indent="0">
              <a:buNone/>
              <a:defRPr sz="1600" b="1"/>
            </a:lvl8pPr>
            <a:lvl9pPr marL="365237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7" y="1535113"/>
            <a:ext cx="4041775" cy="639762"/>
          </a:xfrm>
        </p:spPr>
        <p:txBody>
          <a:bodyPr anchor="b"/>
          <a:lstStyle>
            <a:lvl1pPr marL="0" indent="0">
              <a:buNone/>
              <a:defRPr sz="2400" b="1"/>
            </a:lvl1pPr>
            <a:lvl2pPr marL="456543" indent="0">
              <a:buNone/>
              <a:defRPr sz="2000" b="1"/>
            </a:lvl2pPr>
            <a:lvl3pPr marL="913096" indent="0">
              <a:buNone/>
              <a:defRPr sz="1800" b="1"/>
            </a:lvl3pPr>
            <a:lvl4pPr marL="1369641" indent="0">
              <a:buNone/>
              <a:defRPr sz="1600" b="1"/>
            </a:lvl4pPr>
            <a:lvl5pPr marL="1826190" indent="0">
              <a:buNone/>
              <a:defRPr sz="1600" b="1"/>
            </a:lvl5pPr>
            <a:lvl6pPr marL="2282730" indent="0">
              <a:buNone/>
              <a:defRPr sz="1600" b="1"/>
            </a:lvl6pPr>
            <a:lvl7pPr marL="2739280" indent="0">
              <a:buNone/>
              <a:defRPr sz="1600" b="1"/>
            </a:lvl7pPr>
            <a:lvl8pPr marL="3195826" indent="0">
              <a:buNone/>
              <a:defRPr sz="1600" b="1"/>
            </a:lvl8pPr>
            <a:lvl9pPr marL="365237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8"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9" name="Rectangle 8"/>
          <p:cNvSpPr>
            <a:spLocks noGrp="1" noChangeArrowheads="1"/>
          </p:cNvSpPr>
          <p:nvPr>
            <p:ph type="sldNum" sz="quarter" idx="12"/>
          </p:nvPr>
        </p:nvSpPr>
        <p:spPr>
          <a:ln/>
        </p:spPr>
        <p:txBody>
          <a:bodyPr/>
          <a:lstStyle>
            <a:lvl1pPr>
              <a:defRPr/>
            </a:lvl1pPr>
          </a:lstStyle>
          <a:p>
            <a:pPr>
              <a:defRPr/>
            </a:pPr>
            <a:fld id="{89AA3612-B84F-F940-88B0-1A42C92F0309}" type="slidenum">
              <a:rPr lang="en-US">
                <a:solidFill>
                  <a:srgbClr val="FFFFFF"/>
                </a:solidFill>
                <a:latin typeface="Times New Roman"/>
              </a:rPr>
              <a:pPr>
                <a:defRPr/>
              </a:pPr>
              <a:t>‹#›</a:t>
            </a:fld>
            <a:endParaRPr lang="en-US">
              <a:solidFill>
                <a:srgbClr val="FFFFFF"/>
              </a:solidFill>
              <a:latin typeface="Times New Roman"/>
            </a:endParaRPr>
          </a:p>
        </p:txBody>
      </p:sp>
    </p:spTree>
    <p:extLst>
      <p:ext uri="{BB962C8B-B14F-4D97-AF65-F5344CB8AC3E}">
        <p14:creationId xmlns:p14="http://schemas.microsoft.com/office/powerpoint/2010/main" val="733381787"/>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4"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5" name="Rectangle 8"/>
          <p:cNvSpPr>
            <a:spLocks noGrp="1" noChangeArrowheads="1"/>
          </p:cNvSpPr>
          <p:nvPr>
            <p:ph type="sldNum" sz="quarter" idx="12"/>
          </p:nvPr>
        </p:nvSpPr>
        <p:spPr>
          <a:ln/>
        </p:spPr>
        <p:txBody>
          <a:bodyPr/>
          <a:lstStyle>
            <a:lvl1pPr>
              <a:defRPr/>
            </a:lvl1pPr>
          </a:lstStyle>
          <a:p>
            <a:pPr>
              <a:defRPr/>
            </a:pPr>
            <a:fld id="{3306BA26-5FAF-FE44-860E-AA49FDBF00DB}" type="slidenum">
              <a:rPr lang="en-US">
                <a:solidFill>
                  <a:srgbClr val="FFFFFF"/>
                </a:solidFill>
                <a:latin typeface="Times New Roman"/>
              </a:rPr>
              <a:pPr>
                <a:defRPr/>
              </a:pPr>
              <a:t>‹#›</a:t>
            </a:fld>
            <a:endParaRPr lang="en-US">
              <a:solidFill>
                <a:srgbClr val="FFFFFF"/>
              </a:solidFill>
              <a:latin typeface="Times New Roman"/>
            </a:endParaRPr>
          </a:p>
        </p:txBody>
      </p:sp>
    </p:spTree>
    <p:extLst>
      <p:ext uri="{BB962C8B-B14F-4D97-AF65-F5344CB8AC3E}">
        <p14:creationId xmlns:p14="http://schemas.microsoft.com/office/powerpoint/2010/main" val="4050388099"/>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3"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4" name="Rectangle 8"/>
          <p:cNvSpPr>
            <a:spLocks noGrp="1" noChangeArrowheads="1"/>
          </p:cNvSpPr>
          <p:nvPr>
            <p:ph type="sldNum" sz="quarter" idx="12"/>
          </p:nvPr>
        </p:nvSpPr>
        <p:spPr>
          <a:ln/>
        </p:spPr>
        <p:txBody>
          <a:bodyPr/>
          <a:lstStyle>
            <a:lvl1pPr>
              <a:defRPr/>
            </a:lvl1pPr>
          </a:lstStyle>
          <a:p>
            <a:pPr>
              <a:defRPr/>
            </a:pPr>
            <a:fld id="{A2119F1F-A5F2-0844-8502-0234C5EA4946}" type="slidenum">
              <a:rPr lang="en-US">
                <a:solidFill>
                  <a:srgbClr val="FFFFFF"/>
                </a:solidFill>
                <a:latin typeface="Times New Roman"/>
              </a:rPr>
              <a:pPr>
                <a:defRPr/>
              </a:pPr>
              <a:t>‹#›</a:t>
            </a:fld>
            <a:endParaRPr lang="en-US">
              <a:solidFill>
                <a:srgbClr val="FFFFFF"/>
              </a:solidFill>
              <a:latin typeface="Times New Roman"/>
            </a:endParaRPr>
          </a:p>
        </p:txBody>
      </p:sp>
    </p:spTree>
    <p:extLst>
      <p:ext uri="{BB962C8B-B14F-4D97-AF65-F5344CB8AC3E}">
        <p14:creationId xmlns:p14="http://schemas.microsoft.com/office/powerpoint/2010/main" val="2427352777"/>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7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2" y="1435101"/>
            <a:ext cx="3008313" cy="4691063"/>
          </a:xfrm>
        </p:spPr>
        <p:txBody>
          <a:bodyPr/>
          <a:lstStyle>
            <a:lvl1pPr marL="0" indent="0">
              <a:buNone/>
              <a:defRPr sz="1400"/>
            </a:lvl1pPr>
            <a:lvl2pPr marL="456543" indent="0">
              <a:buNone/>
              <a:defRPr sz="1200"/>
            </a:lvl2pPr>
            <a:lvl3pPr marL="913096" indent="0">
              <a:buNone/>
              <a:defRPr sz="1000"/>
            </a:lvl3pPr>
            <a:lvl4pPr marL="1369641" indent="0">
              <a:buNone/>
              <a:defRPr sz="900"/>
            </a:lvl4pPr>
            <a:lvl5pPr marL="1826190" indent="0">
              <a:buNone/>
              <a:defRPr sz="900"/>
            </a:lvl5pPr>
            <a:lvl6pPr marL="2282730" indent="0">
              <a:buNone/>
              <a:defRPr sz="900"/>
            </a:lvl6pPr>
            <a:lvl7pPr marL="2739280" indent="0">
              <a:buNone/>
              <a:defRPr sz="900"/>
            </a:lvl7pPr>
            <a:lvl8pPr marL="3195826" indent="0">
              <a:buNone/>
              <a:defRPr sz="900"/>
            </a:lvl8pPr>
            <a:lvl9pPr marL="3652371"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7" name="Rectangle 8"/>
          <p:cNvSpPr>
            <a:spLocks noGrp="1" noChangeArrowheads="1"/>
          </p:cNvSpPr>
          <p:nvPr>
            <p:ph type="sldNum" sz="quarter" idx="12"/>
          </p:nvPr>
        </p:nvSpPr>
        <p:spPr>
          <a:ln/>
        </p:spPr>
        <p:txBody>
          <a:bodyPr/>
          <a:lstStyle>
            <a:lvl1pPr>
              <a:defRPr/>
            </a:lvl1pPr>
          </a:lstStyle>
          <a:p>
            <a:pPr>
              <a:defRPr/>
            </a:pPr>
            <a:fld id="{864E02AC-C9FE-2244-A82B-1434294C81A6}" type="slidenum">
              <a:rPr lang="en-US">
                <a:solidFill>
                  <a:srgbClr val="FFFFFF"/>
                </a:solidFill>
                <a:latin typeface="Times New Roman"/>
              </a:rPr>
              <a:pPr>
                <a:defRPr/>
              </a:pPr>
              <a:t>‹#›</a:t>
            </a:fld>
            <a:endParaRPr lang="en-US">
              <a:solidFill>
                <a:srgbClr val="FFFFFF"/>
              </a:solidFill>
              <a:latin typeface="Times New Roman"/>
            </a:endParaRPr>
          </a:p>
        </p:txBody>
      </p:sp>
    </p:spTree>
    <p:extLst>
      <p:ext uri="{BB962C8B-B14F-4D97-AF65-F5344CB8AC3E}">
        <p14:creationId xmlns:p14="http://schemas.microsoft.com/office/powerpoint/2010/main" val="1761575733"/>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543" indent="0">
              <a:buNone/>
              <a:defRPr sz="2800"/>
            </a:lvl2pPr>
            <a:lvl3pPr marL="913096" indent="0">
              <a:buNone/>
              <a:defRPr sz="2400"/>
            </a:lvl3pPr>
            <a:lvl4pPr marL="1369641" indent="0">
              <a:buNone/>
              <a:defRPr sz="2000"/>
            </a:lvl4pPr>
            <a:lvl5pPr marL="1826190" indent="0">
              <a:buNone/>
              <a:defRPr sz="2000"/>
            </a:lvl5pPr>
            <a:lvl6pPr marL="2282730" indent="0">
              <a:buNone/>
              <a:defRPr sz="2000"/>
            </a:lvl6pPr>
            <a:lvl7pPr marL="2739280" indent="0">
              <a:buNone/>
              <a:defRPr sz="2000"/>
            </a:lvl7pPr>
            <a:lvl8pPr marL="3195826" indent="0">
              <a:buNone/>
              <a:defRPr sz="2000"/>
            </a:lvl8pPr>
            <a:lvl9pPr marL="3652371"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543" indent="0">
              <a:buNone/>
              <a:defRPr sz="1200"/>
            </a:lvl2pPr>
            <a:lvl3pPr marL="913096" indent="0">
              <a:buNone/>
              <a:defRPr sz="1000"/>
            </a:lvl3pPr>
            <a:lvl4pPr marL="1369641" indent="0">
              <a:buNone/>
              <a:defRPr sz="900"/>
            </a:lvl4pPr>
            <a:lvl5pPr marL="1826190" indent="0">
              <a:buNone/>
              <a:defRPr sz="900"/>
            </a:lvl5pPr>
            <a:lvl6pPr marL="2282730" indent="0">
              <a:buNone/>
              <a:defRPr sz="900"/>
            </a:lvl6pPr>
            <a:lvl7pPr marL="2739280" indent="0">
              <a:buNone/>
              <a:defRPr sz="900"/>
            </a:lvl7pPr>
            <a:lvl8pPr marL="3195826" indent="0">
              <a:buNone/>
              <a:defRPr sz="900"/>
            </a:lvl8pPr>
            <a:lvl9pPr marL="3652371"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7" name="Rectangle 8"/>
          <p:cNvSpPr>
            <a:spLocks noGrp="1" noChangeArrowheads="1"/>
          </p:cNvSpPr>
          <p:nvPr>
            <p:ph type="sldNum" sz="quarter" idx="12"/>
          </p:nvPr>
        </p:nvSpPr>
        <p:spPr>
          <a:ln/>
        </p:spPr>
        <p:txBody>
          <a:bodyPr/>
          <a:lstStyle>
            <a:lvl1pPr>
              <a:defRPr/>
            </a:lvl1pPr>
          </a:lstStyle>
          <a:p>
            <a:pPr>
              <a:defRPr/>
            </a:pPr>
            <a:fld id="{0FB39229-0EBD-BA49-A0B1-F4778E24FF64}" type="slidenum">
              <a:rPr lang="en-US">
                <a:solidFill>
                  <a:srgbClr val="FFFFFF"/>
                </a:solidFill>
                <a:latin typeface="Times New Roman"/>
              </a:rPr>
              <a:pPr>
                <a:defRPr/>
              </a:pPr>
              <a:t>‹#›</a:t>
            </a:fld>
            <a:endParaRPr lang="en-US">
              <a:solidFill>
                <a:srgbClr val="FFFFFF"/>
              </a:solidFill>
              <a:latin typeface="Times New Roman"/>
            </a:endParaRPr>
          </a:p>
        </p:txBody>
      </p:sp>
    </p:spTree>
    <p:extLst>
      <p:ext uri="{BB962C8B-B14F-4D97-AF65-F5344CB8AC3E}">
        <p14:creationId xmlns:p14="http://schemas.microsoft.com/office/powerpoint/2010/main" val="295554174"/>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6" name="Rectangle 8"/>
          <p:cNvSpPr>
            <a:spLocks noGrp="1" noChangeArrowheads="1"/>
          </p:cNvSpPr>
          <p:nvPr>
            <p:ph type="sldNum" sz="quarter" idx="12"/>
          </p:nvPr>
        </p:nvSpPr>
        <p:spPr>
          <a:ln/>
        </p:spPr>
        <p:txBody>
          <a:bodyPr/>
          <a:lstStyle>
            <a:lvl1pPr>
              <a:defRPr/>
            </a:lvl1pPr>
          </a:lstStyle>
          <a:p>
            <a:pPr>
              <a:defRPr/>
            </a:pPr>
            <a:fld id="{00F872BE-84B3-F644-A099-40F652A9EC55}" type="slidenum">
              <a:rPr lang="en-US">
                <a:solidFill>
                  <a:srgbClr val="FFFFFF"/>
                </a:solidFill>
                <a:latin typeface="Times New Roman"/>
              </a:rPr>
              <a:pPr>
                <a:defRPr/>
              </a:pPr>
              <a:t>‹#›</a:t>
            </a:fld>
            <a:endParaRPr lang="en-US">
              <a:solidFill>
                <a:srgbClr val="FFFFFF"/>
              </a:solidFill>
              <a:latin typeface="Times New Roman"/>
            </a:endParaRPr>
          </a:p>
        </p:txBody>
      </p:sp>
    </p:spTree>
    <p:extLst>
      <p:ext uri="{BB962C8B-B14F-4D97-AF65-F5344CB8AC3E}">
        <p14:creationId xmlns:p14="http://schemas.microsoft.com/office/powerpoint/2010/main" val="3775653025"/>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6" name="Rectangle 8"/>
          <p:cNvSpPr>
            <a:spLocks noGrp="1" noChangeArrowheads="1"/>
          </p:cNvSpPr>
          <p:nvPr>
            <p:ph type="sldNum" sz="quarter" idx="12"/>
          </p:nvPr>
        </p:nvSpPr>
        <p:spPr>
          <a:ln/>
        </p:spPr>
        <p:txBody>
          <a:bodyPr/>
          <a:lstStyle>
            <a:lvl1pPr>
              <a:defRPr/>
            </a:lvl1pPr>
          </a:lstStyle>
          <a:p>
            <a:pPr>
              <a:defRPr/>
            </a:pPr>
            <a:fld id="{C9F90741-A848-2341-83A8-045A96CCA97E}" type="slidenum">
              <a:rPr lang="en-US">
                <a:solidFill>
                  <a:srgbClr val="FFFFFF"/>
                </a:solidFill>
                <a:latin typeface="Times New Roman"/>
              </a:rPr>
              <a:pPr>
                <a:defRPr/>
              </a:pPr>
              <a:t>‹#›</a:t>
            </a:fld>
            <a:endParaRPr lang="en-US">
              <a:solidFill>
                <a:srgbClr val="FFFFFF"/>
              </a:solidFill>
              <a:latin typeface="Times New Roman"/>
            </a:endParaRPr>
          </a:p>
        </p:txBody>
      </p:sp>
    </p:spTree>
    <p:extLst>
      <p:ext uri="{BB962C8B-B14F-4D97-AF65-F5344CB8AC3E}">
        <p14:creationId xmlns:p14="http://schemas.microsoft.com/office/powerpoint/2010/main" val="332503452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6"/>
          <p:cNvSpPr>
            <a:spLocks noGrp="1" noChangeArrowheads="1"/>
          </p:cNvSpPr>
          <p:nvPr>
            <p:ph type="dt" sz="half" idx="10"/>
          </p:nvPr>
        </p:nvSpPr>
        <p:spPr>
          <a:ln/>
        </p:spPr>
        <p:txBody>
          <a:bodyPr/>
          <a:lstStyle>
            <a:lvl1pPr>
              <a:defRPr/>
            </a:lvl1pPr>
          </a:lstStyle>
          <a:p>
            <a:pPr>
              <a:defRPr/>
            </a:pPr>
            <a:endParaRPr lang="en-US"/>
          </a:p>
        </p:txBody>
      </p:sp>
      <p:sp>
        <p:nvSpPr>
          <p:cNvPr id="5" name="Rectangle 1037"/>
          <p:cNvSpPr>
            <a:spLocks noGrp="1" noChangeArrowheads="1"/>
          </p:cNvSpPr>
          <p:nvPr>
            <p:ph type="ftr" sz="quarter" idx="11"/>
          </p:nvPr>
        </p:nvSpPr>
        <p:spPr>
          <a:ln/>
        </p:spPr>
        <p:txBody>
          <a:bodyPr/>
          <a:lstStyle>
            <a:lvl1pPr>
              <a:defRPr/>
            </a:lvl1pPr>
          </a:lstStyle>
          <a:p>
            <a:pPr>
              <a:defRPr/>
            </a:pPr>
            <a:endParaRPr lang="en-US"/>
          </a:p>
        </p:txBody>
      </p:sp>
      <p:sp>
        <p:nvSpPr>
          <p:cNvPr id="6" name="Rectangle 1038"/>
          <p:cNvSpPr>
            <a:spLocks noGrp="1" noChangeArrowheads="1"/>
          </p:cNvSpPr>
          <p:nvPr>
            <p:ph type="sldNum" sz="quarter" idx="12"/>
          </p:nvPr>
        </p:nvSpPr>
        <p:spPr>
          <a:ln/>
        </p:spPr>
        <p:txBody>
          <a:bodyPr/>
          <a:lstStyle>
            <a:lvl1pPr>
              <a:defRPr/>
            </a:lvl1pPr>
          </a:lstStyle>
          <a:p>
            <a:pPr>
              <a:defRPr/>
            </a:pPr>
            <a:fld id="{910D7ECA-AA48-2249-814D-A9FB12259C6A}" type="slidenum">
              <a:rPr lang="en-US"/>
              <a:pPr>
                <a:defRPr/>
              </a:pPr>
              <a:t>‹#›</a:t>
            </a:fld>
            <a:endParaRPr lang="en-US"/>
          </a:p>
        </p:txBody>
      </p:sp>
    </p:spTree>
    <p:extLst>
      <p:ext uri="{BB962C8B-B14F-4D97-AF65-F5344CB8AC3E}">
        <p14:creationId xmlns:p14="http://schemas.microsoft.com/office/powerpoint/2010/main" val="3781914437"/>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7"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8" name="Rectangle 8"/>
          <p:cNvSpPr>
            <a:spLocks noGrp="1" noChangeArrowheads="1"/>
          </p:cNvSpPr>
          <p:nvPr>
            <p:ph type="sldNum" sz="quarter" idx="12"/>
          </p:nvPr>
        </p:nvSpPr>
        <p:spPr>
          <a:ln/>
        </p:spPr>
        <p:txBody>
          <a:bodyPr/>
          <a:lstStyle>
            <a:lvl1pPr>
              <a:defRPr/>
            </a:lvl1pPr>
          </a:lstStyle>
          <a:p>
            <a:pPr>
              <a:defRPr/>
            </a:pPr>
            <a:fld id="{31ED6456-469E-EE41-9064-F19ECE8C3FD1}" type="slidenum">
              <a:rPr lang="en-US">
                <a:solidFill>
                  <a:srgbClr val="FFFFFF"/>
                </a:solidFill>
                <a:latin typeface="Times New Roman"/>
              </a:rPr>
              <a:pPr>
                <a:defRPr/>
              </a:pPr>
              <a:t>‹#›</a:t>
            </a:fld>
            <a:endParaRPr lang="en-US">
              <a:solidFill>
                <a:srgbClr val="FFFFFF"/>
              </a:solidFill>
              <a:latin typeface="Times New Roman"/>
            </a:endParaRPr>
          </a:p>
        </p:txBody>
      </p:sp>
    </p:spTree>
    <p:extLst>
      <p:ext uri="{BB962C8B-B14F-4D97-AF65-F5344CB8AC3E}">
        <p14:creationId xmlns:p14="http://schemas.microsoft.com/office/powerpoint/2010/main" val="3529205679"/>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543" indent="0" algn="ctr">
              <a:buNone/>
              <a:defRPr/>
            </a:lvl2pPr>
            <a:lvl3pPr marL="913096" indent="0" algn="ctr">
              <a:buNone/>
              <a:defRPr/>
            </a:lvl3pPr>
            <a:lvl4pPr marL="1369641" indent="0" algn="ctr">
              <a:buNone/>
              <a:defRPr/>
            </a:lvl4pPr>
            <a:lvl5pPr marL="1826190" indent="0" algn="ctr">
              <a:buNone/>
              <a:defRPr/>
            </a:lvl5pPr>
            <a:lvl6pPr marL="2282730" indent="0" algn="ctr">
              <a:buNone/>
              <a:defRPr/>
            </a:lvl6pPr>
            <a:lvl7pPr marL="2739280" indent="0" algn="ctr">
              <a:buNone/>
              <a:defRPr/>
            </a:lvl7pPr>
            <a:lvl8pPr marL="3195826" indent="0" algn="ctr">
              <a:buNone/>
              <a:defRPr/>
            </a:lvl8pPr>
            <a:lvl9pPr marL="3652371"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580780018"/>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2777146598"/>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6"/>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9"/>
            <a:ext cx="7772400" cy="1500187"/>
          </a:xfrm>
        </p:spPr>
        <p:txBody>
          <a:bodyPr anchor="b"/>
          <a:lstStyle>
            <a:lvl1pPr marL="0" indent="0">
              <a:buNone/>
              <a:defRPr sz="2000"/>
            </a:lvl1pPr>
            <a:lvl2pPr marL="456543" indent="0">
              <a:buNone/>
              <a:defRPr sz="1800"/>
            </a:lvl2pPr>
            <a:lvl3pPr marL="913096" indent="0">
              <a:buNone/>
              <a:defRPr sz="1600"/>
            </a:lvl3pPr>
            <a:lvl4pPr marL="1369641" indent="0">
              <a:buNone/>
              <a:defRPr sz="1400"/>
            </a:lvl4pPr>
            <a:lvl5pPr marL="1826190" indent="0">
              <a:buNone/>
              <a:defRPr sz="1400"/>
            </a:lvl5pPr>
            <a:lvl6pPr marL="2282730" indent="0">
              <a:buNone/>
              <a:defRPr sz="1400"/>
            </a:lvl6pPr>
            <a:lvl7pPr marL="2739280" indent="0">
              <a:buNone/>
              <a:defRPr sz="1400"/>
            </a:lvl7pPr>
            <a:lvl8pPr marL="3195826" indent="0">
              <a:buNone/>
              <a:defRPr sz="1400"/>
            </a:lvl8pPr>
            <a:lvl9pPr marL="3652371"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2277364045"/>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495191536"/>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543" indent="0">
              <a:buNone/>
              <a:defRPr sz="2000" b="1"/>
            </a:lvl2pPr>
            <a:lvl3pPr marL="913096" indent="0">
              <a:buNone/>
              <a:defRPr sz="1800" b="1"/>
            </a:lvl3pPr>
            <a:lvl4pPr marL="1369641" indent="0">
              <a:buNone/>
              <a:defRPr sz="1600" b="1"/>
            </a:lvl4pPr>
            <a:lvl5pPr marL="1826190" indent="0">
              <a:buNone/>
              <a:defRPr sz="1600" b="1"/>
            </a:lvl5pPr>
            <a:lvl6pPr marL="2282730" indent="0">
              <a:buNone/>
              <a:defRPr sz="1600" b="1"/>
            </a:lvl6pPr>
            <a:lvl7pPr marL="2739280" indent="0">
              <a:buNone/>
              <a:defRPr sz="1600" b="1"/>
            </a:lvl7pPr>
            <a:lvl8pPr marL="3195826" indent="0">
              <a:buNone/>
              <a:defRPr sz="1600" b="1"/>
            </a:lvl8pPr>
            <a:lvl9pPr marL="365237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7" y="1535113"/>
            <a:ext cx="4041775" cy="639762"/>
          </a:xfrm>
        </p:spPr>
        <p:txBody>
          <a:bodyPr anchor="b"/>
          <a:lstStyle>
            <a:lvl1pPr marL="0" indent="0">
              <a:buNone/>
              <a:defRPr sz="2400" b="1"/>
            </a:lvl1pPr>
            <a:lvl2pPr marL="456543" indent="0">
              <a:buNone/>
              <a:defRPr sz="2000" b="1"/>
            </a:lvl2pPr>
            <a:lvl3pPr marL="913096" indent="0">
              <a:buNone/>
              <a:defRPr sz="1800" b="1"/>
            </a:lvl3pPr>
            <a:lvl4pPr marL="1369641" indent="0">
              <a:buNone/>
              <a:defRPr sz="1600" b="1"/>
            </a:lvl4pPr>
            <a:lvl5pPr marL="1826190" indent="0">
              <a:buNone/>
              <a:defRPr sz="1600" b="1"/>
            </a:lvl5pPr>
            <a:lvl6pPr marL="2282730" indent="0">
              <a:buNone/>
              <a:defRPr sz="1600" b="1"/>
            </a:lvl6pPr>
            <a:lvl7pPr marL="2739280" indent="0">
              <a:buNone/>
              <a:defRPr sz="1600" b="1"/>
            </a:lvl7pPr>
            <a:lvl8pPr marL="3195826" indent="0">
              <a:buNone/>
              <a:defRPr sz="1600" b="1"/>
            </a:lvl8pPr>
            <a:lvl9pPr marL="365237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358785358"/>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761360168"/>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613254751"/>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7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2" y="1435101"/>
            <a:ext cx="3008313" cy="4691063"/>
          </a:xfrm>
        </p:spPr>
        <p:txBody>
          <a:bodyPr/>
          <a:lstStyle>
            <a:lvl1pPr marL="0" indent="0">
              <a:buNone/>
              <a:defRPr sz="1400"/>
            </a:lvl1pPr>
            <a:lvl2pPr marL="456543" indent="0">
              <a:buNone/>
              <a:defRPr sz="1200"/>
            </a:lvl2pPr>
            <a:lvl3pPr marL="913096" indent="0">
              <a:buNone/>
              <a:defRPr sz="1000"/>
            </a:lvl3pPr>
            <a:lvl4pPr marL="1369641" indent="0">
              <a:buNone/>
              <a:defRPr sz="900"/>
            </a:lvl4pPr>
            <a:lvl5pPr marL="1826190" indent="0">
              <a:buNone/>
              <a:defRPr sz="900"/>
            </a:lvl5pPr>
            <a:lvl6pPr marL="2282730" indent="0">
              <a:buNone/>
              <a:defRPr sz="900"/>
            </a:lvl6pPr>
            <a:lvl7pPr marL="2739280" indent="0">
              <a:buNone/>
              <a:defRPr sz="900"/>
            </a:lvl7pPr>
            <a:lvl8pPr marL="3195826" indent="0">
              <a:buNone/>
              <a:defRPr sz="900"/>
            </a:lvl8pPr>
            <a:lvl9pPr marL="3652371"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751824643"/>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543" indent="0">
              <a:buNone/>
              <a:defRPr sz="2800"/>
            </a:lvl2pPr>
            <a:lvl3pPr marL="913096" indent="0">
              <a:buNone/>
              <a:defRPr sz="2400"/>
            </a:lvl3pPr>
            <a:lvl4pPr marL="1369641" indent="0">
              <a:buNone/>
              <a:defRPr sz="2000"/>
            </a:lvl4pPr>
            <a:lvl5pPr marL="1826190" indent="0">
              <a:buNone/>
              <a:defRPr sz="2000"/>
            </a:lvl5pPr>
            <a:lvl6pPr marL="2282730" indent="0">
              <a:buNone/>
              <a:defRPr sz="2000"/>
            </a:lvl6pPr>
            <a:lvl7pPr marL="2739280" indent="0">
              <a:buNone/>
              <a:defRPr sz="2000"/>
            </a:lvl7pPr>
            <a:lvl8pPr marL="3195826" indent="0">
              <a:buNone/>
              <a:defRPr sz="2000"/>
            </a:lvl8pPr>
            <a:lvl9pPr marL="3652371"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543" indent="0">
              <a:buNone/>
              <a:defRPr sz="1200"/>
            </a:lvl2pPr>
            <a:lvl3pPr marL="913096" indent="0">
              <a:buNone/>
              <a:defRPr sz="1000"/>
            </a:lvl3pPr>
            <a:lvl4pPr marL="1369641" indent="0">
              <a:buNone/>
              <a:defRPr sz="900"/>
            </a:lvl4pPr>
            <a:lvl5pPr marL="1826190" indent="0">
              <a:buNone/>
              <a:defRPr sz="900"/>
            </a:lvl5pPr>
            <a:lvl6pPr marL="2282730" indent="0">
              <a:buNone/>
              <a:defRPr sz="900"/>
            </a:lvl6pPr>
            <a:lvl7pPr marL="2739280" indent="0">
              <a:buNone/>
              <a:defRPr sz="900"/>
            </a:lvl7pPr>
            <a:lvl8pPr marL="3195826" indent="0">
              <a:buNone/>
              <a:defRPr sz="900"/>
            </a:lvl8pPr>
            <a:lvl9pPr marL="3652371"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77350452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036"/>
          <p:cNvSpPr>
            <a:spLocks noGrp="1" noChangeArrowheads="1"/>
          </p:cNvSpPr>
          <p:nvPr>
            <p:ph type="dt" sz="half" idx="10"/>
          </p:nvPr>
        </p:nvSpPr>
        <p:spPr>
          <a:ln/>
        </p:spPr>
        <p:txBody>
          <a:bodyPr/>
          <a:lstStyle>
            <a:lvl1pPr>
              <a:defRPr/>
            </a:lvl1pPr>
          </a:lstStyle>
          <a:p>
            <a:pPr>
              <a:defRPr/>
            </a:pPr>
            <a:endParaRPr lang="en-US"/>
          </a:p>
        </p:txBody>
      </p:sp>
      <p:sp>
        <p:nvSpPr>
          <p:cNvPr id="7" name="Rectangle 1037"/>
          <p:cNvSpPr>
            <a:spLocks noGrp="1" noChangeArrowheads="1"/>
          </p:cNvSpPr>
          <p:nvPr>
            <p:ph type="ftr" sz="quarter" idx="11"/>
          </p:nvPr>
        </p:nvSpPr>
        <p:spPr>
          <a:ln/>
        </p:spPr>
        <p:txBody>
          <a:bodyPr/>
          <a:lstStyle>
            <a:lvl1pPr>
              <a:defRPr/>
            </a:lvl1pPr>
          </a:lstStyle>
          <a:p>
            <a:pPr>
              <a:defRPr/>
            </a:pPr>
            <a:endParaRPr lang="en-US"/>
          </a:p>
        </p:txBody>
      </p:sp>
      <p:sp>
        <p:nvSpPr>
          <p:cNvPr id="8" name="Rectangle 1038"/>
          <p:cNvSpPr>
            <a:spLocks noGrp="1" noChangeArrowheads="1"/>
          </p:cNvSpPr>
          <p:nvPr>
            <p:ph type="sldNum" sz="quarter" idx="12"/>
          </p:nvPr>
        </p:nvSpPr>
        <p:spPr>
          <a:ln/>
        </p:spPr>
        <p:txBody>
          <a:bodyPr/>
          <a:lstStyle>
            <a:lvl1pPr>
              <a:defRPr/>
            </a:lvl1pPr>
          </a:lstStyle>
          <a:p>
            <a:pPr>
              <a:defRPr/>
            </a:pPr>
            <a:fld id="{CA539CED-4EE3-1B41-B506-0DA6C3A1CBB1}" type="slidenum">
              <a:rPr lang="en-US"/>
              <a:pPr>
                <a:defRPr/>
              </a:pPr>
              <a:t>‹#›</a:t>
            </a:fld>
            <a:endParaRPr lang="en-US"/>
          </a:p>
        </p:txBody>
      </p:sp>
    </p:spTree>
    <p:extLst>
      <p:ext uri="{BB962C8B-B14F-4D97-AF65-F5344CB8AC3E}">
        <p14:creationId xmlns:p14="http://schemas.microsoft.com/office/powerpoint/2010/main" val="403257229"/>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4240836745"/>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3884928414"/>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603485437"/>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93326304"/>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6793" indent="0" algn="ctr">
              <a:buNone/>
              <a:defRPr/>
            </a:lvl2pPr>
            <a:lvl3pPr marL="913589" indent="0" algn="ctr">
              <a:buNone/>
              <a:defRPr/>
            </a:lvl3pPr>
            <a:lvl4pPr marL="1370390" indent="0" algn="ctr">
              <a:buNone/>
              <a:defRPr/>
            </a:lvl4pPr>
            <a:lvl5pPr marL="1827184" indent="0" algn="ctr">
              <a:buNone/>
              <a:defRPr/>
            </a:lvl5pPr>
            <a:lvl6pPr marL="2283978" indent="0" algn="ctr">
              <a:buNone/>
              <a:defRPr/>
            </a:lvl6pPr>
            <a:lvl7pPr marL="2740777" indent="0" algn="ctr">
              <a:buNone/>
              <a:defRPr/>
            </a:lvl7pPr>
            <a:lvl8pPr marL="3197567" indent="0" algn="ctr">
              <a:buNone/>
              <a:defRPr/>
            </a:lvl8pPr>
            <a:lvl9pPr marL="3654368" indent="0" algn="ctr">
              <a:buNone/>
              <a:defRPr/>
            </a:lvl9pPr>
          </a:lstStyle>
          <a:p>
            <a:r>
              <a:rPr lang="en-US"/>
              <a:t>Click to edit Master subtitle style</a:t>
            </a:r>
          </a:p>
        </p:txBody>
      </p:sp>
      <p:sp>
        <p:nvSpPr>
          <p:cNvPr id="4" name="Rectangle 139"/>
          <p:cNvSpPr>
            <a:spLocks noGrp="1" noChangeArrowheads="1"/>
          </p:cNvSpPr>
          <p:nvPr>
            <p:ph type="dt" sz="half" idx="10"/>
          </p:nvPr>
        </p:nvSpPr>
        <p:spPr/>
        <p:txBody>
          <a:bodyPr/>
          <a:lstStyle>
            <a:lvl1pPr>
              <a:defRPr/>
            </a:lvl1pPr>
          </a:lstStyle>
          <a:p>
            <a:pPr>
              <a:defRPr/>
            </a:pPr>
            <a:endParaRPr lang="zh-CN" altLang="en-US"/>
          </a:p>
        </p:txBody>
      </p:sp>
      <p:sp>
        <p:nvSpPr>
          <p:cNvPr id="5" name="Rectangle 140"/>
          <p:cNvSpPr>
            <a:spLocks noGrp="1" noChangeArrowheads="1"/>
          </p:cNvSpPr>
          <p:nvPr>
            <p:ph type="ftr" sz="quarter" idx="11"/>
          </p:nvPr>
        </p:nvSpPr>
        <p:spPr/>
        <p:txBody>
          <a:bodyPr/>
          <a:lstStyle>
            <a:lvl1pPr>
              <a:defRPr/>
            </a:lvl1pPr>
          </a:lstStyle>
          <a:p>
            <a:pPr>
              <a:defRPr/>
            </a:pPr>
            <a:endParaRPr lang="zh-CN" altLang="en-US"/>
          </a:p>
        </p:txBody>
      </p:sp>
      <p:sp>
        <p:nvSpPr>
          <p:cNvPr id="6" name="Rectangle 141"/>
          <p:cNvSpPr>
            <a:spLocks noGrp="1" noChangeArrowheads="1"/>
          </p:cNvSpPr>
          <p:nvPr>
            <p:ph type="sldNum" sz="quarter" idx="12"/>
          </p:nvPr>
        </p:nvSpPr>
        <p:spPr/>
        <p:txBody>
          <a:bodyPr/>
          <a:lstStyle>
            <a:lvl1pPr>
              <a:defRPr/>
            </a:lvl1pPr>
          </a:lstStyle>
          <a:p>
            <a:pPr>
              <a:defRPr/>
            </a:pPr>
            <a:fld id="{D2E8F4DA-E2E1-D047-86DE-AD48BEE43E2C}" type="slidenum">
              <a:rPr lang="en-US" altLang="zh-CN">
                <a:cs typeface="SimSun"/>
              </a:rPr>
              <a:pPr>
                <a:defRPr/>
              </a:pPr>
              <a:t>‹#›</a:t>
            </a:fld>
            <a:endParaRPr lang="en-US" altLang="zh-CN">
              <a:cs typeface="SimSun"/>
            </a:endParaRPr>
          </a:p>
        </p:txBody>
      </p:sp>
    </p:spTree>
    <p:extLst>
      <p:ext uri="{BB962C8B-B14F-4D97-AF65-F5344CB8AC3E}">
        <p14:creationId xmlns:p14="http://schemas.microsoft.com/office/powerpoint/2010/main" val="1495937012"/>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9"/>
          <p:cNvSpPr>
            <a:spLocks noGrp="1" noChangeArrowheads="1"/>
          </p:cNvSpPr>
          <p:nvPr>
            <p:ph type="dt" sz="half" idx="10"/>
          </p:nvPr>
        </p:nvSpPr>
        <p:spPr/>
        <p:txBody>
          <a:bodyPr/>
          <a:lstStyle>
            <a:lvl1pPr>
              <a:defRPr/>
            </a:lvl1pPr>
          </a:lstStyle>
          <a:p>
            <a:pPr>
              <a:defRPr/>
            </a:pPr>
            <a:endParaRPr lang="zh-CN" altLang="en-US"/>
          </a:p>
        </p:txBody>
      </p:sp>
      <p:sp>
        <p:nvSpPr>
          <p:cNvPr id="5" name="Rectangle 140"/>
          <p:cNvSpPr>
            <a:spLocks noGrp="1" noChangeArrowheads="1"/>
          </p:cNvSpPr>
          <p:nvPr>
            <p:ph type="ftr" sz="quarter" idx="11"/>
          </p:nvPr>
        </p:nvSpPr>
        <p:spPr/>
        <p:txBody>
          <a:bodyPr/>
          <a:lstStyle>
            <a:lvl1pPr>
              <a:defRPr/>
            </a:lvl1pPr>
          </a:lstStyle>
          <a:p>
            <a:pPr>
              <a:defRPr/>
            </a:pPr>
            <a:endParaRPr lang="zh-CN" altLang="en-US"/>
          </a:p>
        </p:txBody>
      </p:sp>
      <p:sp>
        <p:nvSpPr>
          <p:cNvPr id="6" name="Rectangle 141"/>
          <p:cNvSpPr>
            <a:spLocks noGrp="1" noChangeArrowheads="1"/>
          </p:cNvSpPr>
          <p:nvPr>
            <p:ph type="sldNum" sz="quarter" idx="12"/>
          </p:nvPr>
        </p:nvSpPr>
        <p:spPr/>
        <p:txBody>
          <a:bodyPr/>
          <a:lstStyle>
            <a:lvl1pPr>
              <a:defRPr/>
            </a:lvl1pPr>
          </a:lstStyle>
          <a:p>
            <a:pPr>
              <a:defRPr/>
            </a:pPr>
            <a:fld id="{A3BF420A-8A44-8245-8BCC-220361584537}" type="slidenum">
              <a:rPr lang="en-US" altLang="zh-CN">
                <a:cs typeface="SimSun"/>
              </a:rPr>
              <a:pPr>
                <a:defRPr/>
              </a:pPr>
              <a:t>‹#›</a:t>
            </a:fld>
            <a:endParaRPr lang="en-US" altLang="zh-CN">
              <a:cs typeface="SimSun"/>
            </a:endParaRPr>
          </a:p>
        </p:txBody>
      </p:sp>
    </p:spTree>
    <p:extLst>
      <p:ext uri="{BB962C8B-B14F-4D97-AF65-F5344CB8AC3E}">
        <p14:creationId xmlns:p14="http://schemas.microsoft.com/office/powerpoint/2010/main" val="766336938"/>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6"/>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8"/>
            <a:ext cx="7772400" cy="1500187"/>
          </a:xfrm>
        </p:spPr>
        <p:txBody>
          <a:bodyPr anchor="b"/>
          <a:lstStyle>
            <a:lvl1pPr marL="0" indent="0">
              <a:buNone/>
              <a:defRPr sz="2000"/>
            </a:lvl1pPr>
            <a:lvl2pPr marL="456793" indent="0">
              <a:buNone/>
              <a:defRPr sz="1800"/>
            </a:lvl2pPr>
            <a:lvl3pPr marL="913589" indent="0">
              <a:buNone/>
              <a:defRPr sz="1600"/>
            </a:lvl3pPr>
            <a:lvl4pPr marL="1370390" indent="0">
              <a:buNone/>
              <a:defRPr sz="1400"/>
            </a:lvl4pPr>
            <a:lvl5pPr marL="1827184" indent="0">
              <a:buNone/>
              <a:defRPr sz="1400"/>
            </a:lvl5pPr>
            <a:lvl6pPr marL="2283978" indent="0">
              <a:buNone/>
              <a:defRPr sz="1400"/>
            </a:lvl6pPr>
            <a:lvl7pPr marL="2740777" indent="0">
              <a:buNone/>
              <a:defRPr sz="1400"/>
            </a:lvl7pPr>
            <a:lvl8pPr marL="3197567" indent="0">
              <a:buNone/>
              <a:defRPr sz="1400"/>
            </a:lvl8pPr>
            <a:lvl9pPr marL="3654368" indent="0">
              <a:buNone/>
              <a:defRPr sz="1400"/>
            </a:lvl9pPr>
          </a:lstStyle>
          <a:p>
            <a:pPr lvl="0"/>
            <a:r>
              <a:rPr lang="en-US"/>
              <a:t>Click to edit Master text styles</a:t>
            </a:r>
          </a:p>
        </p:txBody>
      </p:sp>
      <p:sp>
        <p:nvSpPr>
          <p:cNvPr id="4" name="Rectangle 139"/>
          <p:cNvSpPr>
            <a:spLocks noGrp="1" noChangeArrowheads="1"/>
          </p:cNvSpPr>
          <p:nvPr>
            <p:ph type="dt" sz="half" idx="10"/>
          </p:nvPr>
        </p:nvSpPr>
        <p:spPr/>
        <p:txBody>
          <a:bodyPr/>
          <a:lstStyle>
            <a:lvl1pPr>
              <a:defRPr/>
            </a:lvl1pPr>
          </a:lstStyle>
          <a:p>
            <a:pPr>
              <a:defRPr/>
            </a:pPr>
            <a:endParaRPr lang="zh-CN" altLang="en-US"/>
          </a:p>
        </p:txBody>
      </p:sp>
      <p:sp>
        <p:nvSpPr>
          <p:cNvPr id="5" name="Rectangle 140"/>
          <p:cNvSpPr>
            <a:spLocks noGrp="1" noChangeArrowheads="1"/>
          </p:cNvSpPr>
          <p:nvPr>
            <p:ph type="ftr" sz="quarter" idx="11"/>
          </p:nvPr>
        </p:nvSpPr>
        <p:spPr/>
        <p:txBody>
          <a:bodyPr/>
          <a:lstStyle>
            <a:lvl1pPr>
              <a:defRPr/>
            </a:lvl1pPr>
          </a:lstStyle>
          <a:p>
            <a:pPr>
              <a:defRPr/>
            </a:pPr>
            <a:endParaRPr lang="zh-CN" altLang="en-US"/>
          </a:p>
        </p:txBody>
      </p:sp>
      <p:sp>
        <p:nvSpPr>
          <p:cNvPr id="6" name="Rectangle 141"/>
          <p:cNvSpPr>
            <a:spLocks noGrp="1" noChangeArrowheads="1"/>
          </p:cNvSpPr>
          <p:nvPr>
            <p:ph type="sldNum" sz="quarter" idx="12"/>
          </p:nvPr>
        </p:nvSpPr>
        <p:spPr/>
        <p:txBody>
          <a:bodyPr/>
          <a:lstStyle>
            <a:lvl1pPr>
              <a:defRPr/>
            </a:lvl1pPr>
          </a:lstStyle>
          <a:p>
            <a:pPr>
              <a:defRPr/>
            </a:pPr>
            <a:fld id="{ABC9ED90-B818-8A4E-B34E-1CBBABC4C224}" type="slidenum">
              <a:rPr lang="en-US" altLang="zh-CN">
                <a:cs typeface="SimSun"/>
              </a:rPr>
              <a:pPr>
                <a:defRPr/>
              </a:pPr>
              <a:t>‹#›</a:t>
            </a:fld>
            <a:endParaRPr lang="en-US" altLang="zh-CN">
              <a:cs typeface="SimSun"/>
            </a:endParaRPr>
          </a:p>
        </p:txBody>
      </p:sp>
    </p:spTree>
    <p:extLst>
      <p:ext uri="{BB962C8B-B14F-4D97-AF65-F5344CB8AC3E}">
        <p14:creationId xmlns:p14="http://schemas.microsoft.com/office/powerpoint/2010/main" val="4064230072"/>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1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1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9"/>
          <p:cNvSpPr>
            <a:spLocks noGrp="1" noChangeArrowheads="1"/>
          </p:cNvSpPr>
          <p:nvPr>
            <p:ph type="dt" sz="half" idx="10"/>
          </p:nvPr>
        </p:nvSpPr>
        <p:spPr/>
        <p:txBody>
          <a:bodyPr/>
          <a:lstStyle>
            <a:lvl1pPr>
              <a:defRPr/>
            </a:lvl1pPr>
          </a:lstStyle>
          <a:p>
            <a:pPr>
              <a:defRPr/>
            </a:pPr>
            <a:endParaRPr lang="zh-CN" altLang="en-US"/>
          </a:p>
        </p:txBody>
      </p:sp>
      <p:sp>
        <p:nvSpPr>
          <p:cNvPr id="6" name="Rectangle 140"/>
          <p:cNvSpPr>
            <a:spLocks noGrp="1" noChangeArrowheads="1"/>
          </p:cNvSpPr>
          <p:nvPr>
            <p:ph type="ftr" sz="quarter" idx="11"/>
          </p:nvPr>
        </p:nvSpPr>
        <p:spPr/>
        <p:txBody>
          <a:bodyPr/>
          <a:lstStyle>
            <a:lvl1pPr>
              <a:defRPr/>
            </a:lvl1pPr>
          </a:lstStyle>
          <a:p>
            <a:pPr>
              <a:defRPr/>
            </a:pPr>
            <a:endParaRPr lang="zh-CN" altLang="en-US"/>
          </a:p>
        </p:txBody>
      </p:sp>
      <p:sp>
        <p:nvSpPr>
          <p:cNvPr id="7" name="Rectangle 141"/>
          <p:cNvSpPr>
            <a:spLocks noGrp="1" noChangeArrowheads="1"/>
          </p:cNvSpPr>
          <p:nvPr>
            <p:ph type="sldNum" sz="quarter" idx="12"/>
          </p:nvPr>
        </p:nvSpPr>
        <p:spPr/>
        <p:txBody>
          <a:bodyPr/>
          <a:lstStyle>
            <a:lvl1pPr>
              <a:defRPr/>
            </a:lvl1pPr>
          </a:lstStyle>
          <a:p>
            <a:pPr>
              <a:defRPr/>
            </a:pPr>
            <a:fld id="{B7792920-A4BD-6A4E-B346-1160D94F5F0E}" type="slidenum">
              <a:rPr lang="en-US" altLang="zh-CN">
                <a:cs typeface="SimSun"/>
              </a:rPr>
              <a:pPr>
                <a:defRPr/>
              </a:pPr>
              <a:t>‹#›</a:t>
            </a:fld>
            <a:endParaRPr lang="en-US" altLang="zh-CN">
              <a:cs typeface="SimSun"/>
            </a:endParaRPr>
          </a:p>
        </p:txBody>
      </p:sp>
    </p:spTree>
    <p:extLst>
      <p:ext uri="{BB962C8B-B14F-4D97-AF65-F5344CB8AC3E}">
        <p14:creationId xmlns:p14="http://schemas.microsoft.com/office/powerpoint/2010/main" val="1759400563"/>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793" indent="0">
              <a:buNone/>
              <a:defRPr sz="2000" b="1"/>
            </a:lvl2pPr>
            <a:lvl3pPr marL="913589" indent="0">
              <a:buNone/>
              <a:defRPr sz="1800" b="1"/>
            </a:lvl3pPr>
            <a:lvl4pPr marL="1370390" indent="0">
              <a:buNone/>
              <a:defRPr sz="1600" b="1"/>
            </a:lvl4pPr>
            <a:lvl5pPr marL="1827184" indent="0">
              <a:buNone/>
              <a:defRPr sz="1600" b="1"/>
            </a:lvl5pPr>
            <a:lvl6pPr marL="2283978" indent="0">
              <a:buNone/>
              <a:defRPr sz="1600" b="1"/>
            </a:lvl6pPr>
            <a:lvl7pPr marL="2740777" indent="0">
              <a:buNone/>
              <a:defRPr sz="1600" b="1"/>
            </a:lvl7pPr>
            <a:lvl8pPr marL="3197567" indent="0">
              <a:buNone/>
              <a:defRPr sz="1600" b="1"/>
            </a:lvl8pPr>
            <a:lvl9pPr marL="365436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2400" b="1"/>
            </a:lvl1pPr>
            <a:lvl2pPr marL="456793" indent="0">
              <a:buNone/>
              <a:defRPr sz="2000" b="1"/>
            </a:lvl2pPr>
            <a:lvl3pPr marL="913589" indent="0">
              <a:buNone/>
              <a:defRPr sz="1800" b="1"/>
            </a:lvl3pPr>
            <a:lvl4pPr marL="1370390" indent="0">
              <a:buNone/>
              <a:defRPr sz="1600" b="1"/>
            </a:lvl4pPr>
            <a:lvl5pPr marL="1827184" indent="0">
              <a:buNone/>
              <a:defRPr sz="1600" b="1"/>
            </a:lvl5pPr>
            <a:lvl6pPr marL="2283978" indent="0">
              <a:buNone/>
              <a:defRPr sz="1600" b="1"/>
            </a:lvl6pPr>
            <a:lvl7pPr marL="2740777" indent="0">
              <a:buNone/>
              <a:defRPr sz="1600" b="1"/>
            </a:lvl7pPr>
            <a:lvl8pPr marL="3197567" indent="0">
              <a:buNone/>
              <a:defRPr sz="1600" b="1"/>
            </a:lvl8pPr>
            <a:lvl9pPr marL="365436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39"/>
          <p:cNvSpPr>
            <a:spLocks noGrp="1" noChangeArrowheads="1"/>
          </p:cNvSpPr>
          <p:nvPr>
            <p:ph type="dt" sz="half" idx="10"/>
          </p:nvPr>
        </p:nvSpPr>
        <p:spPr/>
        <p:txBody>
          <a:bodyPr/>
          <a:lstStyle>
            <a:lvl1pPr>
              <a:defRPr/>
            </a:lvl1pPr>
          </a:lstStyle>
          <a:p>
            <a:pPr>
              <a:defRPr/>
            </a:pPr>
            <a:endParaRPr lang="zh-CN" altLang="en-US"/>
          </a:p>
        </p:txBody>
      </p:sp>
      <p:sp>
        <p:nvSpPr>
          <p:cNvPr id="8" name="Rectangle 140"/>
          <p:cNvSpPr>
            <a:spLocks noGrp="1" noChangeArrowheads="1"/>
          </p:cNvSpPr>
          <p:nvPr>
            <p:ph type="ftr" sz="quarter" idx="11"/>
          </p:nvPr>
        </p:nvSpPr>
        <p:spPr/>
        <p:txBody>
          <a:bodyPr/>
          <a:lstStyle>
            <a:lvl1pPr>
              <a:defRPr/>
            </a:lvl1pPr>
          </a:lstStyle>
          <a:p>
            <a:pPr>
              <a:defRPr/>
            </a:pPr>
            <a:endParaRPr lang="zh-CN" altLang="en-US"/>
          </a:p>
        </p:txBody>
      </p:sp>
      <p:sp>
        <p:nvSpPr>
          <p:cNvPr id="9" name="Rectangle 141"/>
          <p:cNvSpPr>
            <a:spLocks noGrp="1" noChangeArrowheads="1"/>
          </p:cNvSpPr>
          <p:nvPr>
            <p:ph type="sldNum" sz="quarter" idx="12"/>
          </p:nvPr>
        </p:nvSpPr>
        <p:spPr/>
        <p:txBody>
          <a:bodyPr/>
          <a:lstStyle>
            <a:lvl1pPr>
              <a:defRPr/>
            </a:lvl1pPr>
          </a:lstStyle>
          <a:p>
            <a:pPr>
              <a:defRPr/>
            </a:pPr>
            <a:fld id="{D36FD5A9-3081-584C-839A-6D9C7D6B498B}" type="slidenum">
              <a:rPr lang="en-US" altLang="zh-CN">
                <a:cs typeface="SimSun"/>
              </a:rPr>
              <a:pPr>
                <a:defRPr/>
              </a:pPr>
              <a:t>‹#›</a:t>
            </a:fld>
            <a:endParaRPr lang="en-US" altLang="zh-CN">
              <a:cs typeface="SimSun"/>
            </a:endParaRPr>
          </a:p>
        </p:txBody>
      </p:sp>
    </p:spTree>
    <p:extLst>
      <p:ext uri="{BB962C8B-B14F-4D97-AF65-F5344CB8AC3E}">
        <p14:creationId xmlns:p14="http://schemas.microsoft.com/office/powerpoint/2010/main" val="311143549"/>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39"/>
          <p:cNvSpPr>
            <a:spLocks noGrp="1" noChangeArrowheads="1"/>
          </p:cNvSpPr>
          <p:nvPr>
            <p:ph type="dt" sz="half" idx="10"/>
          </p:nvPr>
        </p:nvSpPr>
        <p:spPr/>
        <p:txBody>
          <a:bodyPr/>
          <a:lstStyle>
            <a:lvl1pPr>
              <a:defRPr/>
            </a:lvl1pPr>
          </a:lstStyle>
          <a:p>
            <a:pPr>
              <a:defRPr/>
            </a:pPr>
            <a:endParaRPr lang="zh-CN" altLang="en-US"/>
          </a:p>
        </p:txBody>
      </p:sp>
      <p:sp>
        <p:nvSpPr>
          <p:cNvPr id="4" name="Rectangle 140"/>
          <p:cNvSpPr>
            <a:spLocks noGrp="1" noChangeArrowheads="1"/>
          </p:cNvSpPr>
          <p:nvPr>
            <p:ph type="ftr" sz="quarter" idx="11"/>
          </p:nvPr>
        </p:nvSpPr>
        <p:spPr/>
        <p:txBody>
          <a:bodyPr/>
          <a:lstStyle>
            <a:lvl1pPr>
              <a:defRPr/>
            </a:lvl1pPr>
          </a:lstStyle>
          <a:p>
            <a:pPr>
              <a:defRPr/>
            </a:pPr>
            <a:endParaRPr lang="zh-CN" altLang="en-US"/>
          </a:p>
        </p:txBody>
      </p:sp>
      <p:sp>
        <p:nvSpPr>
          <p:cNvPr id="5" name="Rectangle 141"/>
          <p:cNvSpPr>
            <a:spLocks noGrp="1" noChangeArrowheads="1"/>
          </p:cNvSpPr>
          <p:nvPr>
            <p:ph type="sldNum" sz="quarter" idx="12"/>
          </p:nvPr>
        </p:nvSpPr>
        <p:spPr/>
        <p:txBody>
          <a:bodyPr/>
          <a:lstStyle>
            <a:lvl1pPr>
              <a:defRPr/>
            </a:lvl1pPr>
          </a:lstStyle>
          <a:p>
            <a:pPr>
              <a:defRPr/>
            </a:pPr>
            <a:fld id="{93B43E7E-78A3-CD44-984F-74C2E597107B}" type="slidenum">
              <a:rPr lang="en-US" altLang="zh-CN">
                <a:cs typeface="SimSun"/>
              </a:rPr>
              <a:pPr>
                <a:defRPr/>
              </a:pPr>
              <a:t>‹#›</a:t>
            </a:fld>
            <a:endParaRPr lang="en-US" altLang="zh-CN">
              <a:cs typeface="SimSun"/>
            </a:endParaRPr>
          </a:p>
        </p:txBody>
      </p:sp>
    </p:spTree>
    <p:extLst>
      <p:ext uri="{BB962C8B-B14F-4D97-AF65-F5344CB8AC3E}">
        <p14:creationId xmlns:p14="http://schemas.microsoft.com/office/powerpoint/2010/main" val="53875833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32147434"/>
      </p:ext>
    </p:extLst>
  </p:cSld>
  <p:clrMapOvr>
    <a:masterClrMapping/>
  </p:clrMapOvr>
  <p:transition>
    <p:fade/>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39"/>
          <p:cNvSpPr>
            <a:spLocks noGrp="1" noChangeArrowheads="1"/>
          </p:cNvSpPr>
          <p:nvPr>
            <p:ph type="dt" sz="half" idx="10"/>
          </p:nvPr>
        </p:nvSpPr>
        <p:spPr/>
        <p:txBody>
          <a:bodyPr/>
          <a:lstStyle>
            <a:lvl1pPr>
              <a:defRPr/>
            </a:lvl1pPr>
          </a:lstStyle>
          <a:p>
            <a:pPr>
              <a:defRPr/>
            </a:pPr>
            <a:endParaRPr lang="zh-CN" altLang="en-US"/>
          </a:p>
        </p:txBody>
      </p:sp>
      <p:sp>
        <p:nvSpPr>
          <p:cNvPr id="3" name="Rectangle 140"/>
          <p:cNvSpPr>
            <a:spLocks noGrp="1" noChangeArrowheads="1"/>
          </p:cNvSpPr>
          <p:nvPr>
            <p:ph type="ftr" sz="quarter" idx="11"/>
          </p:nvPr>
        </p:nvSpPr>
        <p:spPr/>
        <p:txBody>
          <a:bodyPr/>
          <a:lstStyle>
            <a:lvl1pPr>
              <a:defRPr/>
            </a:lvl1pPr>
          </a:lstStyle>
          <a:p>
            <a:pPr>
              <a:defRPr/>
            </a:pPr>
            <a:endParaRPr lang="zh-CN" altLang="en-US"/>
          </a:p>
        </p:txBody>
      </p:sp>
      <p:sp>
        <p:nvSpPr>
          <p:cNvPr id="4" name="Rectangle 141"/>
          <p:cNvSpPr>
            <a:spLocks noGrp="1" noChangeArrowheads="1"/>
          </p:cNvSpPr>
          <p:nvPr>
            <p:ph type="sldNum" sz="quarter" idx="12"/>
          </p:nvPr>
        </p:nvSpPr>
        <p:spPr/>
        <p:txBody>
          <a:bodyPr/>
          <a:lstStyle>
            <a:lvl1pPr>
              <a:defRPr/>
            </a:lvl1pPr>
          </a:lstStyle>
          <a:p>
            <a:pPr>
              <a:defRPr/>
            </a:pPr>
            <a:fld id="{0ED4EEE2-86C3-BC45-8AB8-8CC4BBEB7ACD}" type="slidenum">
              <a:rPr lang="en-US" altLang="zh-CN">
                <a:cs typeface="SimSun"/>
              </a:rPr>
              <a:pPr>
                <a:defRPr/>
              </a:pPr>
              <a:t>‹#›</a:t>
            </a:fld>
            <a:endParaRPr lang="en-US" altLang="zh-CN">
              <a:cs typeface="SimSun"/>
            </a:endParaRPr>
          </a:p>
        </p:txBody>
      </p:sp>
    </p:spTree>
    <p:extLst>
      <p:ext uri="{BB962C8B-B14F-4D97-AF65-F5344CB8AC3E}">
        <p14:creationId xmlns:p14="http://schemas.microsoft.com/office/powerpoint/2010/main" val="4094661879"/>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a:lvl1pPr>
            <a:lvl2pPr marL="456793" indent="0">
              <a:buNone/>
              <a:defRPr sz="1200"/>
            </a:lvl2pPr>
            <a:lvl3pPr marL="913589" indent="0">
              <a:buNone/>
              <a:defRPr sz="1000"/>
            </a:lvl3pPr>
            <a:lvl4pPr marL="1370390" indent="0">
              <a:buNone/>
              <a:defRPr sz="900"/>
            </a:lvl4pPr>
            <a:lvl5pPr marL="1827184" indent="0">
              <a:buNone/>
              <a:defRPr sz="900"/>
            </a:lvl5pPr>
            <a:lvl6pPr marL="2283978" indent="0">
              <a:buNone/>
              <a:defRPr sz="900"/>
            </a:lvl6pPr>
            <a:lvl7pPr marL="2740777" indent="0">
              <a:buNone/>
              <a:defRPr sz="900"/>
            </a:lvl7pPr>
            <a:lvl8pPr marL="3197567" indent="0">
              <a:buNone/>
              <a:defRPr sz="900"/>
            </a:lvl8pPr>
            <a:lvl9pPr marL="3654368" indent="0">
              <a:buNone/>
              <a:defRPr sz="900"/>
            </a:lvl9pPr>
          </a:lstStyle>
          <a:p>
            <a:pPr lvl="0"/>
            <a:r>
              <a:rPr lang="en-US"/>
              <a:t>Click to edit Master text styles</a:t>
            </a:r>
          </a:p>
        </p:txBody>
      </p:sp>
      <p:sp>
        <p:nvSpPr>
          <p:cNvPr id="5" name="Rectangle 139"/>
          <p:cNvSpPr>
            <a:spLocks noGrp="1" noChangeArrowheads="1"/>
          </p:cNvSpPr>
          <p:nvPr>
            <p:ph type="dt" sz="half" idx="10"/>
          </p:nvPr>
        </p:nvSpPr>
        <p:spPr/>
        <p:txBody>
          <a:bodyPr/>
          <a:lstStyle>
            <a:lvl1pPr>
              <a:defRPr/>
            </a:lvl1pPr>
          </a:lstStyle>
          <a:p>
            <a:pPr>
              <a:defRPr/>
            </a:pPr>
            <a:endParaRPr lang="zh-CN" altLang="en-US"/>
          </a:p>
        </p:txBody>
      </p:sp>
      <p:sp>
        <p:nvSpPr>
          <p:cNvPr id="6" name="Rectangle 140"/>
          <p:cNvSpPr>
            <a:spLocks noGrp="1" noChangeArrowheads="1"/>
          </p:cNvSpPr>
          <p:nvPr>
            <p:ph type="ftr" sz="quarter" idx="11"/>
          </p:nvPr>
        </p:nvSpPr>
        <p:spPr/>
        <p:txBody>
          <a:bodyPr/>
          <a:lstStyle>
            <a:lvl1pPr>
              <a:defRPr/>
            </a:lvl1pPr>
          </a:lstStyle>
          <a:p>
            <a:pPr>
              <a:defRPr/>
            </a:pPr>
            <a:endParaRPr lang="zh-CN" altLang="en-US"/>
          </a:p>
        </p:txBody>
      </p:sp>
      <p:sp>
        <p:nvSpPr>
          <p:cNvPr id="7" name="Rectangle 141"/>
          <p:cNvSpPr>
            <a:spLocks noGrp="1" noChangeArrowheads="1"/>
          </p:cNvSpPr>
          <p:nvPr>
            <p:ph type="sldNum" sz="quarter" idx="12"/>
          </p:nvPr>
        </p:nvSpPr>
        <p:spPr/>
        <p:txBody>
          <a:bodyPr/>
          <a:lstStyle>
            <a:lvl1pPr>
              <a:defRPr/>
            </a:lvl1pPr>
          </a:lstStyle>
          <a:p>
            <a:pPr>
              <a:defRPr/>
            </a:pPr>
            <a:fld id="{832920C2-B310-E74A-8ED9-61E616E8B01E}" type="slidenum">
              <a:rPr lang="en-US" altLang="zh-CN">
                <a:cs typeface="SimSun"/>
              </a:rPr>
              <a:pPr>
                <a:defRPr/>
              </a:pPr>
              <a:t>‹#›</a:t>
            </a:fld>
            <a:endParaRPr lang="en-US" altLang="zh-CN">
              <a:cs typeface="SimSun"/>
            </a:endParaRPr>
          </a:p>
        </p:txBody>
      </p:sp>
    </p:spTree>
    <p:extLst>
      <p:ext uri="{BB962C8B-B14F-4D97-AF65-F5344CB8AC3E}">
        <p14:creationId xmlns:p14="http://schemas.microsoft.com/office/powerpoint/2010/main" val="1061077227"/>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793" indent="0">
              <a:buNone/>
              <a:defRPr sz="2800"/>
            </a:lvl2pPr>
            <a:lvl3pPr marL="913589" indent="0">
              <a:buNone/>
              <a:defRPr sz="2400"/>
            </a:lvl3pPr>
            <a:lvl4pPr marL="1370390" indent="0">
              <a:buNone/>
              <a:defRPr sz="2000"/>
            </a:lvl4pPr>
            <a:lvl5pPr marL="1827184" indent="0">
              <a:buNone/>
              <a:defRPr sz="2000"/>
            </a:lvl5pPr>
            <a:lvl6pPr marL="2283978" indent="0">
              <a:buNone/>
              <a:defRPr sz="2000"/>
            </a:lvl6pPr>
            <a:lvl7pPr marL="2740777" indent="0">
              <a:buNone/>
              <a:defRPr sz="2000"/>
            </a:lvl7pPr>
            <a:lvl8pPr marL="3197567" indent="0">
              <a:buNone/>
              <a:defRPr sz="2000"/>
            </a:lvl8pPr>
            <a:lvl9pPr marL="3654368"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793" indent="0">
              <a:buNone/>
              <a:defRPr sz="1200"/>
            </a:lvl2pPr>
            <a:lvl3pPr marL="913589" indent="0">
              <a:buNone/>
              <a:defRPr sz="1000"/>
            </a:lvl3pPr>
            <a:lvl4pPr marL="1370390" indent="0">
              <a:buNone/>
              <a:defRPr sz="900"/>
            </a:lvl4pPr>
            <a:lvl5pPr marL="1827184" indent="0">
              <a:buNone/>
              <a:defRPr sz="900"/>
            </a:lvl5pPr>
            <a:lvl6pPr marL="2283978" indent="0">
              <a:buNone/>
              <a:defRPr sz="900"/>
            </a:lvl6pPr>
            <a:lvl7pPr marL="2740777" indent="0">
              <a:buNone/>
              <a:defRPr sz="900"/>
            </a:lvl7pPr>
            <a:lvl8pPr marL="3197567" indent="0">
              <a:buNone/>
              <a:defRPr sz="900"/>
            </a:lvl8pPr>
            <a:lvl9pPr marL="3654368" indent="0">
              <a:buNone/>
              <a:defRPr sz="900"/>
            </a:lvl9pPr>
          </a:lstStyle>
          <a:p>
            <a:pPr lvl="0"/>
            <a:r>
              <a:rPr lang="en-US"/>
              <a:t>Click to edit Master text styles</a:t>
            </a:r>
          </a:p>
        </p:txBody>
      </p:sp>
      <p:sp>
        <p:nvSpPr>
          <p:cNvPr id="5" name="Rectangle 139"/>
          <p:cNvSpPr>
            <a:spLocks noGrp="1" noChangeArrowheads="1"/>
          </p:cNvSpPr>
          <p:nvPr>
            <p:ph type="dt" sz="half" idx="10"/>
          </p:nvPr>
        </p:nvSpPr>
        <p:spPr/>
        <p:txBody>
          <a:bodyPr/>
          <a:lstStyle>
            <a:lvl1pPr>
              <a:defRPr/>
            </a:lvl1pPr>
          </a:lstStyle>
          <a:p>
            <a:pPr>
              <a:defRPr/>
            </a:pPr>
            <a:endParaRPr lang="zh-CN" altLang="en-US"/>
          </a:p>
        </p:txBody>
      </p:sp>
      <p:sp>
        <p:nvSpPr>
          <p:cNvPr id="6" name="Rectangle 140"/>
          <p:cNvSpPr>
            <a:spLocks noGrp="1" noChangeArrowheads="1"/>
          </p:cNvSpPr>
          <p:nvPr>
            <p:ph type="ftr" sz="quarter" idx="11"/>
          </p:nvPr>
        </p:nvSpPr>
        <p:spPr/>
        <p:txBody>
          <a:bodyPr/>
          <a:lstStyle>
            <a:lvl1pPr>
              <a:defRPr/>
            </a:lvl1pPr>
          </a:lstStyle>
          <a:p>
            <a:pPr>
              <a:defRPr/>
            </a:pPr>
            <a:endParaRPr lang="zh-CN" altLang="en-US"/>
          </a:p>
        </p:txBody>
      </p:sp>
      <p:sp>
        <p:nvSpPr>
          <p:cNvPr id="7" name="Rectangle 141"/>
          <p:cNvSpPr>
            <a:spLocks noGrp="1" noChangeArrowheads="1"/>
          </p:cNvSpPr>
          <p:nvPr>
            <p:ph type="sldNum" sz="quarter" idx="12"/>
          </p:nvPr>
        </p:nvSpPr>
        <p:spPr/>
        <p:txBody>
          <a:bodyPr/>
          <a:lstStyle>
            <a:lvl1pPr>
              <a:defRPr/>
            </a:lvl1pPr>
          </a:lstStyle>
          <a:p>
            <a:pPr>
              <a:defRPr/>
            </a:pPr>
            <a:fld id="{5713971C-F310-C54E-83FF-E7ED59E8D544}" type="slidenum">
              <a:rPr lang="en-US" altLang="zh-CN">
                <a:cs typeface="SimSun"/>
              </a:rPr>
              <a:pPr>
                <a:defRPr/>
              </a:pPr>
              <a:t>‹#›</a:t>
            </a:fld>
            <a:endParaRPr lang="en-US" altLang="zh-CN">
              <a:cs typeface="SimSun"/>
            </a:endParaRPr>
          </a:p>
        </p:txBody>
      </p:sp>
    </p:spTree>
    <p:extLst>
      <p:ext uri="{BB962C8B-B14F-4D97-AF65-F5344CB8AC3E}">
        <p14:creationId xmlns:p14="http://schemas.microsoft.com/office/powerpoint/2010/main" val="2359468304"/>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9"/>
          <p:cNvSpPr>
            <a:spLocks noGrp="1" noChangeArrowheads="1"/>
          </p:cNvSpPr>
          <p:nvPr>
            <p:ph type="dt" sz="half" idx="10"/>
          </p:nvPr>
        </p:nvSpPr>
        <p:spPr/>
        <p:txBody>
          <a:bodyPr/>
          <a:lstStyle>
            <a:lvl1pPr>
              <a:defRPr/>
            </a:lvl1pPr>
          </a:lstStyle>
          <a:p>
            <a:pPr>
              <a:defRPr/>
            </a:pPr>
            <a:endParaRPr lang="zh-CN" altLang="en-US"/>
          </a:p>
        </p:txBody>
      </p:sp>
      <p:sp>
        <p:nvSpPr>
          <p:cNvPr id="5" name="Rectangle 140"/>
          <p:cNvSpPr>
            <a:spLocks noGrp="1" noChangeArrowheads="1"/>
          </p:cNvSpPr>
          <p:nvPr>
            <p:ph type="ftr" sz="quarter" idx="11"/>
          </p:nvPr>
        </p:nvSpPr>
        <p:spPr/>
        <p:txBody>
          <a:bodyPr/>
          <a:lstStyle>
            <a:lvl1pPr>
              <a:defRPr/>
            </a:lvl1pPr>
          </a:lstStyle>
          <a:p>
            <a:pPr>
              <a:defRPr/>
            </a:pPr>
            <a:endParaRPr lang="zh-CN" altLang="en-US"/>
          </a:p>
        </p:txBody>
      </p:sp>
      <p:sp>
        <p:nvSpPr>
          <p:cNvPr id="6" name="Rectangle 141"/>
          <p:cNvSpPr>
            <a:spLocks noGrp="1" noChangeArrowheads="1"/>
          </p:cNvSpPr>
          <p:nvPr>
            <p:ph type="sldNum" sz="quarter" idx="12"/>
          </p:nvPr>
        </p:nvSpPr>
        <p:spPr/>
        <p:txBody>
          <a:bodyPr/>
          <a:lstStyle>
            <a:lvl1pPr>
              <a:defRPr/>
            </a:lvl1pPr>
          </a:lstStyle>
          <a:p>
            <a:pPr>
              <a:defRPr/>
            </a:pPr>
            <a:fld id="{124E9B0A-F73E-F847-ABE0-D81852D72C0B}" type="slidenum">
              <a:rPr lang="en-US" altLang="zh-CN">
                <a:cs typeface="SimSun"/>
              </a:rPr>
              <a:pPr>
                <a:defRPr/>
              </a:pPr>
              <a:t>‹#›</a:t>
            </a:fld>
            <a:endParaRPr lang="en-US" altLang="zh-CN">
              <a:cs typeface="SimSun"/>
            </a:endParaRPr>
          </a:p>
        </p:txBody>
      </p:sp>
    </p:spTree>
    <p:extLst>
      <p:ext uri="{BB962C8B-B14F-4D97-AF65-F5344CB8AC3E}">
        <p14:creationId xmlns:p14="http://schemas.microsoft.com/office/powerpoint/2010/main" val="3298622913"/>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3"/>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53"/>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9"/>
          <p:cNvSpPr>
            <a:spLocks noGrp="1" noChangeArrowheads="1"/>
          </p:cNvSpPr>
          <p:nvPr>
            <p:ph type="dt" sz="half" idx="10"/>
          </p:nvPr>
        </p:nvSpPr>
        <p:spPr/>
        <p:txBody>
          <a:bodyPr/>
          <a:lstStyle>
            <a:lvl1pPr>
              <a:defRPr/>
            </a:lvl1pPr>
          </a:lstStyle>
          <a:p>
            <a:pPr>
              <a:defRPr/>
            </a:pPr>
            <a:endParaRPr lang="zh-CN" altLang="en-US"/>
          </a:p>
        </p:txBody>
      </p:sp>
      <p:sp>
        <p:nvSpPr>
          <p:cNvPr id="5" name="Rectangle 140"/>
          <p:cNvSpPr>
            <a:spLocks noGrp="1" noChangeArrowheads="1"/>
          </p:cNvSpPr>
          <p:nvPr>
            <p:ph type="ftr" sz="quarter" idx="11"/>
          </p:nvPr>
        </p:nvSpPr>
        <p:spPr/>
        <p:txBody>
          <a:bodyPr/>
          <a:lstStyle>
            <a:lvl1pPr>
              <a:defRPr/>
            </a:lvl1pPr>
          </a:lstStyle>
          <a:p>
            <a:pPr>
              <a:defRPr/>
            </a:pPr>
            <a:endParaRPr lang="zh-CN" altLang="en-US"/>
          </a:p>
        </p:txBody>
      </p:sp>
      <p:sp>
        <p:nvSpPr>
          <p:cNvPr id="6" name="Rectangle 141"/>
          <p:cNvSpPr>
            <a:spLocks noGrp="1" noChangeArrowheads="1"/>
          </p:cNvSpPr>
          <p:nvPr>
            <p:ph type="sldNum" sz="quarter" idx="12"/>
          </p:nvPr>
        </p:nvSpPr>
        <p:spPr/>
        <p:txBody>
          <a:bodyPr/>
          <a:lstStyle>
            <a:lvl1pPr>
              <a:defRPr/>
            </a:lvl1pPr>
          </a:lstStyle>
          <a:p>
            <a:pPr>
              <a:defRPr/>
            </a:pPr>
            <a:fld id="{F9FDBBA3-66CA-4249-9EB2-3458862095FD}" type="slidenum">
              <a:rPr lang="en-US" altLang="zh-CN">
                <a:cs typeface="SimSun"/>
              </a:rPr>
              <a:pPr>
                <a:defRPr/>
              </a:pPr>
              <a:t>‹#›</a:t>
            </a:fld>
            <a:endParaRPr lang="en-US" altLang="zh-CN">
              <a:cs typeface="SimSun"/>
            </a:endParaRPr>
          </a:p>
        </p:txBody>
      </p:sp>
    </p:spTree>
    <p:extLst>
      <p:ext uri="{BB962C8B-B14F-4D97-AF65-F5344CB8AC3E}">
        <p14:creationId xmlns:p14="http://schemas.microsoft.com/office/powerpoint/2010/main" val="1474777337"/>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solidFill>
                  <a:schemeClr val="tx1">
                    <a:tint val="75000"/>
                  </a:schemeClr>
                </a:solidFill>
              </a:defRPr>
            </a:lvl1pPr>
            <a:lvl2pPr marL="456543" indent="0" algn="ctr">
              <a:buNone/>
              <a:defRPr>
                <a:solidFill>
                  <a:schemeClr val="tx1">
                    <a:tint val="75000"/>
                  </a:schemeClr>
                </a:solidFill>
              </a:defRPr>
            </a:lvl2pPr>
            <a:lvl3pPr marL="913096" indent="0" algn="ctr">
              <a:buNone/>
              <a:defRPr>
                <a:solidFill>
                  <a:schemeClr val="tx1">
                    <a:tint val="75000"/>
                  </a:schemeClr>
                </a:solidFill>
              </a:defRPr>
            </a:lvl3pPr>
            <a:lvl4pPr marL="1369641" indent="0" algn="ctr">
              <a:buNone/>
              <a:defRPr>
                <a:solidFill>
                  <a:schemeClr val="tx1">
                    <a:tint val="75000"/>
                  </a:schemeClr>
                </a:solidFill>
              </a:defRPr>
            </a:lvl4pPr>
            <a:lvl5pPr marL="1826190" indent="0" algn="ctr">
              <a:buNone/>
              <a:defRPr>
                <a:solidFill>
                  <a:schemeClr val="tx1">
                    <a:tint val="75000"/>
                  </a:schemeClr>
                </a:solidFill>
              </a:defRPr>
            </a:lvl5pPr>
            <a:lvl6pPr marL="2282730" indent="0" algn="ctr">
              <a:buNone/>
              <a:defRPr>
                <a:solidFill>
                  <a:schemeClr val="tx1">
                    <a:tint val="75000"/>
                  </a:schemeClr>
                </a:solidFill>
              </a:defRPr>
            </a:lvl6pPr>
            <a:lvl7pPr marL="2739280" indent="0" algn="ctr">
              <a:buNone/>
              <a:defRPr>
                <a:solidFill>
                  <a:schemeClr val="tx1">
                    <a:tint val="75000"/>
                  </a:schemeClr>
                </a:solidFill>
              </a:defRPr>
            </a:lvl7pPr>
            <a:lvl8pPr marL="3195826" indent="0" algn="ctr">
              <a:buNone/>
              <a:defRPr>
                <a:solidFill>
                  <a:schemeClr val="tx1">
                    <a:tint val="75000"/>
                  </a:schemeClr>
                </a:solidFill>
              </a:defRPr>
            </a:lvl8pPr>
            <a:lvl9pPr marL="3652371"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15E67026-492B-EC44-8B88-C42F494F6924}" type="datetimeFigureOut">
              <a:rPr lang="en-US">
                <a:latin typeface="Calibri"/>
              </a:rPr>
              <a:pPr>
                <a:defRPr/>
              </a:pPr>
              <a:t>5/6/19</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52D8F7B-2FCF-5447-8DB4-6219DC8E1CE4}"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620041468"/>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A7652E6-73AF-6D42-AA48-2463A5560065}" type="datetimeFigureOut">
              <a:rPr lang="en-US">
                <a:latin typeface="Calibri"/>
              </a:rPr>
              <a:pPr>
                <a:defRPr/>
              </a:pPr>
              <a:t>5/6/19</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E48A8590-9B50-3E49-BA0D-F43CF3DB51E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347396932"/>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6"/>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9"/>
            <a:ext cx="7772400" cy="1500187"/>
          </a:xfrm>
        </p:spPr>
        <p:txBody>
          <a:bodyPr anchor="b"/>
          <a:lstStyle>
            <a:lvl1pPr marL="0" indent="0">
              <a:buNone/>
              <a:defRPr sz="2000">
                <a:solidFill>
                  <a:schemeClr val="tx1">
                    <a:tint val="75000"/>
                  </a:schemeClr>
                </a:solidFill>
              </a:defRPr>
            </a:lvl1pPr>
            <a:lvl2pPr marL="456543" indent="0">
              <a:buNone/>
              <a:defRPr sz="1800">
                <a:solidFill>
                  <a:schemeClr val="tx1">
                    <a:tint val="75000"/>
                  </a:schemeClr>
                </a:solidFill>
              </a:defRPr>
            </a:lvl2pPr>
            <a:lvl3pPr marL="913096" indent="0">
              <a:buNone/>
              <a:defRPr sz="1600">
                <a:solidFill>
                  <a:schemeClr val="tx1">
                    <a:tint val="75000"/>
                  </a:schemeClr>
                </a:solidFill>
              </a:defRPr>
            </a:lvl3pPr>
            <a:lvl4pPr marL="1369641" indent="0">
              <a:buNone/>
              <a:defRPr sz="1400">
                <a:solidFill>
                  <a:schemeClr val="tx1">
                    <a:tint val="75000"/>
                  </a:schemeClr>
                </a:solidFill>
              </a:defRPr>
            </a:lvl4pPr>
            <a:lvl5pPr marL="1826190" indent="0">
              <a:buNone/>
              <a:defRPr sz="1400">
                <a:solidFill>
                  <a:schemeClr val="tx1">
                    <a:tint val="75000"/>
                  </a:schemeClr>
                </a:solidFill>
              </a:defRPr>
            </a:lvl5pPr>
            <a:lvl6pPr marL="2282730" indent="0">
              <a:buNone/>
              <a:defRPr sz="1400">
                <a:solidFill>
                  <a:schemeClr val="tx1">
                    <a:tint val="75000"/>
                  </a:schemeClr>
                </a:solidFill>
              </a:defRPr>
            </a:lvl6pPr>
            <a:lvl7pPr marL="2739280" indent="0">
              <a:buNone/>
              <a:defRPr sz="1400">
                <a:solidFill>
                  <a:schemeClr val="tx1">
                    <a:tint val="75000"/>
                  </a:schemeClr>
                </a:solidFill>
              </a:defRPr>
            </a:lvl7pPr>
            <a:lvl8pPr marL="3195826" indent="0">
              <a:buNone/>
              <a:defRPr sz="1400">
                <a:solidFill>
                  <a:schemeClr val="tx1">
                    <a:tint val="75000"/>
                  </a:schemeClr>
                </a:solidFill>
              </a:defRPr>
            </a:lvl8pPr>
            <a:lvl9pPr marL="3652371"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18332BAE-E9F1-734A-976D-58DD5C59622C}" type="datetimeFigureOut">
              <a:rPr lang="en-US">
                <a:latin typeface="Calibri"/>
              </a:rPr>
              <a:pPr>
                <a:defRPr/>
              </a:pPr>
              <a:t>5/6/19</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66E898E-E7D5-FD49-B7DC-0971726D0481}"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924891211"/>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1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1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A42DF34E-C08B-BC4B-B4A8-3FF3D34F6A61}" type="datetimeFigureOut">
              <a:rPr lang="en-US">
                <a:latin typeface="Calibri"/>
              </a:rPr>
              <a:pPr>
                <a:defRPr/>
              </a:pPr>
              <a:t>5/6/19</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6114336-C556-AD4F-80E3-4891DB937912}"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932817799"/>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543" indent="0">
              <a:buNone/>
              <a:defRPr sz="2000" b="1"/>
            </a:lvl2pPr>
            <a:lvl3pPr marL="913096" indent="0">
              <a:buNone/>
              <a:defRPr sz="1800" b="1"/>
            </a:lvl3pPr>
            <a:lvl4pPr marL="1369641" indent="0">
              <a:buNone/>
              <a:defRPr sz="1600" b="1"/>
            </a:lvl4pPr>
            <a:lvl5pPr marL="1826190" indent="0">
              <a:buNone/>
              <a:defRPr sz="1600" b="1"/>
            </a:lvl5pPr>
            <a:lvl6pPr marL="2282730" indent="0">
              <a:buNone/>
              <a:defRPr sz="1600" b="1"/>
            </a:lvl6pPr>
            <a:lvl7pPr marL="2739280" indent="0">
              <a:buNone/>
              <a:defRPr sz="1600" b="1"/>
            </a:lvl7pPr>
            <a:lvl8pPr marL="3195826" indent="0">
              <a:buNone/>
              <a:defRPr sz="1600" b="1"/>
            </a:lvl8pPr>
            <a:lvl9pPr marL="365237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7" y="1535113"/>
            <a:ext cx="4041775" cy="639762"/>
          </a:xfrm>
        </p:spPr>
        <p:txBody>
          <a:bodyPr anchor="b"/>
          <a:lstStyle>
            <a:lvl1pPr marL="0" indent="0">
              <a:buNone/>
              <a:defRPr sz="2400" b="1"/>
            </a:lvl1pPr>
            <a:lvl2pPr marL="456543" indent="0">
              <a:buNone/>
              <a:defRPr sz="2000" b="1"/>
            </a:lvl2pPr>
            <a:lvl3pPr marL="913096" indent="0">
              <a:buNone/>
              <a:defRPr sz="1800" b="1"/>
            </a:lvl3pPr>
            <a:lvl4pPr marL="1369641" indent="0">
              <a:buNone/>
              <a:defRPr sz="1600" b="1"/>
            </a:lvl4pPr>
            <a:lvl5pPr marL="1826190" indent="0">
              <a:buNone/>
              <a:defRPr sz="1600" b="1"/>
            </a:lvl5pPr>
            <a:lvl6pPr marL="2282730" indent="0">
              <a:buNone/>
              <a:defRPr sz="1600" b="1"/>
            </a:lvl6pPr>
            <a:lvl7pPr marL="2739280" indent="0">
              <a:buNone/>
              <a:defRPr sz="1600" b="1"/>
            </a:lvl7pPr>
            <a:lvl8pPr marL="3195826" indent="0">
              <a:buNone/>
              <a:defRPr sz="1600" b="1"/>
            </a:lvl8pPr>
            <a:lvl9pPr marL="365237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10330024-35D8-D94A-8999-7B7B6B51CA1B}" type="datetimeFigureOut">
              <a:rPr lang="en-US">
                <a:latin typeface="Calibri"/>
              </a:rPr>
              <a:pPr>
                <a:defRPr/>
              </a:pPr>
              <a:t>5/6/19</a:t>
            </a:fld>
            <a:endParaRPr lang="en-US">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A9A045FC-3700-984A-B207-4D872868D8EA}"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9963792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B91523D5-BE05-4D4F-AB4D-607E6D954B09}" type="slidenum">
              <a:rPr lang="en-US"/>
              <a:pPr>
                <a:defRPr/>
              </a:pPr>
              <a:t>‹#›</a:t>
            </a:fld>
            <a:endParaRPr lang="en-US"/>
          </a:p>
        </p:txBody>
      </p:sp>
    </p:spTree>
    <p:extLst>
      <p:ext uri="{BB962C8B-B14F-4D97-AF65-F5344CB8AC3E}">
        <p14:creationId xmlns:p14="http://schemas.microsoft.com/office/powerpoint/2010/main" val="11674413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80877"/>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905C3A14-E094-2A4E-8099-0EDC7438E730}" type="datetimeFigureOut">
              <a:rPr lang="en-US">
                <a:latin typeface="Calibri"/>
              </a:rPr>
              <a:pPr>
                <a:defRPr/>
              </a:pPr>
              <a:t>5/6/19</a:t>
            </a:fld>
            <a:endParaRPr lang="en-US">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9BAE152D-FDAA-9E47-9A0E-2ED8E9B3CB2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533773608"/>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3F908AB-5B50-4F49-94AA-220D160AA4F4}" type="datetimeFigureOut">
              <a:rPr lang="en-US">
                <a:latin typeface="Calibri"/>
              </a:rPr>
              <a:pPr>
                <a:defRPr/>
              </a:pPr>
              <a:t>5/6/19</a:t>
            </a:fld>
            <a:endParaRPr lang="en-US">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18BB8D47-628B-824C-8574-3A1169235049}"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691577336"/>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7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2" y="1435101"/>
            <a:ext cx="3008313" cy="4691063"/>
          </a:xfrm>
        </p:spPr>
        <p:txBody>
          <a:bodyPr/>
          <a:lstStyle>
            <a:lvl1pPr marL="0" indent="0">
              <a:buNone/>
              <a:defRPr sz="1400"/>
            </a:lvl1pPr>
            <a:lvl2pPr marL="456543" indent="0">
              <a:buNone/>
              <a:defRPr sz="1200"/>
            </a:lvl2pPr>
            <a:lvl3pPr marL="913096" indent="0">
              <a:buNone/>
              <a:defRPr sz="1000"/>
            </a:lvl3pPr>
            <a:lvl4pPr marL="1369641" indent="0">
              <a:buNone/>
              <a:defRPr sz="900"/>
            </a:lvl4pPr>
            <a:lvl5pPr marL="1826190" indent="0">
              <a:buNone/>
              <a:defRPr sz="900"/>
            </a:lvl5pPr>
            <a:lvl6pPr marL="2282730" indent="0">
              <a:buNone/>
              <a:defRPr sz="900"/>
            </a:lvl6pPr>
            <a:lvl7pPr marL="2739280" indent="0">
              <a:buNone/>
              <a:defRPr sz="900"/>
            </a:lvl7pPr>
            <a:lvl8pPr marL="3195826" indent="0">
              <a:buNone/>
              <a:defRPr sz="900"/>
            </a:lvl8pPr>
            <a:lvl9pPr marL="3652371"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8366DE2-63B7-4041-8918-7F499461D365}" type="datetimeFigureOut">
              <a:rPr lang="en-US">
                <a:latin typeface="Calibri"/>
              </a:rPr>
              <a:pPr>
                <a:defRPr/>
              </a:pPr>
              <a:t>5/6/19</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525CA73-0552-214B-B539-DF47D6D79F0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612782104"/>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6543" indent="0">
              <a:buNone/>
              <a:defRPr sz="2800"/>
            </a:lvl2pPr>
            <a:lvl3pPr marL="913096" indent="0">
              <a:buNone/>
              <a:defRPr sz="2400"/>
            </a:lvl3pPr>
            <a:lvl4pPr marL="1369641" indent="0">
              <a:buNone/>
              <a:defRPr sz="2000"/>
            </a:lvl4pPr>
            <a:lvl5pPr marL="1826190" indent="0">
              <a:buNone/>
              <a:defRPr sz="2000"/>
            </a:lvl5pPr>
            <a:lvl6pPr marL="2282730" indent="0">
              <a:buNone/>
              <a:defRPr sz="2000"/>
            </a:lvl6pPr>
            <a:lvl7pPr marL="2739280" indent="0">
              <a:buNone/>
              <a:defRPr sz="2000"/>
            </a:lvl7pPr>
            <a:lvl8pPr marL="3195826" indent="0">
              <a:buNone/>
              <a:defRPr sz="2000"/>
            </a:lvl8pPr>
            <a:lvl9pPr marL="3652371"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543" indent="0">
              <a:buNone/>
              <a:defRPr sz="1200"/>
            </a:lvl2pPr>
            <a:lvl3pPr marL="913096" indent="0">
              <a:buNone/>
              <a:defRPr sz="1000"/>
            </a:lvl3pPr>
            <a:lvl4pPr marL="1369641" indent="0">
              <a:buNone/>
              <a:defRPr sz="900"/>
            </a:lvl4pPr>
            <a:lvl5pPr marL="1826190" indent="0">
              <a:buNone/>
              <a:defRPr sz="900"/>
            </a:lvl5pPr>
            <a:lvl6pPr marL="2282730" indent="0">
              <a:buNone/>
              <a:defRPr sz="900"/>
            </a:lvl6pPr>
            <a:lvl7pPr marL="2739280" indent="0">
              <a:buNone/>
              <a:defRPr sz="900"/>
            </a:lvl7pPr>
            <a:lvl8pPr marL="3195826" indent="0">
              <a:buNone/>
              <a:defRPr sz="900"/>
            </a:lvl8pPr>
            <a:lvl9pPr marL="3652371"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E8933BA-218B-C447-AF2D-4B676F47CDE7}" type="datetimeFigureOut">
              <a:rPr lang="en-US">
                <a:latin typeface="Calibri"/>
              </a:rPr>
              <a:pPr>
                <a:defRPr/>
              </a:pPr>
              <a:t>5/6/19</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F44B108-CFD7-CE48-A9BB-702F622A532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655683770"/>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DB22C59-F915-1047-9473-5D5FE98DF12C}" type="datetimeFigureOut">
              <a:rPr lang="en-US">
                <a:latin typeface="Calibri"/>
              </a:rPr>
              <a:pPr>
                <a:defRPr/>
              </a:pPr>
              <a:t>5/6/19</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E59E6DFA-5FBA-3043-9187-CA3798BD5BD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544295785"/>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65"/>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65"/>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8CF1EB7-CA46-CA4B-BD9C-063522A155A6}" type="datetimeFigureOut">
              <a:rPr lang="en-US">
                <a:latin typeface="Calibri"/>
              </a:rPr>
              <a:pPr>
                <a:defRPr/>
              </a:pPr>
              <a:t>5/6/19</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A81F1A0-283A-9E48-B9B5-B61800A6FBB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03176367"/>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1506" name="Rectangle 2"/>
          <p:cNvSpPr>
            <a:spLocks noGrp="1" noChangeArrowheads="1"/>
          </p:cNvSpPr>
          <p:nvPr>
            <p:ph type="ctrTitle" sz="quarter"/>
          </p:nvPr>
        </p:nvSpPr>
        <p:spPr>
          <a:xfrm>
            <a:off x="3581403"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21507" name="Rectangle 3"/>
          <p:cNvSpPr>
            <a:spLocks noGrp="1" noChangeArrowheads="1"/>
          </p:cNvSpPr>
          <p:nvPr>
            <p:ph type="subTitle" sz="quarter" idx="1"/>
          </p:nvPr>
        </p:nvSpPr>
        <p:spPr>
          <a:xfrm>
            <a:off x="5181603" y="4038601"/>
            <a:ext cx="3960813" cy="1752600"/>
          </a:xfrm>
          <a:ln w="9525">
            <a:headEnd/>
            <a:tailEnd/>
          </a:ln>
        </p:spPr>
        <p:txBody>
          <a:bodyPr lIns="91992" tIns="45996" rIns="91992" bIns="45996" anchor="ctr"/>
          <a:lstStyle>
            <a:lvl1pPr marL="0" indent="0" algn="ctr">
              <a:buFont typeface="Wingdings" pitchFamily="8"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eaLnBrk="0" hangingPunct="0">
              <a:defRPr>
                <a:solidFill>
                  <a:srgbClr val="EAEAEA"/>
                </a:solidFill>
                <a:latin typeface="Arial" pitchFamily="34" charset="0"/>
              </a:defRPr>
            </a:lvl1pPr>
          </a:lstStyle>
          <a:p>
            <a:endParaRPr lang="zh-CN" altLang="en-US"/>
          </a:p>
        </p:txBody>
      </p:sp>
      <p:sp>
        <p:nvSpPr>
          <p:cNvPr id="5" name="Rectangle 5"/>
          <p:cNvSpPr>
            <a:spLocks noGrp="1" noChangeArrowheads="1"/>
          </p:cNvSpPr>
          <p:nvPr>
            <p:ph type="ftr" sz="quarter" idx="11"/>
          </p:nvPr>
        </p:nvSpPr>
        <p:spPr>
          <a:xfrm>
            <a:off x="3124201" y="6248400"/>
            <a:ext cx="2895600" cy="457200"/>
          </a:xfrm>
        </p:spPr>
        <p:txBody>
          <a:bodyPr/>
          <a:lstStyle>
            <a:lvl1pPr algn="l" eaLnBrk="0" hangingPunct="0">
              <a:defRPr>
                <a:solidFill>
                  <a:srgbClr val="EAEAEA"/>
                </a:solidFill>
                <a:latin typeface="Arial" pitchFamily="34" charset="0"/>
              </a:defRPr>
            </a:lvl1pPr>
          </a:lstStyle>
          <a:p>
            <a:endParaRPr lang="zh-CN" altLang="en-US"/>
          </a:p>
        </p:txBody>
      </p:sp>
      <p:sp>
        <p:nvSpPr>
          <p:cNvPr id="6" name="Rectangle 6"/>
          <p:cNvSpPr>
            <a:spLocks noGrp="1" noChangeArrowheads="1"/>
          </p:cNvSpPr>
          <p:nvPr>
            <p:ph type="sldNum" sz="quarter" idx="12"/>
          </p:nvPr>
        </p:nvSpPr>
        <p:spPr>
          <a:xfrm>
            <a:off x="6553200" y="6248400"/>
            <a:ext cx="1905000" cy="457200"/>
          </a:xfrm>
        </p:spPr>
        <p:txBody>
          <a:bodyPr/>
          <a:lstStyle>
            <a:lvl1pPr eaLnBrk="0" hangingPunct="0">
              <a:defRPr>
                <a:solidFill>
                  <a:srgbClr val="EAEAEA"/>
                </a:solidFill>
                <a:latin typeface="Arial" pitchFamily="34" charset="0"/>
              </a:defRPr>
            </a:lvl1pPr>
          </a:lstStyle>
          <a:p>
            <a:fld id="{FC028A79-AB7B-4952-AB3E-CE63EB83863F}" type="slidenum">
              <a:rPr lang="zh-CN" altLang="en-US"/>
              <a:pPr/>
              <a:t>‹#›</a:t>
            </a:fld>
            <a:endParaRPr lang="en-US" altLang="zh-CN"/>
          </a:p>
        </p:txBody>
      </p:sp>
    </p:spTree>
    <p:extLst>
      <p:ext uri="{BB962C8B-B14F-4D97-AF65-F5344CB8AC3E}">
        <p14:creationId xmlns:p14="http://schemas.microsoft.com/office/powerpoint/2010/main" val="1105033449"/>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3"/>
          <p:cNvSpPr>
            <a:spLocks noGrp="1" noChangeArrowheads="1"/>
          </p:cNvSpPr>
          <p:nvPr>
            <p:ph type="dt" sz="half" idx="10"/>
          </p:nvPr>
        </p:nvSpPr>
        <p:spPr/>
        <p:txBody>
          <a:bodyPr/>
          <a:lstStyle>
            <a:lvl1pPr eaLnBrk="0" hangingPunct="0">
              <a:defRPr>
                <a:latin typeface="Arial" pitchFamily="34" charset="0"/>
              </a:defRPr>
            </a:lvl1pPr>
          </a:lstStyle>
          <a:p>
            <a:endParaRPr lang="zh-CN" altLang="en-US"/>
          </a:p>
        </p:txBody>
      </p:sp>
      <p:sp>
        <p:nvSpPr>
          <p:cNvPr id="5" name="Rectangle 4"/>
          <p:cNvSpPr>
            <a:spLocks noGrp="1" noChangeArrowheads="1"/>
          </p:cNvSpPr>
          <p:nvPr>
            <p:ph type="ftr" sz="quarter" idx="11"/>
          </p:nvPr>
        </p:nvSpPr>
        <p:spPr/>
        <p:txBody>
          <a:bodyPr/>
          <a:lstStyle>
            <a:lvl1pPr algn="l" eaLnBrk="0" hangingPunct="0">
              <a:defRPr>
                <a:latin typeface="Arial" pitchFamily="34" charset="0"/>
              </a:defRPr>
            </a:lvl1pPr>
          </a:lstStyle>
          <a:p>
            <a:endParaRPr lang="zh-CN" altLang="en-US"/>
          </a:p>
        </p:txBody>
      </p:sp>
      <p:sp>
        <p:nvSpPr>
          <p:cNvPr id="6" name="Rectangle 5"/>
          <p:cNvSpPr>
            <a:spLocks noGrp="1" noChangeArrowheads="1"/>
          </p:cNvSpPr>
          <p:nvPr>
            <p:ph type="sldNum" sz="quarter" idx="12"/>
          </p:nvPr>
        </p:nvSpPr>
        <p:spPr/>
        <p:txBody>
          <a:bodyPr/>
          <a:lstStyle>
            <a:lvl1pPr eaLnBrk="0" hangingPunct="0">
              <a:defRPr>
                <a:latin typeface="Arial" pitchFamily="34" charset="0"/>
              </a:defRPr>
            </a:lvl1pPr>
          </a:lstStyle>
          <a:p>
            <a:fld id="{DBDBCB38-C898-40FC-B0E6-B09136403D4F}" type="slidenum">
              <a:rPr lang="zh-CN" altLang="en-US"/>
              <a:pPr/>
              <a:t>‹#›</a:t>
            </a:fld>
            <a:endParaRPr lang="en-US" altLang="zh-CN"/>
          </a:p>
        </p:txBody>
      </p:sp>
    </p:spTree>
    <p:extLst>
      <p:ext uri="{BB962C8B-B14F-4D97-AF65-F5344CB8AC3E}">
        <p14:creationId xmlns:p14="http://schemas.microsoft.com/office/powerpoint/2010/main" val="1365494660"/>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6"/>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28"/>
            <a:ext cx="7772400" cy="1500187"/>
          </a:xfrm>
        </p:spPr>
        <p:txBody>
          <a:bodyPr anchor="b"/>
          <a:lstStyle>
            <a:lvl1pPr marL="0" indent="0">
              <a:buNone/>
              <a:defRPr sz="2000"/>
            </a:lvl1pPr>
            <a:lvl2pPr marL="456793" indent="0">
              <a:buNone/>
              <a:defRPr sz="1800"/>
            </a:lvl2pPr>
            <a:lvl3pPr marL="913589" indent="0">
              <a:buNone/>
              <a:defRPr sz="1600"/>
            </a:lvl3pPr>
            <a:lvl4pPr marL="1370390" indent="0">
              <a:buNone/>
              <a:defRPr sz="1400"/>
            </a:lvl4pPr>
            <a:lvl5pPr marL="1827184" indent="0">
              <a:buNone/>
              <a:defRPr sz="1400"/>
            </a:lvl5pPr>
            <a:lvl6pPr marL="2283978" indent="0">
              <a:buNone/>
              <a:defRPr sz="1400"/>
            </a:lvl6pPr>
            <a:lvl7pPr marL="2740777" indent="0">
              <a:buNone/>
              <a:defRPr sz="1400"/>
            </a:lvl7pPr>
            <a:lvl8pPr marL="3197567" indent="0">
              <a:buNone/>
              <a:defRPr sz="1400"/>
            </a:lvl8pPr>
            <a:lvl9pPr marL="3654368" indent="0">
              <a:buNone/>
              <a:defRPr sz="1400"/>
            </a:lvl9pPr>
          </a:lstStyle>
          <a:p>
            <a:pPr lvl="0"/>
            <a:r>
              <a:rPr lang="en-US"/>
              <a:t>Click to edit Master text styles</a:t>
            </a:r>
          </a:p>
        </p:txBody>
      </p:sp>
      <p:sp>
        <p:nvSpPr>
          <p:cNvPr id="4" name="Rectangle 3"/>
          <p:cNvSpPr>
            <a:spLocks noGrp="1" noChangeArrowheads="1"/>
          </p:cNvSpPr>
          <p:nvPr>
            <p:ph type="dt" sz="half" idx="10"/>
          </p:nvPr>
        </p:nvSpPr>
        <p:spPr/>
        <p:txBody>
          <a:bodyPr/>
          <a:lstStyle>
            <a:lvl1pPr eaLnBrk="0" hangingPunct="0">
              <a:defRPr>
                <a:latin typeface="Arial" pitchFamily="34" charset="0"/>
              </a:defRPr>
            </a:lvl1pPr>
          </a:lstStyle>
          <a:p>
            <a:endParaRPr lang="zh-CN" altLang="en-US"/>
          </a:p>
        </p:txBody>
      </p:sp>
      <p:sp>
        <p:nvSpPr>
          <p:cNvPr id="5" name="Rectangle 4"/>
          <p:cNvSpPr>
            <a:spLocks noGrp="1" noChangeArrowheads="1"/>
          </p:cNvSpPr>
          <p:nvPr>
            <p:ph type="ftr" sz="quarter" idx="11"/>
          </p:nvPr>
        </p:nvSpPr>
        <p:spPr/>
        <p:txBody>
          <a:bodyPr/>
          <a:lstStyle>
            <a:lvl1pPr algn="l" eaLnBrk="0" hangingPunct="0">
              <a:defRPr>
                <a:latin typeface="Arial" pitchFamily="34" charset="0"/>
              </a:defRPr>
            </a:lvl1pPr>
          </a:lstStyle>
          <a:p>
            <a:endParaRPr lang="zh-CN" altLang="en-US"/>
          </a:p>
        </p:txBody>
      </p:sp>
      <p:sp>
        <p:nvSpPr>
          <p:cNvPr id="6" name="Rectangle 5"/>
          <p:cNvSpPr>
            <a:spLocks noGrp="1" noChangeArrowheads="1"/>
          </p:cNvSpPr>
          <p:nvPr>
            <p:ph type="sldNum" sz="quarter" idx="12"/>
          </p:nvPr>
        </p:nvSpPr>
        <p:spPr/>
        <p:txBody>
          <a:bodyPr/>
          <a:lstStyle>
            <a:lvl1pPr eaLnBrk="0" hangingPunct="0">
              <a:defRPr>
                <a:latin typeface="Arial" pitchFamily="34" charset="0"/>
              </a:defRPr>
            </a:lvl1pPr>
          </a:lstStyle>
          <a:p>
            <a:fld id="{20CFAED7-437B-412C-AA2F-0816B4FF85E6}" type="slidenum">
              <a:rPr lang="zh-CN" altLang="en-US"/>
              <a:pPr/>
              <a:t>‹#›</a:t>
            </a:fld>
            <a:endParaRPr lang="en-US" altLang="zh-CN"/>
          </a:p>
        </p:txBody>
      </p:sp>
    </p:spTree>
    <p:extLst>
      <p:ext uri="{BB962C8B-B14F-4D97-AF65-F5344CB8AC3E}">
        <p14:creationId xmlns:p14="http://schemas.microsoft.com/office/powerpoint/2010/main" val="80102092"/>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52578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3"/>
          <p:cNvSpPr>
            <a:spLocks noGrp="1" noChangeArrowheads="1"/>
          </p:cNvSpPr>
          <p:nvPr>
            <p:ph type="dt" sz="half" idx="10"/>
          </p:nvPr>
        </p:nvSpPr>
        <p:spPr/>
        <p:txBody>
          <a:bodyPr/>
          <a:lstStyle>
            <a:lvl1pPr eaLnBrk="0" hangingPunct="0">
              <a:defRPr>
                <a:latin typeface="Arial" pitchFamily="34" charset="0"/>
              </a:defRPr>
            </a:lvl1pPr>
          </a:lstStyle>
          <a:p>
            <a:endParaRPr lang="zh-CN" altLang="en-US"/>
          </a:p>
        </p:txBody>
      </p:sp>
      <p:sp>
        <p:nvSpPr>
          <p:cNvPr id="6" name="Rectangle 4"/>
          <p:cNvSpPr>
            <a:spLocks noGrp="1" noChangeArrowheads="1"/>
          </p:cNvSpPr>
          <p:nvPr>
            <p:ph type="ftr" sz="quarter" idx="11"/>
          </p:nvPr>
        </p:nvSpPr>
        <p:spPr/>
        <p:txBody>
          <a:bodyPr/>
          <a:lstStyle>
            <a:lvl1pPr algn="l" eaLnBrk="0" hangingPunct="0">
              <a:defRPr>
                <a:latin typeface="Arial" pitchFamily="34" charset="0"/>
              </a:defRPr>
            </a:lvl1pPr>
          </a:lstStyle>
          <a:p>
            <a:endParaRPr lang="zh-CN" altLang="en-US"/>
          </a:p>
        </p:txBody>
      </p:sp>
      <p:sp>
        <p:nvSpPr>
          <p:cNvPr id="7" name="Rectangle 5"/>
          <p:cNvSpPr>
            <a:spLocks noGrp="1" noChangeArrowheads="1"/>
          </p:cNvSpPr>
          <p:nvPr>
            <p:ph type="sldNum" sz="quarter" idx="12"/>
          </p:nvPr>
        </p:nvSpPr>
        <p:spPr/>
        <p:txBody>
          <a:bodyPr/>
          <a:lstStyle>
            <a:lvl1pPr eaLnBrk="0" hangingPunct="0">
              <a:defRPr>
                <a:latin typeface="Arial" pitchFamily="34" charset="0"/>
              </a:defRPr>
            </a:lvl1pPr>
          </a:lstStyle>
          <a:p>
            <a:fld id="{96AA570E-4AA3-4E30-B04C-34D23872A923}" type="slidenum">
              <a:rPr lang="zh-CN" altLang="en-US"/>
              <a:pPr/>
              <a:t>‹#›</a:t>
            </a:fld>
            <a:endParaRPr lang="en-US" altLang="zh-CN"/>
          </a:p>
        </p:txBody>
      </p:sp>
    </p:spTree>
    <p:extLst>
      <p:ext uri="{BB962C8B-B14F-4D97-AF65-F5344CB8AC3E}">
        <p14:creationId xmlns:p14="http://schemas.microsoft.com/office/powerpoint/2010/main" val="35287742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036"/>
          <p:cNvSpPr>
            <a:spLocks noGrp="1" noChangeArrowheads="1"/>
          </p:cNvSpPr>
          <p:nvPr>
            <p:ph type="dt" sz="half" idx="10"/>
          </p:nvPr>
        </p:nvSpPr>
        <p:spPr>
          <a:ln/>
        </p:spPr>
        <p:txBody>
          <a:bodyPr/>
          <a:lstStyle>
            <a:lvl1pPr>
              <a:defRPr/>
            </a:lvl1pPr>
          </a:lstStyle>
          <a:p>
            <a:pPr>
              <a:defRPr/>
            </a:pPr>
            <a:endParaRPr lang="en-US"/>
          </a:p>
        </p:txBody>
      </p:sp>
      <p:sp>
        <p:nvSpPr>
          <p:cNvPr id="3" name="Rectangle 1037"/>
          <p:cNvSpPr>
            <a:spLocks noGrp="1" noChangeArrowheads="1"/>
          </p:cNvSpPr>
          <p:nvPr>
            <p:ph type="ftr" sz="quarter" idx="11"/>
          </p:nvPr>
        </p:nvSpPr>
        <p:spPr>
          <a:ln/>
        </p:spPr>
        <p:txBody>
          <a:bodyPr/>
          <a:lstStyle>
            <a:lvl1pPr>
              <a:defRPr/>
            </a:lvl1pPr>
          </a:lstStyle>
          <a:p>
            <a:pPr>
              <a:defRPr/>
            </a:pPr>
            <a:endParaRPr lang="en-US"/>
          </a:p>
        </p:txBody>
      </p:sp>
      <p:sp>
        <p:nvSpPr>
          <p:cNvPr id="4" name="Rectangle 1038"/>
          <p:cNvSpPr>
            <a:spLocks noGrp="1" noChangeArrowheads="1"/>
          </p:cNvSpPr>
          <p:nvPr>
            <p:ph type="sldNum" sz="quarter" idx="12"/>
          </p:nvPr>
        </p:nvSpPr>
        <p:spPr>
          <a:ln/>
        </p:spPr>
        <p:txBody>
          <a:bodyPr/>
          <a:lstStyle>
            <a:lvl1pPr>
              <a:defRPr/>
            </a:lvl1pPr>
          </a:lstStyle>
          <a:p>
            <a:pPr>
              <a:defRPr/>
            </a:pPr>
            <a:fld id="{73AF930A-929F-2749-AD28-DC25B18C046C}" type="slidenum">
              <a:rPr lang="en-US"/>
              <a:pPr>
                <a:defRPr/>
              </a:pPr>
              <a:t>‹#›</a:t>
            </a:fld>
            <a:endParaRPr lang="en-US"/>
          </a:p>
        </p:txBody>
      </p:sp>
    </p:spTree>
    <p:extLst>
      <p:ext uri="{BB962C8B-B14F-4D97-AF65-F5344CB8AC3E}">
        <p14:creationId xmlns:p14="http://schemas.microsoft.com/office/powerpoint/2010/main" val="1756935928"/>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793" indent="0">
              <a:buNone/>
              <a:defRPr sz="2000" b="1"/>
            </a:lvl2pPr>
            <a:lvl3pPr marL="913589" indent="0">
              <a:buNone/>
              <a:defRPr sz="1800" b="1"/>
            </a:lvl3pPr>
            <a:lvl4pPr marL="1370390" indent="0">
              <a:buNone/>
              <a:defRPr sz="1600" b="1"/>
            </a:lvl4pPr>
            <a:lvl5pPr marL="1827184" indent="0">
              <a:buNone/>
              <a:defRPr sz="1600" b="1"/>
            </a:lvl5pPr>
            <a:lvl6pPr marL="2283978" indent="0">
              <a:buNone/>
              <a:defRPr sz="1600" b="1"/>
            </a:lvl6pPr>
            <a:lvl7pPr marL="2740777" indent="0">
              <a:buNone/>
              <a:defRPr sz="1600" b="1"/>
            </a:lvl7pPr>
            <a:lvl8pPr marL="3197567" indent="0">
              <a:buNone/>
              <a:defRPr sz="1600" b="1"/>
            </a:lvl8pPr>
            <a:lvl9pPr marL="365436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2400" b="1"/>
            </a:lvl1pPr>
            <a:lvl2pPr marL="456793" indent="0">
              <a:buNone/>
              <a:defRPr sz="2000" b="1"/>
            </a:lvl2pPr>
            <a:lvl3pPr marL="913589" indent="0">
              <a:buNone/>
              <a:defRPr sz="1800" b="1"/>
            </a:lvl3pPr>
            <a:lvl4pPr marL="1370390" indent="0">
              <a:buNone/>
              <a:defRPr sz="1600" b="1"/>
            </a:lvl4pPr>
            <a:lvl5pPr marL="1827184" indent="0">
              <a:buNone/>
              <a:defRPr sz="1600" b="1"/>
            </a:lvl5pPr>
            <a:lvl6pPr marL="2283978" indent="0">
              <a:buNone/>
              <a:defRPr sz="1600" b="1"/>
            </a:lvl6pPr>
            <a:lvl7pPr marL="2740777" indent="0">
              <a:buNone/>
              <a:defRPr sz="1600" b="1"/>
            </a:lvl7pPr>
            <a:lvl8pPr marL="3197567" indent="0">
              <a:buNone/>
              <a:defRPr sz="1600" b="1"/>
            </a:lvl8pPr>
            <a:lvl9pPr marL="365436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3"/>
          <p:cNvSpPr>
            <a:spLocks noGrp="1" noChangeArrowheads="1"/>
          </p:cNvSpPr>
          <p:nvPr>
            <p:ph type="dt" sz="half" idx="10"/>
          </p:nvPr>
        </p:nvSpPr>
        <p:spPr/>
        <p:txBody>
          <a:bodyPr/>
          <a:lstStyle>
            <a:lvl1pPr eaLnBrk="0" hangingPunct="0">
              <a:defRPr>
                <a:latin typeface="Arial" pitchFamily="34" charset="0"/>
              </a:defRPr>
            </a:lvl1pPr>
          </a:lstStyle>
          <a:p>
            <a:endParaRPr lang="zh-CN" altLang="en-US"/>
          </a:p>
        </p:txBody>
      </p:sp>
      <p:sp>
        <p:nvSpPr>
          <p:cNvPr id="8" name="Rectangle 4"/>
          <p:cNvSpPr>
            <a:spLocks noGrp="1" noChangeArrowheads="1"/>
          </p:cNvSpPr>
          <p:nvPr>
            <p:ph type="ftr" sz="quarter" idx="11"/>
          </p:nvPr>
        </p:nvSpPr>
        <p:spPr/>
        <p:txBody>
          <a:bodyPr/>
          <a:lstStyle>
            <a:lvl1pPr algn="l" eaLnBrk="0" hangingPunct="0">
              <a:defRPr>
                <a:latin typeface="Arial" pitchFamily="34" charset="0"/>
              </a:defRPr>
            </a:lvl1pPr>
          </a:lstStyle>
          <a:p>
            <a:endParaRPr lang="zh-CN" altLang="en-US"/>
          </a:p>
        </p:txBody>
      </p:sp>
      <p:sp>
        <p:nvSpPr>
          <p:cNvPr id="9" name="Rectangle 5"/>
          <p:cNvSpPr>
            <a:spLocks noGrp="1" noChangeArrowheads="1"/>
          </p:cNvSpPr>
          <p:nvPr>
            <p:ph type="sldNum" sz="quarter" idx="12"/>
          </p:nvPr>
        </p:nvSpPr>
        <p:spPr/>
        <p:txBody>
          <a:bodyPr/>
          <a:lstStyle>
            <a:lvl1pPr eaLnBrk="0" hangingPunct="0">
              <a:defRPr>
                <a:latin typeface="Arial" pitchFamily="34" charset="0"/>
              </a:defRPr>
            </a:lvl1pPr>
          </a:lstStyle>
          <a:p>
            <a:fld id="{D758063D-B006-43FC-B80F-E0734A0AED7D}" type="slidenum">
              <a:rPr lang="zh-CN" altLang="en-US"/>
              <a:pPr/>
              <a:t>‹#›</a:t>
            </a:fld>
            <a:endParaRPr lang="en-US" altLang="zh-CN"/>
          </a:p>
        </p:txBody>
      </p:sp>
    </p:spTree>
    <p:extLst>
      <p:ext uri="{BB962C8B-B14F-4D97-AF65-F5344CB8AC3E}">
        <p14:creationId xmlns:p14="http://schemas.microsoft.com/office/powerpoint/2010/main" val="2917726427"/>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3"/>
          <p:cNvSpPr>
            <a:spLocks noGrp="1" noChangeArrowheads="1"/>
          </p:cNvSpPr>
          <p:nvPr>
            <p:ph type="dt" sz="half" idx="10"/>
          </p:nvPr>
        </p:nvSpPr>
        <p:spPr/>
        <p:txBody>
          <a:bodyPr/>
          <a:lstStyle>
            <a:lvl1pPr eaLnBrk="0" hangingPunct="0">
              <a:defRPr>
                <a:latin typeface="Arial" pitchFamily="34" charset="0"/>
              </a:defRPr>
            </a:lvl1pPr>
          </a:lstStyle>
          <a:p>
            <a:endParaRPr lang="zh-CN" altLang="en-US"/>
          </a:p>
        </p:txBody>
      </p:sp>
      <p:sp>
        <p:nvSpPr>
          <p:cNvPr id="4" name="Rectangle 4"/>
          <p:cNvSpPr>
            <a:spLocks noGrp="1" noChangeArrowheads="1"/>
          </p:cNvSpPr>
          <p:nvPr>
            <p:ph type="ftr" sz="quarter" idx="11"/>
          </p:nvPr>
        </p:nvSpPr>
        <p:spPr/>
        <p:txBody>
          <a:bodyPr/>
          <a:lstStyle>
            <a:lvl1pPr algn="l" eaLnBrk="0" hangingPunct="0">
              <a:defRPr>
                <a:latin typeface="Arial" pitchFamily="34" charset="0"/>
              </a:defRPr>
            </a:lvl1pPr>
          </a:lstStyle>
          <a:p>
            <a:endParaRPr lang="zh-CN" altLang="en-US"/>
          </a:p>
        </p:txBody>
      </p:sp>
      <p:sp>
        <p:nvSpPr>
          <p:cNvPr id="5" name="Rectangle 5"/>
          <p:cNvSpPr>
            <a:spLocks noGrp="1" noChangeArrowheads="1"/>
          </p:cNvSpPr>
          <p:nvPr>
            <p:ph type="sldNum" sz="quarter" idx="12"/>
          </p:nvPr>
        </p:nvSpPr>
        <p:spPr/>
        <p:txBody>
          <a:bodyPr/>
          <a:lstStyle>
            <a:lvl1pPr eaLnBrk="0" hangingPunct="0">
              <a:defRPr>
                <a:latin typeface="Arial" pitchFamily="34" charset="0"/>
              </a:defRPr>
            </a:lvl1pPr>
          </a:lstStyle>
          <a:p>
            <a:fld id="{F367A0DA-41F5-495A-B417-D37EAC6A07A9}" type="slidenum">
              <a:rPr lang="zh-CN" altLang="en-US"/>
              <a:pPr/>
              <a:t>‹#›</a:t>
            </a:fld>
            <a:endParaRPr lang="en-US" altLang="zh-CN"/>
          </a:p>
        </p:txBody>
      </p:sp>
    </p:spTree>
    <p:extLst>
      <p:ext uri="{BB962C8B-B14F-4D97-AF65-F5344CB8AC3E}">
        <p14:creationId xmlns:p14="http://schemas.microsoft.com/office/powerpoint/2010/main" val="1570389034"/>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p:txBody>
          <a:bodyPr/>
          <a:lstStyle>
            <a:lvl1pPr eaLnBrk="0" hangingPunct="0">
              <a:defRPr>
                <a:latin typeface="Arial" pitchFamily="34" charset="0"/>
              </a:defRPr>
            </a:lvl1pPr>
          </a:lstStyle>
          <a:p>
            <a:endParaRPr lang="zh-CN" altLang="en-US"/>
          </a:p>
        </p:txBody>
      </p:sp>
      <p:sp>
        <p:nvSpPr>
          <p:cNvPr id="3" name="Rectangle 4"/>
          <p:cNvSpPr>
            <a:spLocks noGrp="1" noChangeArrowheads="1"/>
          </p:cNvSpPr>
          <p:nvPr>
            <p:ph type="ftr" sz="quarter" idx="11"/>
          </p:nvPr>
        </p:nvSpPr>
        <p:spPr/>
        <p:txBody>
          <a:bodyPr/>
          <a:lstStyle>
            <a:lvl1pPr algn="l" eaLnBrk="0" hangingPunct="0">
              <a:defRPr>
                <a:latin typeface="Arial" pitchFamily="34" charset="0"/>
              </a:defRPr>
            </a:lvl1pPr>
          </a:lstStyle>
          <a:p>
            <a:endParaRPr lang="zh-CN" altLang="en-US"/>
          </a:p>
        </p:txBody>
      </p:sp>
      <p:sp>
        <p:nvSpPr>
          <p:cNvPr id="4" name="Rectangle 5"/>
          <p:cNvSpPr>
            <a:spLocks noGrp="1" noChangeArrowheads="1"/>
          </p:cNvSpPr>
          <p:nvPr>
            <p:ph type="sldNum" sz="quarter" idx="12"/>
          </p:nvPr>
        </p:nvSpPr>
        <p:spPr/>
        <p:txBody>
          <a:bodyPr/>
          <a:lstStyle>
            <a:lvl1pPr eaLnBrk="0" hangingPunct="0">
              <a:defRPr>
                <a:latin typeface="Arial" pitchFamily="34" charset="0"/>
              </a:defRPr>
            </a:lvl1pPr>
          </a:lstStyle>
          <a:p>
            <a:fld id="{D443FB0C-AF29-4D4F-A21D-A4CCE4BE4ECA}" type="slidenum">
              <a:rPr lang="zh-CN" altLang="en-US"/>
              <a:pPr/>
              <a:t>‹#›</a:t>
            </a:fld>
            <a:endParaRPr lang="en-US" altLang="zh-CN"/>
          </a:p>
        </p:txBody>
      </p:sp>
    </p:spTree>
    <p:extLst>
      <p:ext uri="{BB962C8B-B14F-4D97-AF65-F5344CB8AC3E}">
        <p14:creationId xmlns:p14="http://schemas.microsoft.com/office/powerpoint/2010/main" val="3482397120"/>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6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a:lvl1pPr>
            <a:lvl2pPr marL="456793" indent="0">
              <a:buNone/>
              <a:defRPr sz="1200"/>
            </a:lvl2pPr>
            <a:lvl3pPr marL="913589" indent="0">
              <a:buNone/>
              <a:defRPr sz="1000"/>
            </a:lvl3pPr>
            <a:lvl4pPr marL="1370390" indent="0">
              <a:buNone/>
              <a:defRPr sz="900"/>
            </a:lvl4pPr>
            <a:lvl5pPr marL="1827184" indent="0">
              <a:buNone/>
              <a:defRPr sz="900"/>
            </a:lvl5pPr>
            <a:lvl6pPr marL="2283978" indent="0">
              <a:buNone/>
              <a:defRPr sz="900"/>
            </a:lvl6pPr>
            <a:lvl7pPr marL="2740777" indent="0">
              <a:buNone/>
              <a:defRPr sz="900"/>
            </a:lvl7pPr>
            <a:lvl8pPr marL="3197567" indent="0">
              <a:buNone/>
              <a:defRPr sz="900"/>
            </a:lvl8pPr>
            <a:lvl9pPr marL="3654368" indent="0">
              <a:buNone/>
              <a:defRPr sz="900"/>
            </a:lvl9pPr>
          </a:lstStyle>
          <a:p>
            <a:pPr lvl="0"/>
            <a:r>
              <a:rPr lang="en-US"/>
              <a:t>Click to edit Master text styles</a:t>
            </a:r>
          </a:p>
        </p:txBody>
      </p:sp>
      <p:sp>
        <p:nvSpPr>
          <p:cNvPr id="5" name="Rectangle 3"/>
          <p:cNvSpPr>
            <a:spLocks noGrp="1" noChangeArrowheads="1"/>
          </p:cNvSpPr>
          <p:nvPr>
            <p:ph type="dt" sz="half" idx="10"/>
          </p:nvPr>
        </p:nvSpPr>
        <p:spPr/>
        <p:txBody>
          <a:bodyPr/>
          <a:lstStyle>
            <a:lvl1pPr eaLnBrk="0" hangingPunct="0">
              <a:defRPr>
                <a:latin typeface="Arial" pitchFamily="34" charset="0"/>
              </a:defRPr>
            </a:lvl1pPr>
          </a:lstStyle>
          <a:p>
            <a:endParaRPr lang="zh-CN" altLang="en-US"/>
          </a:p>
        </p:txBody>
      </p:sp>
      <p:sp>
        <p:nvSpPr>
          <p:cNvPr id="6" name="Rectangle 4"/>
          <p:cNvSpPr>
            <a:spLocks noGrp="1" noChangeArrowheads="1"/>
          </p:cNvSpPr>
          <p:nvPr>
            <p:ph type="ftr" sz="quarter" idx="11"/>
          </p:nvPr>
        </p:nvSpPr>
        <p:spPr/>
        <p:txBody>
          <a:bodyPr/>
          <a:lstStyle>
            <a:lvl1pPr algn="l" eaLnBrk="0" hangingPunct="0">
              <a:defRPr>
                <a:latin typeface="Arial" pitchFamily="34" charset="0"/>
              </a:defRPr>
            </a:lvl1pPr>
          </a:lstStyle>
          <a:p>
            <a:endParaRPr lang="zh-CN" altLang="en-US"/>
          </a:p>
        </p:txBody>
      </p:sp>
      <p:sp>
        <p:nvSpPr>
          <p:cNvPr id="7" name="Rectangle 5"/>
          <p:cNvSpPr>
            <a:spLocks noGrp="1" noChangeArrowheads="1"/>
          </p:cNvSpPr>
          <p:nvPr>
            <p:ph type="sldNum" sz="quarter" idx="12"/>
          </p:nvPr>
        </p:nvSpPr>
        <p:spPr/>
        <p:txBody>
          <a:bodyPr/>
          <a:lstStyle>
            <a:lvl1pPr eaLnBrk="0" hangingPunct="0">
              <a:defRPr>
                <a:latin typeface="Arial" pitchFamily="34" charset="0"/>
              </a:defRPr>
            </a:lvl1pPr>
          </a:lstStyle>
          <a:p>
            <a:fld id="{9B2AACBB-8CB7-4761-9D25-A177F3DA8B54}" type="slidenum">
              <a:rPr lang="zh-CN" altLang="en-US"/>
              <a:pPr/>
              <a:t>‹#›</a:t>
            </a:fld>
            <a:endParaRPr lang="en-US" altLang="zh-CN"/>
          </a:p>
        </p:txBody>
      </p:sp>
    </p:spTree>
    <p:extLst>
      <p:ext uri="{BB962C8B-B14F-4D97-AF65-F5344CB8AC3E}">
        <p14:creationId xmlns:p14="http://schemas.microsoft.com/office/powerpoint/2010/main" val="844170745"/>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793" indent="0">
              <a:buNone/>
              <a:defRPr sz="2800"/>
            </a:lvl2pPr>
            <a:lvl3pPr marL="913589" indent="0">
              <a:buNone/>
              <a:defRPr sz="2400"/>
            </a:lvl3pPr>
            <a:lvl4pPr marL="1370390" indent="0">
              <a:buNone/>
              <a:defRPr sz="2000"/>
            </a:lvl4pPr>
            <a:lvl5pPr marL="1827184" indent="0">
              <a:buNone/>
              <a:defRPr sz="2000"/>
            </a:lvl5pPr>
            <a:lvl6pPr marL="2283978" indent="0">
              <a:buNone/>
              <a:defRPr sz="2000"/>
            </a:lvl6pPr>
            <a:lvl7pPr marL="2740777" indent="0">
              <a:buNone/>
              <a:defRPr sz="2000"/>
            </a:lvl7pPr>
            <a:lvl8pPr marL="3197567" indent="0">
              <a:buNone/>
              <a:defRPr sz="2000"/>
            </a:lvl8pPr>
            <a:lvl9pPr marL="3654368"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793" indent="0">
              <a:buNone/>
              <a:defRPr sz="1200"/>
            </a:lvl2pPr>
            <a:lvl3pPr marL="913589" indent="0">
              <a:buNone/>
              <a:defRPr sz="1000"/>
            </a:lvl3pPr>
            <a:lvl4pPr marL="1370390" indent="0">
              <a:buNone/>
              <a:defRPr sz="900"/>
            </a:lvl4pPr>
            <a:lvl5pPr marL="1827184" indent="0">
              <a:buNone/>
              <a:defRPr sz="900"/>
            </a:lvl5pPr>
            <a:lvl6pPr marL="2283978" indent="0">
              <a:buNone/>
              <a:defRPr sz="900"/>
            </a:lvl6pPr>
            <a:lvl7pPr marL="2740777" indent="0">
              <a:buNone/>
              <a:defRPr sz="900"/>
            </a:lvl7pPr>
            <a:lvl8pPr marL="3197567" indent="0">
              <a:buNone/>
              <a:defRPr sz="900"/>
            </a:lvl8pPr>
            <a:lvl9pPr marL="3654368" indent="0">
              <a:buNone/>
              <a:defRPr sz="900"/>
            </a:lvl9pPr>
          </a:lstStyle>
          <a:p>
            <a:pPr lvl="0"/>
            <a:r>
              <a:rPr lang="en-US"/>
              <a:t>Click to edit Master text styles</a:t>
            </a:r>
          </a:p>
        </p:txBody>
      </p:sp>
      <p:sp>
        <p:nvSpPr>
          <p:cNvPr id="5" name="Rectangle 3"/>
          <p:cNvSpPr>
            <a:spLocks noGrp="1" noChangeArrowheads="1"/>
          </p:cNvSpPr>
          <p:nvPr>
            <p:ph type="dt" sz="half" idx="10"/>
          </p:nvPr>
        </p:nvSpPr>
        <p:spPr/>
        <p:txBody>
          <a:bodyPr/>
          <a:lstStyle>
            <a:lvl1pPr eaLnBrk="0" hangingPunct="0">
              <a:defRPr>
                <a:latin typeface="Arial" pitchFamily="34" charset="0"/>
              </a:defRPr>
            </a:lvl1pPr>
          </a:lstStyle>
          <a:p>
            <a:endParaRPr lang="zh-CN" altLang="en-US"/>
          </a:p>
        </p:txBody>
      </p:sp>
      <p:sp>
        <p:nvSpPr>
          <p:cNvPr id="6" name="Rectangle 4"/>
          <p:cNvSpPr>
            <a:spLocks noGrp="1" noChangeArrowheads="1"/>
          </p:cNvSpPr>
          <p:nvPr>
            <p:ph type="ftr" sz="quarter" idx="11"/>
          </p:nvPr>
        </p:nvSpPr>
        <p:spPr/>
        <p:txBody>
          <a:bodyPr/>
          <a:lstStyle>
            <a:lvl1pPr algn="l" eaLnBrk="0" hangingPunct="0">
              <a:defRPr>
                <a:latin typeface="Arial" pitchFamily="34" charset="0"/>
              </a:defRPr>
            </a:lvl1pPr>
          </a:lstStyle>
          <a:p>
            <a:endParaRPr lang="zh-CN" altLang="en-US"/>
          </a:p>
        </p:txBody>
      </p:sp>
      <p:sp>
        <p:nvSpPr>
          <p:cNvPr id="7" name="Rectangle 5"/>
          <p:cNvSpPr>
            <a:spLocks noGrp="1" noChangeArrowheads="1"/>
          </p:cNvSpPr>
          <p:nvPr>
            <p:ph type="sldNum" sz="quarter" idx="12"/>
          </p:nvPr>
        </p:nvSpPr>
        <p:spPr/>
        <p:txBody>
          <a:bodyPr/>
          <a:lstStyle>
            <a:lvl1pPr eaLnBrk="0" hangingPunct="0">
              <a:defRPr>
                <a:latin typeface="Arial" pitchFamily="34" charset="0"/>
              </a:defRPr>
            </a:lvl1pPr>
          </a:lstStyle>
          <a:p>
            <a:fld id="{1A2B1D98-7533-4D4E-B840-0DECEB9A9A02}" type="slidenum">
              <a:rPr lang="zh-CN" altLang="en-US"/>
              <a:pPr/>
              <a:t>‹#›</a:t>
            </a:fld>
            <a:endParaRPr lang="en-US" altLang="zh-CN"/>
          </a:p>
        </p:txBody>
      </p:sp>
    </p:spTree>
    <p:extLst>
      <p:ext uri="{BB962C8B-B14F-4D97-AF65-F5344CB8AC3E}">
        <p14:creationId xmlns:p14="http://schemas.microsoft.com/office/powerpoint/2010/main" val="874986653"/>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3"/>
          <p:cNvSpPr>
            <a:spLocks noGrp="1" noChangeArrowheads="1"/>
          </p:cNvSpPr>
          <p:nvPr>
            <p:ph type="dt" sz="half" idx="10"/>
          </p:nvPr>
        </p:nvSpPr>
        <p:spPr/>
        <p:txBody>
          <a:bodyPr/>
          <a:lstStyle>
            <a:lvl1pPr eaLnBrk="0" hangingPunct="0">
              <a:defRPr>
                <a:latin typeface="Arial" pitchFamily="34" charset="0"/>
              </a:defRPr>
            </a:lvl1pPr>
          </a:lstStyle>
          <a:p>
            <a:endParaRPr lang="zh-CN" altLang="en-US"/>
          </a:p>
        </p:txBody>
      </p:sp>
      <p:sp>
        <p:nvSpPr>
          <p:cNvPr id="5" name="Rectangle 4"/>
          <p:cNvSpPr>
            <a:spLocks noGrp="1" noChangeArrowheads="1"/>
          </p:cNvSpPr>
          <p:nvPr>
            <p:ph type="ftr" sz="quarter" idx="11"/>
          </p:nvPr>
        </p:nvSpPr>
        <p:spPr/>
        <p:txBody>
          <a:bodyPr/>
          <a:lstStyle>
            <a:lvl1pPr algn="l" eaLnBrk="0" hangingPunct="0">
              <a:defRPr>
                <a:latin typeface="Arial" pitchFamily="34" charset="0"/>
              </a:defRPr>
            </a:lvl1pPr>
          </a:lstStyle>
          <a:p>
            <a:endParaRPr lang="zh-CN" altLang="en-US"/>
          </a:p>
        </p:txBody>
      </p:sp>
      <p:sp>
        <p:nvSpPr>
          <p:cNvPr id="6" name="Rectangle 5"/>
          <p:cNvSpPr>
            <a:spLocks noGrp="1" noChangeArrowheads="1"/>
          </p:cNvSpPr>
          <p:nvPr>
            <p:ph type="sldNum" sz="quarter" idx="12"/>
          </p:nvPr>
        </p:nvSpPr>
        <p:spPr/>
        <p:txBody>
          <a:bodyPr/>
          <a:lstStyle>
            <a:lvl1pPr eaLnBrk="0" hangingPunct="0">
              <a:defRPr>
                <a:latin typeface="Arial" pitchFamily="34" charset="0"/>
              </a:defRPr>
            </a:lvl1pPr>
          </a:lstStyle>
          <a:p>
            <a:fld id="{E568B78B-0A2B-4185-B88C-F9D59506ADA8}" type="slidenum">
              <a:rPr lang="zh-CN" altLang="en-US"/>
              <a:pPr/>
              <a:t>‹#›</a:t>
            </a:fld>
            <a:endParaRPr lang="en-US" altLang="zh-CN"/>
          </a:p>
        </p:txBody>
      </p:sp>
    </p:spTree>
    <p:extLst>
      <p:ext uri="{BB962C8B-B14F-4D97-AF65-F5344CB8AC3E}">
        <p14:creationId xmlns:p14="http://schemas.microsoft.com/office/powerpoint/2010/main" val="1517476884"/>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1"/>
            <a:ext cx="1905000" cy="556260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1371600" y="533401"/>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3"/>
          <p:cNvSpPr>
            <a:spLocks noGrp="1" noChangeArrowheads="1"/>
          </p:cNvSpPr>
          <p:nvPr>
            <p:ph type="dt" sz="half" idx="10"/>
          </p:nvPr>
        </p:nvSpPr>
        <p:spPr/>
        <p:txBody>
          <a:bodyPr/>
          <a:lstStyle>
            <a:lvl1pPr eaLnBrk="0" hangingPunct="0">
              <a:defRPr>
                <a:latin typeface="Arial" pitchFamily="34" charset="0"/>
              </a:defRPr>
            </a:lvl1pPr>
          </a:lstStyle>
          <a:p>
            <a:endParaRPr lang="zh-CN" altLang="en-US"/>
          </a:p>
        </p:txBody>
      </p:sp>
      <p:sp>
        <p:nvSpPr>
          <p:cNvPr id="5" name="Rectangle 4"/>
          <p:cNvSpPr>
            <a:spLocks noGrp="1" noChangeArrowheads="1"/>
          </p:cNvSpPr>
          <p:nvPr>
            <p:ph type="ftr" sz="quarter" idx="11"/>
          </p:nvPr>
        </p:nvSpPr>
        <p:spPr/>
        <p:txBody>
          <a:bodyPr/>
          <a:lstStyle>
            <a:lvl1pPr algn="l" eaLnBrk="0" hangingPunct="0">
              <a:defRPr>
                <a:latin typeface="Arial" pitchFamily="34" charset="0"/>
              </a:defRPr>
            </a:lvl1pPr>
          </a:lstStyle>
          <a:p>
            <a:endParaRPr lang="zh-CN" altLang="en-US"/>
          </a:p>
        </p:txBody>
      </p:sp>
      <p:sp>
        <p:nvSpPr>
          <p:cNvPr id="6" name="Rectangle 5"/>
          <p:cNvSpPr>
            <a:spLocks noGrp="1" noChangeArrowheads="1"/>
          </p:cNvSpPr>
          <p:nvPr>
            <p:ph type="sldNum" sz="quarter" idx="12"/>
          </p:nvPr>
        </p:nvSpPr>
        <p:spPr/>
        <p:txBody>
          <a:bodyPr/>
          <a:lstStyle>
            <a:lvl1pPr eaLnBrk="0" hangingPunct="0">
              <a:defRPr>
                <a:latin typeface="Arial" pitchFamily="34" charset="0"/>
              </a:defRPr>
            </a:lvl1pPr>
          </a:lstStyle>
          <a:p>
            <a:fld id="{EF938861-A253-4CCB-B2B5-38D594F2205A}" type="slidenum">
              <a:rPr lang="zh-CN" altLang="en-US"/>
              <a:pPr/>
              <a:t>‹#›</a:t>
            </a:fld>
            <a:endParaRPr lang="en-US" altLang="zh-CN"/>
          </a:p>
        </p:txBody>
      </p:sp>
    </p:spTree>
    <p:extLst>
      <p:ext uri="{BB962C8B-B14F-4D97-AF65-F5344CB8AC3E}">
        <p14:creationId xmlns:p14="http://schemas.microsoft.com/office/powerpoint/2010/main" val="109512544"/>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1"/>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279" indent="0" algn="ctr">
              <a:buNone/>
              <a:defRPr/>
            </a:lvl2pPr>
            <a:lvl3pPr marL="912562" indent="0" algn="ctr">
              <a:buNone/>
              <a:defRPr/>
            </a:lvl3pPr>
            <a:lvl4pPr marL="1368841" indent="0" algn="ctr">
              <a:buNone/>
              <a:defRPr/>
            </a:lvl4pPr>
            <a:lvl5pPr marL="1825123" indent="0" algn="ctr">
              <a:buNone/>
              <a:defRPr/>
            </a:lvl5pPr>
            <a:lvl6pPr marL="2281400" indent="0" algn="ctr">
              <a:buNone/>
              <a:defRPr/>
            </a:lvl6pPr>
            <a:lvl7pPr marL="2737678" indent="0" algn="ctr">
              <a:buNone/>
              <a:defRPr/>
            </a:lvl7pPr>
            <a:lvl8pPr marL="3193959" indent="0" algn="ctr">
              <a:buNone/>
              <a:defRPr/>
            </a:lvl8pPr>
            <a:lvl9pPr marL="3650234" indent="0" algn="ctr">
              <a:buNone/>
              <a:defRPr/>
            </a:lvl9pPr>
          </a:lstStyle>
          <a:p>
            <a:r>
              <a:rPr lang="en-US"/>
              <a:t>Click to edit Master subtitle style</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lIns="91251" tIns="45627" rIns="91251" bIns="45627"/>
          <a:lstStyle>
            <a:lvl1pPr eaLnBrk="0" hangingPunct="0">
              <a:defRPr sz="2400">
                <a:solidFill>
                  <a:srgbClr val="000000"/>
                </a:solidFill>
                <a:ea typeface="ＭＳ Ｐゴシック" charset="-128"/>
                <a:cs typeface="ＭＳ Ｐゴシック" charset="-128"/>
              </a:defRPr>
            </a:lvl1pPr>
          </a:lstStyle>
          <a:p>
            <a:pPr>
              <a:defRPr/>
            </a:pPr>
            <a:endParaRPr lang="en-US">
              <a:latin typeface="Arial" charset="0"/>
            </a:endParaRPr>
          </a:p>
        </p:txBody>
      </p:sp>
      <p:sp>
        <p:nvSpPr>
          <p:cNvPr id="5" name="Rectangle 5"/>
          <p:cNvSpPr>
            <a:spLocks noGrp="1" noChangeArrowheads="1"/>
          </p:cNvSpPr>
          <p:nvPr>
            <p:ph type="ftr" sz="quarter" idx="11"/>
          </p:nvPr>
        </p:nvSpPr>
        <p:spPr>
          <a:xfrm>
            <a:off x="3124201" y="6248400"/>
            <a:ext cx="2895600" cy="457200"/>
          </a:xfrm>
          <a:prstGeom prst="rect">
            <a:avLst/>
          </a:prstGeom>
        </p:spPr>
        <p:txBody>
          <a:bodyPr lIns="91251" tIns="45627" rIns="91251" bIns="45627"/>
          <a:lstStyle>
            <a:lvl1pPr eaLnBrk="0" hangingPunct="0">
              <a:defRPr sz="2400">
                <a:solidFill>
                  <a:srgbClr val="000000"/>
                </a:solidFill>
                <a:ea typeface="ＭＳ Ｐゴシック" charset="-128"/>
                <a:cs typeface="ＭＳ Ｐゴシック" charset="-128"/>
              </a:defRPr>
            </a:lvl1pPr>
          </a:lstStyle>
          <a:p>
            <a:pPr>
              <a:defRPr/>
            </a:pPr>
            <a:endParaRPr lang="en-US">
              <a:latin typeface="Arial"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vert="horz" wrap="square" lIns="91251" tIns="45627" rIns="91251" bIns="45627" numCol="1" anchor="t" anchorCtr="0" compatLnSpc="1">
            <a:prstTxWarp prst="textNoShape">
              <a:avLst/>
            </a:prstTxWarp>
          </a:bodyPr>
          <a:lstStyle>
            <a:lvl1pPr eaLnBrk="0" hangingPunct="0">
              <a:defRPr sz="2400">
                <a:solidFill>
                  <a:srgbClr val="000000"/>
                </a:solidFill>
              </a:defRPr>
            </a:lvl1pPr>
          </a:lstStyle>
          <a:p>
            <a:fld id="{89259E99-F706-9743-9EF0-84719C9D01C5}" type="slidenum">
              <a:rPr lang="en-US" smtClean="0">
                <a:latin typeface="Arial" charset="0"/>
                <a:ea typeface="ＭＳ Ｐゴシック" charset="0"/>
              </a:rPr>
              <a:pPr/>
              <a:t>‹#›</a:t>
            </a:fld>
            <a:endParaRPr lang="en-US">
              <a:latin typeface="Arial" charset="0"/>
              <a:ea typeface="ＭＳ Ｐゴシック" charset="0"/>
            </a:endParaRPr>
          </a:p>
        </p:txBody>
      </p:sp>
    </p:spTree>
    <p:extLst>
      <p:ext uri="{BB962C8B-B14F-4D97-AF65-F5344CB8AC3E}">
        <p14:creationId xmlns:p14="http://schemas.microsoft.com/office/powerpoint/2010/main" val="3850586731"/>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85800" y="6248400"/>
            <a:ext cx="1905000" cy="457200"/>
          </a:xfrm>
          <a:prstGeom prst="rect">
            <a:avLst/>
          </a:prstGeom>
        </p:spPr>
        <p:txBody>
          <a:bodyPr lIns="91358" tIns="45679" rIns="91358" bIns="45679"/>
          <a:lstStyle>
            <a:lvl1pPr algn="ctr">
              <a:defRPr/>
            </a:lvl1pPr>
          </a:lstStyle>
          <a:p>
            <a:pPr eaLnBrk="1" hangingPunct="1">
              <a:defRPr/>
            </a:pPr>
            <a:endParaRPr lang="en-US" sz="2400">
              <a:solidFill>
                <a:srgbClr val="000000"/>
              </a:solidFill>
              <a:latin typeface="Times New Roman" charset="0"/>
              <a:ea typeface="ＭＳ Ｐゴシック" charset="0"/>
            </a:endParaRPr>
          </a:p>
        </p:txBody>
      </p:sp>
      <p:sp>
        <p:nvSpPr>
          <p:cNvPr id="3" name="Rectangle 5"/>
          <p:cNvSpPr>
            <a:spLocks noGrp="1" noChangeArrowheads="1"/>
          </p:cNvSpPr>
          <p:nvPr>
            <p:ph type="ftr" sz="quarter" idx="11"/>
          </p:nvPr>
        </p:nvSpPr>
        <p:spPr>
          <a:xfrm>
            <a:off x="3124201" y="6248400"/>
            <a:ext cx="2895600" cy="457200"/>
          </a:xfrm>
          <a:prstGeom prst="rect">
            <a:avLst/>
          </a:prstGeom>
        </p:spPr>
        <p:txBody>
          <a:bodyPr lIns="91358" tIns="45679" rIns="91358" bIns="45679"/>
          <a:lstStyle>
            <a:lvl1pPr>
              <a:defRPr/>
            </a:lvl1pPr>
          </a:lstStyle>
          <a:p>
            <a:pPr algn="ctr" eaLnBrk="1" hangingPunct="1">
              <a:defRPr/>
            </a:pPr>
            <a:endParaRPr lang="en-US" sz="2400">
              <a:solidFill>
                <a:srgbClr val="000000"/>
              </a:solidFill>
              <a:latin typeface="Times New Roman" charset="0"/>
              <a:ea typeface="ＭＳ Ｐゴシック" charset="0"/>
            </a:endParaRPr>
          </a:p>
        </p:txBody>
      </p:sp>
      <p:sp>
        <p:nvSpPr>
          <p:cNvPr id="4" name="Rectangle 6"/>
          <p:cNvSpPr>
            <a:spLocks noGrp="1" noChangeArrowheads="1"/>
          </p:cNvSpPr>
          <p:nvPr>
            <p:ph type="sldNum" sz="quarter" idx="12"/>
          </p:nvPr>
        </p:nvSpPr>
        <p:spPr>
          <a:xfrm>
            <a:off x="6553200" y="6248400"/>
            <a:ext cx="1905000" cy="457200"/>
          </a:xfrm>
          <a:prstGeom prst="rect">
            <a:avLst/>
          </a:prstGeom>
        </p:spPr>
        <p:txBody>
          <a:bodyPr lIns="91358" tIns="45679" rIns="91358" bIns="45679"/>
          <a:lstStyle>
            <a:lvl1pPr>
              <a:defRPr/>
            </a:lvl1pPr>
          </a:lstStyle>
          <a:p>
            <a:pPr algn="ctr" eaLnBrk="1" hangingPunct="1">
              <a:defRPr/>
            </a:pPr>
            <a:fld id="{8F421922-639B-D94E-850D-61AE0215CE64}" type="slidenum">
              <a:rPr lang="en-US" sz="2400">
                <a:solidFill>
                  <a:srgbClr val="000000"/>
                </a:solidFill>
                <a:latin typeface="Times New Roman" charset="0"/>
                <a:ea typeface="ＭＳ Ｐゴシック" charset="0"/>
              </a:rPr>
              <a:pPr algn="ctr" eaLnBrk="1" hangingPunct="1">
                <a:defRPr/>
              </a:pPr>
              <a:t>‹#›</a:t>
            </a:fld>
            <a:endParaRPr lang="en-US" sz="2400">
              <a:solidFill>
                <a:srgbClr val="000000"/>
              </a:solidFill>
              <a:latin typeface="Times New Roman" charset="0"/>
              <a:ea typeface="ＭＳ Ｐゴシック" charset="0"/>
            </a:endParaRPr>
          </a:p>
        </p:txBody>
      </p:sp>
    </p:spTree>
    <p:extLst>
      <p:ext uri="{BB962C8B-B14F-4D97-AF65-F5344CB8AC3E}">
        <p14:creationId xmlns:p14="http://schemas.microsoft.com/office/powerpoint/2010/main" val="1693225476"/>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1506" name="Rectangle 2"/>
          <p:cNvSpPr>
            <a:spLocks noGrp="1" noChangeArrowheads="1"/>
          </p:cNvSpPr>
          <p:nvPr>
            <p:ph type="ctrTitle" sz="quarter"/>
          </p:nvPr>
        </p:nvSpPr>
        <p:spPr>
          <a:xfrm>
            <a:off x="3581403"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21507" name="Rectangle 3"/>
          <p:cNvSpPr>
            <a:spLocks noGrp="1" noChangeArrowheads="1"/>
          </p:cNvSpPr>
          <p:nvPr>
            <p:ph type="subTitle" sz="quarter" idx="1"/>
          </p:nvPr>
        </p:nvSpPr>
        <p:spPr>
          <a:xfrm>
            <a:off x="5181603" y="4038601"/>
            <a:ext cx="3960813" cy="1752600"/>
          </a:xfrm>
          <a:ln w="9525">
            <a:headEnd/>
            <a:tailEnd/>
          </a:ln>
        </p:spPr>
        <p:txBody>
          <a:bodyPr lIns="91992" tIns="45996" rIns="91992" bIns="45996" anchor="ctr"/>
          <a:lstStyle>
            <a:lvl1pPr marL="0" indent="0" algn="ctr">
              <a:buFont typeface="Wingdings" pitchFamily="-110"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a:solidFill>
                  <a:srgbClr val="EAEAEA"/>
                </a:solidFill>
              </a:defRPr>
            </a:lvl1pPr>
          </a:lstStyle>
          <a:p>
            <a:endParaRPr lang="zh-CN" altLang="en-US"/>
          </a:p>
        </p:txBody>
      </p:sp>
      <p:sp>
        <p:nvSpPr>
          <p:cNvPr id="5" name="Rectangle 5"/>
          <p:cNvSpPr>
            <a:spLocks noGrp="1" noChangeArrowheads="1"/>
          </p:cNvSpPr>
          <p:nvPr>
            <p:ph type="ftr" sz="quarter" idx="11"/>
          </p:nvPr>
        </p:nvSpPr>
        <p:spPr>
          <a:xfrm>
            <a:off x="3124201" y="6248400"/>
            <a:ext cx="2895600" cy="457200"/>
          </a:xfrm>
        </p:spPr>
        <p:txBody>
          <a:bodyPr/>
          <a:lstStyle>
            <a:lvl1pPr>
              <a:defRPr>
                <a:solidFill>
                  <a:srgbClr val="EAEAEA"/>
                </a:solidFill>
              </a:defRPr>
            </a:lvl1pPr>
          </a:lstStyle>
          <a:p>
            <a:endParaRPr lang="zh-CN" altLang="en-US"/>
          </a:p>
        </p:txBody>
      </p:sp>
      <p:sp>
        <p:nvSpPr>
          <p:cNvPr id="6" name="Rectangle 6"/>
          <p:cNvSpPr>
            <a:spLocks noGrp="1" noChangeArrowheads="1"/>
          </p:cNvSpPr>
          <p:nvPr>
            <p:ph type="sldNum" sz="quarter" idx="12"/>
          </p:nvPr>
        </p:nvSpPr>
        <p:spPr>
          <a:xfrm>
            <a:off x="6553200" y="6248400"/>
            <a:ext cx="1905000" cy="457200"/>
          </a:xfrm>
        </p:spPr>
        <p:txBody>
          <a:bodyPr/>
          <a:lstStyle>
            <a:lvl1pPr>
              <a:defRPr>
                <a:solidFill>
                  <a:srgbClr val="EAEAEA"/>
                </a:solidFill>
              </a:defRPr>
            </a:lvl1pPr>
          </a:lstStyle>
          <a:p>
            <a:fld id="{5189D9AB-C208-47AA-8F5D-56E9DBC7D5B8}" type="slidenum">
              <a:rPr lang="zh-CN" altLang="en-US" smtClean="0"/>
              <a:pPr/>
              <a:t>‹#›</a:t>
            </a:fld>
            <a:endParaRPr lang="en-US" altLang="zh-CN"/>
          </a:p>
        </p:txBody>
      </p:sp>
    </p:spTree>
    <p:extLst>
      <p:ext uri="{BB962C8B-B14F-4D97-AF65-F5344CB8AC3E}">
        <p14:creationId xmlns:p14="http://schemas.microsoft.com/office/powerpoint/2010/main" val="332583938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6"/>
          <p:cNvSpPr>
            <a:spLocks noGrp="1" noChangeArrowheads="1"/>
          </p:cNvSpPr>
          <p:nvPr>
            <p:ph type="dt" sz="half" idx="10"/>
          </p:nvPr>
        </p:nvSpPr>
        <p:spPr>
          <a:ln/>
        </p:spPr>
        <p:txBody>
          <a:bodyPr/>
          <a:lstStyle>
            <a:lvl1pPr>
              <a:defRPr/>
            </a:lvl1pPr>
          </a:lstStyle>
          <a:p>
            <a:pPr>
              <a:defRPr/>
            </a:pPr>
            <a:endParaRPr lang="en-US"/>
          </a:p>
        </p:txBody>
      </p:sp>
      <p:sp>
        <p:nvSpPr>
          <p:cNvPr id="5" name="Rectangle 1037"/>
          <p:cNvSpPr>
            <a:spLocks noGrp="1" noChangeArrowheads="1"/>
          </p:cNvSpPr>
          <p:nvPr>
            <p:ph type="ftr" sz="quarter" idx="11"/>
          </p:nvPr>
        </p:nvSpPr>
        <p:spPr>
          <a:ln/>
        </p:spPr>
        <p:txBody>
          <a:bodyPr/>
          <a:lstStyle>
            <a:lvl1pPr>
              <a:defRPr/>
            </a:lvl1pPr>
          </a:lstStyle>
          <a:p>
            <a:pPr>
              <a:defRPr/>
            </a:pPr>
            <a:endParaRPr lang="en-US"/>
          </a:p>
        </p:txBody>
      </p:sp>
      <p:sp>
        <p:nvSpPr>
          <p:cNvPr id="6" name="Rectangle 1038"/>
          <p:cNvSpPr>
            <a:spLocks noGrp="1" noChangeArrowheads="1"/>
          </p:cNvSpPr>
          <p:nvPr>
            <p:ph type="sldNum" sz="quarter" idx="12"/>
          </p:nvPr>
        </p:nvSpPr>
        <p:spPr>
          <a:ln/>
        </p:spPr>
        <p:txBody>
          <a:bodyPr/>
          <a:lstStyle>
            <a:lvl1pPr>
              <a:defRPr/>
            </a:lvl1pPr>
          </a:lstStyle>
          <a:p>
            <a:pPr>
              <a:defRPr/>
            </a:pPr>
            <a:fld id="{4B607F6E-4AAF-0144-9416-95FDEDCCD1D6}" type="slidenum">
              <a:rPr lang="en-US"/>
              <a:pPr>
                <a:defRPr/>
              </a:pPr>
              <a:t>‹#›</a:t>
            </a:fld>
            <a:endParaRPr lang="en-US"/>
          </a:p>
        </p:txBody>
      </p:sp>
    </p:spTree>
    <p:extLst>
      <p:ext uri="{BB962C8B-B14F-4D97-AF65-F5344CB8AC3E}">
        <p14:creationId xmlns:p14="http://schemas.microsoft.com/office/powerpoint/2010/main" val="3906587242"/>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endParaRPr lang="zh-CN" alt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endParaRPr lang="zh-CN" alt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fld id="{2BF0BAE6-91F7-4032-8D6C-4B66A5D91E93}" type="slidenum">
              <a:rPr lang="zh-CN" altLang="en-US" smtClean="0">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804639560"/>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6"/>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8"/>
            <a:ext cx="7772400" cy="1500187"/>
          </a:xfrm>
        </p:spPr>
        <p:txBody>
          <a:bodyPr anchor="b"/>
          <a:lstStyle>
            <a:lvl1pPr marL="0" indent="0">
              <a:buNone/>
              <a:defRPr sz="2000"/>
            </a:lvl1pPr>
            <a:lvl2pPr marL="456793" indent="0">
              <a:buNone/>
              <a:defRPr sz="1800"/>
            </a:lvl2pPr>
            <a:lvl3pPr marL="913589" indent="0">
              <a:buNone/>
              <a:defRPr sz="1600"/>
            </a:lvl3pPr>
            <a:lvl4pPr marL="1370390" indent="0">
              <a:buNone/>
              <a:defRPr sz="1400"/>
            </a:lvl4pPr>
            <a:lvl5pPr marL="1827184" indent="0">
              <a:buNone/>
              <a:defRPr sz="1400"/>
            </a:lvl5pPr>
            <a:lvl6pPr marL="2283978" indent="0">
              <a:buNone/>
              <a:defRPr sz="1400"/>
            </a:lvl6pPr>
            <a:lvl7pPr marL="2740777" indent="0">
              <a:buNone/>
              <a:defRPr sz="1400"/>
            </a:lvl7pPr>
            <a:lvl8pPr marL="3197567" indent="0">
              <a:buNone/>
              <a:defRPr sz="1400"/>
            </a:lvl8pPr>
            <a:lvl9pPr marL="3654368"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endParaRPr lang="zh-CN" alt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endParaRPr lang="zh-CN" alt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fld id="{5A00925E-E556-4A63-8E1E-9E7988444437}" type="slidenum">
              <a:rPr lang="zh-CN" altLang="en-US" smtClean="0">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09227021"/>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endParaRPr lang="zh-CN" alt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endParaRPr lang="zh-CN" alt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fld id="{6E727F81-83D7-4227-BD7D-70FEB76B920B}" type="slidenum">
              <a:rPr lang="zh-CN" altLang="en-US" smtClean="0">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118757347"/>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793" indent="0">
              <a:buNone/>
              <a:defRPr sz="2000" b="1"/>
            </a:lvl2pPr>
            <a:lvl3pPr marL="913589" indent="0">
              <a:buNone/>
              <a:defRPr sz="1800" b="1"/>
            </a:lvl3pPr>
            <a:lvl4pPr marL="1370390" indent="0">
              <a:buNone/>
              <a:defRPr sz="1600" b="1"/>
            </a:lvl4pPr>
            <a:lvl5pPr marL="1827184" indent="0">
              <a:buNone/>
              <a:defRPr sz="1600" b="1"/>
            </a:lvl5pPr>
            <a:lvl6pPr marL="2283978" indent="0">
              <a:buNone/>
              <a:defRPr sz="1600" b="1"/>
            </a:lvl6pPr>
            <a:lvl7pPr marL="2740777" indent="0">
              <a:buNone/>
              <a:defRPr sz="1600" b="1"/>
            </a:lvl7pPr>
            <a:lvl8pPr marL="3197567" indent="0">
              <a:buNone/>
              <a:defRPr sz="1600" b="1"/>
            </a:lvl8pPr>
            <a:lvl9pPr marL="365436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2400" b="1"/>
            </a:lvl1pPr>
            <a:lvl2pPr marL="456793" indent="0">
              <a:buNone/>
              <a:defRPr sz="2000" b="1"/>
            </a:lvl2pPr>
            <a:lvl3pPr marL="913589" indent="0">
              <a:buNone/>
              <a:defRPr sz="1800" b="1"/>
            </a:lvl3pPr>
            <a:lvl4pPr marL="1370390" indent="0">
              <a:buNone/>
              <a:defRPr sz="1600" b="1"/>
            </a:lvl4pPr>
            <a:lvl5pPr marL="1827184" indent="0">
              <a:buNone/>
              <a:defRPr sz="1600" b="1"/>
            </a:lvl5pPr>
            <a:lvl6pPr marL="2283978" indent="0">
              <a:buNone/>
              <a:defRPr sz="1600" b="1"/>
            </a:lvl6pPr>
            <a:lvl7pPr marL="2740777" indent="0">
              <a:buNone/>
              <a:defRPr sz="1600" b="1"/>
            </a:lvl7pPr>
            <a:lvl8pPr marL="3197567" indent="0">
              <a:buNone/>
              <a:defRPr sz="1600" b="1"/>
            </a:lvl8pPr>
            <a:lvl9pPr marL="365436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endParaRPr lang="zh-CN" altLang="en-US">
              <a:solidFill>
                <a:srgbClr val="000000"/>
              </a:solidFill>
            </a:endParaRPr>
          </a:p>
        </p:txBody>
      </p:sp>
      <p:sp>
        <p:nvSpPr>
          <p:cNvPr id="8" name="Rectangle 4"/>
          <p:cNvSpPr>
            <a:spLocks noGrp="1" noChangeArrowheads="1"/>
          </p:cNvSpPr>
          <p:nvPr>
            <p:ph type="ftr" sz="quarter" idx="11"/>
          </p:nvPr>
        </p:nvSpPr>
        <p:spPr>
          <a:ln/>
        </p:spPr>
        <p:txBody>
          <a:bodyPr/>
          <a:lstStyle>
            <a:lvl1pPr>
              <a:defRPr/>
            </a:lvl1pPr>
          </a:lstStyle>
          <a:p>
            <a:endParaRPr lang="zh-CN" altLang="en-US">
              <a:solidFill>
                <a:srgbClr val="000000"/>
              </a:solidFill>
            </a:endParaRPr>
          </a:p>
        </p:txBody>
      </p:sp>
      <p:sp>
        <p:nvSpPr>
          <p:cNvPr id="9" name="Rectangle 5"/>
          <p:cNvSpPr>
            <a:spLocks noGrp="1" noChangeArrowheads="1"/>
          </p:cNvSpPr>
          <p:nvPr>
            <p:ph type="sldNum" sz="quarter" idx="12"/>
          </p:nvPr>
        </p:nvSpPr>
        <p:spPr>
          <a:ln/>
        </p:spPr>
        <p:txBody>
          <a:bodyPr/>
          <a:lstStyle>
            <a:lvl1pPr>
              <a:defRPr/>
            </a:lvl1pPr>
          </a:lstStyle>
          <a:p>
            <a:fld id="{9056F088-D154-4E34-B2BE-86C7D2ED8976}" type="slidenum">
              <a:rPr lang="zh-CN" altLang="en-US" smtClean="0">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779298402"/>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endParaRPr lang="zh-CN" altLang="en-US">
              <a:solidFill>
                <a:srgbClr val="000000"/>
              </a:solidFill>
            </a:endParaRPr>
          </a:p>
        </p:txBody>
      </p:sp>
      <p:sp>
        <p:nvSpPr>
          <p:cNvPr id="4" name="Rectangle 4"/>
          <p:cNvSpPr>
            <a:spLocks noGrp="1" noChangeArrowheads="1"/>
          </p:cNvSpPr>
          <p:nvPr>
            <p:ph type="ftr" sz="quarter" idx="11"/>
          </p:nvPr>
        </p:nvSpPr>
        <p:spPr>
          <a:ln/>
        </p:spPr>
        <p:txBody>
          <a:bodyPr/>
          <a:lstStyle>
            <a:lvl1pPr>
              <a:defRPr/>
            </a:lvl1pPr>
          </a:lstStyle>
          <a:p>
            <a:endParaRPr lang="zh-CN" altLang="en-US">
              <a:solidFill>
                <a:srgbClr val="000000"/>
              </a:solidFill>
            </a:endParaRPr>
          </a:p>
        </p:txBody>
      </p:sp>
      <p:sp>
        <p:nvSpPr>
          <p:cNvPr id="5" name="Rectangle 5"/>
          <p:cNvSpPr>
            <a:spLocks noGrp="1" noChangeArrowheads="1"/>
          </p:cNvSpPr>
          <p:nvPr>
            <p:ph type="sldNum" sz="quarter" idx="12"/>
          </p:nvPr>
        </p:nvSpPr>
        <p:spPr>
          <a:ln/>
        </p:spPr>
        <p:txBody>
          <a:bodyPr/>
          <a:lstStyle>
            <a:lvl1pPr>
              <a:defRPr/>
            </a:lvl1pPr>
          </a:lstStyle>
          <a:p>
            <a:fld id="{A44A7D99-240D-4CAD-BF49-4AD46B0A314F}" type="slidenum">
              <a:rPr lang="zh-CN" altLang="en-US" smtClean="0">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877546928"/>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endParaRPr lang="zh-CN" altLang="en-US">
              <a:solidFill>
                <a:srgbClr val="000000"/>
              </a:solidFill>
            </a:endParaRPr>
          </a:p>
        </p:txBody>
      </p:sp>
      <p:sp>
        <p:nvSpPr>
          <p:cNvPr id="3" name="Rectangle 4"/>
          <p:cNvSpPr>
            <a:spLocks noGrp="1" noChangeArrowheads="1"/>
          </p:cNvSpPr>
          <p:nvPr>
            <p:ph type="ftr" sz="quarter" idx="11"/>
          </p:nvPr>
        </p:nvSpPr>
        <p:spPr>
          <a:ln/>
        </p:spPr>
        <p:txBody>
          <a:bodyPr/>
          <a:lstStyle>
            <a:lvl1pPr>
              <a:defRPr/>
            </a:lvl1pPr>
          </a:lstStyle>
          <a:p>
            <a:endParaRPr lang="zh-CN" altLang="en-US">
              <a:solidFill>
                <a:srgbClr val="000000"/>
              </a:solidFill>
            </a:endParaRPr>
          </a:p>
        </p:txBody>
      </p:sp>
      <p:sp>
        <p:nvSpPr>
          <p:cNvPr id="4" name="Rectangle 5"/>
          <p:cNvSpPr>
            <a:spLocks noGrp="1" noChangeArrowheads="1"/>
          </p:cNvSpPr>
          <p:nvPr>
            <p:ph type="sldNum" sz="quarter" idx="12"/>
          </p:nvPr>
        </p:nvSpPr>
        <p:spPr>
          <a:ln/>
        </p:spPr>
        <p:txBody>
          <a:bodyPr/>
          <a:lstStyle>
            <a:lvl1pPr>
              <a:defRPr/>
            </a:lvl1pPr>
          </a:lstStyle>
          <a:p>
            <a:fld id="{803F11E9-F286-4DD6-81C2-F903AB1C266A}" type="slidenum">
              <a:rPr lang="zh-CN" altLang="en-US" smtClean="0">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208028566"/>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a:lvl1pPr>
            <a:lvl2pPr marL="456793" indent="0">
              <a:buNone/>
              <a:defRPr sz="1200"/>
            </a:lvl2pPr>
            <a:lvl3pPr marL="913589" indent="0">
              <a:buNone/>
              <a:defRPr sz="1000"/>
            </a:lvl3pPr>
            <a:lvl4pPr marL="1370390" indent="0">
              <a:buNone/>
              <a:defRPr sz="900"/>
            </a:lvl4pPr>
            <a:lvl5pPr marL="1827184" indent="0">
              <a:buNone/>
              <a:defRPr sz="900"/>
            </a:lvl5pPr>
            <a:lvl6pPr marL="2283978" indent="0">
              <a:buNone/>
              <a:defRPr sz="900"/>
            </a:lvl6pPr>
            <a:lvl7pPr marL="2740777" indent="0">
              <a:buNone/>
              <a:defRPr sz="900"/>
            </a:lvl7pPr>
            <a:lvl8pPr marL="3197567" indent="0">
              <a:buNone/>
              <a:defRPr sz="900"/>
            </a:lvl8pPr>
            <a:lvl9pPr marL="3654368"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endParaRPr lang="zh-CN" alt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endParaRPr lang="zh-CN" alt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fld id="{08AA913E-0E02-41C7-959B-0DB4783B5E33}" type="slidenum">
              <a:rPr lang="zh-CN" altLang="en-US" smtClean="0">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4276273726"/>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793" indent="0">
              <a:buNone/>
              <a:defRPr sz="2800"/>
            </a:lvl2pPr>
            <a:lvl3pPr marL="913589" indent="0">
              <a:buNone/>
              <a:defRPr sz="2400"/>
            </a:lvl3pPr>
            <a:lvl4pPr marL="1370390" indent="0">
              <a:buNone/>
              <a:defRPr sz="2000"/>
            </a:lvl4pPr>
            <a:lvl5pPr marL="1827184" indent="0">
              <a:buNone/>
              <a:defRPr sz="2000"/>
            </a:lvl5pPr>
            <a:lvl6pPr marL="2283978" indent="0">
              <a:buNone/>
              <a:defRPr sz="2000"/>
            </a:lvl6pPr>
            <a:lvl7pPr marL="2740777" indent="0">
              <a:buNone/>
              <a:defRPr sz="2000"/>
            </a:lvl7pPr>
            <a:lvl8pPr marL="3197567" indent="0">
              <a:buNone/>
              <a:defRPr sz="2000"/>
            </a:lvl8pPr>
            <a:lvl9pPr marL="3654368"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793" indent="0">
              <a:buNone/>
              <a:defRPr sz="1200"/>
            </a:lvl2pPr>
            <a:lvl3pPr marL="913589" indent="0">
              <a:buNone/>
              <a:defRPr sz="1000"/>
            </a:lvl3pPr>
            <a:lvl4pPr marL="1370390" indent="0">
              <a:buNone/>
              <a:defRPr sz="900"/>
            </a:lvl4pPr>
            <a:lvl5pPr marL="1827184" indent="0">
              <a:buNone/>
              <a:defRPr sz="900"/>
            </a:lvl5pPr>
            <a:lvl6pPr marL="2283978" indent="0">
              <a:buNone/>
              <a:defRPr sz="900"/>
            </a:lvl6pPr>
            <a:lvl7pPr marL="2740777" indent="0">
              <a:buNone/>
              <a:defRPr sz="900"/>
            </a:lvl7pPr>
            <a:lvl8pPr marL="3197567" indent="0">
              <a:buNone/>
              <a:defRPr sz="900"/>
            </a:lvl8pPr>
            <a:lvl9pPr marL="3654368"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endParaRPr lang="zh-CN" alt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endParaRPr lang="zh-CN" alt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fld id="{BCF8D323-52C0-4876-9D6B-75B9D95602C9}" type="slidenum">
              <a:rPr lang="zh-CN" altLang="en-US" smtClean="0">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851539557"/>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endParaRPr lang="zh-CN" alt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endParaRPr lang="zh-CN" alt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fld id="{08FD05C8-8718-4D35-8D88-B163368FE6E2}" type="slidenum">
              <a:rPr lang="zh-CN" altLang="en-US" smtClean="0">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277711851"/>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1"/>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1"/>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endParaRPr lang="zh-CN" alt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endParaRPr lang="zh-CN" alt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fld id="{BE6723ED-A964-4C44-9478-3A4B3E502958}" type="slidenum">
              <a:rPr lang="zh-CN" altLang="en-US" smtClean="0">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16765108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036"/>
          <p:cNvSpPr>
            <a:spLocks noGrp="1" noChangeArrowheads="1"/>
          </p:cNvSpPr>
          <p:nvPr>
            <p:ph type="dt" sz="half" idx="10"/>
          </p:nvPr>
        </p:nvSpPr>
        <p:spPr>
          <a:ln/>
        </p:spPr>
        <p:txBody>
          <a:bodyPr/>
          <a:lstStyle>
            <a:lvl1pPr>
              <a:defRPr/>
            </a:lvl1pPr>
          </a:lstStyle>
          <a:p>
            <a:pPr>
              <a:defRPr/>
            </a:pPr>
            <a:endParaRPr lang="en-US"/>
          </a:p>
        </p:txBody>
      </p:sp>
      <p:sp>
        <p:nvSpPr>
          <p:cNvPr id="7" name="Rectangle 1037"/>
          <p:cNvSpPr>
            <a:spLocks noGrp="1" noChangeArrowheads="1"/>
          </p:cNvSpPr>
          <p:nvPr>
            <p:ph type="ftr" sz="quarter" idx="11"/>
          </p:nvPr>
        </p:nvSpPr>
        <p:spPr>
          <a:ln/>
        </p:spPr>
        <p:txBody>
          <a:bodyPr/>
          <a:lstStyle>
            <a:lvl1pPr>
              <a:defRPr/>
            </a:lvl1pPr>
          </a:lstStyle>
          <a:p>
            <a:pPr>
              <a:defRPr/>
            </a:pPr>
            <a:endParaRPr lang="en-US"/>
          </a:p>
        </p:txBody>
      </p:sp>
      <p:sp>
        <p:nvSpPr>
          <p:cNvPr id="8" name="Rectangle 1038"/>
          <p:cNvSpPr>
            <a:spLocks noGrp="1" noChangeArrowheads="1"/>
          </p:cNvSpPr>
          <p:nvPr>
            <p:ph type="sldNum" sz="quarter" idx="12"/>
          </p:nvPr>
        </p:nvSpPr>
        <p:spPr>
          <a:ln/>
        </p:spPr>
        <p:txBody>
          <a:bodyPr/>
          <a:lstStyle>
            <a:lvl1pPr>
              <a:defRPr/>
            </a:lvl1pPr>
          </a:lstStyle>
          <a:p>
            <a:pPr>
              <a:defRPr/>
            </a:pPr>
            <a:fld id="{64F42A95-0E5E-014B-B560-1EB9F9599BA3}" type="slidenum">
              <a:rPr lang="en-US"/>
              <a:pPr>
                <a:defRPr/>
              </a:pPr>
              <a:t>‹#›</a:t>
            </a:fld>
            <a:endParaRPr lang="en-US"/>
          </a:p>
        </p:txBody>
      </p:sp>
    </p:spTree>
    <p:extLst>
      <p:ext uri="{BB962C8B-B14F-4D97-AF65-F5344CB8AC3E}">
        <p14:creationId xmlns:p14="http://schemas.microsoft.com/office/powerpoint/2010/main" val="1532850719"/>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1506" name="Rectangle 2"/>
          <p:cNvSpPr>
            <a:spLocks noGrp="1" noChangeArrowheads="1"/>
          </p:cNvSpPr>
          <p:nvPr>
            <p:ph type="ctrTitle" sz="quarter"/>
          </p:nvPr>
        </p:nvSpPr>
        <p:spPr>
          <a:xfrm>
            <a:off x="3581416"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21507" name="Rectangle 3"/>
          <p:cNvSpPr>
            <a:spLocks noGrp="1" noChangeArrowheads="1"/>
          </p:cNvSpPr>
          <p:nvPr>
            <p:ph type="subTitle" sz="quarter" idx="1"/>
          </p:nvPr>
        </p:nvSpPr>
        <p:spPr>
          <a:xfrm>
            <a:off x="5181616" y="4038601"/>
            <a:ext cx="3960813" cy="1752600"/>
          </a:xfrm>
          <a:ln w="9525">
            <a:headEnd/>
            <a:tailEnd/>
          </a:ln>
        </p:spPr>
        <p:txBody>
          <a:bodyPr lIns="91883" tIns="45944" rIns="91883" bIns="45944" anchor="ctr"/>
          <a:lstStyle>
            <a:lvl1pPr marL="0" indent="0" algn="ctr">
              <a:buFont typeface="Wingdings" pitchFamily="-110"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a:solidFill>
                  <a:srgbClr val="EAEAEA"/>
                </a:solidFill>
              </a:defRPr>
            </a:lvl1pPr>
          </a:lstStyle>
          <a:p>
            <a:pPr>
              <a:defRPr/>
            </a:pPr>
            <a:endParaRPr lang="en-US"/>
          </a:p>
        </p:txBody>
      </p:sp>
      <p:sp>
        <p:nvSpPr>
          <p:cNvPr id="5" name="Rectangle 5"/>
          <p:cNvSpPr>
            <a:spLocks noGrp="1" noChangeArrowheads="1"/>
          </p:cNvSpPr>
          <p:nvPr>
            <p:ph type="ftr" sz="quarter" idx="11"/>
          </p:nvPr>
        </p:nvSpPr>
        <p:spPr>
          <a:xfrm>
            <a:off x="3124201" y="6248400"/>
            <a:ext cx="2895600" cy="457200"/>
          </a:xfrm>
        </p:spPr>
        <p:txBody>
          <a:bodyPr/>
          <a:lstStyle>
            <a:lvl1pPr>
              <a:defRPr>
                <a:solidFill>
                  <a:srgbClr val="EAEAEA"/>
                </a:solidFill>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a:defRPr>
                <a:solidFill>
                  <a:srgbClr val="EAEAEA"/>
                </a:solidFill>
              </a:defRPr>
            </a:lvl1pPr>
          </a:lstStyle>
          <a:p>
            <a:pPr>
              <a:defRPr/>
            </a:pPr>
            <a:fld id="{D313A67C-DAC8-AC4D-A21E-525E8E705C37}" type="slidenum">
              <a:rPr lang="en-US"/>
              <a:pPr>
                <a:defRPr/>
              </a:pPr>
              <a:t>‹#›</a:t>
            </a:fld>
            <a:endParaRPr lang="en-US"/>
          </a:p>
        </p:txBody>
      </p:sp>
    </p:spTree>
    <p:extLst>
      <p:ext uri="{BB962C8B-B14F-4D97-AF65-F5344CB8AC3E}">
        <p14:creationId xmlns:p14="http://schemas.microsoft.com/office/powerpoint/2010/main" val="427486292"/>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E211AFF9-30F3-1640-A91F-12D62F0AAB0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94874555"/>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9"/>
            <a:ext cx="7772400" cy="1500187"/>
          </a:xfrm>
        </p:spPr>
        <p:txBody>
          <a:bodyPr anchor="b"/>
          <a:lstStyle>
            <a:lvl1pPr marL="0" indent="0">
              <a:buNone/>
              <a:defRPr sz="2000"/>
            </a:lvl1pPr>
            <a:lvl2pPr marL="456279" indent="0">
              <a:buNone/>
              <a:defRPr sz="1800"/>
            </a:lvl2pPr>
            <a:lvl3pPr marL="912562" indent="0">
              <a:buNone/>
              <a:defRPr sz="1600"/>
            </a:lvl3pPr>
            <a:lvl4pPr marL="1368841" indent="0">
              <a:buNone/>
              <a:defRPr sz="1400"/>
            </a:lvl4pPr>
            <a:lvl5pPr marL="1825123" indent="0">
              <a:buNone/>
              <a:defRPr sz="1400"/>
            </a:lvl5pPr>
            <a:lvl6pPr marL="2281400" indent="0">
              <a:buNone/>
              <a:defRPr sz="1400"/>
            </a:lvl6pPr>
            <a:lvl7pPr marL="2737678" indent="0">
              <a:buNone/>
              <a:defRPr sz="1400"/>
            </a:lvl7pPr>
            <a:lvl8pPr marL="3193959" indent="0">
              <a:buNone/>
              <a:defRPr sz="1400"/>
            </a:lvl8pPr>
            <a:lvl9pPr marL="3650234"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E19DAB6E-0746-2D41-B6F6-BBDFA5BAF65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78747979"/>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2"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4E5EFD22-46D6-E94D-AD43-ACC86741E80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39372"/>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2" y="1535113"/>
            <a:ext cx="4040188" cy="639762"/>
          </a:xfrm>
        </p:spPr>
        <p:txBody>
          <a:bodyPr anchor="b"/>
          <a:lstStyle>
            <a:lvl1pPr marL="0" indent="0">
              <a:buNone/>
              <a:defRPr sz="2400" b="1"/>
            </a:lvl1pPr>
            <a:lvl2pPr marL="456279" indent="0">
              <a:buNone/>
              <a:defRPr sz="2000" b="1"/>
            </a:lvl2pPr>
            <a:lvl3pPr marL="912562" indent="0">
              <a:buNone/>
              <a:defRPr sz="1800" b="1"/>
            </a:lvl3pPr>
            <a:lvl4pPr marL="1368841" indent="0">
              <a:buNone/>
              <a:defRPr sz="1600" b="1"/>
            </a:lvl4pPr>
            <a:lvl5pPr marL="1825123" indent="0">
              <a:buNone/>
              <a:defRPr sz="1600" b="1"/>
            </a:lvl5pPr>
            <a:lvl6pPr marL="2281400" indent="0">
              <a:buNone/>
              <a:defRPr sz="1600" b="1"/>
            </a:lvl6pPr>
            <a:lvl7pPr marL="2737678" indent="0">
              <a:buNone/>
              <a:defRPr sz="1600" b="1"/>
            </a:lvl7pPr>
            <a:lvl8pPr marL="3193959" indent="0">
              <a:buNone/>
              <a:defRPr sz="1600" b="1"/>
            </a:lvl8pPr>
            <a:lvl9pPr marL="365023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2"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4" y="1535113"/>
            <a:ext cx="4041775" cy="639762"/>
          </a:xfrm>
        </p:spPr>
        <p:txBody>
          <a:bodyPr anchor="b"/>
          <a:lstStyle>
            <a:lvl1pPr marL="0" indent="0">
              <a:buNone/>
              <a:defRPr sz="2400" b="1"/>
            </a:lvl1pPr>
            <a:lvl2pPr marL="456279" indent="0">
              <a:buNone/>
              <a:defRPr sz="2000" b="1"/>
            </a:lvl2pPr>
            <a:lvl3pPr marL="912562" indent="0">
              <a:buNone/>
              <a:defRPr sz="1800" b="1"/>
            </a:lvl3pPr>
            <a:lvl4pPr marL="1368841" indent="0">
              <a:buNone/>
              <a:defRPr sz="1600" b="1"/>
            </a:lvl4pPr>
            <a:lvl5pPr marL="1825123" indent="0">
              <a:buNone/>
              <a:defRPr sz="1600" b="1"/>
            </a:lvl5pPr>
            <a:lvl6pPr marL="2281400" indent="0">
              <a:buNone/>
              <a:defRPr sz="1600" b="1"/>
            </a:lvl6pPr>
            <a:lvl7pPr marL="2737678" indent="0">
              <a:buNone/>
              <a:defRPr sz="1600" b="1"/>
            </a:lvl7pPr>
            <a:lvl8pPr marL="3193959" indent="0">
              <a:buNone/>
              <a:defRPr sz="1600" b="1"/>
            </a:lvl8pPr>
            <a:lvl9pPr marL="365023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4"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5"/>
          <p:cNvSpPr>
            <a:spLocks noGrp="1" noChangeArrowheads="1"/>
          </p:cNvSpPr>
          <p:nvPr>
            <p:ph type="sldNum" sz="quarter" idx="12"/>
          </p:nvPr>
        </p:nvSpPr>
        <p:spPr>
          <a:ln/>
        </p:spPr>
        <p:txBody>
          <a:bodyPr/>
          <a:lstStyle>
            <a:lvl1pPr>
              <a:defRPr/>
            </a:lvl1pPr>
          </a:lstStyle>
          <a:p>
            <a:pPr>
              <a:defRPr/>
            </a:pPr>
            <a:fld id="{BADC882C-0CE8-A94C-9FA8-5B0D59ED452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3655707"/>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sldNum" sz="quarter" idx="12"/>
          </p:nvPr>
        </p:nvSpPr>
        <p:spPr>
          <a:ln/>
        </p:spPr>
        <p:txBody>
          <a:bodyPr/>
          <a:lstStyle>
            <a:lvl1pPr>
              <a:defRPr/>
            </a:lvl1pPr>
          </a:lstStyle>
          <a:p>
            <a:pPr>
              <a:defRPr/>
            </a:pPr>
            <a:fld id="{623AFB7A-F072-1C4B-9874-FDA644B8E63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73342385"/>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sldNum" sz="quarter" idx="12"/>
          </p:nvPr>
        </p:nvSpPr>
        <p:spPr>
          <a:ln/>
        </p:spPr>
        <p:txBody>
          <a:bodyPr/>
          <a:lstStyle>
            <a:lvl1pPr>
              <a:defRPr/>
            </a:lvl1pPr>
          </a:lstStyle>
          <a:p>
            <a:pPr>
              <a:defRPr/>
            </a:pPr>
            <a:fld id="{CD45910B-636C-5344-BED5-0CA47D68AD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77842890"/>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6"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6" y="1435108"/>
            <a:ext cx="3008313" cy="4691063"/>
          </a:xfrm>
        </p:spPr>
        <p:txBody>
          <a:bodyPr/>
          <a:lstStyle>
            <a:lvl1pPr marL="0" indent="0">
              <a:buNone/>
              <a:defRPr sz="1400"/>
            </a:lvl1pPr>
            <a:lvl2pPr marL="456279" indent="0">
              <a:buNone/>
              <a:defRPr sz="1200"/>
            </a:lvl2pPr>
            <a:lvl3pPr marL="912562" indent="0">
              <a:buNone/>
              <a:defRPr sz="1000"/>
            </a:lvl3pPr>
            <a:lvl4pPr marL="1368841" indent="0">
              <a:buNone/>
              <a:defRPr sz="900"/>
            </a:lvl4pPr>
            <a:lvl5pPr marL="1825123" indent="0">
              <a:buNone/>
              <a:defRPr sz="900"/>
            </a:lvl5pPr>
            <a:lvl6pPr marL="2281400" indent="0">
              <a:buNone/>
              <a:defRPr sz="900"/>
            </a:lvl6pPr>
            <a:lvl7pPr marL="2737678" indent="0">
              <a:buNone/>
              <a:defRPr sz="900"/>
            </a:lvl7pPr>
            <a:lvl8pPr marL="3193959" indent="0">
              <a:buNone/>
              <a:defRPr sz="900"/>
            </a:lvl8pPr>
            <a:lvl9pPr marL="3650234"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3BD1A499-6EFD-F94F-8D98-FD994B1B8EE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78436383"/>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279" indent="0">
              <a:buNone/>
              <a:defRPr sz="2800"/>
            </a:lvl2pPr>
            <a:lvl3pPr marL="912562" indent="0">
              <a:buNone/>
              <a:defRPr sz="2400"/>
            </a:lvl3pPr>
            <a:lvl4pPr marL="1368841" indent="0">
              <a:buNone/>
              <a:defRPr sz="2000"/>
            </a:lvl4pPr>
            <a:lvl5pPr marL="1825123" indent="0">
              <a:buNone/>
              <a:defRPr sz="2000"/>
            </a:lvl5pPr>
            <a:lvl6pPr marL="2281400" indent="0">
              <a:buNone/>
              <a:defRPr sz="2000"/>
            </a:lvl6pPr>
            <a:lvl7pPr marL="2737678" indent="0">
              <a:buNone/>
              <a:defRPr sz="2000"/>
            </a:lvl7pPr>
            <a:lvl8pPr marL="3193959" indent="0">
              <a:buNone/>
              <a:defRPr sz="2000"/>
            </a:lvl8pPr>
            <a:lvl9pPr marL="365023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279" indent="0">
              <a:buNone/>
              <a:defRPr sz="1200"/>
            </a:lvl2pPr>
            <a:lvl3pPr marL="912562" indent="0">
              <a:buNone/>
              <a:defRPr sz="1000"/>
            </a:lvl3pPr>
            <a:lvl4pPr marL="1368841" indent="0">
              <a:buNone/>
              <a:defRPr sz="900"/>
            </a:lvl4pPr>
            <a:lvl5pPr marL="1825123" indent="0">
              <a:buNone/>
              <a:defRPr sz="900"/>
            </a:lvl5pPr>
            <a:lvl6pPr marL="2281400" indent="0">
              <a:buNone/>
              <a:defRPr sz="900"/>
            </a:lvl6pPr>
            <a:lvl7pPr marL="2737678" indent="0">
              <a:buNone/>
              <a:defRPr sz="900"/>
            </a:lvl7pPr>
            <a:lvl8pPr marL="3193959" indent="0">
              <a:buNone/>
              <a:defRPr sz="900"/>
            </a:lvl8pPr>
            <a:lvl9pPr marL="3650234"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27E05573-470B-BD4E-9C66-6261B5E1B05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09962495"/>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08D5554B-0BD2-7846-8332-8CAC344705C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1716122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036"/>
          <p:cNvSpPr>
            <a:spLocks noGrp="1" noChangeArrowheads="1"/>
          </p:cNvSpPr>
          <p:nvPr>
            <p:ph type="dt" sz="half" idx="10"/>
          </p:nvPr>
        </p:nvSpPr>
        <p:spPr>
          <a:ln/>
        </p:spPr>
        <p:txBody>
          <a:bodyPr/>
          <a:lstStyle>
            <a:lvl1pPr>
              <a:defRPr/>
            </a:lvl1pPr>
          </a:lstStyle>
          <a:p>
            <a:pPr>
              <a:defRPr/>
            </a:pPr>
            <a:endParaRPr lang="en-US"/>
          </a:p>
        </p:txBody>
      </p:sp>
      <p:sp>
        <p:nvSpPr>
          <p:cNvPr id="3" name="Rectangle 1037"/>
          <p:cNvSpPr>
            <a:spLocks noGrp="1" noChangeArrowheads="1"/>
          </p:cNvSpPr>
          <p:nvPr>
            <p:ph type="ftr" sz="quarter" idx="11"/>
          </p:nvPr>
        </p:nvSpPr>
        <p:spPr>
          <a:ln/>
        </p:spPr>
        <p:txBody>
          <a:bodyPr/>
          <a:lstStyle>
            <a:lvl1pPr>
              <a:defRPr/>
            </a:lvl1pPr>
          </a:lstStyle>
          <a:p>
            <a:pPr>
              <a:defRPr/>
            </a:pPr>
            <a:endParaRPr lang="en-US"/>
          </a:p>
        </p:txBody>
      </p:sp>
      <p:sp>
        <p:nvSpPr>
          <p:cNvPr id="4" name="Rectangle 1038"/>
          <p:cNvSpPr>
            <a:spLocks noGrp="1" noChangeArrowheads="1"/>
          </p:cNvSpPr>
          <p:nvPr>
            <p:ph type="sldNum" sz="quarter" idx="12"/>
          </p:nvPr>
        </p:nvSpPr>
        <p:spPr>
          <a:ln/>
        </p:spPr>
        <p:txBody>
          <a:bodyPr/>
          <a:lstStyle>
            <a:lvl1pPr>
              <a:defRPr/>
            </a:lvl1pPr>
          </a:lstStyle>
          <a:p>
            <a:pPr>
              <a:defRPr/>
            </a:pPr>
            <a:fld id="{30447DCC-0777-0F47-BAD2-15D79FB405F6}" type="slidenum">
              <a:rPr lang="en-US"/>
              <a:pPr>
                <a:defRPr/>
              </a:pPr>
              <a:t>‹#›</a:t>
            </a:fld>
            <a:endParaRPr lang="en-US"/>
          </a:p>
        </p:txBody>
      </p:sp>
    </p:spTree>
    <p:extLst>
      <p:ext uri="{BB962C8B-B14F-4D97-AF65-F5344CB8AC3E}">
        <p14:creationId xmlns:p14="http://schemas.microsoft.com/office/powerpoint/2010/main" val="41610042"/>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1"/>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1"/>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D52005F6-FF7C-EA4D-AA87-2A457AC3D9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4699489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3"/>
          <p:cNvSpPr>
            <a:spLocks noGrp="1" noChangeArrowheads="1"/>
          </p:cNvSpPr>
          <p:nvPr>
            <p:ph type="dt" sz="half" idx="10"/>
          </p:nvPr>
        </p:nvSpPr>
        <p:spPr>
          <a:ln/>
        </p:spPr>
        <p:txBody>
          <a:bodyPr/>
          <a:lstStyle>
            <a:lvl1pPr>
              <a:defRPr/>
            </a:lvl1pPr>
          </a:lstStyle>
          <a:p>
            <a:pPr>
              <a:defRPr/>
            </a:pPr>
            <a:endParaRPr lang="en-US"/>
          </a:p>
        </p:txBody>
      </p:sp>
      <p:sp>
        <p:nvSpPr>
          <p:cNvPr id="5" name="Rectangle 1034"/>
          <p:cNvSpPr>
            <a:spLocks noGrp="1" noChangeArrowheads="1"/>
          </p:cNvSpPr>
          <p:nvPr>
            <p:ph type="ftr" sz="quarter" idx="11"/>
          </p:nvPr>
        </p:nvSpPr>
        <p:spPr>
          <a:ln/>
        </p:spPr>
        <p:txBody>
          <a:bodyPr/>
          <a:lstStyle>
            <a:lvl1pPr>
              <a:defRPr/>
            </a:lvl1pPr>
          </a:lstStyle>
          <a:p>
            <a:pPr>
              <a:defRPr/>
            </a:pPr>
            <a:endParaRPr lang="en-US"/>
          </a:p>
        </p:txBody>
      </p:sp>
      <p:sp>
        <p:nvSpPr>
          <p:cNvPr id="6" name="Rectangle 1035"/>
          <p:cNvSpPr>
            <a:spLocks noGrp="1" noChangeArrowheads="1"/>
          </p:cNvSpPr>
          <p:nvPr>
            <p:ph type="sldNum" sz="quarter" idx="12"/>
          </p:nvPr>
        </p:nvSpPr>
        <p:spPr>
          <a:ln/>
        </p:spPr>
        <p:txBody>
          <a:bodyPr/>
          <a:lstStyle>
            <a:lvl1pPr>
              <a:defRPr/>
            </a:lvl1pPr>
          </a:lstStyle>
          <a:p>
            <a:pPr>
              <a:defRPr/>
            </a:pPr>
            <a:fld id="{41D87C34-E9E4-C646-8541-A73C4F4526EE}" type="slidenum">
              <a:rPr lang="en-US"/>
              <a:pPr>
                <a:defRPr/>
              </a:pPr>
              <a:t>‹#›</a:t>
            </a:fld>
            <a:endParaRPr lang="en-US"/>
          </a:p>
        </p:txBody>
      </p:sp>
    </p:spTree>
    <p:extLst>
      <p:ext uri="{BB962C8B-B14F-4D97-AF65-F5344CB8AC3E}">
        <p14:creationId xmlns:p14="http://schemas.microsoft.com/office/powerpoint/2010/main" val="352573880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p>
        </p:txBody>
      </p:sp>
      <p:sp>
        <p:nvSpPr>
          <p:cNvPr id="3" name="Rectangle 7"/>
          <p:cNvSpPr>
            <a:spLocks noGrp="1" noChangeArrowheads="1"/>
          </p:cNvSpPr>
          <p:nvPr>
            <p:ph type="ftr" sz="quarter" idx="11"/>
          </p:nvPr>
        </p:nvSpPr>
        <p:spPr>
          <a:ln/>
        </p:spPr>
        <p:txBody>
          <a:bodyPr/>
          <a:lstStyle>
            <a:lvl1pPr>
              <a:defRPr/>
            </a:lvl1pPr>
          </a:lstStyle>
          <a:p>
            <a:pPr>
              <a:defRPr/>
            </a:pPr>
            <a:endParaRPr lang="en-US"/>
          </a:p>
        </p:txBody>
      </p:sp>
      <p:sp>
        <p:nvSpPr>
          <p:cNvPr id="4" name="Rectangle 8"/>
          <p:cNvSpPr>
            <a:spLocks noGrp="1" noChangeArrowheads="1"/>
          </p:cNvSpPr>
          <p:nvPr>
            <p:ph type="sldNum" sz="quarter" idx="12"/>
          </p:nvPr>
        </p:nvSpPr>
        <p:spPr>
          <a:ln/>
        </p:spPr>
        <p:txBody>
          <a:bodyPr/>
          <a:lstStyle>
            <a:lvl1pPr>
              <a:defRPr/>
            </a:lvl1pPr>
          </a:lstStyle>
          <a:p>
            <a:pPr>
              <a:defRPr/>
            </a:pPr>
            <a:fld id="{77BF78AD-5B96-2C41-AE76-9BE3F1B8B199}" type="slidenum">
              <a:rPr lang="en-US"/>
              <a:pPr>
                <a:defRPr/>
              </a:pPr>
              <a:t>‹#›</a:t>
            </a:fld>
            <a:endParaRPr lang="en-US"/>
          </a:p>
        </p:txBody>
      </p:sp>
    </p:spTree>
    <p:extLst>
      <p:ext uri="{BB962C8B-B14F-4D97-AF65-F5344CB8AC3E}">
        <p14:creationId xmlns:p14="http://schemas.microsoft.com/office/powerpoint/2010/main" val="62447774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AE1B072F-45B5-BF47-8110-C58359A96118}" type="slidenum">
              <a:rPr lang="en-US"/>
              <a:pPr>
                <a:defRPr/>
              </a:pPr>
              <a:t>‹#›</a:t>
            </a:fld>
            <a:endParaRPr lang="en-US"/>
          </a:p>
        </p:txBody>
      </p:sp>
    </p:spTree>
    <p:extLst>
      <p:ext uri="{BB962C8B-B14F-4D97-AF65-F5344CB8AC3E}">
        <p14:creationId xmlns:p14="http://schemas.microsoft.com/office/powerpoint/2010/main" val="426713882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75"/>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latin typeface="Times New Roman" pitchFamily="-107" charset="0"/>
              </a:endParaRPr>
            </a:p>
          </p:txBody>
        </p:sp>
        <p:sp>
          <p:nvSpPr>
            <p:cNvPr id="6" name="Arc 4"/>
            <p:cNvSpPr>
              <a:spLocks/>
            </p:cNvSpPr>
            <p:nvPr/>
          </p:nvSpPr>
          <p:spPr bwMode="auto">
            <a:xfrm>
              <a:off x="-652" y="978"/>
              <a:ext cx="4237" cy="3342"/>
            </a:xfrm>
            <a:custGeom>
              <a:avLst/>
              <a:gdLst>
                <a:gd name="T0" fmla="*/ 0 w 21600"/>
                <a:gd name="T1" fmla="*/ 0 h 21231"/>
                <a:gd name="T2" fmla="*/ 0 w 21600"/>
                <a:gd name="T3" fmla="*/ 0 h 21231"/>
                <a:gd name="T4" fmla="*/ 0 w 21600"/>
                <a:gd name="T5" fmla="*/ 0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pSp>
      <p:sp>
        <p:nvSpPr>
          <p:cNvPr id="7173" name="Rectangle 5"/>
          <p:cNvSpPr>
            <a:spLocks noGrp="1" noChangeArrowheads="1"/>
          </p:cNvSpPr>
          <p:nvPr>
            <p:ph type="ctrTitle" sz="quarter"/>
          </p:nvPr>
        </p:nvSpPr>
        <p:spPr>
          <a:xfrm>
            <a:off x="1293813" y="762000"/>
            <a:ext cx="7772400" cy="1143000"/>
          </a:xfrm>
        </p:spPr>
        <p:txBody>
          <a:bodyPr anchor="b"/>
          <a:lstStyle>
            <a:lvl1pPr>
              <a:defRPr/>
            </a:lvl1pPr>
          </a:lstStyle>
          <a:p>
            <a:r>
              <a:rPr lang="en-US"/>
              <a:t>Click to edit Master title style</a:t>
            </a:r>
          </a:p>
        </p:txBody>
      </p:sp>
      <p:sp>
        <p:nvSpPr>
          <p:cNvPr id="7174" name="Rectangle 6"/>
          <p:cNvSpPr>
            <a:spLocks noGrp="1" noChangeArrowheads="1"/>
          </p:cNvSpPr>
          <p:nvPr>
            <p:ph type="subTitle" sz="quarter" idx="1"/>
          </p:nvPr>
        </p:nvSpPr>
        <p:spPr>
          <a:xfrm>
            <a:off x="685800" y="3429000"/>
            <a:ext cx="6400800" cy="1752600"/>
          </a:xfrm>
        </p:spPr>
        <p:txBody>
          <a:bodyPr lIns="92075" tIns="46038" rIns="92075" bIns="46038" anchor="ctr"/>
          <a:lstStyle>
            <a:lvl1pPr marL="0" indent="0" algn="ctr">
              <a:buFont typeface="Wingdings" pitchFamily="-108" charset="2"/>
              <a:buNone/>
              <a:defRPr/>
            </a:lvl1pPr>
          </a:lstStyle>
          <a:p>
            <a:r>
              <a:rPr lang="en-US"/>
              <a:t>Click to edit Master subtitle style</a:t>
            </a:r>
          </a:p>
        </p:txBody>
      </p:sp>
      <p:sp>
        <p:nvSpPr>
          <p:cNvPr id="7" name="Rectangle 7"/>
          <p:cNvSpPr>
            <a:spLocks noGrp="1" noChangeArrowheads="1"/>
          </p:cNvSpPr>
          <p:nvPr>
            <p:ph type="dt" sz="quarter" idx="10"/>
          </p:nvPr>
        </p:nvSpPr>
        <p:spPr/>
        <p:txBody>
          <a:bodyPr/>
          <a:lstStyle>
            <a:lvl1pPr>
              <a:defRPr/>
            </a:lvl1pPr>
          </a:lstStyle>
          <a:p>
            <a:pPr>
              <a:defRPr/>
            </a:pPr>
            <a:endParaRPr lang="en-US"/>
          </a:p>
        </p:txBody>
      </p:sp>
      <p:sp>
        <p:nvSpPr>
          <p:cNvPr id="8" name="Rectangle 8"/>
          <p:cNvSpPr>
            <a:spLocks noGrp="1" noChangeArrowheads="1"/>
          </p:cNvSpPr>
          <p:nvPr>
            <p:ph type="ftr" sz="quarter" idx="11"/>
          </p:nvPr>
        </p:nvSpPr>
        <p:spPr/>
        <p:txBody>
          <a:bodyPr/>
          <a:lstStyle>
            <a:lvl1pPr>
              <a:defRPr/>
            </a:lvl1pPr>
          </a:lstStyle>
          <a:p>
            <a:pPr>
              <a:defRPr/>
            </a:pPr>
            <a:endParaRPr lang="en-US"/>
          </a:p>
        </p:txBody>
      </p:sp>
      <p:sp>
        <p:nvSpPr>
          <p:cNvPr id="9" name="Rectangle 9"/>
          <p:cNvSpPr>
            <a:spLocks noGrp="1" noChangeArrowheads="1"/>
          </p:cNvSpPr>
          <p:nvPr>
            <p:ph type="sldNum" sz="quarter" idx="12"/>
          </p:nvPr>
        </p:nvSpPr>
        <p:spPr/>
        <p:txBody>
          <a:bodyPr/>
          <a:lstStyle>
            <a:lvl1pPr>
              <a:defRPr/>
            </a:lvl1pPr>
          </a:lstStyle>
          <a:p>
            <a:pPr>
              <a:defRPr/>
            </a:pPr>
            <a:fld id="{F78A42F0-6B0B-754A-8462-FAAE5C27D92C}" type="slidenum">
              <a:rPr lang="en-US"/>
              <a:pPr>
                <a:defRPr/>
              </a:pPr>
              <a:t>‹#›</a:t>
            </a:fld>
            <a:endParaRPr lang="en-US"/>
          </a:p>
        </p:txBody>
      </p:sp>
    </p:spTree>
    <p:extLst>
      <p:ext uri="{BB962C8B-B14F-4D97-AF65-F5344CB8AC3E}">
        <p14:creationId xmlns:p14="http://schemas.microsoft.com/office/powerpoint/2010/main" val="200288669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6" name="Arc 4"/>
            <p:cNvSpPr>
              <a:spLocks/>
            </p:cNvSpPr>
            <p:nvPr/>
          </p:nvSpPr>
          <p:spPr bwMode="invGray">
            <a:xfrm>
              <a:off x="3548" y="1593"/>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7" name="Arc 5"/>
            <p:cNvSpPr>
              <a:spLocks/>
            </p:cNvSpPr>
            <p:nvPr/>
          </p:nvSpPr>
          <p:spPr bwMode="invGray">
            <a:xfrm>
              <a:off x="3521" y="1732"/>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FFFFCC"/>
                </a:solidFill>
              </a:endParaRPr>
            </a:p>
          </p:txBody>
        </p:sp>
      </p:grpSp>
      <p:sp>
        <p:nvSpPr>
          <p:cNvPr id="36871" name="Rectangle 7"/>
          <p:cNvSpPr>
            <a:spLocks noGrp="1" noChangeArrowheads="1"/>
          </p:cNvSpPr>
          <p:nvPr>
            <p:ph type="ctrTitle" sz="quarter"/>
          </p:nvPr>
        </p:nvSpPr>
        <p:spPr>
          <a:xfrm>
            <a:off x="685800" y="1447800"/>
            <a:ext cx="7772400" cy="1143000"/>
          </a:xfrm>
        </p:spPr>
        <p:txBody>
          <a:bodyPr/>
          <a:lstStyle>
            <a:lvl1pPr>
              <a:defRPr/>
            </a:lvl1pPr>
          </a:lstStyle>
          <a:p>
            <a:r>
              <a:rPr lang="en-US"/>
              <a:t>Click to edit Master title style</a:t>
            </a:r>
          </a:p>
        </p:txBody>
      </p:sp>
      <p:sp>
        <p:nvSpPr>
          <p:cNvPr id="36872"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t>Click to edit Master subtitle style</a:t>
            </a:r>
          </a:p>
        </p:txBody>
      </p:sp>
      <p:sp>
        <p:nvSpPr>
          <p:cNvPr id="9" name="Rectangle 9"/>
          <p:cNvSpPr>
            <a:spLocks noGrp="1" noChangeArrowheads="1"/>
          </p:cNvSpPr>
          <p:nvPr>
            <p:ph type="dt" sz="quarter" idx="10"/>
          </p:nvPr>
        </p:nvSpPr>
        <p:spPr/>
        <p:txBody>
          <a:bodyPr/>
          <a:lstStyle>
            <a:lvl1pPr>
              <a:defRPr/>
            </a:lvl1pPr>
          </a:lstStyle>
          <a:p>
            <a:pPr>
              <a:defRPr/>
            </a:pPr>
            <a:endParaRPr lang="en-US"/>
          </a:p>
        </p:txBody>
      </p:sp>
      <p:sp>
        <p:nvSpPr>
          <p:cNvPr id="10" name="Rectangle 10"/>
          <p:cNvSpPr>
            <a:spLocks noGrp="1" noChangeArrowheads="1"/>
          </p:cNvSpPr>
          <p:nvPr>
            <p:ph type="ftr" sz="quarter" idx="11"/>
          </p:nvPr>
        </p:nvSpPr>
        <p:spPr/>
        <p:txBody>
          <a:bodyPr/>
          <a:lstStyle>
            <a:lvl1pPr>
              <a:defRPr/>
            </a:lvl1pPr>
          </a:lstStyle>
          <a:p>
            <a:pPr>
              <a:defRPr/>
            </a:pPr>
            <a:endParaRPr lang="en-US"/>
          </a:p>
        </p:txBody>
      </p:sp>
      <p:sp>
        <p:nvSpPr>
          <p:cNvPr id="11" name="Rectangle 11"/>
          <p:cNvSpPr>
            <a:spLocks noGrp="1" noChangeArrowheads="1"/>
          </p:cNvSpPr>
          <p:nvPr>
            <p:ph type="sldNum" sz="quarter" idx="12"/>
          </p:nvPr>
        </p:nvSpPr>
        <p:spPr/>
        <p:txBody>
          <a:bodyPr/>
          <a:lstStyle>
            <a:lvl1pPr>
              <a:defRPr/>
            </a:lvl1pPr>
          </a:lstStyle>
          <a:p>
            <a:pPr>
              <a:defRPr/>
            </a:pPr>
            <a:fld id="{521307F3-1278-6E48-8298-1C9FC309FE6B}" type="slidenum">
              <a:rPr lang="en-US"/>
              <a:pPr>
                <a:defRPr/>
              </a:pPr>
              <a:t>‹#›</a:t>
            </a:fld>
            <a:endParaRPr lang="en-US"/>
          </a:p>
        </p:txBody>
      </p:sp>
    </p:spTree>
    <p:extLst>
      <p:ext uri="{BB962C8B-B14F-4D97-AF65-F5344CB8AC3E}">
        <p14:creationId xmlns:p14="http://schemas.microsoft.com/office/powerpoint/2010/main" val="32963778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2362200"/>
            <a:ext cx="3924300" cy="3733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91100" y="2362200"/>
            <a:ext cx="3924300" cy="3733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C69AE01E-3DE6-1F43-8BA4-54B4458F96DF}" type="slidenum">
              <a:rPr lang="en-US"/>
              <a:pPr>
                <a:defRPr/>
              </a:pPr>
              <a:t>‹#›</a:t>
            </a:fld>
            <a:endParaRPr lang="en-US"/>
          </a:p>
        </p:txBody>
      </p:sp>
    </p:spTree>
    <p:extLst>
      <p:ext uri="{BB962C8B-B14F-4D97-AF65-F5344CB8AC3E}">
        <p14:creationId xmlns:p14="http://schemas.microsoft.com/office/powerpoint/2010/main" val="168582696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ABBE3EDD-20CF-D947-87D5-3D1F75801600}" type="slidenum">
              <a:rPr lang="en-US"/>
              <a:pPr>
                <a:defRPr/>
              </a:pPr>
              <a:t>‹#›</a:t>
            </a:fld>
            <a:endParaRPr lang="en-US"/>
          </a:p>
        </p:txBody>
      </p:sp>
    </p:spTree>
    <p:extLst>
      <p:ext uri="{BB962C8B-B14F-4D97-AF65-F5344CB8AC3E}">
        <p14:creationId xmlns:p14="http://schemas.microsoft.com/office/powerpoint/2010/main" val="204272546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p:cNvSpPr>
            <a:spLocks noGrp="1" noChangeArrowheads="1"/>
          </p:cNvSpPr>
          <p:nvPr>
            <p:ph type="dt" sz="half" idx="10"/>
          </p:nvPr>
        </p:nvSpPr>
        <p:spPr>
          <a:ln/>
        </p:spPr>
        <p:txBody>
          <a:bodyPr/>
          <a:lstStyle>
            <a:lvl1pPr>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887D2A9A-AAB1-284F-82ED-3C9D5B21C447}" type="slidenum">
              <a:rPr lang="en-US"/>
              <a:pPr>
                <a:defRPr/>
              </a:pPr>
              <a:t>‹#›</a:t>
            </a:fld>
            <a:endParaRPr lang="en-US"/>
          </a:p>
        </p:txBody>
      </p:sp>
    </p:spTree>
    <p:extLst>
      <p:ext uri="{BB962C8B-B14F-4D97-AF65-F5344CB8AC3E}">
        <p14:creationId xmlns:p14="http://schemas.microsoft.com/office/powerpoint/2010/main" val="153835269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a:ln/>
        </p:spPr>
        <p:txBody>
          <a:bodyPr/>
          <a:lstStyle>
            <a:lvl1pPr>
              <a:defRPr/>
            </a:lvl1pPr>
          </a:lstStyle>
          <a:p>
            <a:pPr>
              <a:defRPr/>
            </a:pPr>
            <a:endParaRPr lang="en-US"/>
          </a:p>
        </p:txBody>
      </p:sp>
      <p:sp>
        <p:nvSpPr>
          <p:cNvPr id="6" name="Rectangle 10"/>
          <p:cNvSpPr>
            <a:spLocks noGrp="1" noChangeArrowheads="1"/>
          </p:cNvSpPr>
          <p:nvPr>
            <p:ph type="ftr" sz="quarter" idx="11"/>
          </p:nvPr>
        </p:nvSpPr>
        <p:spPr>
          <a:ln/>
        </p:spPr>
        <p:txBody>
          <a:bodyPr/>
          <a:lstStyle>
            <a:lvl1pPr>
              <a:defRPr/>
            </a:lvl1pPr>
          </a:lstStyle>
          <a:p>
            <a:pPr>
              <a:defRPr/>
            </a:pPr>
            <a:endParaRPr lang="en-US"/>
          </a:p>
        </p:txBody>
      </p:sp>
      <p:sp>
        <p:nvSpPr>
          <p:cNvPr id="7" name="Rectangle 11"/>
          <p:cNvSpPr>
            <a:spLocks noGrp="1" noChangeArrowheads="1"/>
          </p:cNvSpPr>
          <p:nvPr>
            <p:ph type="sldNum" sz="quarter" idx="12"/>
          </p:nvPr>
        </p:nvSpPr>
        <p:spPr>
          <a:ln/>
        </p:spPr>
        <p:txBody>
          <a:bodyPr/>
          <a:lstStyle>
            <a:lvl1pPr>
              <a:defRPr/>
            </a:lvl1pPr>
          </a:lstStyle>
          <a:p>
            <a:pPr>
              <a:defRPr/>
            </a:pPr>
            <a:fld id="{BA000F7B-73A5-2649-B5B9-73CFEE77B70B}" type="slidenum">
              <a:rPr lang="en-US"/>
              <a:pPr>
                <a:defRPr/>
              </a:pPr>
              <a:t>‹#›</a:t>
            </a:fld>
            <a:endParaRPr lang="en-US"/>
          </a:p>
        </p:txBody>
      </p:sp>
    </p:spTree>
    <p:extLst>
      <p:ext uri="{BB962C8B-B14F-4D97-AF65-F5344CB8AC3E}">
        <p14:creationId xmlns:p14="http://schemas.microsoft.com/office/powerpoint/2010/main" val="209602420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ln/>
        </p:spPr>
        <p:txBody>
          <a:bodyPr/>
          <a:lstStyle>
            <a:lvl1pPr>
              <a:defRPr/>
            </a:lvl1pPr>
          </a:lstStyle>
          <a:p>
            <a:pPr>
              <a:defRPr/>
            </a:pPr>
            <a:endParaRPr lang="en-US"/>
          </a:p>
        </p:txBody>
      </p:sp>
      <p:sp>
        <p:nvSpPr>
          <p:cNvPr id="8" name="Rectangle 10"/>
          <p:cNvSpPr>
            <a:spLocks noGrp="1" noChangeArrowheads="1"/>
          </p:cNvSpPr>
          <p:nvPr>
            <p:ph type="ftr" sz="quarter" idx="11"/>
          </p:nvPr>
        </p:nvSpPr>
        <p:spPr>
          <a:ln/>
        </p:spPr>
        <p:txBody>
          <a:bodyPr/>
          <a:lstStyle>
            <a:lvl1pPr>
              <a:defRPr/>
            </a:lvl1pPr>
          </a:lstStyle>
          <a:p>
            <a:pPr>
              <a:defRPr/>
            </a:pPr>
            <a:endParaRPr lang="en-US"/>
          </a:p>
        </p:txBody>
      </p:sp>
      <p:sp>
        <p:nvSpPr>
          <p:cNvPr id="9" name="Rectangle 11"/>
          <p:cNvSpPr>
            <a:spLocks noGrp="1" noChangeArrowheads="1"/>
          </p:cNvSpPr>
          <p:nvPr>
            <p:ph type="sldNum" sz="quarter" idx="12"/>
          </p:nvPr>
        </p:nvSpPr>
        <p:spPr>
          <a:ln/>
        </p:spPr>
        <p:txBody>
          <a:bodyPr/>
          <a:lstStyle>
            <a:lvl1pPr>
              <a:defRPr/>
            </a:lvl1pPr>
          </a:lstStyle>
          <a:p>
            <a:pPr>
              <a:defRPr/>
            </a:pPr>
            <a:fld id="{4C7416DA-A73F-FE40-9461-7383BC9131C6}" type="slidenum">
              <a:rPr lang="en-US"/>
              <a:pPr>
                <a:defRPr/>
              </a:pPr>
              <a:t>‹#›</a:t>
            </a:fld>
            <a:endParaRPr lang="en-US"/>
          </a:p>
        </p:txBody>
      </p:sp>
    </p:spTree>
    <p:extLst>
      <p:ext uri="{BB962C8B-B14F-4D97-AF65-F5344CB8AC3E}">
        <p14:creationId xmlns:p14="http://schemas.microsoft.com/office/powerpoint/2010/main" val="412208434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p:cNvSpPr>
            <a:spLocks noGrp="1" noChangeArrowheads="1"/>
          </p:cNvSpPr>
          <p:nvPr>
            <p:ph type="dt" sz="half" idx="10"/>
          </p:nvPr>
        </p:nvSpPr>
        <p:spPr>
          <a:ln/>
        </p:spPr>
        <p:txBody>
          <a:bodyPr/>
          <a:lstStyle>
            <a:lvl1pPr>
              <a:defRPr/>
            </a:lvl1pPr>
          </a:lstStyle>
          <a:p>
            <a:pPr>
              <a:defRPr/>
            </a:pPr>
            <a:endParaRPr lang="en-US"/>
          </a:p>
        </p:txBody>
      </p:sp>
      <p:sp>
        <p:nvSpPr>
          <p:cNvPr id="4" name="Rectangle 10"/>
          <p:cNvSpPr>
            <a:spLocks noGrp="1" noChangeArrowheads="1"/>
          </p:cNvSpPr>
          <p:nvPr>
            <p:ph type="ftr" sz="quarter" idx="11"/>
          </p:nvPr>
        </p:nvSpPr>
        <p:spPr>
          <a:ln/>
        </p:spPr>
        <p:txBody>
          <a:bodyPr/>
          <a:lstStyle>
            <a:lvl1pPr>
              <a:defRPr/>
            </a:lvl1pPr>
          </a:lstStyle>
          <a:p>
            <a:pPr>
              <a:defRPr/>
            </a:pPr>
            <a:endParaRPr lang="en-US"/>
          </a:p>
        </p:txBody>
      </p:sp>
      <p:sp>
        <p:nvSpPr>
          <p:cNvPr id="5" name="Rectangle 11"/>
          <p:cNvSpPr>
            <a:spLocks noGrp="1" noChangeArrowheads="1"/>
          </p:cNvSpPr>
          <p:nvPr>
            <p:ph type="sldNum" sz="quarter" idx="12"/>
          </p:nvPr>
        </p:nvSpPr>
        <p:spPr>
          <a:ln/>
        </p:spPr>
        <p:txBody>
          <a:bodyPr/>
          <a:lstStyle>
            <a:lvl1pPr>
              <a:defRPr/>
            </a:lvl1pPr>
          </a:lstStyle>
          <a:p>
            <a:pPr>
              <a:defRPr/>
            </a:pPr>
            <a:fld id="{5029B798-A178-6248-9E1C-5B7AAE136D4F}" type="slidenum">
              <a:rPr lang="en-US"/>
              <a:pPr>
                <a:defRPr/>
              </a:pPr>
              <a:t>‹#›</a:t>
            </a:fld>
            <a:endParaRPr lang="en-US"/>
          </a:p>
        </p:txBody>
      </p:sp>
    </p:spTree>
    <p:extLst>
      <p:ext uri="{BB962C8B-B14F-4D97-AF65-F5344CB8AC3E}">
        <p14:creationId xmlns:p14="http://schemas.microsoft.com/office/powerpoint/2010/main" val="179604920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ln/>
        </p:spPr>
        <p:txBody>
          <a:bodyPr/>
          <a:lstStyle>
            <a:lvl1pPr>
              <a:defRPr/>
            </a:lvl1pPr>
          </a:lstStyle>
          <a:p>
            <a:pPr>
              <a:defRPr/>
            </a:pPr>
            <a:endParaRPr lang="en-US"/>
          </a:p>
        </p:txBody>
      </p:sp>
      <p:sp>
        <p:nvSpPr>
          <p:cNvPr id="3" name="Rectangle 10"/>
          <p:cNvSpPr>
            <a:spLocks noGrp="1" noChangeArrowheads="1"/>
          </p:cNvSpPr>
          <p:nvPr>
            <p:ph type="ftr" sz="quarter" idx="11"/>
          </p:nvPr>
        </p:nvSpPr>
        <p:spPr>
          <a:ln/>
        </p:spPr>
        <p:txBody>
          <a:bodyPr/>
          <a:lstStyle>
            <a:lvl1pPr>
              <a:defRPr/>
            </a:lvl1pPr>
          </a:lstStyle>
          <a:p>
            <a:pPr>
              <a:defRPr/>
            </a:pPr>
            <a:endParaRPr lang="en-US"/>
          </a:p>
        </p:txBody>
      </p:sp>
      <p:sp>
        <p:nvSpPr>
          <p:cNvPr id="4" name="Rectangle 11"/>
          <p:cNvSpPr>
            <a:spLocks noGrp="1" noChangeArrowheads="1"/>
          </p:cNvSpPr>
          <p:nvPr>
            <p:ph type="sldNum" sz="quarter" idx="12"/>
          </p:nvPr>
        </p:nvSpPr>
        <p:spPr>
          <a:ln/>
        </p:spPr>
        <p:txBody>
          <a:bodyPr/>
          <a:lstStyle>
            <a:lvl1pPr>
              <a:defRPr/>
            </a:lvl1pPr>
          </a:lstStyle>
          <a:p>
            <a:pPr>
              <a:defRPr/>
            </a:pPr>
            <a:fld id="{33D0BE21-331D-E947-8A8F-DC3E65B5091A}" type="slidenum">
              <a:rPr lang="en-US"/>
              <a:pPr>
                <a:defRPr/>
              </a:pPr>
              <a:t>‹#›</a:t>
            </a:fld>
            <a:endParaRPr lang="en-US"/>
          </a:p>
        </p:txBody>
      </p:sp>
    </p:spTree>
    <p:extLst>
      <p:ext uri="{BB962C8B-B14F-4D97-AF65-F5344CB8AC3E}">
        <p14:creationId xmlns:p14="http://schemas.microsoft.com/office/powerpoint/2010/main" val="148054323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p>
        </p:txBody>
      </p:sp>
      <p:sp>
        <p:nvSpPr>
          <p:cNvPr id="6" name="Rectangle 10"/>
          <p:cNvSpPr>
            <a:spLocks noGrp="1" noChangeArrowheads="1"/>
          </p:cNvSpPr>
          <p:nvPr>
            <p:ph type="ftr" sz="quarter" idx="11"/>
          </p:nvPr>
        </p:nvSpPr>
        <p:spPr>
          <a:ln/>
        </p:spPr>
        <p:txBody>
          <a:bodyPr/>
          <a:lstStyle>
            <a:lvl1pPr>
              <a:defRPr/>
            </a:lvl1pPr>
          </a:lstStyle>
          <a:p>
            <a:pPr>
              <a:defRPr/>
            </a:pPr>
            <a:endParaRPr lang="en-US"/>
          </a:p>
        </p:txBody>
      </p:sp>
      <p:sp>
        <p:nvSpPr>
          <p:cNvPr id="7" name="Rectangle 11"/>
          <p:cNvSpPr>
            <a:spLocks noGrp="1" noChangeArrowheads="1"/>
          </p:cNvSpPr>
          <p:nvPr>
            <p:ph type="sldNum" sz="quarter" idx="12"/>
          </p:nvPr>
        </p:nvSpPr>
        <p:spPr>
          <a:ln/>
        </p:spPr>
        <p:txBody>
          <a:bodyPr/>
          <a:lstStyle>
            <a:lvl1pPr>
              <a:defRPr/>
            </a:lvl1pPr>
          </a:lstStyle>
          <a:p>
            <a:pPr>
              <a:defRPr/>
            </a:pPr>
            <a:fld id="{07D71CA7-F05F-364B-81D8-B79B1865D5E7}" type="slidenum">
              <a:rPr lang="en-US"/>
              <a:pPr>
                <a:defRPr/>
              </a:pPr>
              <a:t>‹#›</a:t>
            </a:fld>
            <a:endParaRPr lang="en-US"/>
          </a:p>
        </p:txBody>
      </p:sp>
    </p:spTree>
    <p:extLst>
      <p:ext uri="{BB962C8B-B14F-4D97-AF65-F5344CB8AC3E}">
        <p14:creationId xmlns:p14="http://schemas.microsoft.com/office/powerpoint/2010/main" val="375219379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p>
        </p:txBody>
      </p:sp>
      <p:sp>
        <p:nvSpPr>
          <p:cNvPr id="6" name="Rectangle 10"/>
          <p:cNvSpPr>
            <a:spLocks noGrp="1" noChangeArrowheads="1"/>
          </p:cNvSpPr>
          <p:nvPr>
            <p:ph type="ftr" sz="quarter" idx="11"/>
          </p:nvPr>
        </p:nvSpPr>
        <p:spPr>
          <a:ln/>
        </p:spPr>
        <p:txBody>
          <a:bodyPr/>
          <a:lstStyle>
            <a:lvl1pPr>
              <a:defRPr/>
            </a:lvl1pPr>
          </a:lstStyle>
          <a:p>
            <a:pPr>
              <a:defRPr/>
            </a:pPr>
            <a:endParaRPr lang="en-US"/>
          </a:p>
        </p:txBody>
      </p:sp>
      <p:sp>
        <p:nvSpPr>
          <p:cNvPr id="7" name="Rectangle 11"/>
          <p:cNvSpPr>
            <a:spLocks noGrp="1" noChangeArrowheads="1"/>
          </p:cNvSpPr>
          <p:nvPr>
            <p:ph type="sldNum" sz="quarter" idx="12"/>
          </p:nvPr>
        </p:nvSpPr>
        <p:spPr>
          <a:ln/>
        </p:spPr>
        <p:txBody>
          <a:bodyPr/>
          <a:lstStyle>
            <a:lvl1pPr>
              <a:defRPr/>
            </a:lvl1pPr>
          </a:lstStyle>
          <a:p>
            <a:pPr>
              <a:defRPr/>
            </a:pPr>
            <a:fld id="{D98A679E-9294-4F41-BA42-FCF79D469944}" type="slidenum">
              <a:rPr lang="en-US"/>
              <a:pPr>
                <a:defRPr/>
              </a:pPr>
              <a:t>‹#›</a:t>
            </a:fld>
            <a:endParaRPr lang="en-US"/>
          </a:p>
        </p:txBody>
      </p:sp>
    </p:spTree>
    <p:extLst>
      <p:ext uri="{BB962C8B-B14F-4D97-AF65-F5344CB8AC3E}">
        <p14:creationId xmlns:p14="http://schemas.microsoft.com/office/powerpoint/2010/main" val="332209024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9E15A147-8867-3F4F-9F2F-BD56CBC77501}" type="slidenum">
              <a:rPr lang="en-US"/>
              <a:pPr>
                <a:defRPr/>
              </a:pPr>
              <a:t>‹#›</a:t>
            </a:fld>
            <a:endParaRPr lang="en-US"/>
          </a:p>
        </p:txBody>
      </p:sp>
    </p:spTree>
    <p:extLst>
      <p:ext uri="{BB962C8B-B14F-4D97-AF65-F5344CB8AC3E}">
        <p14:creationId xmlns:p14="http://schemas.microsoft.com/office/powerpoint/2010/main" val="271777102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55F4B2D4-8A9D-0D4E-A76D-BD156E5B75CF}" type="slidenum">
              <a:rPr lang="en-US"/>
              <a:pPr>
                <a:defRPr/>
              </a:pPr>
              <a:t>‹#›</a:t>
            </a:fld>
            <a:endParaRPr lang="en-US"/>
          </a:p>
        </p:txBody>
      </p:sp>
    </p:spTree>
    <p:extLst>
      <p:ext uri="{BB962C8B-B14F-4D97-AF65-F5344CB8AC3E}">
        <p14:creationId xmlns:p14="http://schemas.microsoft.com/office/powerpoint/2010/main" val="2812300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p>
        </p:txBody>
      </p:sp>
      <p:sp>
        <p:nvSpPr>
          <p:cNvPr id="8" name="Rectangle 9"/>
          <p:cNvSpPr>
            <a:spLocks noGrp="1" noChangeArrowheads="1"/>
          </p:cNvSpPr>
          <p:nvPr>
            <p:ph type="ftr" sz="quarter" idx="11"/>
          </p:nvPr>
        </p:nvSpPr>
        <p:spPr>
          <a:ln/>
        </p:spPr>
        <p:txBody>
          <a:bodyPr/>
          <a:lstStyle>
            <a:lvl1pPr>
              <a:defRPr/>
            </a:lvl1pPr>
          </a:lstStyle>
          <a:p>
            <a:pPr>
              <a:defRPr/>
            </a:pPr>
            <a:endParaRPr lang="en-US"/>
          </a:p>
        </p:txBody>
      </p:sp>
      <p:sp>
        <p:nvSpPr>
          <p:cNvPr id="9" name="Rectangle 10"/>
          <p:cNvSpPr>
            <a:spLocks noGrp="1" noChangeArrowheads="1"/>
          </p:cNvSpPr>
          <p:nvPr>
            <p:ph type="sldNum" sz="quarter" idx="12"/>
          </p:nvPr>
        </p:nvSpPr>
        <p:spPr>
          <a:ln/>
        </p:spPr>
        <p:txBody>
          <a:bodyPr/>
          <a:lstStyle>
            <a:lvl1pPr>
              <a:defRPr/>
            </a:lvl1pPr>
          </a:lstStyle>
          <a:p>
            <a:pPr>
              <a:defRPr/>
            </a:pPr>
            <a:fld id="{AF087FE5-C924-3E44-AA32-01A065718A6A}" type="slidenum">
              <a:rPr lang="en-US"/>
              <a:pPr>
                <a:defRPr/>
              </a:pPr>
              <a:t>‹#›</a:t>
            </a:fld>
            <a:endParaRPr lang="en-US"/>
          </a:p>
        </p:txBody>
      </p:sp>
    </p:spTree>
    <p:extLst>
      <p:ext uri="{BB962C8B-B14F-4D97-AF65-F5344CB8AC3E}">
        <p14:creationId xmlns:p14="http://schemas.microsoft.com/office/powerpoint/2010/main" val="282135378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2057400"/>
            <a:ext cx="7772400" cy="4114800"/>
          </a:xfrm>
        </p:spPr>
        <p:txBody>
          <a:bodyPr/>
          <a:lstStyle/>
          <a:p>
            <a:pPr lvl="0"/>
            <a:endParaRPr lang="en-US" noProof="0"/>
          </a:p>
        </p:txBody>
      </p:sp>
      <p:sp>
        <p:nvSpPr>
          <p:cNvPr id="4" name="Rectangle 9"/>
          <p:cNvSpPr>
            <a:spLocks noGrp="1" noChangeArrowheads="1"/>
          </p:cNvSpPr>
          <p:nvPr>
            <p:ph type="dt" sz="half" idx="10"/>
          </p:nvPr>
        </p:nvSpPr>
        <p:spPr>
          <a:ln/>
        </p:spPr>
        <p:txBody>
          <a:bodyPr/>
          <a:lstStyle>
            <a:lvl1pPr>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4210A807-D99F-6D46-B2CE-0A9304AD9078}" type="slidenum">
              <a:rPr lang="en-US"/>
              <a:pPr>
                <a:defRPr/>
              </a:pPr>
              <a:t>‹#›</a:t>
            </a:fld>
            <a:endParaRPr lang="en-US"/>
          </a:p>
        </p:txBody>
      </p:sp>
    </p:spTree>
    <p:extLst>
      <p:ext uri="{BB962C8B-B14F-4D97-AF65-F5344CB8AC3E}">
        <p14:creationId xmlns:p14="http://schemas.microsoft.com/office/powerpoint/2010/main" val="319520769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918325"/>
            <a:chOff x="0" y="0"/>
            <a:chExt cx="5760" cy="4358"/>
          </a:xfrm>
        </p:grpSpPr>
        <p:sp>
          <p:nvSpPr>
            <p:cNvPr id="5"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w="9525">
              <a:noFill/>
              <a:miter lim="800000"/>
              <a:headEnd/>
              <a:tailEnd/>
            </a:ln>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6" name="Freeform 4"/>
            <p:cNvSpPr>
              <a:spLocks/>
            </p:cNvSpPr>
            <p:nvPr/>
          </p:nvSpPr>
          <p:spPr bwMode="invGray">
            <a:xfrm>
              <a:off x="0" y="0"/>
              <a:ext cx="5760" cy="1344"/>
            </a:xfrm>
            <a:custGeom>
              <a:avLst/>
              <a:gdLst/>
              <a:ahLst/>
              <a:cxnLst>
                <a:cxn ang="0">
                  <a:pos x="0" y="0"/>
                </a:cxn>
                <a:cxn ang="0">
                  <a:pos x="5760" y="0"/>
                </a:cxn>
                <a:cxn ang="0">
                  <a:pos x="5760" y="720"/>
                </a:cxn>
                <a:cxn ang="0">
                  <a:pos x="3600" y="624"/>
                </a:cxn>
                <a:cxn ang="0">
                  <a:pos x="0" y="1000"/>
                </a:cxn>
                <a:cxn ang="0">
                  <a:pos x="0" y="0"/>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w="9525">
              <a:noFill/>
              <a:round/>
              <a:headEnd/>
              <a:tailEnd/>
            </a:ln>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7" name="Freeform 5"/>
            <p:cNvSpPr>
              <a:spLocks/>
            </p:cNvSpPr>
            <p:nvPr/>
          </p:nvSpPr>
          <p:spPr bwMode="invGray">
            <a:xfrm>
              <a:off x="0" y="733"/>
              <a:ext cx="5760" cy="3587"/>
            </a:xfrm>
            <a:custGeom>
              <a:avLst/>
              <a:gdLst/>
              <a:ahLst/>
              <a:cxnLst>
                <a:cxn ang="0">
                  <a:pos x="0" y="582"/>
                </a:cxn>
                <a:cxn ang="0">
                  <a:pos x="2640" y="267"/>
                </a:cxn>
                <a:cxn ang="0">
                  <a:pos x="3373" y="160"/>
                </a:cxn>
                <a:cxn ang="0">
                  <a:pos x="5760" y="358"/>
                </a:cxn>
                <a:cxn ang="0">
                  <a:pos x="5760" y="3587"/>
                </a:cxn>
                <a:cxn ang="0">
                  <a:pos x="0" y="3587"/>
                </a:cxn>
                <a:cxn ang="0">
                  <a:pos x="0" y="582"/>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w="9525" cap="flat">
              <a:noFill/>
              <a:prstDash val="solid"/>
              <a:round/>
              <a:headEnd type="none" w="med" len="med"/>
              <a:tailEnd type="none" w="med" len="med"/>
            </a:ln>
            <a:effectLst/>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8" name="Freeform 6"/>
            <p:cNvSpPr>
              <a:spLocks/>
            </p:cNvSpPr>
            <p:nvPr/>
          </p:nvSpPr>
          <p:spPr bwMode="invGray">
            <a:xfrm>
              <a:off x="0" y="184"/>
              <a:ext cx="5760" cy="538"/>
            </a:xfrm>
            <a:custGeom>
              <a:avLst/>
              <a:gdLst/>
              <a:ahLst/>
              <a:cxnLst>
                <a:cxn ang="0">
                  <a:pos x="0" y="163"/>
                </a:cxn>
                <a:cxn ang="0">
                  <a:pos x="0" y="403"/>
                </a:cxn>
                <a:cxn ang="0">
                  <a:pos x="1773" y="443"/>
                </a:cxn>
                <a:cxn ang="0">
                  <a:pos x="4573" y="176"/>
                </a:cxn>
                <a:cxn ang="0">
                  <a:pos x="5760" y="536"/>
                </a:cxn>
                <a:cxn ang="0">
                  <a:pos x="5760" y="163"/>
                </a:cxn>
                <a:cxn ang="0">
                  <a:pos x="4560" y="29"/>
                </a:cxn>
                <a:cxn ang="0">
                  <a:pos x="1987" y="336"/>
                </a:cxn>
                <a:cxn ang="0">
                  <a:pos x="0" y="163"/>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w="9525">
              <a:noFill/>
              <a:round/>
              <a:headEnd/>
              <a:tailEnd/>
            </a:ln>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9" name="Freeform 7"/>
            <p:cNvSpPr>
              <a:spLocks/>
            </p:cNvSpPr>
            <p:nvPr/>
          </p:nvSpPr>
          <p:spPr bwMode="hidden">
            <a:xfrm>
              <a:off x="0" y="1515"/>
              <a:ext cx="5760" cy="674"/>
            </a:xfrm>
            <a:custGeom>
              <a:avLst/>
              <a:gdLst/>
              <a:ahLst/>
              <a:cxnLst>
                <a:cxn ang="0">
                  <a:pos x="0" y="246"/>
                </a:cxn>
                <a:cxn ang="0">
                  <a:pos x="0" y="406"/>
                </a:cxn>
                <a:cxn ang="0">
                  <a:pos x="1280" y="645"/>
                </a:cxn>
                <a:cxn ang="0">
                  <a:pos x="1627" y="580"/>
                </a:cxn>
                <a:cxn ang="0">
                  <a:pos x="4493" y="113"/>
                </a:cxn>
                <a:cxn ang="0">
                  <a:pos x="5760" y="606"/>
                </a:cxn>
                <a:cxn ang="0">
                  <a:pos x="5760" y="233"/>
                </a:cxn>
                <a:cxn ang="0">
                  <a:pos x="4040" y="33"/>
                </a:cxn>
                <a:cxn ang="0">
                  <a:pos x="1093" y="433"/>
                </a:cxn>
                <a:cxn ang="0">
                  <a:pos x="0" y="246"/>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10" name="Freeform 8"/>
            <p:cNvSpPr>
              <a:spLocks/>
            </p:cNvSpPr>
            <p:nvPr/>
          </p:nvSpPr>
          <p:spPr bwMode="white">
            <a:xfrm>
              <a:off x="1560" y="959"/>
              <a:ext cx="4200" cy="3361"/>
            </a:xfrm>
            <a:custGeom>
              <a:avLst/>
              <a:gdLst/>
              <a:ahLst/>
              <a:cxnLst>
                <a:cxn ang="0">
                  <a:pos x="0" y="3361"/>
                </a:cxn>
                <a:cxn ang="0">
                  <a:pos x="1054" y="295"/>
                </a:cxn>
                <a:cxn ang="0">
                  <a:pos x="4200" y="1588"/>
                </a:cxn>
                <a:cxn ang="0">
                  <a:pos x="4200" y="2028"/>
                </a:cxn>
                <a:cxn ang="0">
                  <a:pos x="1200" y="442"/>
                </a:cxn>
                <a:cxn ang="0">
                  <a:pos x="347" y="3361"/>
                </a:cxn>
                <a:cxn ang="0">
                  <a:pos x="0" y="3361"/>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w="9525">
              <a:noFill/>
              <a:round/>
              <a:headEnd/>
              <a:tailEnd/>
            </a:ln>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11" name="Freeform 9"/>
            <p:cNvSpPr>
              <a:spLocks/>
            </p:cNvSpPr>
            <p:nvPr/>
          </p:nvSpPr>
          <p:spPr bwMode="invGray">
            <a:xfrm>
              <a:off x="0" y="2169"/>
              <a:ext cx="5760" cy="1925"/>
            </a:xfrm>
            <a:custGeom>
              <a:avLst/>
              <a:gdLst/>
              <a:ahLst/>
              <a:cxnLst>
                <a:cxn ang="0">
                  <a:pos x="0" y="804"/>
                </a:cxn>
                <a:cxn ang="0">
                  <a:pos x="0" y="991"/>
                </a:cxn>
                <a:cxn ang="0">
                  <a:pos x="1547" y="1818"/>
                </a:cxn>
                <a:cxn ang="0">
                  <a:pos x="3253" y="351"/>
                </a:cxn>
                <a:cxn ang="0">
                  <a:pos x="5760" y="1537"/>
                </a:cxn>
                <a:cxn ang="0">
                  <a:pos x="5760" y="1151"/>
                </a:cxn>
                <a:cxn ang="0">
                  <a:pos x="3240" y="84"/>
                </a:cxn>
                <a:cxn ang="0">
                  <a:pos x="1573" y="1671"/>
                </a:cxn>
                <a:cxn ang="0">
                  <a:pos x="0" y="804"/>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12" name="Freeform 10"/>
            <p:cNvSpPr>
              <a:spLocks/>
            </p:cNvSpPr>
            <p:nvPr/>
          </p:nvSpPr>
          <p:spPr bwMode="white">
            <a:xfrm>
              <a:off x="0" y="2238"/>
              <a:ext cx="3929" cy="2120"/>
            </a:xfrm>
            <a:custGeom>
              <a:avLst/>
              <a:gdLst/>
              <a:ahLst/>
              <a:cxnLst>
                <a:cxn ang="0">
                  <a:pos x="0" y="415"/>
                </a:cxn>
                <a:cxn ang="0">
                  <a:pos x="0" y="508"/>
                </a:cxn>
                <a:cxn ang="0">
                  <a:pos x="1933" y="229"/>
                </a:cxn>
                <a:cxn ang="0">
                  <a:pos x="3920" y="1055"/>
                </a:cxn>
                <a:cxn ang="0">
                  <a:pos x="3587" y="2082"/>
                </a:cxn>
                <a:cxn ang="0">
                  <a:pos x="3947" y="829"/>
                </a:cxn>
                <a:cxn ang="0">
                  <a:pos x="2253" y="69"/>
                </a:cxn>
                <a:cxn ang="0">
                  <a:pos x="0" y="4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w="9525" cap="flat">
              <a:noFill/>
              <a:prstDash val="solid"/>
              <a:round/>
              <a:headEnd type="none" w="med" len="med"/>
              <a:tailEnd type="none" w="med" len="med"/>
            </a:ln>
            <a:effectLst/>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grpSp>
      <p:sp>
        <p:nvSpPr>
          <p:cNvPr id="4107" name="Rectangle 11"/>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4108" name="Rectangle 12"/>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13" name="Rectangle 13"/>
          <p:cNvSpPr>
            <a:spLocks noGrp="1" noChangeArrowheads="1"/>
          </p:cNvSpPr>
          <p:nvPr>
            <p:ph type="dt" sz="quarter" idx="10"/>
          </p:nvPr>
        </p:nvSpPr>
        <p:spPr/>
        <p:txBody>
          <a:bodyPr/>
          <a:lstStyle>
            <a:lvl1pPr>
              <a:spcBef>
                <a:spcPct val="0"/>
              </a:spcBef>
              <a:defRPr/>
            </a:lvl1pPr>
          </a:lstStyle>
          <a:p>
            <a:pPr>
              <a:defRPr/>
            </a:pPr>
            <a:endParaRPr lang="en-US"/>
          </a:p>
        </p:txBody>
      </p:sp>
      <p:sp>
        <p:nvSpPr>
          <p:cNvPr id="14" name="Rectangle 14"/>
          <p:cNvSpPr>
            <a:spLocks noGrp="1" noChangeArrowheads="1"/>
          </p:cNvSpPr>
          <p:nvPr>
            <p:ph type="ftr" sz="quarter" idx="11"/>
          </p:nvPr>
        </p:nvSpPr>
        <p:spPr/>
        <p:txBody>
          <a:bodyPr/>
          <a:lstStyle>
            <a:lvl1pPr>
              <a:spcBef>
                <a:spcPct val="0"/>
              </a:spcBef>
              <a:defRPr/>
            </a:lvl1pPr>
          </a:lstStyle>
          <a:p>
            <a:pPr>
              <a:defRPr/>
            </a:pPr>
            <a:endParaRPr lang="en-US"/>
          </a:p>
        </p:txBody>
      </p:sp>
      <p:sp>
        <p:nvSpPr>
          <p:cNvPr id="15" name="Rectangle 15"/>
          <p:cNvSpPr>
            <a:spLocks noGrp="1" noChangeArrowheads="1"/>
          </p:cNvSpPr>
          <p:nvPr>
            <p:ph type="sldNum" sz="quarter" idx="12"/>
          </p:nvPr>
        </p:nvSpPr>
        <p:spPr/>
        <p:txBody>
          <a:bodyPr/>
          <a:lstStyle>
            <a:lvl1pPr>
              <a:spcBef>
                <a:spcPct val="0"/>
              </a:spcBef>
              <a:defRPr/>
            </a:lvl1pPr>
          </a:lstStyle>
          <a:p>
            <a:pPr>
              <a:defRPr/>
            </a:pPr>
            <a:fld id="{20E50056-99BA-8C47-A241-B4F1E3C77A5F}" type="slidenum">
              <a:rPr lang="en-US"/>
              <a:pPr>
                <a:defRPr/>
              </a:pPr>
              <a:t>‹#›</a:t>
            </a:fld>
            <a:endParaRPr lang="en-US"/>
          </a:p>
        </p:txBody>
      </p:sp>
    </p:spTree>
    <p:extLst>
      <p:ext uri="{BB962C8B-B14F-4D97-AF65-F5344CB8AC3E}">
        <p14:creationId xmlns:p14="http://schemas.microsoft.com/office/powerpoint/2010/main" val="393061566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DCCCC19A-64B4-434E-B753-C220D0948812}" type="slidenum">
              <a:rPr lang="en-US"/>
              <a:pPr>
                <a:defRPr/>
              </a:pPr>
              <a:t>‹#›</a:t>
            </a:fld>
            <a:endParaRPr lang="en-US"/>
          </a:p>
        </p:txBody>
      </p:sp>
    </p:spTree>
    <p:extLst>
      <p:ext uri="{BB962C8B-B14F-4D97-AF65-F5344CB8AC3E}">
        <p14:creationId xmlns:p14="http://schemas.microsoft.com/office/powerpoint/2010/main" val="174741143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E931E72F-5358-D24D-ADB1-011449E6E4F6}" type="slidenum">
              <a:rPr lang="en-US"/>
              <a:pPr>
                <a:defRPr/>
              </a:pPr>
              <a:t>‹#›</a:t>
            </a:fld>
            <a:endParaRPr lang="en-US"/>
          </a:p>
        </p:txBody>
      </p:sp>
    </p:spTree>
    <p:extLst>
      <p:ext uri="{BB962C8B-B14F-4D97-AF65-F5344CB8AC3E}">
        <p14:creationId xmlns:p14="http://schemas.microsoft.com/office/powerpoint/2010/main" val="269109527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AAC75CC1-B374-4B44-934E-90B7BF68E20D}" type="slidenum">
              <a:rPr lang="en-US"/>
              <a:pPr>
                <a:defRPr/>
              </a:pPr>
              <a:t>‹#›</a:t>
            </a:fld>
            <a:endParaRPr lang="en-US"/>
          </a:p>
        </p:txBody>
      </p:sp>
    </p:spTree>
    <p:extLst>
      <p:ext uri="{BB962C8B-B14F-4D97-AF65-F5344CB8AC3E}">
        <p14:creationId xmlns:p14="http://schemas.microsoft.com/office/powerpoint/2010/main" val="323220484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p>
        </p:txBody>
      </p:sp>
      <p:sp>
        <p:nvSpPr>
          <p:cNvPr id="8" name="Rectangle 13"/>
          <p:cNvSpPr>
            <a:spLocks noGrp="1" noChangeArrowheads="1"/>
          </p:cNvSpPr>
          <p:nvPr>
            <p:ph type="ftr" sz="quarter" idx="11"/>
          </p:nvPr>
        </p:nvSpPr>
        <p:spPr>
          <a:ln/>
        </p:spPr>
        <p:txBody>
          <a:bodyPr/>
          <a:lstStyle>
            <a:lvl1pPr>
              <a:defRPr/>
            </a:lvl1pPr>
          </a:lstStyle>
          <a:p>
            <a:pPr>
              <a:defRPr/>
            </a:pPr>
            <a:endParaRPr lang="en-US"/>
          </a:p>
        </p:txBody>
      </p:sp>
      <p:sp>
        <p:nvSpPr>
          <p:cNvPr id="9" name="Rectangle 14"/>
          <p:cNvSpPr>
            <a:spLocks noGrp="1" noChangeArrowheads="1"/>
          </p:cNvSpPr>
          <p:nvPr>
            <p:ph type="sldNum" sz="quarter" idx="12"/>
          </p:nvPr>
        </p:nvSpPr>
        <p:spPr>
          <a:ln/>
        </p:spPr>
        <p:txBody>
          <a:bodyPr/>
          <a:lstStyle>
            <a:lvl1pPr>
              <a:defRPr/>
            </a:lvl1pPr>
          </a:lstStyle>
          <a:p>
            <a:pPr>
              <a:defRPr/>
            </a:pPr>
            <a:fld id="{94D83A24-ECE0-234B-8022-B05E3FB62800}" type="slidenum">
              <a:rPr lang="en-US"/>
              <a:pPr>
                <a:defRPr/>
              </a:pPr>
              <a:t>‹#›</a:t>
            </a:fld>
            <a:endParaRPr lang="en-US"/>
          </a:p>
        </p:txBody>
      </p:sp>
    </p:spTree>
    <p:extLst>
      <p:ext uri="{BB962C8B-B14F-4D97-AF65-F5344CB8AC3E}">
        <p14:creationId xmlns:p14="http://schemas.microsoft.com/office/powerpoint/2010/main" val="306150599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a:ln/>
        </p:spPr>
        <p:txBody>
          <a:bodyPr/>
          <a:lstStyle>
            <a:lvl1pPr>
              <a:defRPr/>
            </a:lvl1pPr>
          </a:lstStyle>
          <a:p>
            <a:pPr>
              <a:defRPr/>
            </a:pPr>
            <a:endParaRPr lang="en-US"/>
          </a:p>
        </p:txBody>
      </p:sp>
      <p:sp>
        <p:nvSpPr>
          <p:cNvPr id="4" name="Rectangle 13"/>
          <p:cNvSpPr>
            <a:spLocks noGrp="1" noChangeArrowheads="1"/>
          </p:cNvSpPr>
          <p:nvPr>
            <p:ph type="ftr" sz="quarter" idx="11"/>
          </p:nvPr>
        </p:nvSpPr>
        <p:spPr>
          <a:ln/>
        </p:spPr>
        <p:txBody>
          <a:bodyPr/>
          <a:lstStyle>
            <a:lvl1pPr>
              <a:defRPr/>
            </a:lvl1pPr>
          </a:lstStyle>
          <a:p>
            <a:pPr>
              <a:defRPr/>
            </a:pPr>
            <a:endParaRPr lang="en-US"/>
          </a:p>
        </p:txBody>
      </p:sp>
      <p:sp>
        <p:nvSpPr>
          <p:cNvPr id="5" name="Rectangle 14"/>
          <p:cNvSpPr>
            <a:spLocks noGrp="1" noChangeArrowheads="1"/>
          </p:cNvSpPr>
          <p:nvPr>
            <p:ph type="sldNum" sz="quarter" idx="12"/>
          </p:nvPr>
        </p:nvSpPr>
        <p:spPr>
          <a:ln/>
        </p:spPr>
        <p:txBody>
          <a:bodyPr/>
          <a:lstStyle>
            <a:lvl1pPr>
              <a:defRPr/>
            </a:lvl1pPr>
          </a:lstStyle>
          <a:p>
            <a:pPr>
              <a:defRPr/>
            </a:pPr>
            <a:fld id="{9D205FDB-349D-A84B-80E3-393E8EACF07D}" type="slidenum">
              <a:rPr lang="en-US"/>
              <a:pPr>
                <a:defRPr/>
              </a:pPr>
              <a:t>‹#›</a:t>
            </a:fld>
            <a:endParaRPr lang="en-US"/>
          </a:p>
        </p:txBody>
      </p:sp>
    </p:spTree>
    <p:extLst>
      <p:ext uri="{BB962C8B-B14F-4D97-AF65-F5344CB8AC3E}">
        <p14:creationId xmlns:p14="http://schemas.microsoft.com/office/powerpoint/2010/main" val="156910881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defRPr/>
            </a:pPr>
            <a:endParaRPr lang="en-US"/>
          </a:p>
        </p:txBody>
      </p:sp>
      <p:sp>
        <p:nvSpPr>
          <p:cNvPr id="3" name="Rectangle 13"/>
          <p:cNvSpPr>
            <a:spLocks noGrp="1" noChangeArrowheads="1"/>
          </p:cNvSpPr>
          <p:nvPr>
            <p:ph type="ftr" sz="quarter" idx="11"/>
          </p:nvPr>
        </p:nvSpPr>
        <p:spPr>
          <a:ln/>
        </p:spPr>
        <p:txBody>
          <a:bodyPr/>
          <a:lstStyle>
            <a:lvl1pPr>
              <a:defRPr/>
            </a:lvl1pPr>
          </a:lstStyle>
          <a:p>
            <a:pPr>
              <a:defRPr/>
            </a:pPr>
            <a:endParaRPr lang="en-US"/>
          </a:p>
        </p:txBody>
      </p:sp>
      <p:sp>
        <p:nvSpPr>
          <p:cNvPr id="4" name="Rectangle 14"/>
          <p:cNvSpPr>
            <a:spLocks noGrp="1" noChangeArrowheads="1"/>
          </p:cNvSpPr>
          <p:nvPr>
            <p:ph type="sldNum" sz="quarter" idx="12"/>
          </p:nvPr>
        </p:nvSpPr>
        <p:spPr>
          <a:ln/>
        </p:spPr>
        <p:txBody>
          <a:bodyPr/>
          <a:lstStyle>
            <a:lvl1pPr>
              <a:defRPr/>
            </a:lvl1pPr>
          </a:lstStyle>
          <a:p>
            <a:pPr>
              <a:defRPr/>
            </a:pPr>
            <a:fld id="{C51EB5A1-F2CB-444D-BF11-5094810219EE}" type="slidenum">
              <a:rPr lang="en-US"/>
              <a:pPr>
                <a:defRPr/>
              </a:pPr>
              <a:t>‹#›</a:t>
            </a:fld>
            <a:endParaRPr lang="en-US"/>
          </a:p>
        </p:txBody>
      </p:sp>
    </p:spTree>
    <p:extLst>
      <p:ext uri="{BB962C8B-B14F-4D97-AF65-F5344CB8AC3E}">
        <p14:creationId xmlns:p14="http://schemas.microsoft.com/office/powerpoint/2010/main" val="157880469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A58B7E32-1203-5347-BBA2-DE5F3B49F074}" type="slidenum">
              <a:rPr lang="en-US"/>
              <a:pPr>
                <a:defRPr/>
              </a:pPr>
              <a:t>‹#›</a:t>
            </a:fld>
            <a:endParaRPr lang="en-US"/>
          </a:p>
        </p:txBody>
      </p:sp>
    </p:spTree>
    <p:extLst>
      <p:ext uri="{BB962C8B-B14F-4D97-AF65-F5344CB8AC3E}">
        <p14:creationId xmlns:p14="http://schemas.microsoft.com/office/powerpoint/2010/main" val="220839447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70FF9258-6943-794E-A6EF-A1F4772721C0}" type="slidenum">
              <a:rPr lang="en-US"/>
              <a:pPr>
                <a:defRPr/>
              </a:pPr>
              <a:t>‹#›</a:t>
            </a:fld>
            <a:endParaRPr lang="en-US"/>
          </a:p>
        </p:txBody>
      </p:sp>
    </p:spTree>
    <p:extLst>
      <p:ext uri="{BB962C8B-B14F-4D97-AF65-F5344CB8AC3E}">
        <p14:creationId xmlns:p14="http://schemas.microsoft.com/office/powerpoint/2010/main" val="39783172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p>
        </p:txBody>
      </p:sp>
      <p:sp>
        <p:nvSpPr>
          <p:cNvPr id="4" name="Rectangle 9"/>
          <p:cNvSpPr>
            <a:spLocks noGrp="1" noChangeArrowheads="1"/>
          </p:cNvSpPr>
          <p:nvPr>
            <p:ph type="ftr" sz="quarter" idx="11"/>
          </p:nvPr>
        </p:nvSpPr>
        <p:spPr>
          <a:ln/>
        </p:spPr>
        <p:txBody>
          <a:bodyPr/>
          <a:lstStyle>
            <a:lvl1pPr>
              <a:defRPr/>
            </a:lvl1pPr>
          </a:lstStyle>
          <a:p>
            <a:pPr>
              <a:defRPr/>
            </a:pPr>
            <a:endParaRPr lang="en-US"/>
          </a:p>
        </p:txBody>
      </p:sp>
      <p:sp>
        <p:nvSpPr>
          <p:cNvPr id="5" name="Rectangle 10"/>
          <p:cNvSpPr>
            <a:spLocks noGrp="1" noChangeArrowheads="1"/>
          </p:cNvSpPr>
          <p:nvPr>
            <p:ph type="sldNum" sz="quarter" idx="12"/>
          </p:nvPr>
        </p:nvSpPr>
        <p:spPr>
          <a:ln/>
        </p:spPr>
        <p:txBody>
          <a:bodyPr/>
          <a:lstStyle>
            <a:lvl1pPr>
              <a:defRPr/>
            </a:lvl1pPr>
          </a:lstStyle>
          <a:p>
            <a:pPr>
              <a:defRPr/>
            </a:pPr>
            <a:fld id="{D5892F8D-FDEB-564D-A62C-D74720E5623A}" type="slidenum">
              <a:rPr lang="en-US"/>
              <a:pPr>
                <a:defRPr/>
              </a:pPr>
              <a:t>‹#›</a:t>
            </a:fld>
            <a:endParaRPr lang="en-US"/>
          </a:p>
        </p:txBody>
      </p:sp>
    </p:spTree>
    <p:extLst>
      <p:ext uri="{BB962C8B-B14F-4D97-AF65-F5344CB8AC3E}">
        <p14:creationId xmlns:p14="http://schemas.microsoft.com/office/powerpoint/2010/main" val="367134462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02951778-E8F7-D940-AAA0-DBAC061F2103}" type="slidenum">
              <a:rPr lang="en-US"/>
              <a:pPr>
                <a:defRPr/>
              </a:pPr>
              <a:t>‹#›</a:t>
            </a:fld>
            <a:endParaRPr lang="en-US"/>
          </a:p>
        </p:txBody>
      </p:sp>
    </p:spTree>
    <p:extLst>
      <p:ext uri="{BB962C8B-B14F-4D97-AF65-F5344CB8AC3E}">
        <p14:creationId xmlns:p14="http://schemas.microsoft.com/office/powerpoint/2010/main" val="378166855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BBB0F9F7-54A1-314A-AC09-7BC85747FCD3}" type="slidenum">
              <a:rPr lang="en-US"/>
              <a:pPr>
                <a:defRPr/>
              </a:pPr>
              <a:t>‹#›</a:t>
            </a:fld>
            <a:endParaRPr lang="en-US"/>
          </a:p>
        </p:txBody>
      </p:sp>
    </p:spTree>
    <p:extLst>
      <p:ext uri="{BB962C8B-B14F-4D97-AF65-F5344CB8AC3E}">
        <p14:creationId xmlns:p14="http://schemas.microsoft.com/office/powerpoint/2010/main" val="15822283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p>
        </p:txBody>
      </p:sp>
      <p:sp>
        <p:nvSpPr>
          <p:cNvPr id="8" name="Rectangle 13"/>
          <p:cNvSpPr>
            <a:spLocks noGrp="1" noChangeArrowheads="1"/>
          </p:cNvSpPr>
          <p:nvPr>
            <p:ph type="ftr" sz="quarter" idx="11"/>
          </p:nvPr>
        </p:nvSpPr>
        <p:spPr>
          <a:ln/>
        </p:spPr>
        <p:txBody>
          <a:bodyPr/>
          <a:lstStyle>
            <a:lvl1pPr>
              <a:defRPr/>
            </a:lvl1pPr>
          </a:lstStyle>
          <a:p>
            <a:pPr>
              <a:defRPr/>
            </a:pPr>
            <a:endParaRPr lang="en-US"/>
          </a:p>
        </p:txBody>
      </p:sp>
      <p:sp>
        <p:nvSpPr>
          <p:cNvPr id="9" name="Rectangle 14"/>
          <p:cNvSpPr>
            <a:spLocks noGrp="1" noChangeArrowheads="1"/>
          </p:cNvSpPr>
          <p:nvPr>
            <p:ph type="sldNum" sz="quarter" idx="12"/>
          </p:nvPr>
        </p:nvSpPr>
        <p:spPr>
          <a:ln/>
        </p:spPr>
        <p:txBody>
          <a:bodyPr/>
          <a:lstStyle>
            <a:lvl1pPr>
              <a:defRPr/>
            </a:lvl1pPr>
          </a:lstStyle>
          <a:p>
            <a:pPr>
              <a:defRPr/>
            </a:pPr>
            <a:fld id="{4941EFAD-EDA9-EB4F-B35A-CB5FC434F649}" type="slidenum">
              <a:rPr lang="en-US"/>
              <a:pPr>
                <a:defRPr/>
              </a:pPr>
              <a:t>‹#›</a:t>
            </a:fld>
            <a:endParaRPr lang="en-US"/>
          </a:p>
        </p:txBody>
      </p:sp>
    </p:spTree>
    <p:extLst>
      <p:ext uri="{BB962C8B-B14F-4D97-AF65-F5344CB8AC3E}">
        <p14:creationId xmlns:p14="http://schemas.microsoft.com/office/powerpoint/2010/main" val="89813795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A3C6AAE0-85AD-0D4C-8D70-2E1806C468C6}" type="slidenum">
              <a:rPr lang="en-US"/>
              <a:pPr>
                <a:defRPr/>
              </a:pPr>
              <a:t>‹#›</a:t>
            </a:fld>
            <a:endParaRPr lang="en-US"/>
          </a:p>
        </p:txBody>
      </p:sp>
    </p:spTree>
    <p:extLst>
      <p:ext uri="{BB962C8B-B14F-4D97-AF65-F5344CB8AC3E}">
        <p14:creationId xmlns:p14="http://schemas.microsoft.com/office/powerpoint/2010/main" val="72823923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D91AC0B-5766-CE45-8294-4546A173B0F1}" type="slidenum">
              <a:rPr lang="en-US"/>
              <a:pPr>
                <a:defRPr/>
              </a:pPr>
              <a:t>‹#›</a:t>
            </a:fld>
            <a:endParaRPr lang="en-US"/>
          </a:p>
        </p:txBody>
      </p:sp>
    </p:spTree>
    <p:extLst>
      <p:ext uri="{BB962C8B-B14F-4D97-AF65-F5344CB8AC3E}">
        <p14:creationId xmlns:p14="http://schemas.microsoft.com/office/powerpoint/2010/main" val="1012614160"/>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6A0FEAF-34AF-084A-A313-67981DCD048C}" type="slidenum">
              <a:rPr lang="en-US"/>
              <a:pPr>
                <a:defRPr/>
              </a:pPr>
              <a:t>‹#›</a:t>
            </a:fld>
            <a:endParaRPr lang="en-US"/>
          </a:p>
        </p:txBody>
      </p:sp>
    </p:spTree>
    <p:extLst>
      <p:ext uri="{BB962C8B-B14F-4D97-AF65-F5344CB8AC3E}">
        <p14:creationId xmlns:p14="http://schemas.microsoft.com/office/powerpoint/2010/main" val="1334824948"/>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3CA40B23-AB25-F34D-A7FD-8EF257AF4D65}" type="slidenum">
              <a:rPr lang="en-US"/>
              <a:pPr>
                <a:defRPr/>
              </a:pPr>
              <a:t>‹#›</a:t>
            </a:fld>
            <a:endParaRPr lang="en-US"/>
          </a:p>
        </p:txBody>
      </p:sp>
    </p:spTree>
    <p:extLst>
      <p:ext uri="{BB962C8B-B14F-4D97-AF65-F5344CB8AC3E}">
        <p14:creationId xmlns:p14="http://schemas.microsoft.com/office/powerpoint/2010/main" val="4213245273"/>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F5C9618-4BB7-0046-9E24-14FB6D02D496}" type="slidenum">
              <a:rPr lang="en-US"/>
              <a:pPr>
                <a:defRPr/>
              </a:pPr>
              <a:t>‹#›</a:t>
            </a:fld>
            <a:endParaRPr lang="en-US"/>
          </a:p>
        </p:txBody>
      </p:sp>
    </p:spTree>
    <p:extLst>
      <p:ext uri="{BB962C8B-B14F-4D97-AF65-F5344CB8AC3E}">
        <p14:creationId xmlns:p14="http://schemas.microsoft.com/office/powerpoint/2010/main" val="226975124"/>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0DAED51-70B1-AB48-B88F-260483F6BCDE}" type="slidenum">
              <a:rPr lang="en-US"/>
              <a:pPr>
                <a:defRPr/>
              </a:pPr>
              <a:t>‹#›</a:t>
            </a:fld>
            <a:endParaRPr lang="en-US"/>
          </a:p>
        </p:txBody>
      </p:sp>
    </p:spTree>
    <p:extLst>
      <p:ext uri="{BB962C8B-B14F-4D97-AF65-F5344CB8AC3E}">
        <p14:creationId xmlns:p14="http://schemas.microsoft.com/office/powerpoint/2010/main" val="964716818"/>
      </p:ext>
    </p:extLst>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E5E6BFE-496D-AF40-8F91-E7A9E087BFC1}" type="slidenum">
              <a:rPr lang="en-US"/>
              <a:pPr>
                <a:defRPr/>
              </a:pPr>
              <a:t>‹#›</a:t>
            </a:fld>
            <a:endParaRPr lang="en-US"/>
          </a:p>
        </p:txBody>
      </p:sp>
    </p:spTree>
    <p:extLst>
      <p:ext uri="{BB962C8B-B14F-4D97-AF65-F5344CB8AC3E}">
        <p14:creationId xmlns:p14="http://schemas.microsoft.com/office/powerpoint/2010/main" val="1376301643"/>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p>
        </p:txBody>
      </p:sp>
      <p:sp>
        <p:nvSpPr>
          <p:cNvPr id="3" name="Rectangle 9"/>
          <p:cNvSpPr>
            <a:spLocks noGrp="1" noChangeArrowheads="1"/>
          </p:cNvSpPr>
          <p:nvPr>
            <p:ph type="ftr" sz="quarter" idx="11"/>
          </p:nvPr>
        </p:nvSpPr>
        <p:spPr>
          <a:ln/>
        </p:spPr>
        <p:txBody>
          <a:bodyPr/>
          <a:lstStyle>
            <a:lvl1pPr>
              <a:defRPr/>
            </a:lvl1pPr>
          </a:lstStyle>
          <a:p>
            <a:pPr>
              <a:defRPr/>
            </a:pPr>
            <a:endParaRPr lang="en-US"/>
          </a:p>
        </p:txBody>
      </p:sp>
      <p:sp>
        <p:nvSpPr>
          <p:cNvPr id="4" name="Rectangle 10"/>
          <p:cNvSpPr>
            <a:spLocks noGrp="1" noChangeArrowheads="1"/>
          </p:cNvSpPr>
          <p:nvPr>
            <p:ph type="sldNum" sz="quarter" idx="12"/>
          </p:nvPr>
        </p:nvSpPr>
        <p:spPr>
          <a:ln/>
        </p:spPr>
        <p:txBody>
          <a:bodyPr/>
          <a:lstStyle>
            <a:lvl1pPr>
              <a:defRPr/>
            </a:lvl1pPr>
          </a:lstStyle>
          <a:p>
            <a:pPr>
              <a:defRPr/>
            </a:pPr>
            <a:fld id="{ECDBC337-8B75-F54D-AB9C-2B9B20392392}" type="slidenum">
              <a:rPr lang="en-US"/>
              <a:pPr>
                <a:defRPr/>
              </a:pPr>
              <a:t>‹#›</a:t>
            </a:fld>
            <a:endParaRPr lang="en-US"/>
          </a:p>
        </p:txBody>
      </p:sp>
    </p:spTree>
    <p:extLst>
      <p:ext uri="{BB962C8B-B14F-4D97-AF65-F5344CB8AC3E}">
        <p14:creationId xmlns:p14="http://schemas.microsoft.com/office/powerpoint/2010/main" val="384305831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0F40CD92-FEF1-3746-93AE-EECC574F5D14}" type="slidenum">
              <a:rPr lang="en-US"/>
              <a:pPr>
                <a:defRPr/>
              </a:pPr>
              <a:t>‹#›</a:t>
            </a:fld>
            <a:endParaRPr lang="en-US"/>
          </a:p>
        </p:txBody>
      </p:sp>
    </p:spTree>
    <p:extLst>
      <p:ext uri="{BB962C8B-B14F-4D97-AF65-F5344CB8AC3E}">
        <p14:creationId xmlns:p14="http://schemas.microsoft.com/office/powerpoint/2010/main" val="2556988120"/>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F3F23550-CEEB-3B49-84F8-BF28D94A78B8}" type="slidenum">
              <a:rPr lang="en-US"/>
              <a:pPr>
                <a:defRPr/>
              </a:pPr>
              <a:t>‹#›</a:t>
            </a:fld>
            <a:endParaRPr lang="en-US"/>
          </a:p>
        </p:txBody>
      </p:sp>
    </p:spTree>
    <p:extLst>
      <p:ext uri="{BB962C8B-B14F-4D97-AF65-F5344CB8AC3E}">
        <p14:creationId xmlns:p14="http://schemas.microsoft.com/office/powerpoint/2010/main" val="932830855"/>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FEE31A9C-D361-5E4D-88C1-F03F7858F292}" type="slidenum">
              <a:rPr lang="en-US"/>
              <a:pPr>
                <a:defRPr/>
              </a:pPr>
              <a:t>‹#›</a:t>
            </a:fld>
            <a:endParaRPr lang="en-US"/>
          </a:p>
        </p:txBody>
      </p:sp>
    </p:spTree>
    <p:extLst>
      <p:ext uri="{BB962C8B-B14F-4D97-AF65-F5344CB8AC3E}">
        <p14:creationId xmlns:p14="http://schemas.microsoft.com/office/powerpoint/2010/main" val="2995474893"/>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ED887717-F0CA-524E-AC0A-572A7D9847DB}" type="slidenum">
              <a:rPr lang="en-US"/>
              <a:pPr>
                <a:defRPr/>
              </a:pPr>
              <a:t>‹#›</a:t>
            </a:fld>
            <a:endParaRPr lang="en-US"/>
          </a:p>
        </p:txBody>
      </p:sp>
    </p:spTree>
    <p:extLst>
      <p:ext uri="{BB962C8B-B14F-4D97-AF65-F5344CB8AC3E}">
        <p14:creationId xmlns:p14="http://schemas.microsoft.com/office/powerpoint/2010/main" val="3061504420"/>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534176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Times New Roman" charset="0"/>
              </a:defRPr>
            </a:lvl1pPr>
          </a:lstStyle>
          <a:p>
            <a:pPr>
              <a:defRPr/>
            </a:pPr>
            <a:fld id="{276F7AB6-B3B8-3C49-8EF3-A1133FEACCA2}" type="slidenum">
              <a:rPr lang="en-US"/>
              <a:pPr>
                <a:defRPr/>
              </a:pPr>
              <a:t>‹#›</a:t>
            </a:fld>
            <a:endParaRPr lang="en-US"/>
          </a:p>
        </p:txBody>
      </p:sp>
    </p:spTree>
    <p:extLst>
      <p:ext uri="{BB962C8B-B14F-4D97-AF65-F5344CB8AC3E}">
        <p14:creationId xmlns:p14="http://schemas.microsoft.com/office/powerpoint/2010/main" val="96807254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78838" cy="6173788"/>
            <a:chOff x="0" y="0"/>
            <a:chExt cx="5341" cy="3889"/>
          </a:xfrm>
        </p:grpSpPr>
        <p:sp>
          <p:nvSpPr>
            <p:cNvPr id="5" name="Freeform 3"/>
            <p:cNvSpPr>
              <a:spLocks/>
            </p:cNvSpPr>
            <p:nvPr/>
          </p:nvSpPr>
          <p:spPr bwMode="auto">
            <a:xfrm>
              <a:off x="0" y="0"/>
              <a:ext cx="3863" cy="3889"/>
            </a:xfrm>
            <a:custGeom>
              <a:avLst/>
              <a:gdLst>
                <a:gd name="T0" fmla="*/ 3862 w 3863"/>
                <a:gd name="T1" fmla="*/ 3418 h 3889"/>
                <a:gd name="T2" fmla="*/ 457 w 3863"/>
                <a:gd name="T3" fmla="*/ 0 h 3889"/>
                <a:gd name="T4" fmla="*/ 0 w 3863"/>
                <a:gd name="T5" fmla="*/ 0 h 3889"/>
                <a:gd name="T6" fmla="*/ 0 w 3863"/>
                <a:gd name="T7" fmla="*/ 481 h 3889"/>
                <a:gd name="T8" fmla="*/ 3394 w 3863"/>
                <a:gd name="T9" fmla="*/ 3888 h 3889"/>
                <a:gd name="T10" fmla="*/ 3862 w 3863"/>
                <a:gd name="T11" fmla="*/ 3418 h 388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63" h="3889">
                  <a:moveTo>
                    <a:pt x="3862" y="3418"/>
                  </a:moveTo>
                  <a:lnTo>
                    <a:pt x="457" y="0"/>
                  </a:lnTo>
                  <a:lnTo>
                    <a:pt x="0" y="0"/>
                  </a:lnTo>
                  <a:lnTo>
                    <a:pt x="0" y="481"/>
                  </a:lnTo>
                  <a:lnTo>
                    <a:pt x="3394" y="3888"/>
                  </a:lnTo>
                  <a:lnTo>
                    <a:pt x="3862" y="3418"/>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solidFill>
                  <a:srgbClr val="FFFFFF"/>
                </a:solidFill>
              </a:endParaRPr>
            </a:p>
          </p:txBody>
        </p:sp>
        <p:sp>
          <p:nvSpPr>
            <p:cNvPr id="6" name="Freeform 4"/>
            <p:cNvSpPr>
              <a:spLocks/>
            </p:cNvSpPr>
            <p:nvPr/>
          </p:nvSpPr>
          <p:spPr bwMode="auto">
            <a:xfrm>
              <a:off x="860" y="0"/>
              <a:ext cx="3394" cy="3223"/>
            </a:xfrm>
            <a:custGeom>
              <a:avLst/>
              <a:gdLst>
                <a:gd name="T0" fmla="*/ 370 w 3394"/>
                <a:gd name="T1" fmla="*/ 0 h 3223"/>
                <a:gd name="T2" fmla="*/ 3393 w 3394"/>
                <a:gd name="T3" fmla="*/ 3036 h 3223"/>
                <a:gd name="T4" fmla="*/ 3208 w 3394"/>
                <a:gd name="T5" fmla="*/ 3222 h 3223"/>
                <a:gd name="T6" fmla="*/ 0 w 3394"/>
                <a:gd name="T7" fmla="*/ 0 h 3223"/>
                <a:gd name="T8" fmla="*/ 370 w 3394"/>
                <a:gd name="T9" fmla="*/ 0 h 32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94" h="3223">
                  <a:moveTo>
                    <a:pt x="370" y="0"/>
                  </a:moveTo>
                  <a:lnTo>
                    <a:pt x="3393" y="3036"/>
                  </a:lnTo>
                  <a:lnTo>
                    <a:pt x="3208" y="3222"/>
                  </a:lnTo>
                  <a:lnTo>
                    <a:pt x="0" y="0"/>
                  </a:lnTo>
                  <a:lnTo>
                    <a:pt x="37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solidFill>
                  <a:srgbClr val="FFFFFF"/>
                </a:solidFill>
              </a:endParaRPr>
            </a:p>
          </p:txBody>
        </p:sp>
        <p:sp>
          <p:nvSpPr>
            <p:cNvPr id="7" name="Freeform 5"/>
            <p:cNvSpPr>
              <a:spLocks/>
            </p:cNvSpPr>
            <p:nvPr/>
          </p:nvSpPr>
          <p:spPr bwMode="auto">
            <a:xfrm>
              <a:off x="2187" y="0"/>
              <a:ext cx="2859" cy="2556"/>
            </a:xfrm>
            <a:custGeom>
              <a:avLst/>
              <a:gdLst>
                <a:gd name="T0" fmla="*/ 630 w 2859"/>
                <a:gd name="T1" fmla="*/ 0 h 2556"/>
                <a:gd name="T2" fmla="*/ 2858 w 2859"/>
                <a:gd name="T3" fmla="*/ 2238 h 2556"/>
                <a:gd name="T4" fmla="*/ 2543 w 2859"/>
                <a:gd name="T5" fmla="*/ 2555 h 2556"/>
                <a:gd name="T6" fmla="*/ 0 w 2859"/>
                <a:gd name="T7" fmla="*/ 0 h 2556"/>
                <a:gd name="T8" fmla="*/ 630 w 2859"/>
                <a:gd name="T9" fmla="*/ 0 h 25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59" h="2556">
                  <a:moveTo>
                    <a:pt x="630" y="0"/>
                  </a:moveTo>
                  <a:lnTo>
                    <a:pt x="2858" y="2238"/>
                  </a:lnTo>
                  <a:lnTo>
                    <a:pt x="2543" y="2555"/>
                  </a:lnTo>
                  <a:lnTo>
                    <a:pt x="0" y="0"/>
                  </a:lnTo>
                  <a:lnTo>
                    <a:pt x="63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solidFill>
                  <a:srgbClr val="FFFFFF"/>
                </a:solidFill>
              </a:endParaRPr>
            </a:p>
          </p:txBody>
        </p:sp>
        <p:sp>
          <p:nvSpPr>
            <p:cNvPr id="8" name="Freeform 6"/>
            <p:cNvSpPr>
              <a:spLocks/>
            </p:cNvSpPr>
            <p:nvPr/>
          </p:nvSpPr>
          <p:spPr bwMode="auto">
            <a:xfrm>
              <a:off x="3055" y="0"/>
              <a:ext cx="2286" cy="2121"/>
            </a:xfrm>
            <a:custGeom>
              <a:avLst/>
              <a:gdLst>
                <a:gd name="T0" fmla="*/ 0 w 2286"/>
                <a:gd name="T1" fmla="*/ 0 h 2121"/>
                <a:gd name="T2" fmla="*/ 2111 w 2286"/>
                <a:gd name="T3" fmla="*/ 2120 h 2121"/>
                <a:gd name="T4" fmla="*/ 2285 w 2286"/>
                <a:gd name="T5" fmla="*/ 1945 h 2121"/>
                <a:gd name="T6" fmla="*/ 348 w 2286"/>
                <a:gd name="T7" fmla="*/ 0 h 2121"/>
                <a:gd name="T8" fmla="*/ 0 w 2286"/>
                <a:gd name="T9" fmla="*/ 0 h 2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86" h="2121">
                  <a:moveTo>
                    <a:pt x="0" y="0"/>
                  </a:moveTo>
                  <a:lnTo>
                    <a:pt x="2111" y="2120"/>
                  </a:lnTo>
                  <a:lnTo>
                    <a:pt x="2285" y="1945"/>
                  </a:lnTo>
                  <a:lnTo>
                    <a:pt x="348" y="0"/>
                  </a:lnTo>
                  <a:lnTo>
                    <a:pt x="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solidFill>
                  <a:srgbClr val="FFFFFF"/>
                </a:solidFill>
              </a:endParaRPr>
            </a:p>
          </p:txBody>
        </p:sp>
      </p:grpSp>
      <p:sp>
        <p:nvSpPr>
          <p:cNvPr id="18439" name="Rectangle 7"/>
          <p:cNvSpPr>
            <a:spLocks noGrp="1" noChangeArrowheads="1"/>
          </p:cNvSpPr>
          <p:nvPr>
            <p:ph type="ctrTitle" sz="quarter"/>
          </p:nvPr>
        </p:nvSpPr>
        <p:spPr>
          <a:xfrm>
            <a:off x="685800" y="1143000"/>
            <a:ext cx="7772400" cy="1143000"/>
          </a:xfrm>
        </p:spPr>
        <p:txBody>
          <a:bodyPr/>
          <a:lstStyle>
            <a:lvl1pPr>
              <a:defRPr/>
            </a:lvl1pPr>
          </a:lstStyle>
          <a:p>
            <a:r>
              <a:rPr lang="en-US"/>
              <a:t>Click to edit Master title style</a:t>
            </a:r>
          </a:p>
        </p:txBody>
      </p:sp>
      <p:sp>
        <p:nvSpPr>
          <p:cNvPr id="18440" name="Rectangle 8"/>
          <p:cNvSpPr>
            <a:spLocks noGrp="1" noChangeArrowheads="1"/>
          </p:cNvSpPr>
          <p:nvPr>
            <p:ph type="subTitle" sz="quarter" idx="1"/>
          </p:nvPr>
        </p:nvSpPr>
        <p:spPr>
          <a:xfrm>
            <a:off x="1371600" y="2819400"/>
            <a:ext cx="6400800" cy="1752600"/>
          </a:xfrm>
          <a:ln w="9525">
            <a:headEnd/>
            <a:tailEnd/>
          </a:ln>
        </p:spPr>
        <p:txBody>
          <a:bodyPr lIns="92075" tIns="46038" rIns="92075" bIns="46038"/>
          <a:lstStyle>
            <a:lvl1pPr marL="0" indent="0" algn="ctr">
              <a:buFont typeface="Wingdings" pitchFamily="-108" charset="2"/>
              <a:buNone/>
              <a:defRPr/>
            </a:lvl1pPr>
          </a:lstStyle>
          <a:p>
            <a:r>
              <a:rPr lang="en-US"/>
              <a:t>Click to edit Master subtitle style</a:t>
            </a:r>
          </a:p>
        </p:txBody>
      </p:sp>
      <p:sp>
        <p:nvSpPr>
          <p:cNvPr id="9" name="Rectangle 9"/>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10" name="Rectangle 10"/>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11" name="Rectangle 11"/>
          <p:cNvSpPr>
            <a:spLocks noGrp="1" noChangeArrowheads="1"/>
          </p:cNvSpPr>
          <p:nvPr>
            <p:ph type="sldNum" sz="quarter" idx="12"/>
          </p:nvPr>
        </p:nvSpPr>
        <p:spPr/>
        <p:txBody>
          <a:bodyPr/>
          <a:lstStyle>
            <a:lvl1pPr>
              <a:defRPr>
                <a:solidFill>
                  <a:srgbClr val="FFFFFF"/>
                </a:solidFill>
              </a:defRPr>
            </a:lvl1pPr>
          </a:lstStyle>
          <a:p>
            <a:pPr>
              <a:defRPr/>
            </a:pPr>
            <a:fld id="{1A4B7151-A4E8-7543-98D9-A083FC1735DD}" type="slidenum">
              <a:rPr lang="en-US"/>
              <a:pPr>
                <a:defRPr/>
              </a:pPr>
              <a:t>‹#›</a:t>
            </a:fld>
            <a:endParaRPr lang="en-US"/>
          </a:p>
        </p:txBody>
      </p:sp>
    </p:spTree>
    <p:extLst>
      <p:ext uri="{BB962C8B-B14F-4D97-AF65-F5344CB8AC3E}">
        <p14:creationId xmlns:p14="http://schemas.microsoft.com/office/powerpoint/2010/main" val="206260141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0DE7CA81-37C3-634E-9F87-E471BC2B8CA1}" type="slidenum">
              <a:rPr lang="en-US"/>
              <a:pPr>
                <a:defRPr/>
              </a:pPr>
              <a:t>‹#›</a:t>
            </a:fld>
            <a:endParaRPr lang="en-US"/>
          </a:p>
        </p:txBody>
      </p:sp>
    </p:spTree>
    <p:extLst>
      <p:ext uri="{BB962C8B-B14F-4D97-AF65-F5344CB8AC3E}">
        <p14:creationId xmlns:p14="http://schemas.microsoft.com/office/powerpoint/2010/main" val="260725690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29A7214A-B59A-8747-8775-F3EBC7F9D2E9}" type="slidenum">
              <a:rPr lang="en-US"/>
              <a:pPr>
                <a:defRPr/>
              </a:pPr>
              <a:t>‹#›</a:t>
            </a:fld>
            <a:endParaRPr lang="en-US"/>
          </a:p>
        </p:txBody>
      </p:sp>
    </p:spTree>
    <p:extLst>
      <p:ext uri="{BB962C8B-B14F-4D97-AF65-F5344CB8AC3E}">
        <p14:creationId xmlns:p14="http://schemas.microsoft.com/office/powerpoint/2010/main" val="333601371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641475"/>
            <a:ext cx="3810000" cy="44545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41475"/>
            <a:ext cx="3810000" cy="44545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72E4E9E7-FAB7-D54E-B493-B03A12E5C6FF}" type="slidenum">
              <a:rPr lang="en-US"/>
              <a:pPr>
                <a:defRPr/>
              </a:pPr>
              <a:t>‹#›</a:t>
            </a:fld>
            <a:endParaRPr lang="en-US"/>
          </a:p>
        </p:txBody>
      </p:sp>
    </p:spTree>
    <p:extLst>
      <p:ext uri="{BB962C8B-B14F-4D97-AF65-F5344CB8AC3E}">
        <p14:creationId xmlns:p14="http://schemas.microsoft.com/office/powerpoint/2010/main" val="13110584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7B7CE2A2-D2E4-E44C-AED0-7AEB405D17E4}" type="slidenum">
              <a:rPr lang="en-US"/>
              <a:pPr>
                <a:defRPr/>
              </a:pPr>
              <a:t>‹#›</a:t>
            </a:fld>
            <a:endParaRPr lang="en-US"/>
          </a:p>
        </p:txBody>
      </p:sp>
    </p:spTree>
    <p:extLst>
      <p:ext uri="{BB962C8B-B14F-4D97-AF65-F5344CB8AC3E}">
        <p14:creationId xmlns:p14="http://schemas.microsoft.com/office/powerpoint/2010/main" val="276442378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p>
        </p:txBody>
      </p:sp>
      <p:sp>
        <p:nvSpPr>
          <p:cNvPr id="8" name="Rectangle 9"/>
          <p:cNvSpPr>
            <a:spLocks noGrp="1" noChangeArrowheads="1"/>
          </p:cNvSpPr>
          <p:nvPr>
            <p:ph type="ftr" sz="quarter" idx="11"/>
          </p:nvPr>
        </p:nvSpPr>
        <p:spPr>
          <a:ln/>
        </p:spPr>
        <p:txBody>
          <a:bodyPr/>
          <a:lstStyle>
            <a:lvl1pPr>
              <a:defRPr/>
            </a:lvl1pPr>
          </a:lstStyle>
          <a:p>
            <a:pPr>
              <a:defRPr/>
            </a:pPr>
            <a:endParaRPr lang="en-US"/>
          </a:p>
        </p:txBody>
      </p:sp>
      <p:sp>
        <p:nvSpPr>
          <p:cNvPr id="9" name="Rectangle 10"/>
          <p:cNvSpPr>
            <a:spLocks noGrp="1" noChangeArrowheads="1"/>
          </p:cNvSpPr>
          <p:nvPr>
            <p:ph type="sldNum" sz="quarter" idx="12"/>
          </p:nvPr>
        </p:nvSpPr>
        <p:spPr>
          <a:ln/>
        </p:spPr>
        <p:txBody>
          <a:bodyPr/>
          <a:lstStyle>
            <a:lvl1pPr>
              <a:defRPr/>
            </a:lvl1pPr>
          </a:lstStyle>
          <a:p>
            <a:pPr>
              <a:defRPr/>
            </a:pPr>
            <a:fld id="{53CBE761-6502-1E43-B357-37A33F8EC724}" type="slidenum">
              <a:rPr lang="en-US"/>
              <a:pPr>
                <a:defRPr/>
              </a:pPr>
              <a:t>‹#›</a:t>
            </a:fld>
            <a:endParaRPr lang="en-US"/>
          </a:p>
        </p:txBody>
      </p:sp>
    </p:spTree>
    <p:extLst>
      <p:ext uri="{BB962C8B-B14F-4D97-AF65-F5344CB8AC3E}">
        <p14:creationId xmlns:p14="http://schemas.microsoft.com/office/powerpoint/2010/main" val="264353293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p>
        </p:txBody>
      </p:sp>
      <p:sp>
        <p:nvSpPr>
          <p:cNvPr id="4" name="Rectangle 9"/>
          <p:cNvSpPr>
            <a:spLocks noGrp="1" noChangeArrowheads="1"/>
          </p:cNvSpPr>
          <p:nvPr>
            <p:ph type="ftr" sz="quarter" idx="11"/>
          </p:nvPr>
        </p:nvSpPr>
        <p:spPr>
          <a:ln/>
        </p:spPr>
        <p:txBody>
          <a:bodyPr/>
          <a:lstStyle>
            <a:lvl1pPr>
              <a:defRPr/>
            </a:lvl1pPr>
          </a:lstStyle>
          <a:p>
            <a:pPr>
              <a:defRPr/>
            </a:pPr>
            <a:endParaRPr lang="en-US"/>
          </a:p>
        </p:txBody>
      </p:sp>
      <p:sp>
        <p:nvSpPr>
          <p:cNvPr id="5" name="Rectangle 10"/>
          <p:cNvSpPr>
            <a:spLocks noGrp="1" noChangeArrowheads="1"/>
          </p:cNvSpPr>
          <p:nvPr>
            <p:ph type="sldNum" sz="quarter" idx="12"/>
          </p:nvPr>
        </p:nvSpPr>
        <p:spPr>
          <a:ln/>
        </p:spPr>
        <p:txBody>
          <a:bodyPr/>
          <a:lstStyle>
            <a:lvl1pPr>
              <a:defRPr/>
            </a:lvl1pPr>
          </a:lstStyle>
          <a:p>
            <a:pPr>
              <a:defRPr/>
            </a:pPr>
            <a:fld id="{79F8DD01-3B9C-F34D-871D-2D3F460D10E7}" type="slidenum">
              <a:rPr lang="en-US"/>
              <a:pPr>
                <a:defRPr/>
              </a:pPr>
              <a:t>‹#›</a:t>
            </a:fld>
            <a:endParaRPr lang="en-US"/>
          </a:p>
        </p:txBody>
      </p:sp>
    </p:spTree>
    <p:extLst>
      <p:ext uri="{BB962C8B-B14F-4D97-AF65-F5344CB8AC3E}">
        <p14:creationId xmlns:p14="http://schemas.microsoft.com/office/powerpoint/2010/main" val="130533242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p>
        </p:txBody>
      </p:sp>
      <p:sp>
        <p:nvSpPr>
          <p:cNvPr id="3" name="Rectangle 9"/>
          <p:cNvSpPr>
            <a:spLocks noGrp="1" noChangeArrowheads="1"/>
          </p:cNvSpPr>
          <p:nvPr>
            <p:ph type="ftr" sz="quarter" idx="11"/>
          </p:nvPr>
        </p:nvSpPr>
        <p:spPr>
          <a:ln/>
        </p:spPr>
        <p:txBody>
          <a:bodyPr/>
          <a:lstStyle>
            <a:lvl1pPr>
              <a:defRPr/>
            </a:lvl1pPr>
          </a:lstStyle>
          <a:p>
            <a:pPr>
              <a:defRPr/>
            </a:pPr>
            <a:endParaRPr lang="en-US"/>
          </a:p>
        </p:txBody>
      </p:sp>
      <p:sp>
        <p:nvSpPr>
          <p:cNvPr id="4" name="Rectangle 10"/>
          <p:cNvSpPr>
            <a:spLocks noGrp="1" noChangeArrowheads="1"/>
          </p:cNvSpPr>
          <p:nvPr>
            <p:ph type="sldNum" sz="quarter" idx="12"/>
          </p:nvPr>
        </p:nvSpPr>
        <p:spPr>
          <a:ln/>
        </p:spPr>
        <p:txBody>
          <a:bodyPr/>
          <a:lstStyle>
            <a:lvl1pPr>
              <a:defRPr/>
            </a:lvl1pPr>
          </a:lstStyle>
          <a:p>
            <a:pPr>
              <a:defRPr/>
            </a:pPr>
            <a:fld id="{95116D77-EF1D-FE48-8D9E-B50973F82B7C}" type="slidenum">
              <a:rPr lang="en-US"/>
              <a:pPr>
                <a:defRPr/>
              </a:pPr>
              <a:t>‹#›</a:t>
            </a:fld>
            <a:endParaRPr lang="en-US"/>
          </a:p>
        </p:txBody>
      </p:sp>
    </p:spTree>
    <p:extLst>
      <p:ext uri="{BB962C8B-B14F-4D97-AF65-F5344CB8AC3E}">
        <p14:creationId xmlns:p14="http://schemas.microsoft.com/office/powerpoint/2010/main" val="323880643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916C2242-F54B-7246-B157-EEB331E89E0E}" type="slidenum">
              <a:rPr lang="en-US"/>
              <a:pPr>
                <a:defRPr/>
              </a:pPr>
              <a:t>‹#›</a:t>
            </a:fld>
            <a:endParaRPr lang="en-US"/>
          </a:p>
        </p:txBody>
      </p:sp>
    </p:spTree>
    <p:extLst>
      <p:ext uri="{BB962C8B-B14F-4D97-AF65-F5344CB8AC3E}">
        <p14:creationId xmlns:p14="http://schemas.microsoft.com/office/powerpoint/2010/main" val="230179693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0FE6179D-C1FC-7247-A43F-935F0DA7B18B}" type="slidenum">
              <a:rPr lang="en-US"/>
              <a:pPr>
                <a:defRPr/>
              </a:pPr>
              <a:t>‹#›</a:t>
            </a:fld>
            <a:endParaRPr lang="en-US"/>
          </a:p>
        </p:txBody>
      </p:sp>
    </p:spTree>
    <p:extLst>
      <p:ext uri="{BB962C8B-B14F-4D97-AF65-F5344CB8AC3E}">
        <p14:creationId xmlns:p14="http://schemas.microsoft.com/office/powerpoint/2010/main" val="317601601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37D81A64-0566-1849-8244-023BCA64B26C}" type="slidenum">
              <a:rPr lang="en-US"/>
              <a:pPr>
                <a:defRPr/>
              </a:pPr>
              <a:t>‹#›</a:t>
            </a:fld>
            <a:endParaRPr lang="en-US"/>
          </a:p>
        </p:txBody>
      </p:sp>
    </p:spTree>
    <p:extLst>
      <p:ext uri="{BB962C8B-B14F-4D97-AF65-F5344CB8AC3E}">
        <p14:creationId xmlns:p14="http://schemas.microsoft.com/office/powerpoint/2010/main" val="129768618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228600"/>
            <a:ext cx="1943100" cy="5867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228600"/>
            <a:ext cx="56769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8690C6F8-CF93-5948-B6D8-F3B557C31F3F}" type="slidenum">
              <a:rPr lang="en-US"/>
              <a:pPr>
                <a:defRPr/>
              </a:pPr>
              <a:t>‹#›</a:t>
            </a:fld>
            <a:endParaRPr lang="en-US"/>
          </a:p>
        </p:txBody>
      </p:sp>
    </p:spTree>
    <p:extLst>
      <p:ext uri="{BB962C8B-B14F-4D97-AF65-F5344CB8AC3E}">
        <p14:creationId xmlns:p14="http://schemas.microsoft.com/office/powerpoint/2010/main" val="406806552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1219200"/>
          </a:xfrm>
        </p:spPr>
        <p:txBody>
          <a:bodyPr/>
          <a:lstStyle/>
          <a:p>
            <a:r>
              <a:rPr lang="en-US"/>
              <a:t>Click to edit Master title style</a:t>
            </a:r>
          </a:p>
        </p:txBody>
      </p:sp>
      <p:sp>
        <p:nvSpPr>
          <p:cNvPr id="3" name="Text Placeholder 2"/>
          <p:cNvSpPr>
            <a:spLocks noGrp="1"/>
          </p:cNvSpPr>
          <p:nvPr>
            <p:ph type="body" sz="half" idx="1"/>
          </p:nvPr>
        </p:nvSpPr>
        <p:spPr>
          <a:xfrm>
            <a:off x="685800" y="1641475"/>
            <a:ext cx="3810000" cy="4454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41475"/>
            <a:ext cx="3810000" cy="4454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B8C9273C-E332-7D49-BD1B-7D4826C6E75A}" type="slidenum">
              <a:rPr lang="en-US"/>
              <a:pPr>
                <a:defRPr/>
              </a:pPr>
              <a:t>‹#›</a:t>
            </a:fld>
            <a:endParaRPr lang="en-US"/>
          </a:p>
        </p:txBody>
      </p:sp>
    </p:spTree>
    <p:extLst>
      <p:ext uri="{BB962C8B-B14F-4D97-AF65-F5344CB8AC3E}">
        <p14:creationId xmlns:p14="http://schemas.microsoft.com/office/powerpoint/2010/main" val="28173725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1219200"/>
          </a:xfrm>
        </p:spPr>
        <p:txBody>
          <a:bodyPr/>
          <a:lstStyle/>
          <a:p>
            <a:r>
              <a:rPr lang="en-US"/>
              <a:t>Click to edit Master title style</a:t>
            </a:r>
          </a:p>
        </p:txBody>
      </p:sp>
      <p:sp>
        <p:nvSpPr>
          <p:cNvPr id="3" name="Text Placeholder 2"/>
          <p:cNvSpPr>
            <a:spLocks noGrp="1"/>
          </p:cNvSpPr>
          <p:nvPr>
            <p:ph type="body" sz="half" idx="1"/>
          </p:nvPr>
        </p:nvSpPr>
        <p:spPr>
          <a:xfrm>
            <a:off x="685800" y="1641475"/>
            <a:ext cx="3810000" cy="4454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41475"/>
            <a:ext cx="3810000" cy="21510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4938"/>
            <a:ext cx="3810000" cy="2151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8"/>
          <p:cNvSpPr>
            <a:spLocks noGrp="1" noChangeArrowheads="1"/>
          </p:cNvSpPr>
          <p:nvPr>
            <p:ph type="dt" sz="half" idx="10"/>
          </p:nvPr>
        </p:nvSpPr>
        <p:spPr>
          <a:ln/>
        </p:spPr>
        <p:txBody>
          <a:bodyPr/>
          <a:lstStyle>
            <a:lvl1pPr>
              <a:defRPr/>
            </a:lvl1pPr>
          </a:lstStyle>
          <a:p>
            <a:pPr>
              <a:defRPr/>
            </a:pPr>
            <a:endParaRPr lang="en-US"/>
          </a:p>
        </p:txBody>
      </p:sp>
      <p:sp>
        <p:nvSpPr>
          <p:cNvPr id="7" name="Rectangle 9"/>
          <p:cNvSpPr>
            <a:spLocks noGrp="1" noChangeArrowheads="1"/>
          </p:cNvSpPr>
          <p:nvPr>
            <p:ph type="ftr" sz="quarter" idx="11"/>
          </p:nvPr>
        </p:nvSpPr>
        <p:spPr>
          <a:ln/>
        </p:spPr>
        <p:txBody>
          <a:bodyPr/>
          <a:lstStyle>
            <a:lvl1pPr>
              <a:defRPr/>
            </a:lvl1pPr>
          </a:lstStyle>
          <a:p>
            <a:pPr>
              <a:defRPr/>
            </a:pPr>
            <a:endParaRPr lang="en-US"/>
          </a:p>
        </p:txBody>
      </p:sp>
      <p:sp>
        <p:nvSpPr>
          <p:cNvPr id="8" name="Rectangle 10"/>
          <p:cNvSpPr>
            <a:spLocks noGrp="1" noChangeArrowheads="1"/>
          </p:cNvSpPr>
          <p:nvPr>
            <p:ph type="sldNum" sz="quarter" idx="12"/>
          </p:nvPr>
        </p:nvSpPr>
        <p:spPr>
          <a:ln/>
        </p:spPr>
        <p:txBody>
          <a:bodyPr/>
          <a:lstStyle>
            <a:lvl1pPr>
              <a:defRPr/>
            </a:lvl1pPr>
          </a:lstStyle>
          <a:p>
            <a:pPr>
              <a:defRPr/>
            </a:pPr>
            <a:fld id="{C13406CB-C42C-FE4A-9F32-ECBC7F09A023}" type="slidenum">
              <a:rPr lang="en-US"/>
              <a:pPr>
                <a:defRPr/>
              </a:pPr>
              <a:t>‹#›</a:t>
            </a:fld>
            <a:endParaRPr lang="en-US"/>
          </a:p>
        </p:txBody>
      </p:sp>
    </p:spTree>
    <p:extLst>
      <p:ext uri="{BB962C8B-B14F-4D97-AF65-F5344CB8AC3E}">
        <p14:creationId xmlns:p14="http://schemas.microsoft.com/office/powerpoint/2010/main" val="411702077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8478838" cy="6173788"/>
            <a:chOff x="0" y="0"/>
            <a:chExt cx="5341" cy="3889"/>
          </a:xfrm>
        </p:grpSpPr>
        <p:sp>
          <p:nvSpPr>
            <p:cNvPr id="5" name="Freeform 3"/>
            <p:cNvSpPr>
              <a:spLocks/>
            </p:cNvSpPr>
            <p:nvPr/>
          </p:nvSpPr>
          <p:spPr bwMode="auto">
            <a:xfrm>
              <a:off x="0" y="0"/>
              <a:ext cx="3863" cy="3889"/>
            </a:xfrm>
            <a:custGeom>
              <a:avLst/>
              <a:gdLst>
                <a:gd name="T0" fmla="*/ 3862 w 3863"/>
                <a:gd name="T1" fmla="*/ 3418 h 3889"/>
                <a:gd name="T2" fmla="*/ 457 w 3863"/>
                <a:gd name="T3" fmla="*/ 0 h 3889"/>
                <a:gd name="T4" fmla="*/ 0 w 3863"/>
                <a:gd name="T5" fmla="*/ 0 h 3889"/>
                <a:gd name="T6" fmla="*/ 0 w 3863"/>
                <a:gd name="T7" fmla="*/ 481 h 3889"/>
                <a:gd name="T8" fmla="*/ 3394 w 3863"/>
                <a:gd name="T9" fmla="*/ 3888 h 3889"/>
                <a:gd name="T10" fmla="*/ 3862 w 3863"/>
                <a:gd name="T11" fmla="*/ 3418 h 388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63" h="3889">
                  <a:moveTo>
                    <a:pt x="3862" y="3418"/>
                  </a:moveTo>
                  <a:lnTo>
                    <a:pt x="457" y="0"/>
                  </a:lnTo>
                  <a:lnTo>
                    <a:pt x="0" y="0"/>
                  </a:lnTo>
                  <a:lnTo>
                    <a:pt x="0" y="481"/>
                  </a:lnTo>
                  <a:lnTo>
                    <a:pt x="3394" y="3888"/>
                  </a:lnTo>
                  <a:lnTo>
                    <a:pt x="3862" y="3418"/>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solidFill>
                  <a:srgbClr val="FFFFFF"/>
                </a:solidFill>
              </a:endParaRPr>
            </a:p>
          </p:txBody>
        </p:sp>
        <p:sp>
          <p:nvSpPr>
            <p:cNvPr id="6" name="Freeform 4"/>
            <p:cNvSpPr>
              <a:spLocks/>
            </p:cNvSpPr>
            <p:nvPr/>
          </p:nvSpPr>
          <p:spPr bwMode="auto">
            <a:xfrm>
              <a:off x="860" y="0"/>
              <a:ext cx="3394" cy="3223"/>
            </a:xfrm>
            <a:custGeom>
              <a:avLst/>
              <a:gdLst>
                <a:gd name="T0" fmla="*/ 370 w 3394"/>
                <a:gd name="T1" fmla="*/ 0 h 3223"/>
                <a:gd name="T2" fmla="*/ 3393 w 3394"/>
                <a:gd name="T3" fmla="*/ 3036 h 3223"/>
                <a:gd name="T4" fmla="*/ 3208 w 3394"/>
                <a:gd name="T5" fmla="*/ 3222 h 3223"/>
                <a:gd name="T6" fmla="*/ 0 w 3394"/>
                <a:gd name="T7" fmla="*/ 0 h 3223"/>
                <a:gd name="T8" fmla="*/ 370 w 3394"/>
                <a:gd name="T9" fmla="*/ 0 h 32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94" h="3223">
                  <a:moveTo>
                    <a:pt x="370" y="0"/>
                  </a:moveTo>
                  <a:lnTo>
                    <a:pt x="3393" y="3036"/>
                  </a:lnTo>
                  <a:lnTo>
                    <a:pt x="3208" y="3222"/>
                  </a:lnTo>
                  <a:lnTo>
                    <a:pt x="0" y="0"/>
                  </a:lnTo>
                  <a:lnTo>
                    <a:pt x="37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solidFill>
                  <a:srgbClr val="FFFFFF"/>
                </a:solidFill>
              </a:endParaRPr>
            </a:p>
          </p:txBody>
        </p:sp>
        <p:sp>
          <p:nvSpPr>
            <p:cNvPr id="7" name="Freeform 5"/>
            <p:cNvSpPr>
              <a:spLocks/>
            </p:cNvSpPr>
            <p:nvPr/>
          </p:nvSpPr>
          <p:spPr bwMode="auto">
            <a:xfrm>
              <a:off x="2187" y="0"/>
              <a:ext cx="2859" cy="2556"/>
            </a:xfrm>
            <a:custGeom>
              <a:avLst/>
              <a:gdLst>
                <a:gd name="T0" fmla="*/ 630 w 2859"/>
                <a:gd name="T1" fmla="*/ 0 h 2556"/>
                <a:gd name="T2" fmla="*/ 2858 w 2859"/>
                <a:gd name="T3" fmla="*/ 2238 h 2556"/>
                <a:gd name="T4" fmla="*/ 2543 w 2859"/>
                <a:gd name="T5" fmla="*/ 2555 h 2556"/>
                <a:gd name="T6" fmla="*/ 0 w 2859"/>
                <a:gd name="T7" fmla="*/ 0 h 2556"/>
                <a:gd name="T8" fmla="*/ 630 w 2859"/>
                <a:gd name="T9" fmla="*/ 0 h 25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59" h="2556">
                  <a:moveTo>
                    <a:pt x="630" y="0"/>
                  </a:moveTo>
                  <a:lnTo>
                    <a:pt x="2858" y="2238"/>
                  </a:lnTo>
                  <a:lnTo>
                    <a:pt x="2543" y="2555"/>
                  </a:lnTo>
                  <a:lnTo>
                    <a:pt x="0" y="0"/>
                  </a:lnTo>
                  <a:lnTo>
                    <a:pt x="63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solidFill>
                  <a:srgbClr val="FFFFFF"/>
                </a:solidFill>
              </a:endParaRPr>
            </a:p>
          </p:txBody>
        </p:sp>
        <p:sp>
          <p:nvSpPr>
            <p:cNvPr id="8" name="Freeform 6"/>
            <p:cNvSpPr>
              <a:spLocks/>
            </p:cNvSpPr>
            <p:nvPr/>
          </p:nvSpPr>
          <p:spPr bwMode="auto">
            <a:xfrm>
              <a:off x="3055" y="0"/>
              <a:ext cx="2286" cy="2121"/>
            </a:xfrm>
            <a:custGeom>
              <a:avLst/>
              <a:gdLst>
                <a:gd name="T0" fmla="*/ 0 w 2286"/>
                <a:gd name="T1" fmla="*/ 0 h 2121"/>
                <a:gd name="T2" fmla="*/ 2111 w 2286"/>
                <a:gd name="T3" fmla="*/ 2120 h 2121"/>
                <a:gd name="T4" fmla="*/ 2285 w 2286"/>
                <a:gd name="T5" fmla="*/ 1945 h 2121"/>
                <a:gd name="T6" fmla="*/ 348 w 2286"/>
                <a:gd name="T7" fmla="*/ 0 h 2121"/>
                <a:gd name="T8" fmla="*/ 0 w 2286"/>
                <a:gd name="T9" fmla="*/ 0 h 2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86" h="2121">
                  <a:moveTo>
                    <a:pt x="0" y="0"/>
                  </a:moveTo>
                  <a:lnTo>
                    <a:pt x="2111" y="2120"/>
                  </a:lnTo>
                  <a:lnTo>
                    <a:pt x="2285" y="1945"/>
                  </a:lnTo>
                  <a:lnTo>
                    <a:pt x="348" y="0"/>
                  </a:lnTo>
                  <a:lnTo>
                    <a:pt x="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solidFill>
                  <a:srgbClr val="FFFFFF"/>
                </a:solidFill>
              </a:endParaRPr>
            </a:p>
          </p:txBody>
        </p:sp>
      </p:grpSp>
      <p:sp>
        <p:nvSpPr>
          <p:cNvPr id="18439" name="Rectangle 7"/>
          <p:cNvSpPr>
            <a:spLocks noGrp="1" noChangeArrowheads="1"/>
          </p:cNvSpPr>
          <p:nvPr>
            <p:ph type="ctrTitle" sz="quarter"/>
          </p:nvPr>
        </p:nvSpPr>
        <p:spPr>
          <a:xfrm>
            <a:off x="685800" y="1143000"/>
            <a:ext cx="7772400" cy="1143000"/>
          </a:xfrm>
        </p:spPr>
        <p:txBody>
          <a:bodyPr/>
          <a:lstStyle>
            <a:lvl1pPr>
              <a:defRPr/>
            </a:lvl1pPr>
          </a:lstStyle>
          <a:p>
            <a:r>
              <a:rPr lang="en-US"/>
              <a:t>Click to edit Master title style</a:t>
            </a:r>
          </a:p>
        </p:txBody>
      </p:sp>
      <p:sp>
        <p:nvSpPr>
          <p:cNvPr id="18440" name="Rectangle 8"/>
          <p:cNvSpPr>
            <a:spLocks noGrp="1" noChangeArrowheads="1"/>
          </p:cNvSpPr>
          <p:nvPr>
            <p:ph type="subTitle" sz="quarter" idx="1"/>
          </p:nvPr>
        </p:nvSpPr>
        <p:spPr>
          <a:xfrm>
            <a:off x="1371600" y="2819400"/>
            <a:ext cx="6400800" cy="1752600"/>
          </a:xfrm>
          <a:ln w="9525">
            <a:headEnd/>
            <a:tailEnd/>
          </a:ln>
        </p:spPr>
        <p:txBody>
          <a:bodyPr lIns="92075" tIns="46038" rIns="92075" bIns="46038"/>
          <a:lstStyle>
            <a:lvl1pPr marL="0" indent="0" algn="ctr">
              <a:buFont typeface="Wingdings" pitchFamily="-108" charset="2"/>
              <a:buNone/>
              <a:defRPr/>
            </a:lvl1pPr>
          </a:lstStyle>
          <a:p>
            <a:r>
              <a:rPr lang="en-US"/>
              <a:t>Click to edit Master subtitle style</a:t>
            </a:r>
          </a:p>
        </p:txBody>
      </p:sp>
      <p:sp>
        <p:nvSpPr>
          <p:cNvPr id="9" name="Rectangle 9"/>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10" name="Rectangle 10"/>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11" name="Rectangle 11"/>
          <p:cNvSpPr>
            <a:spLocks noGrp="1" noChangeArrowheads="1"/>
          </p:cNvSpPr>
          <p:nvPr>
            <p:ph type="sldNum" sz="quarter" idx="12"/>
          </p:nvPr>
        </p:nvSpPr>
        <p:spPr/>
        <p:txBody>
          <a:bodyPr/>
          <a:lstStyle>
            <a:lvl1pPr>
              <a:defRPr>
                <a:solidFill>
                  <a:srgbClr val="FFFFFF"/>
                </a:solidFill>
              </a:defRPr>
            </a:lvl1pPr>
          </a:lstStyle>
          <a:p>
            <a:pPr>
              <a:defRPr/>
            </a:pPr>
            <a:fld id="{47C8FBF1-D768-1D4A-AA36-217E82BC6999}" type="slidenum">
              <a:rPr lang="en-US"/>
              <a:pPr>
                <a:defRPr/>
              </a:pPr>
              <a:t>‹#›</a:t>
            </a:fld>
            <a:endParaRPr lang="en-US"/>
          </a:p>
        </p:txBody>
      </p:sp>
    </p:spTree>
    <p:extLst>
      <p:ext uri="{BB962C8B-B14F-4D97-AF65-F5344CB8AC3E}">
        <p14:creationId xmlns:p14="http://schemas.microsoft.com/office/powerpoint/2010/main" val="21738319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DB5E7D73-906D-924F-A2B7-198DB22DCE45}" type="slidenum">
              <a:rPr lang="en-US"/>
              <a:pPr>
                <a:defRPr/>
              </a:pPr>
              <a:t>‹#›</a:t>
            </a:fld>
            <a:endParaRPr lang="en-US"/>
          </a:p>
        </p:txBody>
      </p:sp>
    </p:spTree>
    <p:extLst>
      <p:ext uri="{BB962C8B-B14F-4D97-AF65-F5344CB8AC3E}">
        <p14:creationId xmlns:p14="http://schemas.microsoft.com/office/powerpoint/2010/main" val="360676758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1D56BCD8-8AFD-7F43-A3BE-B97B29B7EE3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81341594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EC89A212-2FEC-8B4C-871D-5A4A62847C2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6224839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641475"/>
            <a:ext cx="3810000" cy="44545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41475"/>
            <a:ext cx="3810000" cy="44545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D11CEAEC-6AC3-6F42-87B7-7E2B12E200D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2735517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10"/>
          <p:cNvSpPr>
            <a:spLocks noGrp="1" noChangeArrowheads="1"/>
          </p:cNvSpPr>
          <p:nvPr>
            <p:ph type="sldNum" sz="quarter" idx="12"/>
          </p:nvPr>
        </p:nvSpPr>
        <p:spPr>
          <a:ln/>
        </p:spPr>
        <p:txBody>
          <a:bodyPr/>
          <a:lstStyle>
            <a:lvl1pPr>
              <a:defRPr/>
            </a:lvl1pPr>
          </a:lstStyle>
          <a:p>
            <a:pPr>
              <a:defRPr/>
            </a:pPr>
            <a:fld id="{BCFDDAF0-4BC1-C642-B8C3-3A5C9267F57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951959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10"/>
          <p:cNvSpPr>
            <a:spLocks noGrp="1" noChangeArrowheads="1"/>
          </p:cNvSpPr>
          <p:nvPr>
            <p:ph type="sldNum" sz="quarter" idx="12"/>
          </p:nvPr>
        </p:nvSpPr>
        <p:spPr>
          <a:ln/>
        </p:spPr>
        <p:txBody>
          <a:bodyPr/>
          <a:lstStyle>
            <a:lvl1pPr>
              <a:defRPr/>
            </a:lvl1pPr>
          </a:lstStyle>
          <a:p>
            <a:pPr>
              <a:defRPr/>
            </a:pPr>
            <a:fld id="{918137E2-422B-7546-87E5-ED645023766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03153358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10"/>
          <p:cNvSpPr>
            <a:spLocks noGrp="1" noChangeArrowheads="1"/>
          </p:cNvSpPr>
          <p:nvPr>
            <p:ph type="sldNum" sz="quarter" idx="12"/>
          </p:nvPr>
        </p:nvSpPr>
        <p:spPr>
          <a:ln/>
        </p:spPr>
        <p:txBody>
          <a:bodyPr/>
          <a:lstStyle>
            <a:lvl1pPr>
              <a:defRPr/>
            </a:lvl1pPr>
          </a:lstStyle>
          <a:p>
            <a:pPr>
              <a:defRPr/>
            </a:pPr>
            <a:fld id="{E56A23B1-B35D-C44A-B404-5A3A424AA39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0676113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1E540C98-DA7C-3E4F-8127-1AFE58E0AB5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7162083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6861DFB4-A733-5D43-85AA-352DFDD30E1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80882629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0AE2D259-8542-BC41-99EB-F81F99ECFAA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8373254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228600"/>
            <a:ext cx="1943100" cy="5867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228600"/>
            <a:ext cx="56769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DA52EEBC-3F0E-4142-B9AD-3D1A706DEB5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1238416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2" Type="http://schemas.openxmlformats.org/officeDocument/2006/relationships/theme" Target="../theme/theme10.xml"/><Relationship Id="rId1" Type="http://schemas.openxmlformats.org/officeDocument/2006/relationships/slideLayout" Target="../slideLayouts/slideLayout35.xml"/></Relationships>
</file>

<file path=ppt/slideMasters/_rels/slideMaster11.xml.rels><?xml version="1.0" encoding="UTF-8" standalone="yes"?>
<Relationships xmlns="http://schemas.openxmlformats.org/package/2006/relationships"><Relationship Id="rId3" Type="http://schemas.openxmlformats.org/officeDocument/2006/relationships/theme" Target="../theme/theme11.xml"/><Relationship Id="rId2" Type="http://schemas.openxmlformats.org/officeDocument/2006/relationships/slideLayout" Target="../slideLayouts/slideLayout37.xml"/><Relationship Id="rId1" Type="http://schemas.openxmlformats.org/officeDocument/2006/relationships/slideLayout" Target="../slideLayouts/slideLayout36.xml"/></Relationships>
</file>

<file path=ppt/slideMasters/_rels/slideMaster12.xml.rels><?xml version="1.0" encoding="UTF-8" standalone="yes"?>
<Relationships xmlns="http://schemas.openxmlformats.org/package/2006/relationships"><Relationship Id="rId2" Type="http://schemas.openxmlformats.org/officeDocument/2006/relationships/theme" Target="../theme/theme12.xml"/><Relationship Id="rId1" Type="http://schemas.openxmlformats.org/officeDocument/2006/relationships/slideLayout" Target="../slideLayouts/slideLayout38.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theme" Target="../theme/theme13.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71.xml"/><Relationship Id="rId3" Type="http://schemas.openxmlformats.org/officeDocument/2006/relationships/slideLayout" Target="../slideLayouts/slideLayout66.xml"/><Relationship Id="rId7" Type="http://schemas.openxmlformats.org/officeDocument/2006/relationships/slideLayout" Target="../slideLayouts/slideLayout70.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theme" Target="../theme/theme15.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_rels/slideMaster16.xml.rels><?xml version="1.0" encoding="UTF-8" standalone="yes"?>
<Relationships xmlns="http://schemas.openxmlformats.org/package/2006/relationships"><Relationship Id="rId2" Type="http://schemas.openxmlformats.org/officeDocument/2006/relationships/theme" Target="../theme/theme16.xml"/><Relationship Id="rId1" Type="http://schemas.openxmlformats.org/officeDocument/2006/relationships/slideLayout" Target="../slideLayouts/slideLayout74.xml"/></Relationships>
</file>

<file path=ppt/slideMasters/_rels/slideMaster17.xml.rels><?xml version="1.0" encoding="UTF-8" standalone="yes"?>
<Relationships xmlns="http://schemas.openxmlformats.org/package/2006/relationships"><Relationship Id="rId2" Type="http://schemas.openxmlformats.org/officeDocument/2006/relationships/theme" Target="../theme/theme17.xml"/><Relationship Id="rId1" Type="http://schemas.openxmlformats.org/officeDocument/2006/relationships/slideLayout" Target="../slideLayouts/slideLayout75.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slideLayout" Target="../slideLayouts/slideLayout88.xml"/><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slideLayout" Target="../slideLayouts/slideLayout87.xml"/><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 Id="rId14" Type="http://schemas.openxmlformats.org/officeDocument/2006/relationships/theme" Target="../theme/theme18.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slideLayout" Target="../slideLayouts/slideLayout101.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slideLayout" Target="../slideLayouts/slideLayout100.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 Id="rId14" Type="http://schemas.openxmlformats.org/officeDocument/2006/relationships/theme" Target="../theme/theme1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slideLayout" Target="../slideLayouts/slideLayout114.xml"/><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slideLayout" Target="../slideLayouts/slideLayout113.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 Id="rId14" Type="http://schemas.openxmlformats.org/officeDocument/2006/relationships/theme" Target="../theme/theme20.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122.xml"/><Relationship Id="rId13" Type="http://schemas.openxmlformats.org/officeDocument/2006/relationships/theme" Target="../theme/theme21.xml"/><Relationship Id="rId3" Type="http://schemas.openxmlformats.org/officeDocument/2006/relationships/slideLayout" Target="../slideLayouts/slideLayout117.xml"/><Relationship Id="rId7" Type="http://schemas.openxmlformats.org/officeDocument/2006/relationships/slideLayout" Target="../slideLayouts/slideLayout121.xml"/><Relationship Id="rId12" Type="http://schemas.openxmlformats.org/officeDocument/2006/relationships/slideLayout" Target="../slideLayouts/slideLayout126.xml"/><Relationship Id="rId2" Type="http://schemas.openxmlformats.org/officeDocument/2006/relationships/slideLayout" Target="../slideLayouts/slideLayout116.xml"/><Relationship Id="rId1" Type="http://schemas.openxmlformats.org/officeDocument/2006/relationships/slideLayout" Target="../slideLayouts/slideLayout115.xml"/><Relationship Id="rId6" Type="http://schemas.openxmlformats.org/officeDocument/2006/relationships/slideLayout" Target="../slideLayouts/slideLayout120.xml"/><Relationship Id="rId11" Type="http://schemas.openxmlformats.org/officeDocument/2006/relationships/slideLayout" Target="../slideLayouts/slideLayout125.xml"/><Relationship Id="rId5" Type="http://schemas.openxmlformats.org/officeDocument/2006/relationships/slideLayout" Target="../slideLayouts/slideLayout119.xml"/><Relationship Id="rId10" Type="http://schemas.openxmlformats.org/officeDocument/2006/relationships/slideLayout" Target="../slideLayouts/slideLayout124.xml"/><Relationship Id="rId4" Type="http://schemas.openxmlformats.org/officeDocument/2006/relationships/slideLayout" Target="../slideLayouts/slideLayout118.xml"/><Relationship Id="rId9" Type="http://schemas.openxmlformats.org/officeDocument/2006/relationships/slideLayout" Target="../slideLayouts/slideLayout123.xml"/></Relationships>
</file>

<file path=ppt/slideMasters/_rels/slideMaster22.xml.rels><?xml version="1.0" encoding="UTF-8" standalone="yes"?>
<Relationships xmlns="http://schemas.openxmlformats.org/package/2006/relationships"><Relationship Id="rId3" Type="http://schemas.openxmlformats.org/officeDocument/2006/relationships/theme" Target="../theme/theme22.xml"/><Relationship Id="rId2" Type="http://schemas.openxmlformats.org/officeDocument/2006/relationships/slideLayout" Target="../slideLayouts/slideLayout128.xml"/><Relationship Id="rId1" Type="http://schemas.openxmlformats.org/officeDocument/2006/relationships/slideLayout" Target="../slideLayouts/slideLayout127.xml"/></Relationships>
</file>

<file path=ppt/slideMasters/_rels/slideMaster23.xml.rels><?xml version="1.0" encoding="UTF-8" standalone="yes"?>
<Relationships xmlns="http://schemas.openxmlformats.org/package/2006/relationships"><Relationship Id="rId2" Type="http://schemas.openxmlformats.org/officeDocument/2006/relationships/theme" Target="../theme/theme23.xml"/><Relationship Id="rId1" Type="http://schemas.openxmlformats.org/officeDocument/2006/relationships/slideLayout" Target="../slideLayouts/slideLayout129.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137.xml"/><Relationship Id="rId3" Type="http://schemas.openxmlformats.org/officeDocument/2006/relationships/slideLayout" Target="../slideLayouts/slideLayout132.xml"/><Relationship Id="rId7" Type="http://schemas.openxmlformats.org/officeDocument/2006/relationships/slideLayout" Target="../slideLayouts/slideLayout136.xml"/><Relationship Id="rId12" Type="http://schemas.openxmlformats.org/officeDocument/2006/relationships/theme" Target="../theme/theme24.xml"/><Relationship Id="rId2" Type="http://schemas.openxmlformats.org/officeDocument/2006/relationships/slideLayout" Target="../slideLayouts/slideLayout131.xml"/><Relationship Id="rId1" Type="http://schemas.openxmlformats.org/officeDocument/2006/relationships/slideLayout" Target="../slideLayouts/slideLayout130.xml"/><Relationship Id="rId6" Type="http://schemas.openxmlformats.org/officeDocument/2006/relationships/slideLayout" Target="../slideLayouts/slideLayout135.xml"/><Relationship Id="rId11" Type="http://schemas.openxmlformats.org/officeDocument/2006/relationships/slideLayout" Target="../slideLayouts/slideLayout140.xml"/><Relationship Id="rId5" Type="http://schemas.openxmlformats.org/officeDocument/2006/relationships/slideLayout" Target="../slideLayouts/slideLayout134.xml"/><Relationship Id="rId10" Type="http://schemas.openxmlformats.org/officeDocument/2006/relationships/slideLayout" Target="../slideLayouts/slideLayout139.xml"/><Relationship Id="rId4" Type="http://schemas.openxmlformats.org/officeDocument/2006/relationships/slideLayout" Target="../slideLayouts/slideLayout133.xml"/><Relationship Id="rId9" Type="http://schemas.openxmlformats.org/officeDocument/2006/relationships/slideLayout" Target="../slideLayouts/slideLayout138.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148.xml"/><Relationship Id="rId13" Type="http://schemas.openxmlformats.org/officeDocument/2006/relationships/slideLayout" Target="../slideLayouts/slideLayout153.xml"/><Relationship Id="rId3" Type="http://schemas.openxmlformats.org/officeDocument/2006/relationships/slideLayout" Target="../slideLayouts/slideLayout143.xml"/><Relationship Id="rId7" Type="http://schemas.openxmlformats.org/officeDocument/2006/relationships/slideLayout" Target="../slideLayouts/slideLayout147.xml"/><Relationship Id="rId12" Type="http://schemas.openxmlformats.org/officeDocument/2006/relationships/slideLayout" Target="../slideLayouts/slideLayout152.xml"/><Relationship Id="rId2" Type="http://schemas.openxmlformats.org/officeDocument/2006/relationships/slideLayout" Target="../slideLayouts/slideLayout142.xml"/><Relationship Id="rId1" Type="http://schemas.openxmlformats.org/officeDocument/2006/relationships/slideLayout" Target="../slideLayouts/slideLayout141.xml"/><Relationship Id="rId6" Type="http://schemas.openxmlformats.org/officeDocument/2006/relationships/slideLayout" Target="../slideLayouts/slideLayout146.xml"/><Relationship Id="rId11" Type="http://schemas.openxmlformats.org/officeDocument/2006/relationships/slideLayout" Target="../slideLayouts/slideLayout151.xml"/><Relationship Id="rId5" Type="http://schemas.openxmlformats.org/officeDocument/2006/relationships/slideLayout" Target="../slideLayouts/slideLayout145.xml"/><Relationship Id="rId10" Type="http://schemas.openxmlformats.org/officeDocument/2006/relationships/slideLayout" Target="../slideLayouts/slideLayout150.xml"/><Relationship Id="rId4" Type="http://schemas.openxmlformats.org/officeDocument/2006/relationships/slideLayout" Target="../slideLayouts/slideLayout144.xml"/><Relationship Id="rId9" Type="http://schemas.openxmlformats.org/officeDocument/2006/relationships/slideLayout" Target="../slideLayouts/slideLayout149.xml"/><Relationship Id="rId14" Type="http://schemas.openxmlformats.org/officeDocument/2006/relationships/theme" Target="../theme/theme25.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161.xml"/><Relationship Id="rId13" Type="http://schemas.openxmlformats.org/officeDocument/2006/relationships/theme" Target="../theme/theme26.xml"/><Relationship Id="rId3" Type="http://schemas.openxmlformats.org/officeDocument/2006/relationships/slideLayout" Target="../slideLayouts/slideLayout156.xml"/><Relationship Id="rId7" Type="http://schemas.openxmlformats.org/officeDocument/2006/relationships/slideLayout" Target="../slideLayouts/slideLayout160.xml"/><Relationship Id="rId12" Type="http://schemas.openxmlformats.org/officeDocument/2006/relationships/slideLayout" Target="../slideLayouts/slideLayout165.xml"/><Relationship Id="rId2" Type="http://schemas.openxmlformats.org/officeDocument/2006/relationships/slideLayout" Target="../slideLayouts/slideLayout155.xml"/><Relationship Id="rId1" Type="http://schemas.openxmlformats.org/officeDocument/2006/relationships/slideLayout" Target="../slideLayouts/slideLayout154.xml"/><Relationship Id="rId6" Type="http://schemas.openxmlformats.org/officeDocument/2006/relationships/slideLayout" Target="../slideLayouts/slideLayout159.xml"/><Relationship Id="rId11" Type="http://schemas.openxmlformats.org/officeDocument/2006/relationships/slideLayout" Target="../slideLayouts/slideLayout164.xml"/><Relationship Id="rId5" Type="http://schemas.openxmlformats.org/officeDocument/2006/relationships/slideLayout" Target="../slideLayouts/slideLayout158.xml"/><Relationship Id="rId10" Type="http://schemas.openxmlformats.org/officeDocument/2006/relationships/slideLayout" Target="../slideLayouts/slideLayout163.xml"/><Relationship Id="rId4" Type="http://schemas.openxmlformats.org/officeDocument/2006/relationships/slideLayout" Target="../slideLayouts/slideLayout157.xml"/><Relationship Id="rId9" Type="http://schemas.openxmlformats.org/officeDocument/2006/relationships/slideLayout" Target="../slideLayouts/slideLayout162.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173.xml"/><Relationship Id="rId13" Type="http://schemas.openxmlformats.org/officeDocument/2006/relationships/theme" Target="../theme/theme27.xml"/><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slideLayout" Target="../slideLayouts/slideLayout177.xml"/><Relationship Id="rId2" Type="http://schemas.openxmlformats.org/officeDocument/2006/relationships/slideLayout" Target="../slideLayouts/slideLayout167.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185.xml"/><Relationship Id="rId13" Type="http://schemas.openxmlformats.org/officeDocument/2006/relationships/image" Target="../media/image3.jpeg"/><Relationship Id="rId3" Type="http://schemas.openxmlformats.org/officeDocument/2006/relationships/slideLayout" Target="../slideLayouts/slideLayout180.xml"/><Relationship Id="rId7" Type="http://schemas.openxmlformats.org/officeDocument/2006/relationships/slideLayout" Target="../slideLayouts/slideLayout184.xml"/><Relationship Id="rId12" Type="http://schemas.openxmlformats.org/officeDocument/2006/relationships/theme" Target="../theme/theme28.xml"/><Relationship Id="rId2" Type="http://schemas.openxmlformats.org/officeDocument/2006/relationships/slideLayout" Target="../slideLayouts/slideLayout179.xml"/><Relationship Id="rId1" Type="http://schemas.openxmlformats.org/officeDocument/2006/relationships/slideLayout" Target="../slideLayouts/slideLayout178.xml"/><Relationship Id="rId6" Type="http://schemas.openxmlformats.org/officeDocument/2006/relationships/slideLayout" Target="../slideLayouts/slideLayout183.xml"/><Relationship Id="rId11" Type="http://schemas.openxmlformats.org/officeDocument/2006/relationships/slideLayout" Target="../slideLayouts/slideLayout188.xml"/><Relationship Id="rId5" Type="http://schemas.openxmlformats.org/officeDocument/2006/relationships/slideLayout" Target="../slideLayouts/slideLayout182.xml"/><Relationship Id="rId10" Type="http://schemas.openxmlformats.org/officeDocument/2006/relationships/slideLayout" Target="../slideLayouts/slideLayout187.xml"/><Relationship Id="rId4" Type="http://schemas.openxmlformats.org/officeDocument/2006/relationships/slideLayout" Target="../slideLayouts/slideLayout181.xml"/><Relationship Id="rId9" Type="http://schemas.openxmlformats.org/officeDocument/2006/relationships/slideLayout" Target="../slideLayouts/slideLayout186.xml"/><Relationship Id="rId14" Type="http://schemas.openxmlformats.org/officeDocument/2006/relationships/image" Target="../media/image4.jpeg"/></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196.xml"/><Relationship Id="rId3" Type="http://schemas.openxmlformats.org/officeDocument/2006/relationships/slideLayout" Target="../slideLayouts/slideLayout191.xml"/><Relationship Id="rId7" Type="http://schemas.openxmlformats.org/officeDocument/2006/relationships/slideLayout" Target="../slideLayouts/slideLayout195.xml"/><Relationship Id="rId12" Type="http://schemas.openxmlformats.org/officeDocument/2006/relationships/theme" Target="../theme/theme29.xml"/><Relationship Id="rId2" Type="http://schemas.openxmlformats.org/officeDocument/2006/relationships/slideLayout" Target="../slideLayouts/slideLayout190.xml"/><Relationship Id="rId1" Type="http://schemas.openxmlformats.org/officeDocument/2006/relationships/slideLayout" Target="../slideLayouts/slideLayout189.xml"/><Relationship Id="rId6" Type="http://schemas.openxmlformats.org/officeDocument/2006/relationships/slideLayout" Target="../slideLayouts/slideLayout194.xml"/><Relationship Id="rId11" Type="http://schemas.openxmlformats.org/officeDocument/2006/relationships/slideLayout" Target="../slideLayouts/slideLayout199.xml"/><Relationship Id="rId5" Type="http://schemas.openxmlformats.org/officeDocument/2006/relationships/slideLayout" Target="../slideLayouts/slideLayout193.xml"/><Relationship Id="rId10" Type="http://schemas.openxmlformats.org/officeDocument/2006/relationships/slideLayout" Target="../slideLayouts/slideLayout198.xml"/><Relationship Id="rId4" Type="http://schemas.openxmlformats.org/officeDocument/2006/relationships/slideLayout" Target="../slideLayouts/slideLayout192.xml"/><Relationship Id="rId9" Type="http://schemas.openxmlformats.org/officeDocument/2006/relationships/slideLayout" Target="../slideLayouts/slideLayout197.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4" Type="http://schemas.openxmlformats.org/officeDocument/2006/relationships/image" Target="../media/image2.jpeg"/></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207.xml"/><Relationship Id="rId13" Type="http://schemas.openxmlformats.org/officeDocument/2006/relationships/theme" Target="../theme/theme30.xml"/><Relationship Id="rId3" Type="http://schemas.openxmlformats.org/officeDocument/2006/relationships/slideLayout" Target="../slideLayouts/slideLayout202.xml"/><Relationship Id="rId7" Type="http://schemas.openxmlformats.org/officeDocument/2006/relationships/slideLayout" Target="../slideLayouts/slideLayout206.xml"/><Relationship Id="rId12" Type="http://schemas.openxmlformats.org/officeDocument/2006/relationships/slideLayout" Target="../slideLayouts/slideLayout211.xml"/><Relationship Id="rId2" Type="http://schemas.openxmlformats.org/officeDocument/2006/relationships/slideLayout" Target="../slideLayouts/slideLayout201.xml"/><Relationship Id="rId1" Type="http://schemas.openxmlformats.org/officeDocument/2006/relationships/slideLayout" Target="../slideLayouts/slideLayout200.xml"/><Relationship Id="rId6" Type="http://schemas.openxmlformats.org/officeDocument/2006/relationships/slideLayout" Target="../slideLayouts/slideLayout205.xml"/><Relationship Id="rId11" Type="http://schemas.openxmlformats.org/officeDocument/2006/relationships/slideLayout" Target="../slideLayouts/slideLayout210.xml"/><Relationship Id="rId5" Type="http://schemas.openxmlformats.org/officeDocument/2006/relationships/slideLayout" Target="../slideLayouts/slideLayout204.xml"/><Relationship Id="rId10" Type="http://schemas.openxmlformats.org/officeDocument/2006/relationships/slideLayout" Target="../slideLayouts/slideLayout209.xml"/><Relationship Id="rId4" Type="http://schemas.openxmlformats.org/officeDocument/2006/relationships/slideLayout" Target="../slideLayouts/slideLayout203.xml"/><Relationship Id="rId9" Type="http://schemas.openxmlformats.org/officeDocument/2006/relationships/slideLayout" Target="../slideLayouts/slideLayout208.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219.xml"/><Relationship Id="rId3" Type="http://schemas.openxmlformats.org/officeDocument/2006/relationships/slideLayout" Target="../slideLayouts/slideLayout214.xml"/><Relationship Id="rId7" Type="http://schemas.openxmlformats.org/officeDocument/2006/relationships/slideLayout" Target="../slideLayouts/slideLayout218.xml"/><Relationship Id="rId2" Type="http://schemas.openxmlformats.org/officeDocument/2006/relationships/slideLayout" Target="../slideLayouts/slideLayout213.xml"/><Relationship Id="rId1" Type="http://schemas.openxmlformats.org/officeDocument/2006/relationships/slideLayout" Target="../slideLayouts/slideLayout212.xml"/><Relationship Id="rId6" Type="http://schemas.openxmlformats.org/officeDocument/2006/relationships/slideLayout" Target="../slideLayouts/slideLayout217.xml"/><Relationship Id="rId11" Type="http://schemas.openxmlformats.org/officeDocument/2006/relationships/theme" Target="../theme/theme31.xml"/><Relationship Id="rId5" Type="http://schemas.openxmlformats.org/officeDocument/2006/relationships/slideLayout" Target="../slideLayouts/slideLayout216.xml"/><Relationship Id="rId10" Type="http://schemas.openxmlformats.org/officeDocument/2006/relationships/slideLayout" Target="../slideLayouts/slideLayout221.xml"/><Relationship Id="rId4" Type="http://schemas.openxmlformats.org/officeDocument/2006/relationships/slideLayout" Target="../slideLayouts/slideLayout215.xml"/><Relationship Id="rId9" Type="http://schemas.openxmlformats.org/officeDocument/2006/relationships/slideLayout" Target="../slideLayouts/slideLayout220.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229.xml"/><Relationship Id="rId3" Type="http://schemas.openxmlformats.org/officeDocument/2006/relationships/slideLayout" Target="../slideLayouts/slideLayout224.xml"/><Relationship Id="rId7" Type="http://schemas.openxmlformats.org/officeDocument/2006/relationships/slideLayout" Target="../slideLayouts/slideLayout228.xml"/><Relationship Id="rId12" Type="http://schemas.openxmlformats.org/officeDocument/2006/relationships/theme" Target="../theme/theme32.xml"/><Relationship Id="rId2" Type="http://schemas.openxmlformats.org/officeDocument/2006/relationships/slideLayout" Target="../slideLayouts/slideLayout223.xml"/><Relationship Id="rId1" Type="http://schemas.openxmlformats.org/officeDocument/2006/relationships/slideLayout" Target="../slideLayouts/slideLayout222.xml"/><Relationship Id="rId6" Type="http://schemas.openxmlformats.org/officeDocument/2006/relationships/slideLayout" Target="../slideLayouts/slideLayout227.xml"/><Relationship Id="rId11" Type="http://schemas.openxmlformats.org/officeDocument/2006/relationships/slideLayout" Target="../slideLayouts/slideLayout232.xml"/><Relationship Id="rId5" Type="http://schemas.openxmlformats.org/officeDocument/2006/relationships/slideLayout" Target="../slideLayouts/slideLayout226.xml"/><Relationship Id="rId10" Type="http://schemas.openxmlformats.org/officeDocument/2006/relationships/slideLayout" Target="../slideLayouts/slideLayout231.xml"/><Relationship Id="rId4" Type="http://schemas.openxmlformats.org/officeDocument/2006/relationships/slideLayout" Target="../slideLayouts/slideLayout225.xml"/><Relationship Id="rId9" Type="http://schemas.openxmlformats.org/officeDocument/2006/relationships/slideLayout" Target="../slideLayouts/slideLayout230.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240.xml"/><Relationship Id="rId13" Type="http://schemas.openxmlformats.org/officeDocument/2006/relationships/slideLayout" Target="../slideLayouts/slideLayout245.xml"/><Relationship Id="rId3" Type="http://schemas.openxmlformats.org/officeDocument/2006/relationships/slideLayout" Target="../slideLayouts/slideLayout235.xml"/><Relationship Id="rId7" Type="http://schemas.openxmlformats.org/officeDocument/2006/relationships/slideLayout" Target="../slideLayouts/slideLayout239.xml"/><Relationship Id="rId12" Type="http://schemas.openxmlformats.org/officeDocument/2006/relationships/slideLayout" Target="../slideLayouts/slideLayout244.xml"/><Relationship Id="rId17" Type="http://schemas.openxmlformats.org/officeDocument/2006/relationships/image" Target="../media/image7.jpeg"/><Relationship Id="rId2" Type="http://schemas.openxmlformats.org/officeDocument/2006/relationships/slideLayout" Target="../slideLayouts/slideLayout234.xml"/><Relationship Id="rId16" Type="http://schemas.openxmlformats.org/officeDocument/2006/relationships/theme" Target="../theme/theme33.xml"/><Relationship Id="rId1" Type="http://schemas.openxmlformats.org/officeDocument/2006/relationships/slideLayout" Target="../slideLayouts/slideLayout233.xml"/><Relationship Id="rId6" Type="http://schemas.openxmlformats.org/officeDocument/2006/relationships/slideLayout" Target="../slideLayouts/slideLayout238.xml"/><Relationship Id="rId11" Type="http://schemas.openxmlformats.org/officeDocument/2006/relationships/slideLayout" Target="../slideLayouts/slideLayout243.xml"/><Relationship Id="rId5" Type="http://schemas.openxmlformats.org/officeDocument/2006/relationships/slideLayout" Target="../slideLayouts/slideLayout237.xml"/><Relationship Id="rId15" Type="http://schemas.openxmlformats.org/officeDocument/2006/relationships/slideLayout" Target="../slideLayouts/slideLayout247.xml"/><Relationship Id="rId10" Type="http://schemas.openxmlformats.org/officeDocument/2006/relationships/slideLayout" Target="../slideLayouts/slideLayout242.xml"/><Relationship Id="rId4" Type="http://schemas.openxmlformats.org/officeDocument/2006/relationships/slideLayout" Target="../slideLayouts/slideLayout236.xml"/><Relationship Id="rId9" Type="http://schemas.openxmlformats.org/officeDocument/2006/relationships/slideLayout" Target="../slideLayouts/slideLayout241.xml"/><Relationship Id="rId14" Type="http://schemas.openxmlformats.org/officeDocument/2006/relationships/slideLayout" Target="../slideLayouts/slideLayout246.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255.xml"/><Relationship Id="rId13" Type="http://schemas.openxmlformats.org/officeDocument/2006/relationships/image" Target="../media/image1.jpeg"/><Relationship Id="rId3" Type="http://schemas.openxmlformats.org/officeDocument/2006/relationships/slideLayout" Target="../slideLayouts/slideLayout250.xml"/><Relationship Id="rId7" Type="http://schemas.openxmlformats.org/officeDocument/2006/relationships/slideLayout" Target="../slideLayouts/slideLayout254.xml"/><Relationship Id="rId12" Type="http://schemas.openxmlformats.org/officeDocument/2006/relationships/theme" Target="../theme/theme34.xml"/><Relationship Id="rId2" Type="http://schemas.openxmlformats.org/officeDocument/2006/relationships/slideLayout" Target="../slideLayouts/slideLayout249.xml"/><Relationship Id="rId1" Type="http://schemas.openxmlformats.org/officeDocument/2006/relationships/slideLayout" Target="../slideLayouts/slideLayout248.xml"/><Relationship Id="rId6" Type="http://schemas.openxmlformats.org/officeDocument/2006/relationships/slideLayout" Target="../slideLayouts/slideLayout253.xml"/><Relationship Id="rId11" Type="http://schemas.openxmlformats.org/officeDocument/2006/relationships/slideLayout" Target="../slideLayouts/slideLayout258.xml"/><Relationship Id="rId5" Type="http://schemas.openxmlformats.org/officeDocument/2006/relationships/slideLayout" Target="../slideLayouts/slideLayout252.xml"/><Relationship Id="rId10" Type="http://schemas.openxmlformats.org/officeDocument/2006/relationships/slideLayout" Target="../slideLayouts/slideLayout257.xml"/><Relationship Id="rId4" Type="http://schemas.openxmlformats.org/officeDocument/2006/relationships/slideLayout" Target="../slideLayouts/slideLayout251.xml"/><Relationship Id="rId9" Type="http://schemas.openxmlformats.org/officeDocument/2006/relationships/slideLayout" Target="../slideLayouts/slideLayout256.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266.xml"/><Relationship Id="rId13" Type="http://schemas.openxmlformats.org/officeDocument/2006/relationships/theme" Target="../theme/theme35.xml"/><Relationship Id="rId3" Type="http://schemas.openxmlformats.org/officeDocument/2006/relationships/slideLayout" Target="../slideLayouts/slideLayout261.xml"/><Relationship Id="rId7" Type="http://schemas.openxmlformats.org/officeDocument/2006/relationships/slideLayout" Target="../slideLayouts/slideLayout265.xml"/><Relationship Id="rId12" Type="http://schemas.openxmlformats.org/officeDocument/2006/relationships/slideLayout" Target="../slideLayouts/slideLayout270.xml"/><Relationship Id="rId2" Type="http://schemas.openxmlformats.org/officeDocument/2006/relationships/slideLayout" Target="../slideLayouts/slideLayout260.xml"/><Relationship Id="rId1" Type="http://schemas.openxmlformats.org/officeDocument/2006/relationships/slideLayout" Target="../slideLayouts/slideLayout259.xml"/><Relationship Id="rId6" Type="http://schemas.openxmlformats.org/officeDocument/2006/relationships/slideLayout" Target="../slideLayouts/slideLayout264.xml"/><Relationship Id="rId11" Type="http://schemas.openxmlformats.org/officeDocument/2006/relationships/slideLayout" Target="../slideLayouts/slideLayout269.xml"/><Relationship Id="rId5" Type="http://schemas.openxmlformats.org/officeDocument/2006/relationships/slideLayout" Target="../slideLayouts/slideLayout263.xml"/><Relationship Id="rId10" Type="http://schemas.openxmlformats.org/officeDocument/2006/relationships/slideLayout" Target="../slideLayouts/slideLayout268.xml"/><Relationship Id="rId4" Type="http://schemas.openxmlformats.org/officeDocument/2006/relationships/slideLayout" Target="../slideLayouts/slideLayout262.xml"/><Relationship Id="rId9" Type="http://schemas.openxmlformats.org/officeDocument/2006/relationships/slideLayout" Target="../slideLayouts/slideLayout267.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278.xml"/><Relationship Id="rId13" Type="http://schemas.openxmlformats.org/officeDocument/2006/relationships/slideLayout" Target="../slideLayouts/slideLayout283.xml"/><Relationship Id="rId3" Type="http://schemas.openxmlformats.org/officeDocument/2006/relationships/slideLayout" Target="../slideLayouts/slideLayout273.xml"/><Relationship Id="rId7" Type="http://schemas.openxmlformats.org/officeDocument/2006/relationships/slideLayout" Target="../slideLayouts/slideLayout277.xml"/><Relationship Id="rId12" Type="http://schemas.openxmlformats.org/officeDocument/2006/relationships/slideLayout" Target="../slideLayouts/slideLayout282.xml"/><Relationship Id="rId2" Type="http://schemas.openxmlformats.org/officeDocument/2006/relationships/slideLayout" Target="../slideLayouts/slideLayout272.xml"/><Relationship Id="rId1" Type="http://schemas.openxmlformats.org/officeDocument/2006/relationships/slideLayout" Target="../slideLayouts/slideLayout271.xml"/><Relationship Id="rId6" Type="http://schemas.openxmlformats.org/officeDocument/2006/relationships/slideLayout" Target="../slideLayouts/slideLayout276.xml"/><Relationship Id="rId11" Type="http://schemas.openxmlformats.org/officeDocument/2006/relationships/slideLayout" Target="../slideLayouts/slideLayout281.xml"/><Relationship Id="rId5" Type="http://schemas.openxmlformats.org/officeDocument/2006/relationships/slideLayout" Target="../slideLayouts/slideLayout275.xml"/><Relationship Id="rId10" Type="http://schemas.openxmlformats.org/officeDocument/2006/relationships/slideLayout" Target="../slideLayouts/slideLayout280.xml"/><Relationship Id="rId4" Type="http://schemas.openxmlformats.org/officeDocument/2006/relationships/slideLayout" Target="../slideLayouts/slideLayout274.xml"/><Relationship Id="rId9" Type="http://schemas.openxmlformats.org/officeDocument/2006/relationships/slideLayout" Target="../slideLayouts/slideLayout279.xml"/><Relationship Id="rId14" Type="http://schemas.openxmlformats.org/officeDocument/2006/relationships/theme" Target="../theme/theme36.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291.xml"/><Relationship Id="rId3" Type="http://schemas.openxmlformats.org/officeDocument/2006/relationships/slideLayout" Target="../slideLayouts/slideLayout286.xml"/><Relationship Id="rId7" Type="http://schemas.openxmlformats.org/officeDocument/2006/relationships/slideLayout" Target="../slideLayouts/slideLayout290.xml"/><Relationship Id="rId12" Type="http://schemas.openxmlformats.org/officeDocument/2006/relationships/theme" Target="../theme/theme37.xml"/><Relationship Id="rId2" Type="http://schemas.openxmlformats.org/officeDocument/2006/relationships/slideLayout" Target="../slideLayouts/slideLayout285.xml"/><Relationship Id="rId1" Type="http://schemas.openxmlformats.org/officeDocument/2006/relationships/slideLayout" Target="../slideLayouts/slideLayout284.xml"/><Relationship Id="rId6" Type="http://schemas.openxmlformats.org/officeDocument/2006/relationships/slideLayout" Target="../slideLayouts/slideLayout289.xml"/><Relationship Id="rId11" Type="http://schemas.openxmlformats.org/officeDocument/2006/relationships/slideLayout" Target="../slideLayouts/slideLayout294.xml"/><Relationship Id="rId5" Type="http://schemas.openxmlformats.org/officeDocument/2006/relationships/slideLayout" Target="../slideLayouts/slideLayout288.xml"/><Relationship Id="rId10" Type="http://schemas.openxmlformats.org/officeDocument/2006/relationships/slideLayout" Target="../slideLayouts/slideLayout293.xml"/><Relationship Id="rId4" Type="http://schemas.openxmlformats.org/officeDocument/2006/relationships/slideLayout" Target="../slideLayouts/slideLayout287.xml"/><Relationship Id="rId9" Type="http://schemas.openxmlformats.org/officeDocument/2006/relationships/slideLayout" Target="../slideLayouts/slideLayout292.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302.xml"/><Relationship Id="rId3" Type="http://schemas.openxmlformats.org/officeDocument/2006/relationships/slideLayout" Target="../slideLayouts/slideLayout297.xml"/><Relationship Id="rId7" Type="http://schemas.openxmlformats.org/officeDocument/2006/relationships/slideLayout" Target="../slideLayouts/slideLayout301.xml"/><Relationship Id="rId12" Type="http://schemas.openxmlformats.org/officeDocument/2006/relationships/theme" Target="../theme/theme38.xml"/><Relationship Id="rId2" Type="http://schemas.openxmlformats.org/officeDocument/2006/relationships/slideLayout" Target="../slideLayouts/slideLayout296.xml"/><Relationship Id="rId1" Type="http://schemas.openxmlformats.org/officeDocument/2006/relationships/slideLayout" Target="../slideLayouts/slideLayout295.xml"/><Relationship Id="rId6" Type="http://schemas.openxmlformats.org/officeDocument/2006/relationships/slideLayout" Target="../slideLayouts/slideLayout300.xml"/><Relationship Id="rId11" Type="http://schemas.openxmlformats.org/officeDocument/2006/relationships/slideLayout" Target="../slideLayouts/slideLayout305.xml"/><Relationship Id="rId5" Type="http://schemas.openxmlformats.org/officeDocument/2006/relationships/slideLayout" Target="../slideLayouts/slideLayout299.xml"/><Relationship Id="rId10" Type="http://schemas.openxmlformats.org/officeDocument/2006/relationships/slideLayout" Target="../slideLayouts/slideLayout304.xml"/><Relationship Id="rId4" Type="http://schemas.openxmlformats.org/officeDocument/2006/relationships/slideLayout" Target="../slideLayouts/slideLayout298.xml"/><Relationship Id="rId9" Type="http://schemas.openxmlformats.org/officeDocument/2006/relationships/slideLayout" Target="../slideLayouts/slideLayout303.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313.xml"/><Relationship Id="rId13" Type="http://schemas.openxmlformats.org/officeDocument/2006/relationships/image" Target="../media/image1.jpeg"/><Relationship Id="rId3" Type="http://schemas.openxmlformats.org/officeDocument/2006/relationships/slideLayout" Target="../slideLayouts/slideLayout308.xml"/><Relationship Id="rId7" Type="http://schemas.openxmlformats.org/officeDocument/2006/relationships/slideLayout" Target="../slideLayouts/slideLayout312.xml"/><Relationship Id="rId12" Type="http://schemas.openxmlformats.org/officeDocument/2006/relationships/theme" Target="../theme/theme39.xml"/><Relationship Id="rId2" Type="http://schemas.openxmlformats.org/officeDocument/2006/relationships/slideLayout" Target="../slideLayouts/slideLayout307.xml"/><Relationship Id="rId1" Type="http://schemas.openxmlformats.org/officeDocument/2006/relationships/slideLayout" Target="../slideLayouts/slideLayout306.xml"/><Relationship Id="rId6" Type="http://schemas.openxmlformats.org/officeDocument/2006/relationships/slideLayout" Target="../slideLayouts/slideLayout311.xml"/><Relationship Id="rId11" Type="http://schemas.openxmlformats.org/officeDocument/2006/relationships/slideLayout" Target="../slideLayouts/slideLayout316.xml"/><Relationship Id="rId5" Type="http://schemas.openxmlformats.org/officeDocument/2006/relationships/slideLayout" Target="../slideLayouts/slideLayout310.xml"/><Relationship Id="rId10" Type="http://schemas.openxmlformats.org/officeDocument/2006/relationships/slideLayout" Target="../slideLayouts/slideLayout315.xml"/><Relationship Id="rId4" Type="http://schemas.openxmlformats.org/officeDocument/2006/relationships/slideLayout" Target="../slideLayouts/slideLayout309.xml"/><Relationship Id="rId9" Type="http://schemas.openxmlformats.org/officeDocument/2006/relationships/slideLayout" Target="../slideLayouts/slideLayout314.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25.xml"/></Relationships>
</file>

<file path=ppt/slideMasters/_rels/slideMaster40.xml.rels><?xml version="1.0" encoding="UTF-8" standalone="yes"?>
<Relationships xmlns="http://schemas.openxmlformats.org/package/2006/relationships"><Relationship Id="rId3" Type="http://schemas.openxmlformats.org/officeDocument/2006/relationships/theme" Target="../theme/theme40.xml"/><Relationship Id="rId2" Type="http://schemas.openxmlformats.org/officeDocument/2006/relationships/slideLayout" Target="../slideLayouts/slideLayout318.xml"/><Relationship Id="rId1" Type="http://schemas.openxmlformats.org/officeDocument/2006/relationships/slideLayout" Target="../slideLayouts/slideLayout317.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326.xml"/><Relationship Id="rId13" Type="http://schemas.openxmlformats.org/officeDocument/2006/relationships/image" Target="../media/image1.jpeg"/><Relationship Id="rId3" Type="http://schemas.openxmlformats.org/officeDocument/2006/relationships/slideLayout" Target="../slideLayouts/slideLayout321.xml"/><Relationship Id="rId7" Type="http://schemas.openxmlformats.org/officeDocument/2006/relationships/slideLayout" Target="../slideLayouts/slideLayout325.xml"/><Relationship Id="rId12" Type="http://schemas.openxmlformats.org/officeDocument/2006/relationships/theme" Target="../theme/theme41.xml"/><Relationship Id="rId2" Type="http://schemas.openxmlformats.org/officeDocument/2006/relationships/slideLayout" Target="../slideLayouts/slideLayout320.xml"/><Relationship Id="rId1" Type="http://schemas.openxmlformats.org/officeDocument/2006/relationships/slideLayout" Target="../slideLayouts/slideLayout319.xml"/><Relationship Id="rId6" Type="http://schemas.openxmlformats.org/officeDocument/2006/relationships/slideLayout" Target="../slideLayouts/slideLayout324.xml"/><Relationship Id="rId11" Type="http://schemas.openxmlformats.org/officeDocument/2006/relationships/slideLayout" Target="../slideLayouts/slideLayout329.xml"/><Relationship Id="rId5" Type="http://schemas.openxmlformats.org/officeDocument/2006/relationships/slideLayout" Target="../slideLayouts/slideLayout323.xml"/><Relationship Id="rId10" Type="http://schemas.openxmlformats.org/officeDocument/2006/relationships/slideLayout" Target="../slideLayouts/slideLayout328.xml"/><Relationship Id="rId4" Type="http://schemas.openxmlformats.org/officeDocument/2006/relationships/slideLayout" Target="../slideLayouts/slideLayout322.xml"/><Relationship Id="rId9" Type="http://schemas.openxmlformats.org/officeDocument/2006/relationships/slideLayout" Target="../slideLayouts/slideLayout327.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337.xml"/><Relationship Id="rId13" Type="http://schemas.openxmlformats.org/officeDocument/2006/relationships/image" Target="../media/image1.jpeg"/><Relationship Id="rId3" Type="http://schemas.openxmlformats.org/officeDocument/2006/relationships/slideLayout" Target="../slideLayouts/slideLayout332.xml"/><Relationship Id="rId7" Type="http://schemas.openxmlformats.org/officeDocument/2006/relationships/slideLayout" Target="../slideLayouts/slideLayout336.xml"/><Relationship Id="rId12" Type="http://schemas.openxmlformats.org/officeDocument/2006/relationships/theme" Target="../theme/theme42.xml"/><Relationship Id="rId2" Type="http://schemas.openxmlformats.org/officeDocument/2006/relationships/slideLayout" Target="../slideLayouts/slideLayout331.xml"/><Relationship Id="rId1" Type="http://schemas.openxmlformats.org/officeDocument/2006/relationships/slideLayout" Target="../slideLayouts/slideLayout330.xml"/><Relationship Id="rId6" Type="http://schemas.openxmlformats.org/officeDocument/2006/relationships/slideLayout" Target="../slideLayouts/slideLayout335.xml"/><Relationship Id="rId11" Type="http://schemas.openxmlformats.org/officeDocument/2006/relationships/slideLayout" Target="../slideLayouts/slideLayout340.xml"/><Relationship Id="rId5" Type="http://schemas.openxmlformats.org/officeDocument/2006/relationships/slideLayout" Target="../slideLayouts/slideLayout334.xml"/><Relationship Id="rId10" Type="http://schemas.openxmlformats.org/officeDocument/2006/relationships/slideLayout" Target="../slideLayouts/slideLayout339.xml"/><Relationship Id="rId4" Type="http://schemas.openxmlformats.org/officeDocument/2006/relationships/slideLayout" Target="../slideLayouts/slideLayout333.xml"/><Relationship Id="rId9" Type="http://schemas.openxmlformats.org/officeDocument/2006/relationships/slideLayout" Target="../slideLayouts/slideLayout338.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26.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slideLayout" Target="../slideLayouts/slideLayout28.xml"/><Relationship Id="rId1" Type="http://schemas.openxmlformats.org/officeDocument/2006/relationships/slideLayout" Target="../slideLayouts/slideLayout27.xml"/><Relationship Id="rId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30.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33.xml"/><Relationship Id="rId2" Type="http://schemas.openxmlformats.org/officeDocument/2006/relationships/slideLayout" Target="../slideLayouts/slideLayout32.xml"/><Relationship Id="rId1" Type="http://schemas.openxmlformats.org/officeDocument/2006/relationships/slideLayout" Target="../slideLayouts/slideLayout31.xml"/><Relationship Id="rId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3200400" cy="6858000"/>
            <a:chOff x="0" y="0"/>
            <a:chExt cx="2016" cy="4320"/>
          </a:xfrm>
          <a:solidFill>
            <a:schemeClr val="accent5"/>
          </a:solidFill>
        </p:grpSpPr>
        <p:sp>
          <p:nvSpPr>
            <p:cNvPr id="1036" name="Rectangle 3"/>
            <p:cNvSpPr>
              <a:spLocks noChangeArrowheads="1"/>
            </p:cNvSpPr>
            <p:nvPr/>
          </p:nvSpPr>
          <p:spPr bwMode="auto">
            <a:xfrm>
              <a:off x="0" y="0"/>
              <a:ext cx="480" cy="4320"/>
            </a:xfrm>
            <a:prstGeom prst="rect">
              <a:avLst/>
            </a:prstGeom>
            <a:grp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1037" name="Rectangle 4"/>
            <p:cNvSpPr>
              <a:spLocks noChangeArrowheads="1"/>
            </p:cNvSpPr>
            <p:nvPr/>
          </p:nvSpPr>
          <p:spPr bwMode="auto">
            <a:xfrm>
              <a:off x="432" y="0"/>
              <a:ext cx="1584" cy="672"/>
            </a:xfrm>
            <a:prstGeom prst="rect">
              <a:avLst/>
            </a:prstGeom>
            <a:grpFill/>
            <a:ln w="9525">
              <a:noFill/>
              <a:miter lim="800000"/>
              <a:headEnd/>
              <a:tailEnd/>
            </a:ln>
          </p:spPr>
          <p:txBody>
            <a:bodyPr wrap="none" anchor="ctr"/>
            <a:lstStyle/>
            <a:p>
              <a:pPr>
                <a:defRPr/>
              </a:pPr>
              <a:endParaRPr lang="en-US">
                <a:ea typeface="ＭＳ Ｐゴシック" charset="-128"/>
                <a:cs typeface="ＭＳ Ｐゴシック" charset="-128"/>
              </a:endParaRPr>
            </a:p>
          </p:txBody>
        </p:sp>
      </p:grpSp>
      <p:sp>
        <p:nvSpPr>
          <p:cNvPr id="1027" name="AutoShape 5"/>
          <p:cNvSpPr>
            <a:spLocks noChangeArrowheads="1"/>
          </p:cNvSpPr>
          <p:nvPr/>
        </p:nvSpPr>
        <p:spPr bwMode="auto">
          <a:xfrm>
            <a:off x="762000" y="762000"/>
            <a:ext cx="5105400" cy="609600"/>
          </a:xfrm>
          <a:prstGeom prst="roundRect">
            <a:avLst>
              <a:gd name="adj" fmla="val 50000"/>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kumimoji="1" lang="en-US"/>
          </a:p>
        </p:txBody>
      </p:sp>
      <p:sp>
        <p:nvSpPr>
          <p:cNvPr id="1028" name="Rectangle 6"/>
          <p:cNvSpPr>
            <a:spLocks noGrp="1" noChangeArrowheads="1"/>
          </p:cNvSpPr>
          <p:nvPr>
            <p:ph type="title"/>
          </p:nvPr>
        </p:nvSpPr>
        <p:spPr bwMode="auto">
          <a:xfrm>
            <a:off x="914400" y="762000"/>
            <a:ext cx="8001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029" name="Rectangle 7"/>
          <p:cNvSpPr>
            <a:spLocks noGrp="1" noChangeArrowheads="1"/>
          </p:cNvSpPr>
          <p:nvPr>
            <p:ph type="body" idx="1"/>
          </p:nvPr>
        </p:nvSpPr>
        <p:spPr bwMode="auto">
          <a:xfrm>
            <a:off x="914400" y="2362200"/>
            <a:ext cx="8001000" cy="3733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76" name="Rectangle 8"/>
          <p:cNvSpPr>
            <a:spLocks noGrp="1" noChangeArrowheads="1"/>
          </p:cNvSpPr>
          <p:nvPr>
            <p:ph type="dt" sz="half" idx="2"/>
          </p:nvPr>
        </p:nvSpPr>
        <p:spPr bwMode="auto">
          <a:xfrm>
            <a:off x="7010400" y="6553200"/>
            <a:ext cx="1905000" cy="3048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lvl1pPr algn="r">
              <a:defRPr sz="1400">
                <a:latin typeface="+mn-lt"/>
                <a:ea typeface="+mn-ea"/>
                <a:cs typeface="+mn-cs"/>
              </a:defRPr>
            </a:lvl1pPr>
          </a:lstStyle>
          <a:p>
            <a:pPr>
              <a:defRPr/>
            </a:pPr>
            <a:endParaRPr lang="en-US"/>
          </a:p>
        </p:txBody>
      </p:sp>
      <p:sp>
        <p:nvSpPr>
          <p:cNvPr id="7177" name="Rectangle 9"/>
          <p:cNvSpPr>
            <a:spLocks noGrp="1" noChangeArrowheads="1"/>
          </p:cNvSpPr>
          <p:nvPr>
            <p:ph type="ftr" sz="quarter" idx="3"/>
          </p:nvPr>
        </p:nvSpPr>
        <p:spPr bwMode="auto">
          <a:xfrm>
            <a:off x="2936875" y="6529388"/>
            <a:ext cx="2895600" cy="3048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lvl1pPr algn="ctr">
              <a:defRPr sz="1400">
                <a:latin typeface="+mn-lt"/>
                <a:ea typeface="+mn-ea"/>
                <a:cs typeface="+mn-cs"/>
              </a:defRPr>
            </a:lvl1pPr>
          </a:lstStyle>
          <a:p>
            <a:pPr>
              <a:defRPr/>
            </a:pPr>
            <a:endParaRPr lang="en-US"/>
          </a:p>
        </p:txBody>
      </p:sp>
      <p:sp>
        <p:nvSpPr>
          <p:cNvPr id="7178" name="Rectangle 10"/>
          <p:cNvSpPr>
            <a:spLocks noGrp="1" noChangeArrowheads="1"/>
          </p:cNvSpPr>
          <p:nvPr>
            <p:ph type="sldNum" sz="quarter" idx="4"/>
          </p:nvPr>
        </p:nvSpPr>
        <p:spPr bwMode="auto">
          <a:xfrm>
            <a:off x="84138" y="6343650"/>
            <a:ext cx="587375" cy="48895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spAutoFit/>
          </a:bodyPr>
          <a:lstStyle>
            <a:lvl1pPr>
              <a:defRPr sz="2600" b="1">
                <a:solidFill>
                  <a:schemeClr val="bg1"/>
                </a:solidFill>
                <a:latin typeface="Arial" charset="0"/>
              </a:defRPr>
            </a:lvl1pPr>
          </a:lstStyle>
          <a:p>
            <a:pPr>
              <a:defRPr/>
            </a:pPr>
            <a:fld id="{31E6D7D5-22A4-6F4D-B726-C230C9366739}" type="slidenum">
              <a:rPr lang="en-US"/>
              <a:pPr>
                <a:defRPr/>
              </a:pPr>
              <a:t>‹#›</a:t>
            </a:fld>
            <a:endParaRPr lang="en-US"/>
          </a:p>
        </p:txBody>
      </p:sp>
      <p:grpSp>
        <p:nvGrpSpPr>
          <p:cNvPr id="1033" name="Group 11"/>
          <p:cNvGrpSpPr>
            <a:grpSpLocks/>
          </p:cNvGrpSpPr>
          <p:nvPr/>
        </p:nvGrpSpPr>
        <p:grpSpPr bwMode="auto">
          <a:xfrm>
            <a:off x="228600" y="1981200"/>
            <a:ext cx="7391400" cy="319088"/>
            <a:chOff x="144" y="1248"/>
            <a:chExt cx="4656" cy="201"/>
          </a:xfrm>
        </p:grpSpPr>
        <p:sp>
          <p:nvSpPr>
            <p:cNvPr id="1034" name="AutoShape 12"/>
            <p:cNvSpPr>
              <a:spLocks noChangeArrowheads="1"/>
            </p:cNvSpPr>
            <p:nvPr/>
          </p:nvSpPr>
          <p:spPr bwMode="auto">
            <a:xfrm>
              <a:off x="384" y="1248"/>
              <a:ext cx="4416" cy="200"/>
            </a:xfrm>
            <a:prstGeom prst="roundRect">
              <a:avLst>
                <a:gd name="adj" fmla="val 0"/>
              </a:avLst>
            </a:pr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035" name="AutoShape 13"/>
            <p:cNvSpPr>
              <a:spLocks noChangeArrowheads="1"/>
            </p:cNvSpPr>
            <p:nvPr/>
          </p:nvSpPr>
          <p:spPr bwMode="auto">
            <a:xfrm flipH="1">
              <a:off x="144" y="1248"/>
              <a:ext cx="248" cy="201"/>
            </a:xfrm>
            <a:prstGeom prst="flowChartDelay">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spTree>
  </p:cSld>
  <p:clrMap bg1="lt1" tx1="dk1" bg2="lt2" tx2="dk2" accent1="accent1" accent2="accent2" accent3="accent3" accent4="accent4" accent5="accent5" accent6="accent6" hlink="hlink" folHlink="folHlink"/>
  <p:sldLayoutIdLst>
    <p:sldLayoutId id="2147485559" r:id="rId1"/>
    <p:sldLayoutId id="2147485474" r:id="rId2"/>
    <p:sldLayoutId id="2147485475" r:id="rId3"/>
    <p:sldLayoutId id="2147485476" r:id="rId4"/>
    <p:sldLayoutId id="2147485477" r:id="rId5"/>
    <p:sldLayoutId id="2147485478" r:id="rId6"/>
    <p:sldLayoutId id="2147485479" r:id="rId7"/>
    <p:sldLayoutId id="2147485480" r:id="rId8"/>
    <p:sldLayoutId id="2147485481" r:id="rId9"/>
    <p:sldLayoutId id="2147485482" r:id="rId10"/>
    <p:sldLayoutId id="2147485483" r:id="rId11"/>
  </p:sldLayoutIdLst>
  <p:txStyles>
    <p:titleStyle>
      <a:lvl1pPr algn="l" rtl="0" eaLnBrk="0" fontAlgn="base" hangingPunct="0">
        <a:lnSpc>
          <a:spcPct val="90000"/>
        </a:lnSpc>
        <a:spcBef>
          <a:spcPct val="0"/>
        </a:spcBef>
        <a:spcAft>
          <a:spcPct val="0"/>
        </a:spcAft>
        <a:defRPr sz="3600" b="1">
          <a:solidFill>
            <a:schemeClr val="tx2"/>
          </a:solidFill>
          <a:latin typeface="+mj-lt"/>
          <a:ea typeface="ＭＳ Ｐゴシック" charset="-128"/>
          <a:cs typeface="ＭＳ Ｐゴシック" charset="-128"/>
        </a:defRPr>
      </a:lvl1pPr>
      <a:lvl2pPr algn="l" rtl="0" eaLnBrk="0" fontAlgn="base" hangingPunct="0">
        <a:lnSpc>
          <a:spcPct val="90000"/>
        </a:lnSpc>
        <a:spcBef>
          <a:spcPct val="0"/>
        </a:spcBef>
        <a:spcAft>
          <a:spcPct val="0"/>
        </a:spcAft>
        <a:defRPr sz="3600" b="1">
          <a:solidFill>
            <a:schemeClr val="tx2"/>
          </a:solidFill>
          <a:latin typeface="Arial" charset="0"/>
          <a:ea typeface="ＭＳ Ｐゴシック" charset="-128"/>
          <a:cs typeface="ＭＳ Ｐゴシック" charset="-128"/>
        </a:defRPr>
      </a:lvl2pPr>
      <a:lvl3pPr algn="l" rtl="0" eaLnBrk="0" fontAlgn="base" hangingPunct="0">
        <a:lnSpc>
          <a:spcPct val="90000"/>
        </a:lnSpc>
        <a:spcBef>
          <a:spcPct val="0"/>
        </a:spcBef>
        <a:spcAft>
          <a:spcPct val="0"/>
        </a:spcAft>
        <a:defRPr sz="3600" b="1">
          <a:solidFill>
            <a:schemeClr val="tx2"/>
          </a:solidFill>
          <a:latin typeface="Arial" charset="0"/>
          <a:ea typeface="ＭＳ Ｐゴシック" charset="-128"/>
          <a:cs typeface="ＭＳ Ｐゴシック" charset="-128"/>
        </a:defRPr>
      </a:lvl3pPr>
      <a:lvl4pPr algn="l" rtl="0" eaLnBrk="0" fontAlgn="base" hangingPunct="0">
        <a:lnSpc>
          <a:spcPct val="90000"/>
        </a:lnSpc>
        <a:spcBef>
          <a:spcPct val="0"/>
        </a:spcBef>
        <a:spcAft>
          <a:spcPct val="0"/>
        </a:spcAft>
        <a:defRPr sz="3600" b="1">
          <a:solidFill>
            <a:schemeClr val="tx2"/>
          </a:solidFill>
          <a:latin typeface="Arial" charset="0"/>
          <a:ea typeface="ＭＳ Ｐゴシック" charset="-128"/>
          <a:cs typeface="ＭＳ Ｐゴシック" charset="-128"/>
        </a:defRPr>
      </a:lvl4pPr>
      <a:lvl5pPr algn="l" rtl="0" eaLnBrk="0" fontAlgn="base" hangingPunct="0">
        <a:lnSpc>
          <a:spcPct val="90000"/>
        </a:lnSpc>
        <a:spcBef>
          <a:spcPct val="0"/>
        </a:spcBef>
        <a:spcAft>
          <a:spcPct val="0"/>
        </a:spcAft>
        <a:defRPr sz="3600" b="1">
          <a:solidFill>
            <a:schemeClr val="tx2"/>
          </a:solidFill>
          <a:latin typeface="Arial" charset="0"/>
          <a:ea typeface="ＭＳ Ｐゴシック" charset="-128"/>
          <a:cs typeface="ＭＳ Ｐゴシック" charset="-128"/>
        </a:defRPr>
      </a:lvl5pPr>
      <a:lvl6pPr marL="457200" algn="l" rtl="0" fontAlgn="base">
        <a:lnSpc>
          <a:spcPct val="90000"/>
        </a:lnSpc>
        <a:spcBef>
          <a:spcPct val="0"/>
        </a:spcBef>
        <a:spcAft>
          <a:spcPct val="0"/>
        </a:spcAft>
        <a:defRPr sz="3600" b="1">
          <a:solidFill>
            <a:schemeClr val="tx2"/>
          </a:solidFill>
          <a:latin typeface="Arial" charset="0"/>
        </a:defRPr>
      </a:lvl6pPr>
      <a:lvl7pPr marL="914400" algn="l" rtl="0" fontAlgn="base">
        <a:lnSpc>
          <a:spcPct val="90000"/>
        </a:lnSpc>
        <a:spcBef>
          <a:spcPct val="0"/>
        </a:spcBef>
        <a:spcAft>
          <a:spcPct val="0"/>
        </a:spcAft>
        <a:defRPr sz="3600" b="1">
          <a:solidFill>
            <a:schemeClr val="tx2"/>
          </a:solidFill>
          <a:latin typeface="Arial" charset="0"/>
        </a:defRPr>
      </a:lvl7pPr>
      <a:lvl8pPr marL="1371600" algn="l" rtl="0" fontAlgn="base">
        <a:lnSpc>
          <a:spcPct val="90000"/>
        </a:lnSpc>
        <a:spcBef>
          <a:spcPct val="0"/>
        </a:spcBef>
        <a:spcAft>
          <a:spcPct val="0"/>
        </a:spcAft>
        <a:defRPr sz="3600" b="1">
          <a:solidFill>
            <a:schemeClr val="tx2"/>
          </a:solidFill>
          <a:latin typeface="Arial" charset="0"/>
        </a:defRPr>
      </a:lvl8pPr>
      <a:lvl9pPr marL="1828800" algn="l" rtl="0" fontAlgn="base">
        <a:lnSpc>
          <a:spcPct val="90000"/>
        </a:lnSpc>
        <a:spcBef>
          <a:spcPct val="0"/>
        </a:spcBef>
        <a:spcAft>
          <a:spcPct val="0"/>
        </a:spcAft>
        <a:defRPr sz="3600" b="1">
          <a:solidFill>
            <a:schemeClr val="tx2"/>
          </a:solidFill>
          <a:latin typeface="Arial" charset="0"/>
        </a:defRPr>
      </a:lvl9pPr>
    </p:titleStyle>
    <p:bodyStyle>
      <a:lvl1pPr marL="342900" indent="-342900" algn="l" rtl="0" eaLnBrk="0" fontAlgn="base" hangingPunct="0">
        <a:spcBef>
          <a:spcPct val="20000"/>
        </a:spcBef>
        <a:spcAft>
          <a:spcPct val="0"/>
        </a:spcAft>
        <a:buClr>
          <a:schemeClr val="tx1"/>
        </a:buClr>
        <a:buSzPct val="75000"/>
        <a:buFont typeface="Wingdings" charset="0"/>
        <a:buChar char="l"/>
        <a:defRPr sz="28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1"/>
        </a:buClr>
        <a:buSzPct val="75000"/>
        <a:buChar char="–"/>
        <a:defRPr sz="2400">
          <a:solidFill>
            <a:schemeClr val="tx1"/>
          </a:solidFill>
          <a:latin typeface="+mn-lt"/>
          <a:ea typeface="ＭＳ Ｐゴシック" charset="-128"/>
        </a:defRPr>
      </a:lvl2pPr>
      <a:lvl3pPr marL="11430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1"/>
        </a:buClr>
        <a:buSzPct val="80000"/>
        <a:buChar char="–"/>
        <a:defRPr>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1"/>
        </a:buClr>
        <a:buSzPct val="65000"/>
        <a:buFont typeface="Wingdings" charset="0"/>
        <a:buChar char="l"/>
        <a:defRPr>
          <a:solidFill>
            <a:schemeClr val="tx1"/>
          </a:solidFill>
          <a:latin typeface="+mn-lt"/>
          <a:ea typeface="ＭＳ Ｐゴシック" charset="-128"/>
        </a:defRPr>
      </a:lvl5pPr>
      <a:lvl6pPr marL="2514600" indent="-228600" algn="l" rtl="0" fontAlgn="base">
        <a:spcBef>
          <a:spcPct val="20000"/>
        </a:spcBef>
        <a:spcAft>
          <a:spcPct val="0"/>
        </a:spcAft>
        <a:buClr>
          <a:schemeClr val="tx1"/>
        </a:buClr>
        <a:buSzPct val="65000"/>
        <a:buFont typeface="Wingdings" charset="2"/>
        <a:buChar char="l"/>
        <a:defRPr>
          <a:solidFill>
            <a:schemeClr val="tx1"/>
          </a:solidFill>
          <a:latin typeface="+mn-lt"/>
          <a:ea typeface="ＭＳ Ｐゴシック" charset="-128"/>
        </a:defRPr>
      </a:lvl6pPr>
      <a:lvl7pPr marL="2971800" indent="-228600" algn="l" rtl="0" fontAlgn="base">
        <a:spcBef>
          <a:spcPct val="20000"/>
        </a:spcBef>
        <a:spcAft>
          <a:spcPct val="0"/>
        </a:spcAft>
        <a:buClr>
          <a:schemeClr val="tx1"/>
        </a:buClr>
        <a:buSzPct val="65000"/>
        <a:buFont typeface="Wingdings" charset="2"/>
        <a:buChar char="l"/>
        <a:defRPr>
          <a:solidFill>
            <a:schemeClr val="tx1"/>
          </a:solidFill>
          <a:latin typeface="+mn-lt"/>
          <a:ea typeface="ＭＳ Ｐゴシック" charset="-128"/>
        </a:defRPr>
      </a:lvl7pPr>
      <a:lvl8pPr marL="3429000" indent="-228600" algn="l" rtl="0" fontAlgn="base">
        <a:spcBef>
          <a:spcPct val="20000"/>
        </a:spcBef>
        <a:spcAft>
          <a:spcPct val="0"/>
        </a:spcAft>
        <a:buClr>
          <a:schemeClr val="tx1"/>
        </a:buClr>
        <a:buSzPct val="65000"/>
        <a:buFont typeface="Wingdings" charset="2"/>
        <a:buChar char="l"/>
        <a:defRPr>
          <a:solidFill>
            <a:schemeClr val="tx1"/>
          </a:solidFill>
          <a:latin typeface="+mn-lt"/>
          <a:ea typeface="ＭＳ Ｐゴシック" charset="-128"/>
        </a:defRPr>
      </a:lvl8pPr>
      <a:lvl9pPr marL="3886200" indent="-228600" algn="l" rtl="0" fontAlgn="base">
        <a:spcBef>
          <a:spcPct val="20000"/>
        </a:spcBef>
        <a:spcAft>
          <a:spcPct val="0"/>
        </a:spcAft>
        <a:buClr>
          <a:schemeClr val="tx1"/>
        </a:buClr>
        <a:buSzPct val="65000"/>
        <a:buFont typeface="Wingdings" charset="2"/>
        <a:buChar char="l"/>
        <a:defRPr>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6562" name="Group 1026"/>
          <p:cNvGrpSpPr>
            <a:grpSpLocks/>
          </p:cNvGrpSpPr>
          <p:nvPr/>
        </p:nvGrpSpPr>
        <p:grpSpPr bwMode="auto">
          <a:xfrm>
            <a:off x="457200" y="992188"/>
            <a:ext cx="8153400" cy="1600200"/>
            <a:chOff x="288" y="625"/>
            <a:chExt cx="5136" cy="1008"/>
          </a:xfrm>
        </p:grpSpPr>
        <p:sp>
          <p:nvSpPr>
            <p:cNvPr id="66568" name="Arc 1027"/>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66569" name="Arc 1028"/>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66570" name="Arc 1029"/>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66571" name="AutoShape 1030"/>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FFFFCC"/>
                </a:solidFill>
              </a:endParaRPr>
            </a:p>
          </p:txBody>
        </p:sp>
      </p:grpSp>
      <p:sp>
        <p:nvSpPr>
          <p:cNvPr id="66563" name="Rectangle 1031"/>
          <p:cNvSpPr>
            <a:spLocks noGrp="1" noChangeArrowheads="1"/>
          </p:cNvSpPr>
          <p:nvPr>
            <p:ph type="title"/>
          </p:nvPr>
        </p:nvSpPr>
        <p:spPr bwMode="auto">
          <a:xfrm>
            <a:off x="381000" y="381000"/>
            <a:ext cx="84582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b" anchorCtr="0" compatLnSpc="1">
            <a:prstTxWarp prst="textNoShape">
              <a:avLst/>
            </a:prstTxWarp>
          </a:bodyPr>
          <a:lstStyle/>
          <a:p>
            <a:pPr lvl="0"/>
            <a:r>
              <a:rPr lang="en-US"/>
              <a:t>Click to edit Master title style</a:t>
            </a:r>
          </a:p>
        </p:txBody>
      </p:sp>
      <p:sp>
        <p:nvSpPr>
          <p:cNvPr id="66564" name="Rectangle 1032"/>
          <p:cNvSpPr>
            <a:spLocks noGrp="1" noChangeArrowheads="1"/>
          </p:cNvSpPr>
          <p:nvPr>
            <p:ph type="body" idx="1"/>
          </p:nvPr>
        </p:nvSpPr>
        <p:spPr bwMode="auto">
          <a:xfrm>
            <a:off x="381000" y="2057400"/>
            <a:ext cx="84582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5961" name="Rectangle 1033"/>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solidFill>
                  <a:srgbClr val="FFFFCC"/>
                </a:solidFill>
                <a:latin typeface="Arial" charset="0"/>
                <a:ea typeface="+mn-ea"/>
                <a:cs typeface="+mn-cs"/>
              </a:defRPr>
            </a:lvl1pPr>
          </a:lstStyle>
          <a:p>
            <a:pPr>
              <a:defRPr/>
            </a:pPr>
            <a:endParaRPr lang="en-US"/>
          </a:p>
        </p:txBody>
      </p:sp>
      <p:sp>
        <p:nvSpPr>
          <p:cNvPr id="125962" name="Rectangle 1034"/>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solidFill>
                  <a:srgbClr val="FFFFCC"/>
                </a:solidFill>
                <a:latin typeface="Arial" charset="0"/>
                <a:ea typeface="+mn-ea"/>
                <a:cs typeface="+mn-cs"/>
              </a:defRPr>
            </a:lvl1pPr>
          </a:lstStyle>
          <a:p>
            <a:pPr>
              <a:defRPr/>
            </a:pPr>
            <a:endParaRPr lang="en-US"/>
          </a:p>
        </p:txBody>
      </p:sp>
      <p:sp>
        <p:nvSpPr>
          <p:cNvPr id="125963" name="Rectangle 1035"/>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solidFill>
                  <a:srgbClr val="FFFFCC"/>
                </a:solidFill>
                <a:latin typeface="Arial" charset="0"/>
              </a:defRPr>
            </a:lvl1pPr>
          </a:lstStyle>
          <a:p>
            <a:pPr>
              <a:defRPr/>
            </a:pPr>
            <a:fld id="{14B6C71D-7F85-3B49-AC62-385518A81A46}"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5517" r:id="rId1"/>
  </p:sldLayoutIdLst>
  <p:txStyles>
    <p:titleStyle>
      <a:lvl1pPr algn="r" rtl="0" eaLnBrk="0" fontAlgn="base" hangingPunct="0">
        <a:spcBef>
          <a:spcPct val="0"/>
        </a:spcBef>
        <a:spcAft>
          <a:spcPct val="0"/>
        </a:spcAft>
        <a:defRPr sz="4400" b="1" i="1">
          <a:solidFill>
            <a:schemeClr val="tx2"/>
          </a:solidFill>
          <a:latin typeface="Arial"/>
          <a:ea typeface="ＭＳ Ｐゴシック" pitchFamily="-110" charset="-128"/>
          <a:cs typeface="Arial"/>
        </a:defRPr>
      </a:lvl1pPr>
      <a:lvl2pPr algn="r" rtl="0" eaLnBrk="0" fontAlgn="base" hangingPunct="0">
        <a:spcBef>
          <a:spcPct val="0"/>
        </a:spcBef>
        <a:spcAft>
          <a:spcPct val="0"/>
        </a:spcAft>
        <a:defRPr sz="4400" b="1" i="1">
          <a:solidFill>
            <a:schemeClr val="tx2"/>
          </a:solidFill>
          <a:latin typeface="Arial" charset="0"/>
          <a:ea typeface="ＭＳ Ｐゴシック" pitchFamily="-110" charset="-128"/>
          <a:cs typeface="ＭＳ Ｐゴシック" pitchFamily="-110" charset="-128"/>
        </a:defRPr>
      </a:lvl2pPr>
      <a:lvl3pPr algn="r" rtl="0" eaLnBrk="0" fontAlgn="base" hangingPunct="0">
        <a:spcBef>
          <a:spcPct val="0"/>
        </a:spcBef>
        <a:spcAft>
          <a:spcPct val="0"/>
        </a:spcAft>
        <a:defRPr sz="4400" b="1" i="1">
          <a:solidFill>
            <a:schemeClr val="tx2"/>
          </a:solidFill>
          <a:latin typeface="Arial" charset="0"/>
          <a:ea typeface="ＭＳ Ｐゴシック" pitchFamily="-110" charset="-128"/>
          <a:cs typeface="ＭＳ Ｐゴシック" pitchFamily="-110" charset="-128"/>
        </a:defRPr>
      </a:lvl3pPr>
      <a:lvl4pPr algn="r" rtl="0" eaLnBrk="0" fontAlgn="base" hangingPunct="0">
        <a:spcBef>
          <a:spcPct val="0"/>
        </a:spcBef>
        <a:spcAft>
          <a:spcPct val="0"/>
        </a:spcAft>
        <a:defRPr sz="4400" b="1" i="1">
          <a:solidFill>
            <a:schemeClr val="tx2"/>
          </a:solidFill>
          <a:latin typeface="Arial" charset="0"/>
          <a:ea typeface="ＭＳ Ｐゴシック" pitchFamily="-110" charset="-128"/>
          <a:cs typeface="ＭＳ Ｐゴシック" pitchFamily="-110" charset="-128"/>
        </a:defRPr>
      </a:lvl4pPr>
      <a:lvl5pPr algn="r" rtl="0" eaLnBrk="0" fontAlgn="base" hangingPunct="0">
        <a:spcBef>
          <a:spcPct val="0"/>
        </a:spcBef>
        <a:spcAft>
          <a:spcPct val="0"/>
        </a:spcAft>
        <a:defRPr sz="4400" b="1" i="1">
          <a:solidFill>
            <a:schemeClr val="tx2"/>
          </a:solidFill>
          <a:latin typeface="Arial" charset="0"/>
          <a:ea typeface="ＭＳ Ｐゴシック" pitchFamily="-110" charset="-128"/>
          <a:cs typeface="ＭＳ Ｐゴシック" pitchFamily="-110" charset="-128"/>
        </a:defRPr>
      </a:lvl5pPr>
      <a:lvl6pPr marL="457200" algn="r" rtl="0" fontAlgn="base">
        <a:spcBef>
          <a:spcPct val="0"/>
        </a:spcBef>
        <a:spcAft>
          <a:spcPct val="0"/>
        </a:spcAft>
        <a:defRPr sz="4400" i="1">
          <a:solidFill>
            <a:schemeClr val="tx2"/>
          </a:solidFill>
          <a:latin typeface="Times New Roman" pitchFamily="-108" charset="0"/>
        </a:defRPr>
      </a:lvl6pPr>
      <a:lvl7pPr marL="914400" algn="r" rtl="0" fontAlgn="base">
        <a:spcBef>
          <a:spcPct val="0"/>
        </a:spcBef>
        <a:spcAft>
          <a:spcPct val="0"/>
        </a:spcAft>
        <a:defRPr sz="4400" i="1">
          <a:solidFill>
            <a:schemeClr val="tx2"/>
          </a:solidFill>
          <a:latin typeface="Times New Roman" pitchFamily="-108" charset="0"/>
        </a:defRPr>
      </a:lvl7pPr>
      <a:lvl8pPr marL="1371600" algn="r" rtl="0" fontAlgn="base">
        <a:spcBef>
          <a:spcPct val="0"/>
        </a:spcBef>
        <a:spcAft>
          <a:spcPct val="0"/>
        </a:spcAft>
        <a:defRPr sz="4400" i="1">
          <a:solidFill>
            <a:schemeClr val="tx2"/>
          </a:solidFill>
          <a:latin typeface="Times New Roman" pitchFamily="-108" charset="0"/>
        </a:defRPr>
      </a:lvl8pPr>
      <a:lvl9pPr marL="1828800" algn="r" rtl="0" fontAlgn="base">
        <a:spcBef>
          <a:spcPct val="0"/>
        </a:spcBef>
        <a:spcAft>
          <a:spcPct val="0"/>
        </a:spcAft>
        <a:defRPr sz="4400" i="1">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lr>
          <a:schemeClr val="tx2"/>
        </a:buClr>
        <a:buChar char="•"/>
        <a:defRPr sz="3200" b="1">
          <a:solidFill>
            <a:schemeClr val="tx1"/>
          </a:solidFill>
          <a:latin typeface="Arial"/>
          <a:ea typeface="ＭＳ Ｐゴシック" pitchFamily="-110" charset="-128"/>
          <a:cs typeface="Arial"/>
        </a:defRPr>
      </a:lvl1pPr>
      <a:lvl2pPr marL="742950" indent="-285750" algn="l" rtl="0" eaLnBrk="0" fontAlgn="base" hangingPunct="0">
        <a:spcBef>
          <a:spcPct val="20000"/>
        </a:spcBef>
        <a:spcAft>
          <a:spcPct val="0"/>
        </a:spcAft>
        <a:buClr>
          <a:schemeClr val="tx2"/>
        </a:buClr>
        <a:buChar char="–"/>
        <a:defRPr sz="2800" b="1">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lr>
          <a:schemeClr val="tx2"/>
        </a:buClr>
        <a:buChar char="•"/>
        <a:defRPr sz="2400" b="1">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lr>
          <a:schemeClr val="tx2"/>
        </a:buClr>
        <a:buChar char="–"/>
        <a:defRPr sz="2000" b="1">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lr>
          <a:schemeClr val="tx2"/>
        </a:buClr>
        <a:buChar char="•"/>
        <a:defRPr sz="2000" b="1">
          <a:solidFill>
            <a:schemeClr val="tx1"/>
          </a:solidFill>
          <a:latin typeface="Arial"/>
          <a:ea typeface="ＭＳ Ｐゴシック" pitchFamily="-108" charset="-128"/>
          <a:cs typeface="Arial"/>
        </a:defRPr>
      </a:lvl5pPr>
      <a:lvl6pPr marL="2514600" indent="-228600" algn="l" rtl="0" fontAlgn="base">
        <a:spcBef>
          <a:spcPct val="20000"/>
        </a:spcBef>
        <a:spcAft>
          <a:spcPct val="0"/>
        </a:spcAft>
        <a:buClr>
          <a:schemeClr val="tx2"/>
        </a:buClr>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lr>
          <a:schemeClr val="tx2"/>
        </a:buClr>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lr>
          <a:schemeClr val="tx2"/>
        </a:buClr>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lr>
          <a:schemeClr val="tx2"/>
        </a:buClr>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69634" name="Group 2"/>
          <p:cNvGrpSpPr>
            <a:grpSpLocks/>
          </p:cNvGrpSpPr>
          <p:nvPr/>
        </p:nvGrpSpPr>
        <p:grpSpPr bwMode="auto">
          <a:xfrm>
            <a:off x="0" y="1588"/>
            <a:ext cx="9132888" cy="6845300"/>
            <a:chOff x="0" y="1"/>
            <a:chExt cx="5753" cy="4312"/>
          </a:xfrm>
        </p:grpSpPr>
        <p:sp>
          <p:nvSpPr>
            <p:cNvPr id="614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latin typeface="Times New Roman" pitchFamily="-107" charset="0"/>
              </a:endParaRPr>
            </a:p>
          </p:txBody>
        </p:sp>
        <p:sp>
          <p:nvSpPr>
            <p:cNvPr id="69641"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pSp>
      <p:sp>
        <p:nvSpPr>
          <p:cNvPr id="6149"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615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solidFill>
                  <a:srgbClr val="FFFFFF"/>
                </a:solidFill>
                <a:latin typeface="Times New Roman" pitchFamily="-107" charset="0"/>
                <a:ea typeface="+mn-ea"/>
                <a:cs typeface="+mn-cs"/>
              </a:defRPr>
            </a:lvl1pPr>
          </a:lstStyle>
          <a:p>
            <a:pPr>
              <a:defRPr/>
            </a:pPr>
            <a:endParaRPr lang="en-US"/>
          </a:p>
        </p:txBody>
      </p:sp>
      <p:sp>
        <p:nvSpPr>
          <p:cNvPr id="615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solidFill>
                  <a:srgbClr val="FFFFFF"/>
                </a:solidFill>
                <a:latin typeface="Times New Roman" pitchFamily="-107" charset="0"/>
                <a:ea typeface="+mn-ea"/>
                <a:cs typeface="+mn-cs"/>
              </a:defRPr>
            </a:lvl1pPr>
          </a:lstStyle>
          <a:p>
            <a:pPr>
              <a:defRPr/>
            </a:pPr>
            <a:endParaRPr lang="en-US"/>
          </a:p>
        </p:txBody>
      </p:sp>
      <p:sp>
        <p:nvSpPr>
          <p:cNvPr id="615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solidFill>
                  <a:srgbClr val="FFFFFF"/>
                </a:solidFill>
              </a:defRPr>
            </a:lvl1pPr>
          </a:lstStyle>
          <a:p>
            <a:pPr>
              <a:defRPr/>
            </a:pPr>
            <a:fld id="{D96771AC-D6B7-5744-A7EF-E7E7860B59FA}" type="slidenum">
              <a:rPr lang="en-US"/>
              <a:pPr>
                <a:defRPr/>
              </a:pPr>
              <a:t>‹#›</a:t>
            </a:fld>
            <a:endParaRPr lang="en-US"/>
          </a:p>
        </p:txBody>
      </p:sp>
      <p:sp>
        <p:nvSpPr>
          <p:cNvPr id="69639" name="Rectangle 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5519" r:id="rId1"/>
    <p:sldLayoutId id="2147485520" r:id="rId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Char char="l"/>
        <a:defRPr sz="3200">
          <a:solidFill>
            <a:schemeClr val="tx1"/>
          </a:solidFill>
          <a:latin typeface="Arial"/>
          <a:ea typeface="ＭＳ Ｐゴシック" pitchFamily="-108" charset="-128"/>
          <a:cs typeface="Arial"/>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lr>
          <a:schemeClr val="accent1"/>
        </a:buClr>
        <a:buSzPct val="60000"/>
        <a:buFont typeface="Wingdings" charset="0"/>
        <a:buChar char="l"/>
        <a:defRPr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lr>
          <a:schemeClr val="tx1"/>
        </a:buClr>
        <a:buChar char="–"/>
        <a:defRPr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Arial"/>
          <a:ea typeface="ＭＳ Ｐゴシック" pitchFamily="-108" charset="-128"/>
          <a:cs typeface="Arial"/>
        </a:defRPr>
      </a:lvl5pPr>
      <a:lvl6pPr marL="25146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76802" name="Group 2"/>
          <p:cNvGrpSpPr>
            <a:grpSpLocks/>
          </p:cNvGrpSpPr>
          <p:nvPr/>
        </p:nvGrpSpPr>
        <p:grpSpPr bwMode="auto">
          <a:xfrm>
            <a:off x="0" y="1588"/>
            <a:ext cx="9132888" cy="6845300"/>
            <a:chOff x="0" y="1"/>
            <a:chExt cx="5753" cy="4312"/>
          </a:xfrm>
        </p:grpSpPr>
        <p:sp>
          <p:nvSpPr>
            <p:cNvPr id="614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latin typeface="Times New Roman" pitchFamily="-107" charset="0"/>
              </a:endParaRPr>
            </a:p>
          </p:txBody>
        </p:sp>
        <p:sp>
          <p:nvSpPr>
            <p:cNvPr id="76809"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pSp>
      <p:sp>
        <p:nvSpPr>
          <p:cNvPr id="6149"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615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solidFill>
                  <a:srgbClr val="FFFFFF"/>
                </a:solidFill>
                <a:latin typeface="Times New Roman" pitchFamily="-107" charset="0"/>
                <a:ea typeface="+mn-ea"/>
                <a:cs typeface="+mn-cs"/>
              </a:defRPr>
            </a:lvl1pPr>
          </a:lstStyle>
          <a:p>
            <a:pPr>
              <a:defRPr/>
            </a:pPr>
            <a:endParaRPr lang="en-US"/>
          </a:p>
        </p:txBody>
      </p:sp>
      <p:sp>
        <p:nvSpPr>
          <p:cNvPr id="615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solidFill>
                  <a:srgbClr val="FFFFFF"/>
                </a:solidFill>
                <a:latin typeface="Times New Roman" pitchFamily="-107" charset="0"/>
                <a:ea typeface="+mn-ea"/>
                <a:cs typeface="+mn-cs"/>
              </a:defRPr>
            </a:lvl1pPr>
          </a:lstStyle>
          <a:p>
            <a:pPr>
              <a:defRPr/>
            </a:pPr>
            <a:endParaRPr lang="en-US"/>
          </a:p>
        </p:txBody>
      </p:sp>
      <p:sp>
        <p:nvSpPr>
          <p:cNvPr id="615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solidFill>
                  <a:srgbClr val="FFFFFF"/>
                </a:solidFill>
              </a:defRPr>
            </a:lvl1pPr>
          </a:lstStyle>
          <a:p>
            <a:pPr>
              <a:defRPr/>
            </a:pPr>
            <a:fld id="{31D289E6-4F46-B741-A35F-B9A260453262}" type="slidenum">
              <a:rPr lang="en-US"/>
              <a:pPr>
                <a:defRPr/>
              </a:pPr>
              <a:t>‹#›</a:t>
            </a:fld>
            <a:endParaRPr lang="en-US"/>
          </a:p>
        </p:txBody>
      </p:sp>
      <p:sp>
        <p:nvSpPr>
          <p:cNvPr id="76807" name="Rectangle 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5566"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Char char="l"/>
        <a:defRPr sz="3200">
          <a:solidFill>
            <a:schemeClr val="tx1"/>
          </a:solidFill>
          <a:latin typeface="Arial"/>
          <a:ea typeface="ＭＳ Ｐゴシック" pitchFamily="-108" charset="-128"/>
          <a:cs typeface="Arial"/>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lr>
          <a:schemeClr val="accent1"/>
        </a:buClr>
        <a:buSzPct val="60000"/>
        <a:buFont typeface="Wingdings" charset="0"/>
        <a:buChar char="l"/>
        <a:defRPr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lr>
          <a:schemeClr val="tx1"/>
        </a:buClr>
        <a:buChar char="–"/>
        <a:defRPr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Arial"/>
          <a:ea typeface="ＭＳ Ｐゴシック" pitchFamily="-108" charset="-128"/>
          <a:cs typeface="Arial"/>
        </a:defRPr>
      </a:lvl5pPr>
      <a:lvl6pPr marL="25146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8850" name="Group 2"/>
          <p:cNvGrpSpPr>
            <a:grpSpLocks/>
          </p:cNvGrpSpPr>
          <p:nvPr/>
        </p:nvGrpSpPr>
        <p:grpSpPr bwMode="auto">
          <a:xfrm>
            <a:off x="457200" y="992188"/>
            <a:ext cx="8153400" cy="1600200"/>
            <a:chOff x="288" y="625"/>
            <a:chExt cx="5136" cy="1008"/>
          </a:xfrm>
        </p:grpSpPr>
        <p:sp>
          <p:nvSpPr>
            <p:cNvPr id="78856" name="Arc 3"/>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78857" name="Arc 4"/>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78858" name="Arc 5"/>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78859"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FFFFCC"/>
                </a:solidFill>
              </a:endParaRPr>
            </a:p>
          </p:txBody>
        </p:sp>
      </p:grpSp>
      <p:sp>
        <p:nvSpPr>
          <p:cNvPr id="78851"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b" anchorCtr="0" compatLnSpc="1">
            <a:prstTxWarp prst="textNoShape">
              <a:avLst/>
            </a:prstTxWarp>
          </a:bodyPr>
          <a:lstStyle/>
          <a:p>
            <a:pPr lvl="0"/>
            <a:r>
              <a:rPr lang="en-US"/>
              <a:t>Click to edit Master title style</a:t>
            </a:r>
          </a:p>
        </p:txBody>
      </p:sp>
      <p:sp>
        <p:nvSpPr>
          <p:cNvPr id="78852"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849" name="Rectangle 9"/>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solidFill>
                  <a:srgbClr val="FFFFCC"/>
                </a:solidFill>
                <a:latin typeface="Arial" charset="0"/>
                <a:ea typeface="+mn-ea"/>
                <a:cs typeface="+mn-cs"/>
              </a:defRPr>
            </a:lvl1pPr>
          </a:lstStyle>
          <a:p>
            <a:pPr>
              <a:defRPr/>
            </a:pPr>
            <a:endParaRPr lang="en-US"/>
          </a:p>
        </p:txBody>
      </p:sp>
      <p:sp>
        <p:nvSpPr>
          <p:cNvPr id="35850" name="Rectangle 10"/>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solidFill>
                  <a:srgbClr val="FFFFCC"/>
                </a:solidFill>
                <a:latin typeface="Arial" charset="0"/>
                <a:ea typeface="+mn-ea"/>
                <a:cs typeface="+mn-cs"/>
              </a:defRPr>
            </a:lvl1pPr>
          </a:lstStyle>
          <a:p>
            <a:pPr>
              <a:defRPr/>
            </a:pPr>
            <a:endParaRPr lang="en-US"/>
          </a:p>
        </p:txBody>
      </p:sp>
      <p:sp>
        <p:nvSpPr>
          <p:cNvPr id="35851" name="Rectangle 11"/>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solidFill>
                  <a:srgbClr val="FFFFCC"/>
                </a:solidFill>
                <a:latin typeface="Arial" charset="0"/>
              </a:defRPr>
            </a:lvl1pPr>
          </a:lstStyle>
          <a:p>
            <a:pPr>
              <a:defRPr/>
            </a:pPr>
            <a:fld id="{1E7AAACD-A194-C748-9EA0-CC9110D5B0BD}"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5567" r:id="rId1"/>
    <p:sldLayoutId id="2147485523" r:id="rId2"/>
    <p:sldLayoutId id="2147485524" r:id="rId3"/>
    <p:sldLayoutId id="2147485525" r:id="rId4"/>
    <p:sldLayoutId id="2147485526" r:id="rId5"/>
    <p:sldLayoutId id="2147485527" r:id="rId6"/>
    <p:sldLayoutId id="2147485528" r:id="rId7"/>
    <p:sldLayoutId id="2147485529" r:id="rId8"/>
    <p:sldLayoutId id="2147485530" r:id="rId9"/>
    <p:sldLayoutId id="2147485531" r:id="rId10"/>
    <p:sldLayoutId id="2147485532" r:id="rId11"/>
    <p:sldLayoutId id="2147485533" r:id="rId12"/>
  </p:sldLayoutIdLst>
  <p:txStyles>
    <p:title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ＭＳ Ｐゴシック" charset="0"/>
          <a:cs typeface="Geneva" charset="-128"/>
        </a:defRPr>
      </a:lvl1pPr>
      <a:lvl2pPr marL="742950" indent="-285750" algn="l" rtl="0" eaLnBrk="0" fontAlgn="base" hangingPunct="0">
        <a:spcBef>
          <a:spcPct val="20000"/>
        </a:spcBef>
        <a:spcAft>
          <a:spcPct val="0"/>
        </a:spcAft>
        <a:buClr>
          <a:schemeClr val="tx2"/>
        </a:buClr>
        <a:buChar char="–"/>
        <a:defRPr sz="2800">
          <a:solidFill>
            <a:schemeClr val="tx1"/>
          </a:solidFill>
          <a:latin typeface="+mn-lt"/>
          <a:ea typeface="Geneva" charset="-128"/>
          <a:cs typeface="Geneva" charset="0"/>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ea typeface="ＭＳ Ｐゴシック" charset="-128"/>
          <a:cs typeface="ＭＳ Ｐゴシック" charset="-128"/>
        </a:defRPr>
      </a:lvl3pPr>
      <a:lvl4pPr marL="16002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tx2"/>
        </a:buClr>
        <a:buChar char="•"/>
        <a:defRPr sz="2000">
          <a:solidFill>
            <a:schemeClr val="tx1"/>
          </a:solidFill>
          <a:latin typeface="+mn-lt"/>
          <a:ea typeface="Geneva" charset="-128"/>
        </a:defRPr>
      </a:lvl6pPr>
      <a:lvl7pPr marL="2971800" indent="-228600" algn="l" rtl="0" fontAlgn="base">
        <a:spcBef>
          <a:spcPct val="20000"/>
        </a:spcBef>
        <a:spcAft>
          <a:spcPct val="0"/>
        </a:spcAft>
        <a:buClr>
          <a:schemeClr val="tx2"/>
        </a:buClr>
        <a:buChar char="•"/>
        <a:defRPr sz="2000">
          <a:solidFill>
            <a:schemeClr val="tx1"/>
          </a:solidFill>
          <a:latin typeface="+mn-lt"/>
          <a:ea typeface="Geneva" charset="-128"/>
        </a:defRPr>
      </a:lvl7pPr>
      <a:lvl8pPr marL="3429000" indent="-228600" algn="l" rtl="0" fontAlgn="base">
        <a:spcBef>
          <a:spcPct val="20000"/>
        </a:spcBef>
        <a:spcAft>
          <a:spcPct val="0"/>
        </a:spcAft>
        <a:buClr>
          <a:schemeClr val="tx2"/>
        </a:buClr>
        <a:buChar char="•"/>
        <a:defRPr sz="2000">
          <a:solidFill>
            <a:schemeClr val="tx1"/>
          </a:solidFill>
          <a:latin typeface="+mn-lt"/>
          <a:ea typeface="Geneva" charset="-128"/>
        </a:defRPr>
      </a:lvl8pPr>
      <a:lvl9pPr marL="3886200" indent="-228600" algn="l" rtl="0" fontAlgn="base">
        <a:spcBef>
          <a:spcPct val="20000"/>
        </a:spcBef>
        <a:spcAft>
          <a:spcPct val="0"/>
        </a:spcAft>
        <a:buClr>
          <a:schemeClr val="tx2"/>
        </a:buClr>
        <a:buChar char="•"/>
        <a:defRPr sz="2000">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108546" name="Group 2"/>
          <p:cNvGrpSpPr>
            <a:grpSpLocks/>
          </p:cNvGrpSpPr>
          <p:nvPr/>
        </p:nvGrpSpPr>
        <p:grpSpPr bwMode="auto">
          <a:xfrm>
            <a:off x="0" y="0"/>
            <a:ext cx="9144000" cy="6918325"/>
            <a:chOff x="0" y="0"/>
            <a:chExt cx="5760" cy="4358"/>
          </a:xfrm>
        </p:grpSpPr>
        <p:sp>
          <p:nvSpPr>
            <p:cNvPr id="3075"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w="9525">
              <a:noFill/>
              <a:miter lim="800000"/>
              <a:headEnd/>
              <a:tailEnd/>
            </a:ln>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3076" name="Freeform 4"/>
            <p:cNvSpPr>
              <a:spLocks/>
            </p:cNvSpPr>
            <p:nvPr/>
          </p:nvSpPr>
          <p:spPr bwMode="invGray">
            <a:xfrm>
              <a:off x="0" y="0"/>
              <a:ext cx="5760" cy="1344"/>
            </a:xfrm>
            <a:custGeom>
              <a:avLst/>
              <a:gdLst/>
              <a:ahLst/>
              <a:cxnLst>
                <a:cxn ang="0">
                  <a:pos x="0" y="0"/>
                </a:cxn>
                <a:cxn ang="0">
                  <a:pos x="5760" y="0"/>
                </a:cxn>
                <a:cxn ang="0">
                  <a:pos x="5760" y="720"/>
                </a:cxn>
                <a:cxn ang="0">
                  <a:pos x="3600" y="624"/>
                </a:cxn>
                <a:cxn ang="0">
                  <a:pos x="0" y="1000"/>
                </a:cxn>
                <a:cxn ang="0">
                  <a:pos x="0" y="0"/>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w="9525">
              <a:noFill/>
              <a:round/>
              <a:headEnd/>
              <a:tailEnd/>
            </a:ln>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3077" name="Freeform 5"/>
            <p:cNvSpPr>
              <a:spLocks/>
            </p:cNvSpPr>
            <p:nvPr/>
          </p:nvSpPr>
          <p:spPr bwMode="invGray">
            <a:xfrm>
              <a:off x="0" y="733"/>
              <a:ext cx="5760" cy="3587"/>
            </a:xfrm>
            <a:custGeom>
              <a:avLst/>
              <a:gdLst/>
              <a:ahLst/>
              <a:cxnLst>
                <a:cxn ang="0">
                  <a:pos x="0" y="582"/>
                </a:cxn>
                <a:cxn ang="0">
                  <a:pos x="2640" y="267"/>
                </a:cxn>
                <a:cxn ang="0">
                  <a:pos x="3373" y="160"/>
                </a:cxn>
                <a:cxn ang="0">
                  <a:pos x="5760" y="358"/>
                </a:cxn>
                <a:cxn ang="0">
                  <a:pos x="5760" y="3587"/>
                </a:cxn>
                <a:cxn ang="0">
                  <a:pos x="0" y="3587"/>
                </a:cxn>
                <a:cxn ang="0">
                  <a:pos x="0" y="582"/>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w="9525" cap="flat">
              <a:noFill/>
              <a:prstDash val="solid"/>
              <a:round/>
              <a:headEnd type="none" w="med" len="med"/>
              <a:tailEnd type="none" w="med" len="med"/>
            </a:ln>
            <a:effectLst/>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3078" name="Freeform 6"/>
            <p:cNvSpPr>
              <a:spLocks/>
            </p:cNvSpPr>
            <p:nvPr/>
          </p:nvSpPr>
          <p:spPr bwMode="invGray">
            <a:xfrm>
              <a:off x="0" y="184"/>
              <a:ext cx="5760" cy="538"/>
            </a:xfrm>
            <a:custGeom>
              <a:avLst/>
              <a:gdLst/>
              <a:ahLst/>
              <a:cxnLst>
                <a:cxn ang="0">
                  <a:pos x="0" y="163"/>
                </a:cxn>
                <a:cxn ang="0">
                  <a:pos x="0" y="403"/>
                </a:cxn>
                <a:cxn ang="0">
                  <a:pos x="1773" y="443"/>
                </a:cxn>
                <a:cxn ang="0">
                  <a:pos x="4573" y="176"/>
                </a:cxn>
                <a:cxn ang="0">
                  <a:pos x="5760" y="536"/>
                </a:cxn>
                <a:cxn ang="0">
                  <a:pos x="5760" y="163"/>
                </a:cxn>
                <a:cxn ang="0">
                  <a:pos x="4560" y="29"/>
                </a:cxn>
                <a:cxn ang="0">
                  <a:pos x="1987" y="336"/>
                </a:cxn>
                <a:cxn ang="0">
                  <a:pos x="0" y="163"/>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w="9525">
              <a:noFill/>
              <a:round/>
              <a:headEnd/>
              <a:tailEnd/>
            </a:ln>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3079" name="Freeform 7"/>
            <p:cNvSpPr>
              <a:spLocks/>
            </p:cNvSpPr>
            <p:nvPr/>
          </p:nvSpPr>
          <p:spPr bwMode="invGray">
            <a:xfrm>
              <a:off x="0" y="1515"/>
              <a:ext cx="5760" cy="674"/>
            </a:xfrm>
            <a:custGeom>
              <a:avLst/>
              <a:gdLst/>
              <a:ahLst/>
              <a:cxnLst>
                <a:cxn ang="0">
                  <a:pos x="0" y="246"/>
                </a:cxn>
                <a:cxn ang="0">
                  <a:pos x="0" y="406"/>
                </a:cxn>
                <a:cxn ang="0">
                  <a:pos x="1280" y="645"/>
                </a:cxn>
                <a:cxn ang="0">
                  <a:pos x="1627" y="580"/>
                </a:cxn>
                <a:cxn ang="0">
                  <a:pos x="4493" y="113"/>
                </a:cxn>
                <a:cxn ang="0">
                  <a:pos x="5760" y="606"/>
                </a:cxn>
                <a:cxn ang="0">
                  <a:pos x="5760" y="233"/>
                </a:cxn>
                <a:cxn ang="0">
                  <a:pos x="4040" y="33"/>
                </a:cxn>
                <a:cxn ang="0">
                  <a:pos x="1093" y="433"/>
                </a:cxn>
                <a:cxn ang="0">
                  <a:pos x="0" y="246"/>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3080" name="Freeform 8"/>
            <p:cNvSpPr>
              <a:spLocks/>
            </p:cNvSpPr>
            <p:nvPr/>
          </p:nvSpPr>
          <p:spPr bwMode="invGray">
            <a:xfrm>
              <a:off x="1560" y="959"/>
              <a:ext cx="4200" cy="3361"/>
            </a:xfrm>
            <a:custGeom>
              <a:avLst/>
              <a:gdLst/>
              <a:ahLst/>
              <a:cxnLst>
                <a:cxn ang="0">
                  <a:pos x="0" y="3361"/>
                </a:cxn>
                <a:cxn ang="0">
                  <a:pos x="1054" y="295"/>
                </a:cxn>
                <a:cxn ang="0">
                  <a:pos x="4200" y="1588"/>
                </a:cxn>
                <a:cxn ang="0">
                  <a:pos x="4200" y="2028"/>
                </a:cxn>
                <a:cxn ang="0">
                  <a:pos x="1200" y="442"/>
                </a:cxn>
                <a:cxn ang="0">
                  <a:pos x="347" y="3361"/>
                </a:cxn>
                <a:cxn ang="0">
                  <a:pos x="0" y="3361"/>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w="9525">
              <a:noFill/>
              <a:round/>
              <a:headEnd/>
              <a:tailEnd/>
            </a:ln>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3081" name="Freeform 9"/>
            <p:cNvSpPr>
              <a:spLocks/>
            </p:cNvSpPr>
            <p:nvPr/>
          </p:nvSpPr>
          <p:spPr bwMode="invGray">
            <a:xfrm>
              <a:off x="0" y="2169"/>
              <a:ext cx="5760" cy="1925"/>
            </a:xfrm>
            <a:custGeom>
              <a:avLst/>
              <a:gdLst/>
              <a:ahLst/>
              <a:cxnLst>
                <a:cxn ang="0">
                  <a:pos x="0" y="804"/>
                </a:cxn>
                <a:cxn ang="0">
                  <a:pos x="0" y="991"/>
                </a:cxn>
                <a:cxn ang="0">
                  <a:pos x="1547" y="1818"/>
                </a:cxn>
                <a:cxn ang="0">
                  <a:pos x="3253" y="351"/>
                </a:cxn>
                <a:cxn ang="0">
                  <a:pos x="5760" y="1537"/>
                </a:cxn>
                <a:cxn ang="0">
                  <a:pos x="5760" y="1151"/>
                </a:cxn>
                <a:cxn ang="0">
                  <a:pos x="3240" y="84"/>
                </a:cxn>
                <a:cxn ang="0">
                  <a:pos x="1573" y="1671"/>
                </a:cxn>
                <a:cxn ang="0">
                  <a:pos x="0" y="804"/>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3082" name="Freeform 10"/>
            <p:cNvSpPr>
              <a:spLocks/>
            </p:cNvSpPr>
            <p:nvPr/>
          </p:nvSpPr>
          <p:spPr bwMode="invGray">
            <a:xfrm>
              <a:off x="0" y="2238"/>
              <a:ext cx="3929" cy="2120"/>
            </a:xfrm>
            <a:custGeom>
              <a:avLst/>
              <a:gdLst/>
              <a:ahLst/>
              <a:cxnLst>
                <a:cxn ang="0">
                  <a:pos x="0" y="415"/>
                </a:cxn>
                <a:cxn ang="0">
                  <a:pos x="0" y="508"/>
                </a:cxn>
                <a:cxn ang="0">
                  <a:pos x="1933" y="229"/>
                </a:cxn>
                <a:cxn ang="0">
                  <a:pos x="3920" y="1055"/>
                </a:cxn>
                <a:cxn ang="0">
                  <a:pos x="3587" y="2082"/>
                </a:cxn>
                <a:cxn ang="0">
                  <a:pos x="3947" y="829"/>
                </a:cxn>
                <a:cxn ang="0">
                  <a:pos x="2253" y="69"/>
                </a:cxn>
                <a:cxn ang="0">
                  <a:pos x="0" y="4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w="9525" cap="flat">
              <a:noFill/>
              <a:prstDash val="solid"/>
              <a:round/>
              <a:headEnd type="none" w="med" len="med"/>
              <a:tailEnd type="none" w="med" len="med"/>
            </a:ln>
            <a:effectLst/>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grpSp>
      <p:sp>
        <p:nvSpPr>
          <p:cNvPr id="108547" name="Rectangle 11"/>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84" name="Rectangle 12"/>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eaLnBrk="1" hangingPunct="1">
              <a:spcBef>
                <a:spcPct val="50000"/>
              </a:spcBef>
              <a:defRPr sz="1400">
                <a:solidFill>
                  <a:srgbClr val="FFFFCC"/>
                </a:solidFill>
                <a:latin typeface="Times New Roman"/>
                <a:ea typeface="ＭＳ Ｐゴシック" charset="-128"/>
                <a:cs typeface="ＭＳ Ｐゴシック" charset="-128"/>
              </a:defRPr>
            </a:lvl1pPr>
          </a:lstStyle>
          <a:p>
            <a:pPr>
              <a:defRPr/>
            </a:pPr>
            <a:endParaRPr lang="en-US"/>
          </a:p>
        </p:txBody>
      </p:sp>
      <p:sp>
        <p:nvSpPr>
          <p:cNvPr id="3085"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ctr" eaLnBrk="1" hangingPunct="1">
              <a:spcBef>
                <a:spcPct val="50000"/>
              </a:spcBef>
              <a:defRPr sz="1400">
                <a:solidFill>
                  <a:srgbClr val="FFFFCC"/>
                </a:solidFill>
                <a:latin typeface="Times New Roman"/>
                <a:ea typeface="ＭＳ Ｐゴシック" charset="-128"/>
                <a:cs typeface="ＭＳ Ｐゴシック" charset="-128"/>
              </a:defRPr>
            </a:lvl1pPr>
          </a:lstStyle>
          <a:p>
            <a:pPr>
              <a:defRPr/>
            </a:pPr>
            <a:endParaRPr lang="en-US"/>
          </a:p>
        </p:txBody>
      </p:sp>
      <p:sp>
        <p:nvSpPr>
          <p:cNvPr id="3086" name="Rectangle 14"/>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eaLnBrk="1" hangingPunct="1">
              <a:spcBef>
                <a:spcPct val="50000"/>
              </a:spcBef>
              <a:defRPr sz="1400">
                <a:solidFill>
                  <a:srgbClr val="FFFFCC"/>
                </a:solidFill>
                <a:latin typeface="Times New Roman" charset="0"/>
              </a:defRPr>
            </a:lvl1pPr>
          </a:lstStyle>
          <a:p>
            <a:pPr>
              <a:defRPr/>
            </a:pPr>
            <a:fld id="{75D963F1-9BF7-8D42-A866-FABD8DB0E299}" type="slidenum">
              <a:rPr lang="en-US"/>
              <a:pPr>
                <a:defRPr/>
              </a:pPr>
              <a:t>‹#›</a:t>
            </a:fld>
            <a:endParaRPr lang="en-US"/>
          </a:p>
        </p:txBody>
      </p:sp>
      <p:sp>
        <p:nvSpPr>
          <p:cNvPr id="108551" name="Rectangle 15"/>
          <p:cNvSpPr>
            <a:spLocks noGrp="1" noChangeArrowheads="1"/>
          </p:cNvSpPr>
          <p:nvPr>
            <p:ph type="body" idx="1"/>
          </p:nvPr>
        </p:nvSpPr>
        <p:spPr bwMode="auto">
          <a:xfrm>
            <a:off x="0" y="1981200"/>
            <a:ext cx="9144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5570" r:id="rId1"/>
    <p:sldLayoutId id="2147485546" r:id="rId2"/>
    <p:sldLayoutId id="2147485547" r:id="rId3"/>
    <p:sldLayoutId id="2147485548" r:id="rId4"/>
    <p:sldLayoutId id="2147485549" r:id="rId5"/>
    <p:sldLayoutId id="2147485550" r:id="rId6"/>
    <p:sldLayoutId id="2147485551" r:id="rId7"/>
    <p:sldLayoutId id="2147485552" r:id="rId8"/>
    <p:sldLayoutId id="2147485553" r:id="rId9"/>
    <p:sldLayoutId id="2147485554" r:id="rId10"/>
    <p:sldLayoutId id="2147485555" r:id="rId11"/>
    <p:sldLayoutId id="2147485556" r:id="rId12"/>
    <p:sldLayoutId id="2147485557" r:id="rId13"/>
  </p:sldLayoutIdLst>
  <p:txStyles>
    <p:titleStyle>
      <a:lvl1pPr algn="ctr" rtl="0" eaLnBrk="0" fontAlgn="base" hangingPunct="0">
        <a:spcBef>
          <a:spcPct val="0"/>
        </a:spcBef>
        <a:spcAft>
          <a:spcPct val="0"/>
        </a:spcAft>
        <a:defRPr sz="4400">
          <a:solidFill>
            <a:srgbClr val="FFFFFF"/>
          </a:solidFill>
          <a:latin typeface="Arial"/>
          <a:ea typeface="ＭＳ Ｐゴシック" charset="0"/>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rgbClr val="FFFFFF"/>
          </a:solidFill>
          <a:latin typeface="Arial"/>
          <a:ea typeface="ＭＳ Ｐゴシック" charset="0"/>
          <a:cs typeface="Arial"/>
        </a:defRPr>
      </a:lvl1pPr>
      <a:lvl2pPr marL="742950" indent="-285750" algn="l" rtl="0" eaLnBrk="0" fontAlgn="base" hangingPunct="0">
        <a:spcBef>
          <a:spcPct val="20000"/>
        </a:spcBef>
        <a:spcAft>
          <a:spcPct val="0"/>
        </a:spcAft>
        <a:buChar char="–"/>
        <a:defRPr sz="2800">
          <a:solidFill>
            <a:srgbClr val="FFFFFF"/>
          </a:solidFill>
          <a:latin typeface="Arial"/>
          <a:ea typeface="ＭＳ Ｐゴシック" charset="-128"/>
          <a:cs typeface="Arial"/>
        </a:defRPr>
      </a:lvl2pPr>
      <a:lvl3pPr marL="1143000" indent="-228600" algn="l" rtl="0" eaLnBrk="0" fontAlgn="base" hangingPunct="0">
        <a:spcBef>
          <a:spcPct val="20000"/>
        </a:spcBef>
        <a:spcAft>
          <a:spcPct val="0"/>
        </a:spcAft>
        <a:buChar char="•"/>
        <a:defRPr sz="2400">
          <a:solidFill>
            <a:srgbClr val="FFFFFF"/>
          </a:solidFill>
          <a:latin typeface="Arial"/>
          <a:ea typeface="ＭＳ Ｐゴシック" charset="-128"/>
          <a:cs typeface="Arial"/>
        </a:defRPr>
      </a:lvl3pPr>
      <a:lvl4pPr marL="1600200" indent="-228600" algn="l" rtl="0" eaLnBrk="0" fontAlgn="base" hangingPunct="0">
        <a:spcBef>
          <a:spcPct val="20000"/>
        </a:spcBef>
        <a:spcAft>
          <a:spcPct val="0"/>
        </a:spcAft>
        <a:buChar char="–"/>
        <a:defRPr sz="2000">
          <a:solidFill>
            <a:srgbClr val="FFFFFF"/>
          </a:solidFill>
          <a:latin typeface="Arial"/>
          <a:ea typeface="ＭＳ Ｐゴシック" charset="-128"/>
          <a:cs typeface="Arial"/>
        </a:defRPr>
      </a:lvl4pPr>
      <a:lvl5pPr marL="2057400" indent="-228600" algn="l" rtl="0" eaLnBrk="0" fontAlgn="base" hangingPunct="0">
        <a:spcBef>
          <a:spcPct val="20000"/>
        </a:spcBef>
        <a:spcAft>
          <a:spcPct val="0"/>
        </a:spcAft>
        <a:buChar char="»"/>
        <a:defRPr sz="2000">
          <a:solidFill>
            <a:srgbClr val="FFFFFF"/>
          </a:solidFill>
          <a:latin typeface="Arial"/>
          <a:ea typeface="ＭＳ Ｐゴシック"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2882"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122892"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22893"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22894"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55F991D0-A1B2-9F42-90B3-8624B8ADF385}"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5571" r:id="rId1"/>
    <p:sldLayoutId id="2147485572" r:id="rId2"/>
    <p:sldLayoutId id="2147485573" r:id="rId3"/>
    <p:sldLayoutId id="2147485574" r:id="rId4"/>
    <p:sldLayoutId id="2147485575" r:id="rId5"/>
    <p:sldLayoutId id="2147485576" r:id="rId6"/>
    <p:sldLayoutId id="2147485577" r:id="rId7"/>
    <p:sldLayoutId id="2147485578" r:id="rId8"/>
    <p:sldLayoutId id="2147485579" r:id="rId9"/>
    <p:sldLayoutId id="2147485580" r:id="rId10"/>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5170" name="Rectangle 1"/>
          <p:cNvSpPr>
            <a:spLocks noChangeArrowheads="1"/>
          </p:cNvSpPr>
          <p:nvPr/>
        </p:nvSpPr>
        <p:spPr bwMode="auto">
          <a:xfrm>
            <a:off x="0" y="0"/>
            <a:ext cx="9144000" cy="6858000"/>
          </a:xfrm>
          <a:prstGeom prst="rect">
            <a:avLst/>
          </a:prstGeom>
          <a:gradFill rotWithShape="0">
            <a:gsLst>
              <a:gs pos="0">
                <a:srgbClr val="000000"/>
              </a:gs>
              <a:gs pos="50000">
                <a:srgbClr val="121D91"/>
              </a:gs>
              <a:gs pos="100000">
                <a:srgbClr val="000000"/>
              </a:gs>
            </a:gsLst>
            <a:lin ang="0" scaled="1"/>
          </a:gradFill>
          <a:ln w="12600">
            <a:solidFill>
              <a:srgbClr val="000000"/>
            </a:solidFill>
            <a:miter lim="800000"/>
            <a:headEnd/>
            <a:tailEnd/>
          </a:ln>
        </p:spPr>
        <p:txBody>
          <a:bodyPr wrap="none" lIns="82058" tIns="41029" rIns="82058" bIns="41029" anchor="ctr"/>
          <a:lstStyle/>
          <a:p>
            <a:endParaRPr lang="en-US">
              <a:solidFill>
                <a:srgbClr val="000000"/>
              </a:solidFill>
              <a:ea typeface="MS Gothic" charset="0"/>
              <a:cs typeface="MS Gothic" charset="0"/>
            </a:endParaRPr>
          </a:p>
        </p:txBody>
      </p:sp>
      <p:sp>
        <p:nvSpPr>
          <p:cNvPr id="1026" name="Text Box 2"/>
          <p:cNvSpPr txBox="1">
            <a:spLocks noChangeArrowheads="1"/>
          </p:cNvSpPr>
          <p:nvPr/>
        </p:nvSpPr>
        <p:spPr bwMode="auto">
          <a:xfrm>
            <a:off x="757238" y="6562725"/>
            <a:ext cx="877887" cy="222250"/>
          </a:xfrm>
          <a:prstGeom prst="rect">
            <a:avLst/>
          </a:prstGeom>
          <a:noFill/>
          <a:ln w="9525">
            <a:noFill/>
            <a:round/>
            <a:headEnd/>
            <a:tailEnd/>
          </a:ln>
          <a:effectLst/>
        </p:spPr>
        <p:txBody>
          <a:bodyPr wrap="none" lIns="80766" tIns="41998" rIns="80766" bIns="41998" anchor="ctr">
            <a:spAutoFit/>
          </a:bodyPr>
          <a:lstStyle>
            <a:lvl1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cs typeface="ＭＳ Ｐゴシック" charset="0"/>
              </a:defRPr>
            </a:lvl1pPr>
            <a:lvl2pPr marL="37931725" indent="-37474525"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2pPr>
            <a:lvl3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3pPr>
            <a:lvl4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4pPr>
            <a:lvl5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9pPr>
          </a:lstStyle>
          <a:p>
            <a:pPr algn="ctr" eaLnBrk="1" hangingPunct="1">
              <a:spcBef>
                <a:spcPts val="500"/>
              </a:spcBef>
              <a:buClr>
                <a:srgbClr val="FFFFFF"/>
              </a:buClr>
              <a:buFont typeface="Arial" charset="0"/>
              <a:buNone/>
              <a:defRPr/>
            </a:pPr>
            <a:r>
              <a:rPr lang="en-GB" sz="800" b="1">
                <a:solidFill>
                  <a:srgbClr val="FFFFFF"/>
                </a:solidFill>
                <a:latin typeface="Arial" charset="0"/>
                <a:cs typeface="MS Gothic" charset="0"/>
              </a:rPr>
              <a:t>© </a:t>
            </a:r>
            <a:r>
              <a:rPr lang="en-GB" sz="900" b="1">
                <a:solidFill>
                  <a:srgbClr val="FFFFFF"/>
                </a:solidFill>
                <a:latin typeface="Arial" charset="0"/>
                <a:cs typeface="MS Gothic" charset="0"/>
              </a:rPr>
              <a:t>2006</a:t>
            </a:r>
            <a:r>
              <a:rPr lang="en-GB" sz="800" b="1">
                <a:solidFill>
                  <a:srgbClr val="FFFFFF"/>
                </a:solidFill>
                <a:latin typeface="Arial" charset="0"/>
                <a:cs typeface="MS Gothic" charset="0"/>
              </a:rPr>
              <a:t> TBBMI</a:t>
            </a:r>
          </a:p>
        </p:txBody>
      </p:sp>
      <p:sp>
        <p:nvSpPr>
          <p:cNvPr id="135172" name="Rectangle 3"/>
          <p:cNvSpPr>
            <a:spLocks noChangeArrowheads="1"/>
          </p:cNvSpPr>
          <p:nvPr/>
        </p:nvSpPr>
        <p:spPr bwMode="auto">
          <a:xfrm>
            <a:off x="7848600" y="6546850"/>
            <a:ext cx="665163" cy="2238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766" tIns="41998" rIns="80766" bIns="41998" anchor="ctr">
            <a:spAutoFit/>
          </a:bodyPr>
          <a:lstStyle/>
          <a:p>
            <a:pPr algn="ctr">
              <a:buClr>
                <a:srgbClr val="FFFFFF"/>
              </a:buClr>
              <a:buFont typeface="Comic Sans MS" charset="0"/>
              <a:buNone/>
              <a:tabLst>
                <a:tab pos="0" algn="l"/>
                <a:tab pos="819150" algn="l"/>
                <a:tab pos="1639888" algn="l"/>
                <a:tab pos="2460625" algn="l"/>
                <a:tab pos="3281363" algn="l"/>
                <a:tab pos="4102100" algn="l"/>
                <a:tab pos="4922838" algn="l"/>
                <a:tab pos="5743575" algn="l"/>
                <a:tab pos="6564313" algn="l"/>
                <a:tab pos="7385050" algn="l"/>
                <a:tab pos="8205788" algn="l"/>
                <a:tab pos="9024938" algn="l"/>
              </a:tabLst>
            </a:pPr>
            <a:r>
              <a:rPr lang="en-GB" sz="900" b="1">
                <a:solidFill>
                  <a:srgbClr val="FFFFFF"/>
                </a:solidFill>
                <a:latin typeface="Comic Sans MS" charset="0"/>
                <a:ea typeface="MS Gothic" charset="0"/>
                <a:cs typeface="MS Gothic" charset="0"/>
              </a:rPr>
              <a:t>9.65.08.</a:t>
            </a:r>
          </a:p>
        </p:txBody>
      </p:sp>
      <p:sp>
        <p:nvSpPr>
          <p:cNvPr id="135173" name="Rectangle 4"/>
          <p:cNvSpPr>
            <a:spLocks noChangeArrowheads="1"/>
          </p:cNvSpPr>
          <p:nvPr/>
        </p:nvSpPr>
        <p:spPr bwMode="auto">
          <a:xfrm>
            <a:off x="461963" y="106363"/>
            <a:ext cx="4060825" cy="923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1104" tIns="45552" rIns="91104" bIns="45552">
            <a:spAutoFit/>
          </a:bodyPr>
          <a:lstStyle/>
          <a:p>
            <a:pPr>
              <a:lnSpc>
                <a:spcPct val="125000"/>
              </a:lnSpc>
              <a:spcBef>
                <a:spcPts val="1350"/>
              </a:spcBef>
              <a:buClr>
                <a:srgbClr val="FFFF00"/>
              </a:buClr>
              <a:buFont typeface="Helvetica" charset="0"/>
              <a:buNone/>
              <a:tabLst>
                <a:tab pos="0" algn="l"/>
                <a:tab pos="819150" algn="l"/>
                <a:tab pos="1639888" algn="l"/>
                <a:tab pos="2460625" algn="l"/>
                <a:tab pos="3281363" algn="l"/>
                <a:tab pos="4102100" algn="l"/>
                <a:tab pos="4922838" algn="l"/>
                <a:tab pos="5743575" algn="l"/>
                <a:tab pos="6564313" algn="l"/>
                <a:tab pos="7385050" algn="l"/>
                <a:tab pos="8205788" algn="l"/>
                <a:tab pos="9024938" algn="l"/>
              </a:tabLst>
            </a:pPr>
            <a:r>
              <a:rPr lang="en-GB" b="1">
                <a:solidFill>
                  <a:srgbClr val="FFFF00"/>
                </a:solidFill>
                <a:latin typeface="Helvetica" charset="0"/>
                <a:ea typeface="MS Gothic" charset="0"/>
                <a:cs typeface="MS Gothic" charset="0"/>
              </a:rPr>
              <a:t>The  New Testament          Comes Together</a:t>
            </a:r>
          </a:p>
        </p:txBody>
      </p:sp>
    </p:spTree>
  </p:cSld>
  <p:clrMap bg1="lt1" tx1="dk1" bg2="lt2" tx2="dk2" accent1="accent1" accent2="accent2" accent3="accent3" accent4="accent4" accent5="accent5" accent6="accent6" hlink="hlink" folHlink="folHlink"/>
  <p:sldLayoutIdLst>
    <p:sldLayoutId id="2147485558" r:id="rId1"/>
  </p:sldLayoutIdLst>
  <p:txStyles>
    <p:titleStyle>
      <a:lvl1pPr algn="ctr" defTabSz="409575"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mj-lt"/>
          <a:ea typeface="ＭＳ Ｐゴシック" charset="0"/>
          <a:cs typeface="+mj-cs"/>
        </a:defRPr>
      </a:lvl1pPr>
      <a:lvl2pPr algn="ctr" defTabSz="409575"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2pPr>
      <a:lvl3pPr algn="ctr" defTabSz="409575"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3pPr>
      <a:lvl4pPr algn="ctr" defTabSz="409575"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4pPr>
      <a:lvl5pPr algn="ctr" defTabSz="409575"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5pPr>
      <a:lvl6pPr marL="410291" algn="ctr" defTabSz="410291"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6pPr>
      <a:lvl7pPr marL="820583" algn="ctr" defTabSz="410291"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7pPr>
      <a:lvl8pPr marL="1230874" algn="ctr" defTabSz="410291"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8pPr>
      <a:lvl9pPr marL="1641165" algn="ctr" defTabSz="410291"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9pPr>
    </p:titleStyle>
    <p:bodyStyle>
      <a:lvl1pPr marL="336550" indent="-336550" algn="l" defTabSz="409575" rtl="0" eaLnBrk="0" fontAlgn="base" hangingPunct="0">
        <a:lnSpc>
          <a:spcPct val="93000"/>
        </a:lnSpc>
        <a:spcBef>
          <a:spcPts val="788"/>
        </a:spcBef>
        <a:spcAft>
          <a:spcPct val="0"/>
        </a:spcAft>
        <a:buClr>
          <a:srgbClr val="000000"/>
        </a:buClr>
        <a:buSzPct val="100000"/>
        <a:buFont typeface="Times New Roman" charset="0"/>
        <a:buChar char="•"/>
        <a:defRPr sz="3100">
          <a:solidFill>
            <a:srgbClr val="000000"/>
          </a:solidFill>
          <a:latin typeface="+mn-lt"/>
          <a:ea typeface="ＭＳ Ｐゴシック" charset="0"/>
          <a:cs typeface="+mn-cs"/>
        </a:defRPr>
      </a:lvl1pPr>
      <a:lvl2pPr marL="731838" indent="-280988" algn="l" defTabSz="409575" rtl="0" eaLnBrk="0" fontAlgn="base" hangingPunct="0">
        <a:lnSpc>
          <a:spcPct val="93000"/>
        </a:lnSpc>
        <a:spcBef>
          <a:spcPts val="700"/>
        </a:spcBef>
        <a:spcAft>
          <a:spcPct val="0"/>
        </a:spcAft>
        <a:buClr>
          <a:srgbClr val="000000"/>
        </a:buClr>
        <a:buSzPct val="100000"/>
        <a:buFont typeface="Times New Roman" charset="0"/>
        <a:buChar char="–"/>
        <a:defRPr sz="2800">
          <a:solidFill>
            <a:srgbClr val="000000"/>
          </a:solidFill>
          <a:latin typeface="+mn-lt"/>
          <a:ea typeface="+mn-ea"/>
          <a:cs typeface="+mn-cs"/>
        </a:defRPr>
      </a:lvl2pPr>
      <a:lvl3pPr marL="1125538" indent="-223838" algn="l" defTabSz="409575" rtl="0" eaLnBrk="0" fontAlgn="base" hangingPunct="0">
        <a:lnSpc>
          <a:spcPct val="93000"/>
        </a:lnSpc>
        <a:spcBef>
          <a:spcPts val="588"/>
        </a:spcBef>
        <a:spcAft>
          <a:spcPct val="0"/>
        </a:spcAft>
        <a:buClr>
          <a:srgbClr val="000000"/>
        </a:buClr>
        <a:buSzPct val="100000"/>
        <a:buFont typeface="Times New Roman" charset="0"/>
        <a:buChar char="•"/>
        <a:defRPr sz="2300">
          <a:solidFill>
            <a:srgbClr val="000000"/>
          </a:solidFill>
          <a:latin typeface="+mn-lt"/>
          <a:ea typeface="+mn-ea"/>
          <a:cs typeface="+mn-cs"/>
        </a:defRPr>
      </a:lvl3pPr>
      <a:lvl4pPr marL="1577975" indent="-223838" algn="l" defTabSz="409575" rtl="0" eaLnBrk="0" fontAlgn="base" hangingPunct="0">
        <a:lnSpc>
          <a:spcPct val="93000"/>
        </a:lnSpc>
        <a:spcBef>
          <a:spcPts val="500"/>
        </a:spcBef>
        <a:spcAft>
          <a:spcPct val="0"/>
        </a:spcAft>
        <a:buClr>
          <a:srgbClr val="000000"/>
        </a:buClr>
        <a:buSzPct val="100000"/>
        <a:buFont typeface="Times New Roman" charset="0"/>
        <a:buChar char="–"/>
        <a:defRPr sz="2000">
          <a:solidFill>
            <a:srgbClr val="000000"/>
          </a:solidFill>
          <a:latin typeface="+mn-lt"/>
          <a:ea typeface="+mn-ea"/>
          <a:cs typeface="+mn-cs"/>
        </a:defRPr>
      </a:lvl4pPr>
      <a:lvl5pPr marL="2028825" indent="-223838" algn="l" defTabSz="409575" rtl="0" eaLnBrk="0" fontAlgn="base" hangingPunct="0">
        <a:lnSpc>
          <a:spcPct val="93000"/>
        </a:lnSpc>
        <a:spcBef>
          <a:spcPts val="500"/>
        </a:spcBef>
        <a:spcAft>
          <a:spcPct val="0"/>
        </a:spcAft>
        <a:buClr>
          <a:srgbClr val="000000"/>
        </a:buClr>
        <a:buSzPct val="100000"/>
        <a:buFont typeface="Times New Roman" charset="0"/>
        <a:buChar char="•"/>
        <a:defRPr sz="2000">
          <a:solidFill>
            <a:srgbClr val="000000"/>
          </a:solidFill>
          <a:latin typeface="+mn-lt"/>
          <a:ea typeface="+mn-ea"/>
          <a:cs typeface="+mn-cs"/>
        </a:defRPr>
      </a:lvl5pPr>
      <a:lvl6pPr marL="2440379" indent="-225090" algn="l" defTabSz="410291"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6pPr>
      <a:lvl7pPr marL="2850670" indent="-225090" algn="l" defTabSz="410291"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7pPr>
      <a:lvl8pPr marL="3260961" indent="-225090" algn="l" defTabSz="410291"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8pPr>
      <a:lvl9pPr marL="3671253" indent="-225090" algn="l" defTabSz="410291"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9pPr>
    </p:bodyStyle>
    <p:otherStyle>
      <a:defPPr>
        <a:defRPr lang="en-US"/>
      </a:defPPr>
      <a:lvl1pPr marL="0" algn="l" defTabSz="410291" rtl="0" eaLnBrk="1" latinLnBrk="0" hangingPunct="1">
        <a:defRPr sz="1600" kern="1200">
          <a:solidFill>
            <a:schemeClr val="tx1"/>
          </a:solidFill>
          <a:latin typeface="+mn-lt"/>
          <a:ea typeface="+mn-ea"/>
          <a:cs typeface="+mn-cs"/>
        </a:defRPr>
      </a:lvl1pPr>
      <a:lvl2pPr marL="410291" algn="l" defTabSz="410291" rtl="0" eaLnBrk="1" latinLnBrk="0" hangingPunct="1">
        <a:defRPr sz="1600" kern="1200">
          <a:solidFill>
            <a:schemeClr val="tx1"/>
          </a:solidFill>
          <a:latin typeface="+mn-lt"/>
          <a:ea typeface="+mn-ea"/>
          <a:cs typeface="+mn-cs"/>
        </a:defRPr>
      </a:lvl2pPr>
      <a:lvl3pPr marL="820583" algn="l" defTabSz="410291" rtl="0" eaLnBrk="1" latinLnBrk="0" hangingPunct="1">
        <a:defRPr sz="1600" kern="1200">
          <a:solidFill>
            <a:schemeClr val="tx1"/>
          </a:solidFill>
          <a:latin typeface="+mn-lt"/>
          <a:ea typeface="+mn-ea"/>
          <a:cs typeface="+mn-cs"/>
        </a:defRPr>
      </a:lvl3pPr>
      <a:lvl4pPr marL="1230874" algn="l" defTabSz="410291" rtl="0" eaLnBrk="1" latinLnBrk="0" hangingPunct="1">
        <a:defRPr sz="1600" kern="1200">
          <a:solidFill>
            <a:schemeClr val="tx1"/>
          </a:solidFill>
          <a:latin typeface="+mn-lt"/>
          <a:ea typeface="+mn-ea"/>
          <a:cs typeface="+mn-cs"/>
        </a:defRPr>
      </a:lvl4pPr>
      <a:lvl5pPr marL="1641165" algn="l" defTabSz="410291" rtl="0" eaLnBrk="1" latinLnBrk="0" hangingPunct="1">
        <a:defRPr sz="1600" kern="1200">
          <a:solidFill>
            <a:schemeClr val="tx1"/>
          </a:solidFill>
          <a:latin typeface="+mn-lt"/>
          <a:ea typeface="+mn-ea"/>
          <a:cs typeface="+mn-cs"/>
        </a:defRPr>
      </a:lvl5pPr>
      <a:lvl6pPr marL="2051456" algn="l" defTabSz="410291" rtl="0" eaLnBrk="1" latinLnBrk="0" hangingPunct="1">
        <a:defRPr sz="1600" kern="1200">
          <a:solidFill>
            <a:schemeClr val="tx1"/>
          </a:solidFill>
          <a:latin typeface="+mn-lt"/>
          <a:ea typeface="+mn-ea"/>
          <a:cs typeface="+mn-cs"/>
        </a:defRPr>
      </a:lvl6pPr>
      <a:lvl7pPr marL="2461748" algn="l" defTabSz="410291" rtl="0" eaLnBrk="1" latinLnBrk="0" hangingPunct="1">
        <a:defRPr sz="1600" kern="1200">
          <a:solidFill>
            <a:schemeClr val="tx1"/>
          </a:solidFill>
          <a:latin typeface="+mn-lt"/>
          <a:ea typeface="+mn-ea"/>
          <a:cs typeface="+mn-cs"/>
        </a:defRPr>
      </a:lvl7pPr>
      <a:lvl8pPr marL="2872039" algn="l" defTabSz="410291" rtl="0" eaLnBrk="1" latinLnBrk="0" hangingPunct="1">
        <a:defRPr sz="1600" kern="1200">
          <a:solidFill>
            <a:schemeClr val="tx1"/>
          </a:solidFill>
          <a:latin typeface="+mn-lt"/>
          <a:ea typeface="+mn-ea"/>
          <a:cs typeface="+mn-cs"/>
        </a:defRPr>
      </a:lvl8pPr>
      <a:lvl9pPr marL="3282330" algn="l" defTabSz="410291" rtl="0" eaLnBrk="1" latinLnBrk="0" hangingPunct="1">
        <a:defRPr sz="16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334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1334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pPr>
              <a:defRPr/>
            </a:pPr>
            <a:fld id="{2CB39461-21D7-4343-A12B-705CA23C8FA3}" type="slidenum">
              <a:rPr lang="en-US"/>
              <a:pPr>
                <a:defRPr/>
              </a:pPr>
              <a:t>‹#›</a:t>
            </a:fld>
            <a:endParaRPr lang="en-US"/>
          </a:p>
        </p:txBody>
      </p:sp>
    </p:spTree>
    <p:extLst>
      <p:ext uri="{BB962C8B-B14F-4D97-AF65-F5344CB8AC3E}">
        <p14:creationId xmlns:p14="http://schemas.microsoft.com/office/powerpoint/2010/main" val="2214403588"/>
      </p:ext>
    </p:extLst>
  </p:cSld>
  <p:clrMap bg1="lt1" tx1="dk1" bg2="lt2" tx2="dk2" accent1="accent1" accent2="accent2" accent3="accent3" accent4="accent4" accent5="accent5" accent6="accent6" hlink="hlink" folHlink="folHlink"/>
  <p:sldLayoutIdLst>
    <p:sldLayoutId id="2147485583" r:id="rId1"/>
  </p:sldLayoutIdLst>
  <p:hf hdr="0" ftr="0" dt="0"/>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315394" name="Group 2"/>
          <p:cNvGrpSpPr>
            <a:grpSpLocks/>
          </p:cNvGrpSpPr>
          <p:nvPr/>
        </p:nvGrpSpPr>
        <p:grpSpPr bwMode="auto">
          <a:xfrm>
            <a:off x="0" y="0"/>
            <a:ext cx="8478838" cy="6173788"/>
            <a:chOff x="0" y="0"/>
            <a:chExt cx="5341" cy="3889"/>
          </a:xfrm>
        </p:grpSpPr>
        <p:sp>
          <p:nvSpPr>
            <p:cNvPr id="315400" name="Freeform 3"/>
            <p:cNvSpPr>
              <a:spLocks/>
            </p:cNvSpPr>
            <p:nvPr/>
          </p:nvSpPr>
          <p:spPr bwMode="auto">
            <a:xfrm>
              <a:off x="0" y="0"/>
              <a:ext cx="3863" cy="3889"/>
            </a:xfrm>
            <a:custGeom>
              <a:avLst/>
              <a:gdLst>
                <a:gd name="T0" fmla="*/ 3862 w 3863"/>
                <a:gd name="T1" fmla="*/ 3418 h 3889"/>
                <a:gd name="T2" fmla="*/ 457 w 3863"/>
                <a:gd name="T3" fmla="*/ 0 h 3889"/>
                <a:gd name="T4" fmla="*/ 0 w 3863"/>
                <a:gd name="T5" fmla="*/ 0 h 3889"/>
                <a:gd name="T6" fmla="*/ 0 w 3863"/>
                <a:gd name="T7" fmla="*/ 481 h 3889"/>
                <a:gd name="T8" fmla="*/ 3394 w 3863"/>
                <a:gd name="T9" fmla="*/ 3888 h 3889"/>
                <a:gd name="T10" fmla="*/ 3862 w 3863"/>
                <a:gd name="T11" fmla="*/ 3418 h 388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63" h="3889">
                  <a:moveTo>
                    <a:pt x="3862" y="3418"/>
                  </a:moveTo>
                  <a:lnTo>
                    <a:pt x="457" y="0"/>
                  </a:lnTo>
                  <a:lnTo>
                    <a:pt x="0" y="0"/>
                  </a:lnTo>
                  <a:lnTo>
                    <a:pt x="0" y="481"/>
                  </a:lnTo>
                  <a:lnTo>
                    <a:pt x="3394" y="3888"/>
                  </a:lnTo>
                  <a:lnTo>
                    <a:pt x="3862" y="3418"/>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solidFill>
                  <a:srgbClr val="FFFFFF"/>
                </a:solidFill>
              </a:endParaRPr>
            </a:p>
          </p:txBody>
        </p:sp>
        <p:sp>
          <p:nvSpPr>
            <p:cNvPr id="315401" name="Freeform 4"/>
            <p:cNvSpPr>
              <a:spLocks/>
            </p:cNvSpPr>
            <p:nvPr/>
          </p:nvSpPr>
          <p:spPr bwMode="auto">
            <a:xfrm>
              <a:off x="860" y="0"/>
              <a:ext cx="3394" cy="3223"/>
            </a:xfrm>
            <a:custGeom>
              <a:avLst/>
              <a:gdLst>
                <a:gd name="T0" fmla="*/ 370 w 3394"/>
                <a:gd name="T1" fmla="*/ 0 h 3223"/>
                <a:gd name="T2" fmla="*/ 3393 w 3394"/>
                <a:gd name="T3" fmla="*/ 3036 h 3223"/>
                <a:gd name="T4" fmla="*/ 3208 w 3394"/>
                <a:gd name="T5" fmla="*/ 3222 h 3223"/>
                <a:gd name="T6" fmla="*/ 0 w 3394"/>
                <a:gd name="T7" fmla="*/ 0 h 3223"/>
                <a:gd name="T8" fmla="*/ 370 w 3394"/>
                <a:gd name="T9" fmla="*/ 0 h 32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94" h="3223">
                  <a:moveTo>
                    <a:pt x="370" y="0"/>
                  </a:moveTo>
                  <a:lnTo>
                    <a:pt x="3393" y="3036"/>
                  </a:lnTo>
                  <a:lnTo>
                    <a:pt x="3208" y="3222"/>
                  </a:lnTo>
                  <a:lnTo>
                    <a:pt x="0" y="0"/>
                  </a:lnTo>
                  <a:lnTo>
                    <a:pt x="37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solidFill>
                  <a:srgbClr val="FFFFFF"/>
                </a:solidFill>
              </a:endParaRPr>
            </a:p>
          </p:txBody>
        </p:sp>
        <p:sp>
          <p:nvSpPr>
            <p:cNvPr id="315402" name="Freeform 5"/>
            <p:cNvSpPr>
              <a:spLocks/>
            </p:cNvSpPr>
            <p:nvPr/>
          </p:nvSpPr>
          <p:spPr bwMode="auto">
            <a:xfrm>
              <a:off x="2187" y="0"/>
              <a:ext cx="2859" cy="2556"/>
            </a:xfrm>
            <a:custGeom>
              <a:avLst/>
              <a:gdLst>
                <a:gd name="T0" fmla="*/ 630 w 2859"/>
                <a:gd name="T1" fmla="*/ 0 h 2556"/>
                <a:gd name="T2" fmla="*/ 2858 w 2859"/>
                <a:gd name="T3" fmla="*/ 2238 h 2556"/>
                <a:gd name="T4" fmla="*/ 2543 w 2859"/>
                <a:gd name="T5" fmla="*/ 2555 h 2556"/>
                <a:gd name="T6" fmla="*/ 0 w 2859"/>
                <a:gd name="T7" fmla="*/ 0 h 2556"/>
                <a:gd name="T8" fmla="*/ 630 w 2859"/>
                <a:gd name="T9" fmla="*/ 0 h 25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59" h="2556">
                  <a:moveTo>
                    <a:pt x="630" y="0"/>
                  </a:moveTo>
                  <a:lnTo>
                    <a:pt x="2858" y="2238"/>
                  </a:lnTo>
                  <a:lnTo>
                    <a:pt x="2543" y="2555"/>
                  </a:lnTo>
                  <a:lnTo>
                    <a:pt x="0" y="0"/>
                  </a:lnTo>
                  <a:lnTo>
                    <a:pt x="63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solidFill>
                  <a:srgbClr val="FFFFFF"/>
                </a:solidFill>
              </a:endParaRPr>
            </a:p>
          </p:txBody>
        </p:sp>
        <p:sp>
          <p:nvSpPr>
            <p:cNvPr id="315403" name="Freeform 6"/>
            <p:cNvSpPr>
              <a:spLocks/>
            </p:cNvSpPr>
            <p:nvPr/>
          </p:nvSpPr>
          <p:spPr bwMode="auto">
            <a:xfrm>
              <a:off x="3055" y="0"/>
              <a:ext cx="2286" cy="2121"/>
            </a:xfrm>
            <a:custGeom>
              <a:avLst/>
              <a:gdLst>
                <a:gd name="T0" fmla="*/ 0 w 2286"/>
                <a:gd name="T1" fmla="*/ 0 h 2121"/>
                <a:gd name="T2" fmla="*/ 2111 w 2286"/>
                <a:gd name="T3" fmla="*/ 2120 h 2121"/>
                <a:gd name="T4" fmla="*/ 2285 w 2286"/>
                <a:gd name="T5" fmla="*/ 1945 h 2121"/>
                <a:gd name="T6" fmla="*/ 348 w 2286"/>
                <a:gd name="T7" fmla="*/ 0 h 2121"/>
                <a:gd name="T8" fmla="*/ 0 w 2286"/>
                <a:gd name="T9" fmla="*/ 0 h 2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86" h="2121">
                  <a:moveTo>
                    <a:pt x="0" y="0"/>
                  </a:moveTo>
                  <a:lnTo>
                    <a:pt x="2111" y="2120"/>
                  </a:lnTo>
                  <a:lnTo>
                    <a:pt x="2285" y="1945"/>
                  </a:lnTo>
                  <a:lnTo>
                    <a:pt x="348" y="0"/>
                  </a:lnTo>
                  <a:lnTo>
                    <a:pt x="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solidFill>
                  <a:srgbClr val="FFFFFF"/>
                </a:solidFill>
              </a:endParaRPr>
            </a:p>
          </p:txBody>
        </p:sp>
      </p:grpSp>
      <p:sp>
        <p:nvSpPr>
          <p:cNvPr id="17415" name="Rectangle 7"/>
          <p:cNvSpPr>
            <a:spLocks noGrp="1" noChangeArrowheads="1"/>
          </p:cNvSpPr>
          <p:nvPr>
            <p:ph type="title"/>
          </p:nvPr>
        </p:nvSpPr>
        <p:spPr bwMode="auto">
          <a:xfrm>
            <a:off x="34925" y="228600"/>
            <a:ext cx="9070975" cy="1219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17416" name="Rectangle 8"/>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sz="1400">
                <a:solidFill>
                  <a:srgbClr val="FFFFFF"/>
                </a:solidFill>
                <a:latin typeface="Times New Roman" pitchFamily="-105" charset="0"/>
                <a:ea typeface="+mn-ea"/>
                <a:cs typeface="+mn-cs"/>
              </a:defRPr>
            </a:lvl1pPr>
          </a:lstStyle>
          <a:p>
            <a:pPr>
              <a:defRPr/>
            </a:pPr>
            <a:endParaRPr lang="en-US"/>
          </a:p>
        </p:txBody>
      </p:sp>
      <p:sp>
        <p:nvSpPr>
          <p:cNvPr id="17417" name="Rectangle 9"/>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sz="1400">
                <a:solidFill>
                  <a:srgbClr val="FFFFFF"/>
                </a:solidFill>
                <a:latin typeface="Times New Roman" pitchFamily="-105" charset="0"/>
                <a:ea typeface="+mn-ea"/>
                <a:cs typeface="+mn-cs"/>
              </a:defRPr>
            </a:lvl1pPr>
          </a:lstStyle>
          <a:p>
            <a:pPr>
              <a:defRPr/>
            </a:pPr>
            <a:endParaRPr lang="en-US"/>
          </a:p>
        </p:txBody>
      </p:sp>
      <p:sp>
        <p:nvSpPr>
          <p:cNvPr id="17418" name="Rectangle 10"/>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spcBef>
                <a:spcPct val="50000"/>
              </a:spcBef>
              <a:defRPr sz="1400">
                <a:solidFill>
                  <a:srgbClr val="FFFFFF"/>
                </a:solidFill>
              </a:defRPr>
            </a:lvl1pPr>
          </a:lstStyle>
          <a:p>
            <a:pPr>
              <a:defRPr/>
            </a:pPr>
            <a:fld id="{909030FB-453C-394E-8B8F-3AF9D29ED57D}" type="slidenum">
              <a:rPr lang="en-US"/>
              <a:pPr>
                <a:defRPr/>
              </a:pPr>
              <a:t>‹#›</a:t>
            </a:fld>
            <a:endParaRPr lang="en-US"/>
          </a:p>
        </p:txBody>
      </p:sp>
      <p:sp>
        <p:nvSpPr>
          <p:cNvPr id="17419" name="Rectangle 11"/>
          <p:cNvSpPr>
            <a:spLocks noGrp="1" noChangeArrowheads="1"/>
          </p:cNvSpPr>
          <p:nvPr>
            <p:ph type="body" idx="1"/>
          </p:nvPr>
        </p:nvSpPr>
        <p:spPr bwMode="auto">
          <a:xfrm>
            <a:off x="34925" y="1641475"/>
            <a:ext cx="9070975" cy="4454525"/>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74978294"/>
      </p:ext>
    </p:extLst>
  </p:cSld>
  <p:clrMap bg1="dk2" tx1="lt1" bg2="dk1" tx2="lt2" accent1="accent1" accent2="accent2" accent3="accent3" accent4="accent4" accent5="accent5" accent6="accent6" hlink="hlink" folHlink="folHlink"/>
  <p:sldLayoutIdLst>
    <p:sldLayoutId id="2147485585" r:id="rId1"/>
    <p:sldLayoutId id="2147485586" r:id="rId2"/>
    <p:sldLayoutId id="2147485587" r:id="rId3"/>
    <p:sldLayoutId id="2147485588" r:id="rId4"/>
    <p:sldLayoutId id="2147485589" r:id="rId5"/>
    <p:sldLayoutId id="2147485590" r:id="rId6"/>
    <p:sldLayoutId id="2147485591" r:id="rId7"/>
    <p:sldLayoutId id="2147485592" r:id="rId8"/>
    <p:sldLayoutId id="2147485593" r:id="rId9"/>
    <p:sldLayoutId id="2147485594" r:id="rId10"/>
    <p:sldLayoutId id="2147485595" r:id="rId11"/>
    <p:sldLayoutId id="2147485596" r:id="rId12"/>
    <p:sldLayoutId id="2147485597" r:id="rId13"/>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pitchFamily="-105" charset="-128"/>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9pPr>
    </p:titleStyle>
    <p:bodyStyle>
      <a:lvl1pPr marL="342900" indent="-342900" algn="l" rtl="0" eaLnBrk="0" fontAlgn="base" hangingPunct="0">
        <a:spcBef>
          <a:spcPct val="20000"/>
        </a:spcBef>
        <a:spcAft>
          <a:spcPct val="0"/>
        </a:spcAft>
        <a:buClr>
          <a:schemeClr val="tx2"/>
        </a:buClr>
        <a:buSzPct val="75000"/>
        <a:buFont typeface="Wingdings" charset="0"/>
        <a:buChar char="n"/>
        <a:defRPr sz="3200" b="1">
          <a:solidFill>
            <a:schemeClr val="tx1"/>
          </a:solidFill>
          <a:effectLst>
            <a:outerShdw blurRad="38100" dist="38100" dir="2700000" algn="tl">
              <a:srgbClr val="000000"/>
            </a:outerShdw>
          </a:effectLst>
          <a:latin typeface="Arial"/>
          <a:ea typeface="ＭＳ Ｐゴシック" pitchFamily="-105" charset="-128"/>
          <a:cs typeface="Arial"/>
        </a:defRPr>
      </a:lvl1pPr>
      <a:lvl2pPr marL="742950" indent="-285750" algn="l" rtl="0" eaLnBrk="0" fontAlgn="base" hangingPunct="0">
        <a:spcBef>
          <a:spcPct val="20000"/>
        </a:spcBef>
        <a:spcAft>
          <a:spcPct val="0"/>
        </a:spcAft>
        <a:buClr>
          <a:schemeClr val="tx1"/>
        </a:buClr>
        <a:buChar char="–"/>
        <a:defRPr sz="2800" b="1">
          <a:solidFill>
            <a:schemeClr val="tx1"/>
          </a:solidFill>
          <a:effectLst>
            <a:outerShdw blurRad="38100" dist="38100" dir="2700000" algn="tl">
              <a:srgbClr val="000000"/>
            </a:outerShdw>
          </a:effectLst>
          <a:latin typeface="Arial"/>
          <a:ea typeface="ＭＳ Ｐゴシック" pitchFamily="-108" charset="-128"/>
          <a:cs typeface="Arial"/>
        </a:defRPr>
      </a:lvl2pPr>
      <a:lvl3pPr marL="1143000" indent="-228600" algn="l" rtl="0" eaLnBrk="0" fontAlgn="base" hangingPunct="0">
        <a:spcBef>
          <a:spcPct val="20000"/>
        </a:spcBef>
        <a:spcAft>
          <a:spcPct val="0"/>
        </a:spcAft>
        <a:buClr>
          <a:schemeClr val="tx1"/>
        </a:buClr>
        <a:buChar char="»"/>
        <a:defRPr sz="2400" b="1">
          <a:solidFill>
            <a:schemeClr val="tx1"/>
          </a:solidFill>
          <a:effectLst>
            <a:outerShdw blurRad="38100" dist="38100" dir="2700000" algn="tl">
              <a:srgbClr val="000000"/>
            </a:outerShdw>
          </a:effectLst>
          <a:latin typeface="Arial"/>
          <a:ea typeface="ＭＳ Ｐゴシック" pitchFamily="-108" charset="-128"/>
          <a:cs typeface="Arial"/>
        </a:defRPr>
      </a:lvl3pPr>
      <a:lvl4pPr marL="1600200" indent="-228600" algn="l" rtl="0" eaLnBrk="0" fontAlgn="base" hangingPunct="0">
        <a:spcBef>
          <a:spcPct val="20000"/>
        </a:spcBef>
        <a:spcAft>
          <a:spcPct val="0"/>
        </a:spcAft>
        <a:buClr>
          <a:schemeClr val="tx2"/>
        </a:buClr>
        <a:buSzPct val="75000"/>
        <a:buFont typeface="Wingdings" charset="0"/>
        <a:buChar char="n"/>
        <a:defRPr sz="2000" b="1">
          <a:solidFill>
            <a:schemeClr val="tx1"/>
          </a:solidFill>
          <a:effectLst>
            <a:outerShdw blurRad="38100" dist="38100" dir="2700000" algn="tl">
              <a:srgbClr val="000000"/>
            </a:outerShdw>
          </a:effectLst>
          <a:latin typeface="Arial"/>
          <a:ea typeface="ＭＳ Ｐゴシック" pitchFamily="-108" charset="-128"/>
          <a:cs typeface="Arial"/>
        </a:defRPr>
      </a:lvl4pPr>
      <a:lvl5pPr marL="2057400" indent="-228600" algn="l" rtl="0" eaLnBrk="0" fontAlgn="base" hangingPunct="0">
        <a:spcBef>
          <a:spcPct val="20000"/>
        </a:spcBef>
        <a:spcAft>
          <a:spcPct val="0"/>
        </a:spcAft>
        <a:buClr>
          <a:schemeClr val="tx1"/>
        </a:buClr>
        <a:buChar char="–"/>
        <a:defRPr sz="2000" b="1">
          <a:solidFill>
            <a:schemeClr val="tx1"/>
          </a:solidFill>
          <a:effectLst>
            <a:outerShdw blurRad="38100" dist="38100" dir="2700000" algn="tl">
              <a:srgbClr val="000000"/>
            </a:outerShdw>
          </a:effectLst>
          <a:latin typeface="Arial"/>
          <a:ea typeface="ＭＳ Ｐゴシック" pitchFamily="-108" charset="-128"/>
          <a:cs typeface="Arial"/>
        </a:defRPr>
      </a:lvl5pPr>
      <a:lvl6pPr marL="25146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8478838" cy="6173788"/>
            <a:chOff x="0" y="0"/>
            <a:chExt cx="5341" cy="3889"/>
          </a:xfrm>
        </p:grpSpPr>
        <p:sp>
          <p:nvSpPr>
            <p:cNvPr id="1032" name="Freeform 3"/>
            <p:cNvSpPr>
              <a:spLocks/>
            </p:cNvSpPr>
            <p:nvPr/>
          </p:nvSpPr>
          <p:spPr bwMode="auto">
            <a:xfrm>
              <a:off x="0" y="0"/>
              <a:ext cx="3863" cy="3889"/>
            </a:xfrm>
            <a:custGeom>
              <a:avLst/>
              <a:gdLst>
                <a:gd name="T0" fmla="*/ 3862 w 3863"/>
                <a:gd name="T1" fmla="*/ 3418 h 3889"/>
                <a:gd name="T2" fmla="*/ 457 w 3863"/>
                <a:gd name="T3" fmla="*/ 0 h 3889"/>
                <a:gd name="T4" fmla="*/ 0 w 3863"/>
                <a:gd name="T5" fmla="*/ 0 h 3889"/>
                <a:gd name="T6" fmla="*/ 0 w 3863"/>
                <a:gd name="T7" fmla="*/ 481 h 3889"/>
                <a:gd name="T8" fmla="*/ 3394 w 3863"/>
                <a:gd name="T9" fmla="*/ 3888 h 3889"/>
                <a:gd name="T10" fmla="*/ 3862 w 3863"/>
                <a:gd name="T11" fmla="*/ 3418 h 388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63" h="3889">
                  <a:moveTo>
                    <a:pt x="3862" y="3418"/>
                  </a:moveTo>
                  <a:lnTo>
                    <a:pt x="457" y="0"/>
                  </a:lnTo>
                  <a:lnTo>
                    <a:pt x="0" y="0"/>
                  </a:lnTo>
                  <a:lnTo>
                    <a:pt x="0" y="481"/>
                  </a:lnTo>
                  <a:lnTo>
                    <a:pt x="3394" y="3888"/>
                  </a:lnTo>
                  <a:lnTo>
                    <a:pt x="3862" y="3418"/>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solidFill>
                  <a:srgbClr val="FFFFFF"/>
                </a:solidFill>
              </a:endParaRPr>
            </a:p>
          </p:txBody>
        </p:sp>
        <p:sp>
          <p:nvSpPr>
            <p:cNvPr id="1033" name="Freeform 4"/>
            <p:cNvSpPr>
              <a:spLocks/>
            </p:cNvSpPr>
            <p:nvPr/>
          </p:nvSpPr>
          <p:spPr bwMode="auto">
            <a:xfrm>
              <a:off x="860" y="0"/>
              <a:ext cx="3394" cy="3223"/>
            </a:xfrm>
            <a:custGeom>
              <a:avLst/>
              <a:gdLst>
                <a:gd name="T0" fmla="*/ 370 w 3394"/>
                <a:gd name="T1" fmla="*/ 0 h 3223"/>
                <a:gd name="T2" fmla="*/ 3393 w 3394"/>
                <a:gd name="T3" fmla="*/ 3036 h 3223"/>
                <a:gd name="T4" fmla="*/ 3208 w 3394"/>
                <a:gd name="T5" fmla="*/ 3222 h 3223"/>
                <a:gd name="T6" fmla="*/ 0 w 3394"/>
                <a:gd name="T7" fmla="*/ 0 h 3223"/>
                <a:gd name="T8" fmla="*/ 370 w 3394"/>
                <a:gd name="T9" fmla="*/ 0 h 32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94" h="3223">
                  <a:moveTo>
                    <a:pt x="370" y="0"/>
                  </a:moveTo>
                  <a:lnTo>
                    <a:pt x="3393" y="3036"/>
                  </a:lnTo>
                  <a:lnTo>
                    <a:pt x="3208" y="3222"/>
                  </a:lnTo>
                  <a:lnTo>
                    <a:pt x="0" y="0"/>
                  </a:lnTo>
                  <a:lnTo>
                    <a:pt x="37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solidFill>
                  <a:srgbClr val="FFFFFF"/>
                </a:solidFill>
              </a:endParaRPr>
            </a:p>
          </p:txBody>
        </p:sp>
        <p:sp>
          <p:nvSpPr>
            <p:cNvPr id="1034" name="Freeform 5"/>
            <p:cNvSpPr>
              <a:spLocks/>
            </p:cNvSpPr>
            <p:nvPr/>
          </p:nvSpPr>
          <p:spPr bwMode="auto">
            <a:xfrm>
              <a:off x="2187" y="0"/>
              <a:ext cx="2859" cy="2556"/>
            </a:xfrm>
            <a:custGeom>
              <a:avLst/>
              <a:gdLst>
                <a:gd name="T0" fmla="*/ 630 w 2859"/>
                <a:gd name="T1" fmla="*/ 0 h 2556"/>
                <a:gd name="T2" fmla="*/ 2858 w 2859"/>
                <a:gd name="T3" fmla="*/ 2238 h 2556"/>
                <a:gd name="T4" fmla="*/ 2543 w 2859"/>
                <a:gd name="T5" fmla="*/ 2555 h 2556"/>
                <a:gd name="T6" fmla="*/ 0 w 2859"/>
                <a:gd name="T7" fmla="*/ 0 h 2556"/>
                <a:gd name="T8" fmla="*/ 630 w 2859"/>
                <a:gd name="T9" fmla="*/ 0 h 25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59" h="2556">
                  <a:moveTo>
                    <a:pt x="630" y="0"/>
                  </a:moveTo>
                  <a:lnTo>
                    <a:pt x="2858" y="2238"/>
                  </a:lnTo>
                  <a:lnTo>
                    <a:pt x="2543" y="2555"/>
                  </a:lnTo>
                  <a:lnTo>
                    <a:pt x="0" y="0"/>
                  </a:lnTo>
                  <a:lnTo>
                    <a:pt x="63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solidFill>
                  <a:srgbClr val="FFFFFF"/>
                </a:solidFill>
              </a:endParaRPr>
            </a:p>
          </p:txBody>
        </p:sp>
        <p:sp>
          <p:nvSpPr>
            <p:cNvPr id="1035" name="Freeform 6"/>
            <p:cNvSpPr>
              <a:spLocks/>
            </p:cNvSpPr>
            <p:nvPr/>
          </p:nvSpPr>
          <p:spPr bwMode="auto">
            <a:xfrm>
              <a:off x="3055" y="0"/>
              <a:ext cx="2286" cy="2121"/>
            </a:xfrm>
            <a:custGeom>
              <a:avLst/>
              <a:gdLst>
                <a:gd name="T0" fmla="*/ 0 w 2286"/>
                <a:gd name="T1" fmla="*/ 0 h 2121"/>
                <a:gd name="T2" fmla="*/ 2111 w 2286"/>
                <a:gd name="T3" fmla="*/ 2120 h 2121"/>
                <a:gd name="T4" fmla="*/ 2285 w 2286"/>
                <a:gd name="T5" fmla="*/ 1945 h 2121"/>
                <a:gd name="T6" fmla="*/ 348 w 2286"/>
                <a:gd name="T7" fmla="*/ 0 h 2121"/>
                <a:gd name="T8" fmla="*/ 0 w 2286"/>
                <a:gd name="T9" fmla="*/ 0 h 2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86" h="2121">
                  <a:moveTo>
                    <a:pt x="0" y="0"/>
                  </a:moveTo>
                  <a:lnTo>
                    <a:pt x="2111" y="2120"/>
                  </a:lnTo>
                  <a:lnTo>
                    <a:pt x="2285" y="1945"/>
                  </a:lnTo>
                  <a:lnTo>
                    <a:pt x="348" y="0"/>
                  </a:lnTo>
                  <a:lnTo>
                    <a:pt x="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solidFill>
                  <a:srgbClr val="FFFFFF"/>
                </a:solidFill>
              </a:endParaRPr>
            </a:p>
          </p:txBody>
        </p:sp>
      </p:grpSp>
      <p:sp>
        <p:nvSpPr>
          <p:cNvPr id="17415" name="Rectangle 7"/>
          <p:cNvSpPr>
            <a:spLocks noGrp="1" noChangeArrowheads="1"/>
          </p:cNvSpPr>
          <p:nvPr>
            <p:ph type="title"/>
          </p:nvPr>
        </p:nvSpPr>
        <p:spPr bwMode="auto">
          <a:xfrm>
            <a:off x="34925" y="228600"/>
            <a:ext cx="9070975" cy="1219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17416" name="Rectangle 8"/>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sz="1400">
                <a:latin typeface="Times New Roman" pitchFamily="-105" charset="0"/>
                <a:ea typeface="+mn-ea"/>
                <a:cs typeface="+mn-cs"/>
              </a:defRPr>
            </a:lvl1pPr>
          </a:lstStyle>
          <a:p>
            <a:pPr>
              <a:defRPr/>
            </a:pPr>
            <a:endParaRPr lang="en-US">
              <a:solidFill>
                <a:srgbClr val="FFFFFF"/>
              </a:solidFill>
            </a:endParaRPr>
          </a:p>
        </p:txBody>
      </p:sp>
      <p:sp>
        <p:nvSpPr>
          <p:cNvPr id="17417" name="Rectangle 9"/>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sz="1400">
                <a:latin typeface="Times New Roman" pitchFamily="-105" charset="0"/>
                <a:ea typeface="+mn-ea"/>
                <a:cs typeface="+mn-cs"/>
              </a:defRPr>
            </a:lvl1pPr>
          </a:lstStyle>
          <a:p>
            <a:pPr>
              <a:defRPr/>
            </a:pPr>
            <a:endParaRPr lang="en-US">
              <a:solidFill>
                <a:srgbClr val="FFFFFF"/>
              </a:solidFill>
            </a:endParaRPr>
          </a:p>
        </p:txBody>
      </p:sp>
      <p:sp>
        <p:nvSpPr>
          <p:cNvPr id="17418" name="Rectangle 10"/>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spcBef>
                <a:spcPct val="50000"/>
              </a:spcBef>
              <a:defRPr sz="1400"/>
            </a:lvl1pPr>
          </a:lstStyle>
          <a:p>
            <a:pPr>
              <a:defRPr/>
            </a:pPr>
            <a:fld id="{06200385-B5C5-744B-828D-E459F18B0025}" type="slidenum">
              <a:rPr lang="en-US">
                <a:solidFill>
                  <a:srgbClr val="FFFFFF"/>
                </a:solidFill>
              </a:rPr>
              <a:pPr>
                <a:defRPr/>
              </a:pPr>
              <a:t>‹#›</a:t>
            </a:fld>
            <a:endParaRPr lang="en-US">
              <a:solidFill>
                <a:srgbClr val="FFFFFF"/>
              </a:solidFill>
            </a:endParaRPr>
          </a:p>
        </p:txBody>
      </p:sp>
      <p:sp>
        <p:nvSpPr>
          <p:cNvPr id="17419" name="Rectangle 11"/>
          <p:cNvSpPr>
            <a:spLocks noGrp="1" noChangeArrowheads="1"/>
          </p:cNvSpPr>
          <p:nvPr>
            <p:ph type="body" idx="1"/>
          </p:nvPr>
        </p:nvSpPr>
        <p:spPr bwMode="auto">
          <a:xfrm>
            <a:off x="34925" y="1641475"/>
            <a:ext cx="9070975" cy="4454525"/>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39360680"/>
      </p:ext>
    </p:extLst>
  </p:cSld>
  <p:clrMap bg1="dk2" tx1="lt1" bg2="dk1" tx2="lt2" accent1="accent1" accent2="accent2" accent3="accent3" accent4="accent4" accent5="accent5" accent6="accent6" hlink="hlink" folHlink="folHlink"/>
  <p:sldLayoutIdLst>
    <p:sldLayoutId id="2147485613" r:id="rId1"/>
    <p:sldLayoutId id="2147485614" r:id="rId2"/>
    <p:sldLayoutId id="2147485615" r:id="rId3"/>
    <p:sldLayoutId id="2147485616" r:id="rId4"/>
    <p:sldLayoutId id="2147485617" r:id="rId5"/>
    <p:sldLayoutId id="2147485618" r:id="rId6"/>
    <p:sldLayoutId id="2147485619" r:id="rId7"/>
    <p:sldLayoutId id="2147485620" r:id="rId8"/>
    <p:sldLayoutId id="2147485621" r:id="rId9"/>
    <p:sldLayoutId id="2147485622" r:id="rId10"/>
    <p:sldLayoutId id="2147485623" r:id="rId11"/>
    <p:sldLayoutId id="2147485624" r:id="rId12"/>
    <p:sldLayoutId id="2147485625" r:id="rId13"/>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pitchFamily="-105" charset="-128"/>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9pPr>
    </p:titleStyle>
    <p:bodyStyle>
      <a:lvl1pPr marL="342900" indent="-342900" algn="l" rtl="0" eaLnBrk="0" fontAlgn="base" hangingPunct="0">
        <a:spcBef>
          <a:spcPct val="20000"/>
        </a:spcBef>
        <a:spcAft>
          <a:spcPct val="0"/>
        </a:spcAft>
        <a:buClr>
          <a:schemeClr val="tx2"/>
        </a:buClr>
        <a:buSzPct val="75000"/>
        <a:buFont typeface="Wingdings" charset="0"/>
        <a:buChar char="n"/>
        <a:defRPr sz="3200" b="1">
          <a:solidFill>
            <a:schemeClr val="tx1"/>
          </a:solidFill>
          <a:effectLst>
            <a:outerShdw blurRad="38100" dist="38100" dir="2700000" algn="tl">
              <a:srgbClr val="000000"/>
            </a:outerShdw>
          </a:effectLst>
          <a:latin typeface="Arial"/>
          <a:ea typeface="ＭＳ Ｐゴシック" pitchFamily="-105" charset="-128"/>
          <a:cs typeface="Arial"/>
        </a:defRPr>
      </a:lvl1pPr>
      <a:lvl2pPr marL="742950" indent="-285750" algn="l" rtl="0" eaLnBrk="0" fontAlgn="base" hangingPunct="0">
        <a:spcBef>
          <a:spcPct val="20000"/>
        </a:spcBef>
        <a:spcAft>
          <a:spcPct val="0"/>
        </a:spcAft>
        <a:buClr>
          <a:schemeClr val="tx1"/>
        </a:buClr>
        <a:buChar char="–"/>
        <a:defRPr sz="2800" b="1">
          <a:solidFill>
            <a:schemeClr val="tx1"/>
          </a:solidFill>
          <a:effectLst>
            <a:outerShdw blurRad="38100" dist="38100" dir="2700000" algn="tl">
              <a:srgbClr val="000000"/>
            </a:outerShdw>
          </a:effectLst>
          <a:latin typeface="Arial"/>
          <a:ea typeface="ＭＳ Ｐゴシック" pitchFamily="-108" charset="-128"/>
          <a:cs typeface="Arial"/>
        </a:defRPr>
      </a:lvl2pPr>
      <a:lvl3pPr marL="1143000" indent="-228600" algn="l" rtl="0" eaLnBrk="0" fontAlgn="base" hangingPunct="0">
        <a:spcBef>
          <a:spcPct val="20000"/>
        </a:spcBef>
        <a:spcAft>
          <a:spcPct val="0"/>
        </a:spcAft>
        <a:buClr>
          <a:schemeClr val="tx1"/>
        </a:buClr>
        <a:buChar char="»"/>
        <a:defRPr sz="2400" b="1">
          <a:solidFill>
            <a:schemeClr val="tx1"/>
          </a:solidFill>
          <a:effectLst>
            <a:outerShdw blurRad="38100" dist="38100" dir="2700000" algn="tl">
              <a:srgbClr val="000000"/>
            </a:outerShdw>
          </a:effectLst>
          <a:latin typeface="Arial"/>
          <a:ea typeface="ＭＳ Ｐゴシック" pitchFamily="-108" charset="-128"/>
          <a:cs typeface="Arial"/>
        </a:defRPr>
      </a:lvl3pPr>
      <a:lvl4pPr marL="1600200" indent="-228600" algn="l" rtl="0" eaLnBrk="0" fontAlgn="base" hangingPunct="0">
        <a:spcBef>
          <a:spcPct val="20000"/>
        </a:spcBef>
        <a:spcAft>
          <a:spcPct val="0"/>
        </a:spcAft>
        <a:buClr>
          <a:schemeClr val="tx2"/>
        </a:buClr>
        <a:buSzPct val="75000"/>
        <a:buFont typeface="Wingdings" charset="0"/>
        <a:buChar char="n"/>
        <a:defRPr sz="2000" b="1">
          <a:solidFill>
            <a:schemeClr val="tx1"/>
          </a:solidFill>
          <a:effectLst>
            <a:outerShdw blurRad="38100" dist="38100" dir="2700000" algn="tl">
              <a:srgbClr val="000000"/>
            </a:outerShdw>
          </a:effectLst>
          <a:latin typeface="Arial"/>
          <a:ea typeface="ＭＳ Ｐゴシック" pitchFamily="-108" charset="-128"/>
          <a:cs typeface="Arial"/>
        </a:defRPr>
      </a:lvl4pPr>
      <a:lvl5pPr marL="2057400" indent="-228600" algn="l" rtl="0" eaLnBrk="0" fontAlgn="base" hangingPunct="0">
        <a:spcBef>
          <a:spcPct val="20000"/>
        </a:spcBef>
        <a:spcAft>
          <a:spcPct val="0"/>
        </a:spcAft>
        <a:buClr>
          <a:schemeClr val="tx1"/>
        </a:buClr>
        <a:buChar char="–"/>
        <a:defRPr sz="2000" b="1">
          <a:solidFill>
            <a:schemeClr val="tx1"/>
          </a:solidFill>
          <a:effectLst>
            <a:outerShdw blurRad="38100" dist="38100" dir="2700000" algn="tl">
              <a:srgbClr val="000000"/>
            </a:outerShdw>
          </a:effectLst>
          <a:latin typeface="Arial"/>
          <a:ea typeface="ＭＳ Ｐゴシック" pitchFamily="-108" charset="-128"/>
          <a:cs typeface="Arial"/>
        </a:defRPr>
      </a:lvl5pPr>
      <a:lvl6pPr marL="25146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1026"/>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62467" name="Rectangle 1027"/>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sz="1400">
                <a:ea typeface="+mn-ea"/>
                <a:cs typeface="+mn-cs"/>
              </a:defRPr>
            </a:lvl1pPr>
          </a:lstStyle>
          <a:p>
            <a:pPr>
              <a:defRPr/>
            </a:pPr>
            <a:endParaRPr lang="en-US"/>
          </a:p>
        </p:txBody>
      </p:sp>
      <p:sp>
        <p:nvSpPr>
          <p:cNvPr id="62468" name="Rectangle 1028"/>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sz="1400">
                <a:ea typeface="+mn-ea"/>
                <a:cs typeface="+mn-cs"/>
              </a:defRPr>
            </a:lvl1pPr>
          </a:lstStyle>
          <a:p>
            <a:pPr>
              <a:defRPr/>
            </a:pPr>
            <a:endParaRPr lang="en-US"/>
          </a:p>
        </p:txBody>
      </p:sp>
      <p:sp>
        <p:nvSpPr>
          <p:cNvPr id="62469" name="Rectangle 1029"/>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spcBef>
                <a:spcPct val="50000"/>
              </a:spcBef>
              <a:defRPr sz="1400"/>
            </a:lvl1pPr>
          </a:lstStyle>
          <a:p>
            <a:pPr>
              <a:defRPr/>
            </a:pPr>
            <a:fld id="{120FA792-21B3-364E-AFBB-9E8481E2E90F}" type="slidenum">
              <a:rPr lang="en-US"/>
              <a:pPr>
                <a:defRPr/>
              </a:pPr>
              <a:t>‹#›</a:t>
            </a:fld>
            <a:endParaRPr lang="en-US"/>
          </a:p>
        </p:txBody>
      </p:sp>
      <p:pic>
        <p:nvPicPr>
          <p:cNvPr id="13318" name="Picture 1030" descr="strtegic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319" name="Rectangle 1031"/>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5560" r:id="rId1"/>
    <p:sldLayoutId id="2147485484" r:id="rId2"/>
    <p:sldLayoutId id="2147485485" r:id="rId3"/>
    <p:sldLayoutId id="2147485486" r:id="rId4"/>
    <p:sldLayoutId id="2147485487" r:id="rId5"/>
    <p:sldLayoutId id="2147485488" r:id="rId6"/>
    <p:sldLayoutId id="2147485489" r:id="rId7"/>
    <p:sldLayoutId id="2147485490" r:id="rId8"/>
    <p:sldLayoutId id="2147485491" r:id="rId9"/>
    <p:sldLayoutId id="2147485492" r:id="rId10"/>
    <p:sldLayoutId id="2147485493"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SzPct val="95000"/>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3200400" cy="6858000"/>
            <a:chOff x="0" y="0"/>
            <a:chExt cx="2016" cy="4320"/>
          </a:xfrm>
          <a:solidFill>
            <a:schemeClr val="accent5"/>
          </a:solidFill>
        </p:grpSpPr>
        <p:sp>
          <p:nvSpPr>
            <p:cNvPr id="1036" name="Rectangle 3"/>
            <p:cNvSpPr>
              <a:spLocks noChangeArrowheads="1"/>
            </p:cNvSpPr>
            <p:nvPr/>
          </p:nvSpPr>
          <p:spPr bwMode="auto">
            <a:xfrm>
              <a:off x="0" y="0"/>
              <a:ext cx="480" cy="4320"/>
            </a:xfrm>
            <a:prstGeom prst="rect">
              <a:avLst/>
            </a:prstGeom>
            <a:grpFill/>
            <a:ln w="9525">
              <a:noFill/>
              <a:miter lim="800000"/>
              <a:headEnd/>
              <a:tailEnd/>
            </a:ln>
          </p:spPr>
          <p:txBody>
            <a:bodyPr wrap="none" anchor="ctr"/>
            <a:lstStyle/>
            <a:p>
              <a:pPr>
                <a:defRPr/>
              </a:pPr>
              <a:endParaRPr lang="en-US">
                <a:solidFill>
                  <a:srgbClr val="003366"/>
                </a:solidFill>
                <a:ea typeface="ＭＳ Ｐゴシック" charset="-128"/>
                <a:cs typeface="ＭＳ Ｐゴシック" charset="-128"/>
              </a:endParaRPr>
            </a:p>
          </p:txBody>
        </p:sp>
        <p:sp>
          <p:nvSpPr>
            <p:cNvPr id="1037" name="Rectangle 4"/>
            <p:cNvSpPr>
              <a:spLocks noChangeArrowheads="1"/>
            </p:cNvSpPr>
            <p:nvPr/>
          </p:nvSpPr>
          <p:spPr bwMode="auto">
            <a:xfrm>
              <a:off x="432" y="0"/>
              <a:ext cx="1584" cy="672"/>
            </a:xfrm>
            <a:prstGeom prst="rect">
              <a:avLst/>
            </a:prstGeom>
            <a:grpFill/>
            <a:ln w="9525">
              <a:noFill/>
              <a:miter lim="800000"/>
              <a:headEnd/>
              <a:tailEnd/>
            </a:ln>
          </p:spPr>
          <p:txBody>
            <a:bodyPr wrap="none" anchor="ctr"/>
            <a:lstStyle/>
            <a:p>
              <a:pPr>
                <a:defRPr/>
              </a:pPr>
              <a:endParaRPr lang="en-US">
                <a:solidFill>
                  <a:srgbClr val="003366"/>
                </a:solidFill>
                <a:ea typeface="ＭＳ Ｐゴシック" charset="-128"/>
                <a:cs typeface="ＭＳ Ｐゴシック" charset="-128"/>
              </a:endParaRPr>
            </a:p>
          </p:txBody>
        </p:sp>
      </p:grpSp>
      <p:sp>
        <p:nvSpPr>
          <p:cNvPr id="1027" name="AutoShape 5"/>
          <p:cNvSpPr>
            <a:spLocks noChangeArrowheads="1"/>
          </p:cNvSpPr>
          <p:nvPr/>
        </p:nvSpPr>
        <p:spPr bwMode="auto">
          <a:xfrm>
            <a:off x="762000" y="762000"/>
            <a:ext cx="5105400" cy="609600"/>
          </a:xfrm>
          <a:prstGeom prst="roundRect">
            <a:avLst>
              <a:gd name="adj" fmla="val 50000"/>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kumimoji="1" lang="en-US">
              <a:solidFill>
                <a:srgbClr val="003366"/>
              </a:solidFill>
            </a:endParaRPr>
          </a:p>
        </p:txBody>
      </p:sp>
      <p:sp>
        <p:nvSpPr>
          <p:cNvPr id="1028" name="Rectangle 6"/>
          <p:cNvSpPr>
            <a:spLocks noGrp="1" noChangeArrowheads="1"/>
          </p:cNvSpPr>
          <p:nvPr>
            <p:ph type="title"/>
          </p:nvPr>
        </p:nvSpPr>
        <p:spPr bwMode="auto">
          <a:xfrm>
            <a:off x="914400" y="762000"/>
            <a:ext cx="8001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029" name="Rectangle 7"/>
          <p:cNvSpPr>
            <a:spLocks noGrp="1" noChangeArrowheads="1"/>
          </p:cNvSpPr>
          <p:nvPr>
            <p:ph type="body" idx="1"/>
          </p:nvPr>
        </p:nvSpPr>
        <p:spPr bwMode="auto">
          <a:xfrm>
            <a:off x="914400" y="2362200"/>
            <a:ext cx="8001000" cy="3733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76" name="Rectangle 8"/>
          <p:cNvSpPr>
            <a:spLocks noGrp="1" noChangeArrowheads="1"/>
          </p:cNvSpPr>
          <p:nvPr>
            <p:ph type="dt" sz="half" idx="2"/>
          </p:nvPr>
        </p:nvSpPr>
        <p:spPr bwMode="auto">
          <a:xfrm>
            <a:off x="7010400" y="6553200"/>
            <a:ext cx="1905000" cy="3048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lvl1pPr algn="r">
              <a:defRPr sz="1400">
                <a:latin typeface="+mn-lt"/>
                <a:ea typeface="+mn-ea"/>
                <a:cs typeface="+mn-cs"/>
              </a:defRPr>
            </a:lvl1pPr>
          </a:lstStyle>
          <a:p>
            <a:pPr>
              <a:defRPr/>
            </a:pPr>
            <a:endParaRPr lang="en-US">
              <a:solidFill>
                <a:srgbClr val="003366"/>
              </a:solidFill>
              <a:latin typeface="Arial"/>
            </a:endParaRPr>
          </a:p>
        </p:txBody>
      </p:sp>
      <p:sp>
        <p:nvSpPr>
          <p:cNvPr id="7177" name="Rectangle 9"/>
          <p:cNvSpPr>
            <a:spLocks noGrp="1" noChangeArrowheads="1"/>
          </p:cNvSpPr>
          <p:nvPr>
            <p:ph type="ftr" sz="quarter" idx="3"/>
          </p:nvPr>
        </p:nvSpPr>
        <p:spPr bwMode="auto">
          <a:xfrm>
            <a:off x="2936875" y="6529388"/>
            <a:ext cx="2895600" cy="3048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lvl1pPr algn="ctr">
              <a:defRPr sz="1400">
                <a:latin typeface="+mn-lt"/>
                <a:ea typeface="+mn-ea"/>
                <a:cs typeface="+mn-cs"/>
              </a:defRPr>
            </a:lvl1pPr>
          </a:lstStyle>
          <a:p>
            <a:pPr>
              <a:defRPr/>
            </a:pPr>
            <a:endParaRPr lang="en-US">
              <a:solidFill>
                <a:srgbClr val="003366"/>
              </a:solidFill>
              <a:latin typeface="Arial"/>
            </a:endParaRPr>
          </a:p>
        </p:txBody>
      </p:sp>
      <p:sp>
        <p:nvSpPr>
          <p:cNvPr id="7178" name="Rectangle 10"/>
          <p:cNvSpPr>
            <a:spLocks noGrp="1" noChangeArrowheads="1"/>
          </p:cNvSpPr>
          <p:nvPr>
            <p:ph type="sldNum" sz="quarter" idx="4"/>
          </p:nvPr>
        </p:nvSpPr>
        <p:spPr bwMode="auto">
          <a:xfrm>
            <a:off x="84138" y="6343650"/>
            <a:ext cx="587375" cy="48895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spAutoFit/>
          </a:bodyPr>
          <a:lstStyle>
            <a:lvl1pPr>
              <a:defRPr sz="2600" b="1">
                <a:solidFill>
                  <a:schemeClr val="bg1"/>
                </a:solidFill>
                <a:latin typeface="Arial" charset="0"/>
              </a:defRPr>
            </a:lvl1pPr>
          </a:lstStyle>
          <a:p>
            <a:pPr>
              <a:defRPr/>
            </a:pPr>
            <a:fld id="{31E6D7D5-22A4-6F4D-B726-C230C9366739}" type="slidenum">
              <a:rPr lang="en-US">
                <a:solidFill>
                  <a:srgbClr val="FFFFFF"/>
                </a:solidFill>
              </a:rPr>
              <a:pPr>
                <a:defRPr/>
              </a:pPr>
              <a:t>‹#›</a:t>
            </a:fld>
            <a:endParaRPr lang="en-US">
              <a:solidFill>
                <a:srgbClr val="FFFFFF"/>
              </a:solidFill>
            </a:endParaRPr>
          </a:p>
        </p:txBody>
      </p:sp>
      <p:grpSp>
        <p:nvGrpSpPr>
          <p:cNvPr id="1033" name="Group 11"/>
          <p:cNvGrpSpPr>
            <a:grpSpLocks/>
          </p:cNvGrpSpPr>
          <p:nvPr/>
        </p:nvGrpSpPr>
        <p:grpSpPr bwMode="auto">
          <a:xfrm>
            <a:off x="228600" y="1981200"/>
            <a:ext cx="7391400" cy="319088"/>
            <a:chOff x="144" y="1248"/>
            <a:chExt cx="4656" cy="201"/>
          </a:xfrm>
        </p:grpSpPr>
        <p:sp>
          <p:nvSpPr>
            <p:cNvPr id="1034" name="AutoShape 12"/>
            <p:cNvSpPr>
              <a:spLocks noChangeArrowheads="1"/>
            </p:cNvSpPr>
            <p:nvPr/>
          </p:nvSpPr>
          <p:spPr bwMode="auto">
            <a:xfrm>
              <a:off x="384" y="1248"/>
              <a:ext cx="4416" cy="200"/>
            </a:xfrm>
            <a:prstGeom prst="roundRect">
              <a:avLst>
                <a:gd name="adj" fmla="val 0"/>
              </a:avLst>
            </a:pr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3366"/>
                </a:solidFill>
              </a:endParaRPr>
            </a:p>
          </p:txBody>
        </p:sp>
        <p:sp>
          <p:nvSpPr>
            <p:cNvPr id="1035" name="AutoShape 13"/>
            <p:cNvSpPr>
              <a:spLocks noChangeArrowheads="1"/>
            </p:cNvSpPr>
            <p:nvPr/>
          </p:nvSpPr>
          <p:spPr bwMode="auto">
            <a:xfrm flipH="1">
              <a:off x="144" y="1248"/>
              <a:ext cx="248" cy="201"/>
            </a:xfrm>
            <a:prstGeom prst="flowChartDelay">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3366"/>
                </a:solidFill>
              </a:endParaRPr>
            </a:p>
          </p:txBody>
        </p:sp>
      </p:grpSp>
    </p:spTree>
    <p:extLst>
      <p:ext uri="{BB962C8B-B14F-4D97-AF65-F5344CB8AC3E}">
        <p14:creationId xmlns:p14="http://schemas.microsoft.com/office/powerpoint/2010/main" val="3497645410"/>
      </p:ext>
    </p:extLst>
  </p:cSld>
  <p:clrMap bg1="lt1" tx1="dk1" bg2="lt2" tx2="dk2" accent1="accent1" accent2="accent2" accent3="accent3" accent4="accent4" accent5="accent5" accent6="accent6" hlink="hlink" folHlink="folHlink"/>
  <p:sldLayoutIdLst>
    <p:sldLayoutId id="2147485627" r:id="rId1"/>
    <p:sldLayoutId id="2147485628" r:id="rId2"/>
    <p:sldLayoutId id="2147485629" r:id="rId3"/>
    <p:sldLayoutId id="2147485630" r:id="rId4"/>
    <p:sldLayoutId id="2147485631" r:id="rId5"/>
    <p:sldLayoutId id="2147485632" r:id="rId6"/>
    <p:sldLayoutId id="2147485633" r:id="rId7"/>
    <p:sldLayoutId id="2147485634" r:id="rId8"/>
    <p:sldLayoutId id="2147485635" r:id="rId9"/>
    <p:sldLayoutId id="2147485636" r:id="rId10"/>
    <p:sldLayoutId id="2147485637" r:id="rId11"/>
    <p:sldLayoutId id="2147485638" r:id="rId12"/>
    <p:sldLayoutId id="2147485639" r:id="rId13"/>
  </p:sldLayoutIdLst>
  <p:txStyles>
    <p:titleStyle>
      <a:lvl1pPr algn="l" rtl="0" eaLnBrk="0" fontAlgn="base" hangingPunct="0">
        <a:lnSpc>
          <a:spcPct val="90000"/>
        </a:lnSpc>
        <a:spcBef>
          <a:spcPct val="0"/>
        </a:spcBef>
        <a:spcAft>
          <a:spcPct val="0"/>
        </a:spcAft>
        <a:defRPr sz="3600" b="1">
          <a:solidFill>
            <a:schemeClr val="tx2"/>
          </a:solidFill>
          <a:latin typeface="+mj-lt"/>
          <a:ea typeface="ＭＳ Ｐゴシック" charset="-128"/>
          <a:cs typeface="ＭＳ Ｐゴシック" charset="-128"/>
        </a:defRPr>
      </a:lvl1pPr>
      <a:lvl2pPr algn="l" rtl="0" eaLnBrk="0" fontAlgn="base" hangingPunct="0">
        <a:lnSpc>
          <a:spcPct val="90000"/>
        </a:lnSpc>
        <a:spcBef>
          <a:spcPct val="0"/>
        </a:spcBef>
        <a:spcAft>
          <a:spcPct val="0"/>
        </a:spcAft>
        <a:defRPr sz="3600" b="1">
          <a:solidFill>
            <a:schemeClr val="tx2"/>
          </a:solidFill>
          <a:latin typeface="Arial" charset="0"/>
          <a:ea typeface="ＭＳ Ｐゴシック" charset="-128"/>
          <a:cs typeface="ＭＳ Ｐゴシック" charset="-128"/>
        </a:defRPr>
      </a:lvl2pPr>
      <a:lvl3pPr algn="l" rtl="0" eaLnBrk="0" fontAlgn="base" hangingPunct="0">
        <a:lnSpc>
          <a:spcPct val="90000"/>
        </a:lnSpc>
        <a:spcBef>
          <a:spcPct val="0"/>
        </a:spcBef>
        <a:spcAft>
          <a:spcPct val="0"/>
        </a:spcAft>
        <a:defRPr sz="3600" b="1">
          <a:solidFill>
            <a:schemeClr val="tx2"/>
          </a:solidFill>
          <a:latin typeface="Arial" charset="0"/>
          <a:ea typeface="ＭＳ Ｐゴシック" charset="-128"/>
          <a:cs typeface="ＭＳ Ｐゴシック" charset="-128"/>
        </a:defRPr>
      </a:lvl3pPr>
      <a:lvl4pPr algn="l" rtl="0" eaLnBrk="0" fontAlgn="base" hangingPunct="0">
        <a:lnSpc>
          <a:spcPct val="90000"/>
        </a:lnSpc>
        <a:spcBef>
          <a:spcPct val="0"/>
        </a:spcBef>
        <a:spcAft>
          <a:spcPct val="0"/>
        </a:spcAft>
        <a:defRPr sz="3600" b="1">
          <a:solidFill>
            <a:schemeClr val="tx2"/>
          </a:solidFill>
          <a:latin typeface="Arial" charset="0"/>
          <a:ea typeface="ＭＳ Ｐゴシック" charset="-128"/>
          <a:cs typeface="ＭＳ Ｐゴシック" charset="-128"/>
        </a:defRPr>
      </a:lvl4pPr>
      <a:lvl5pPr algn="l" rtl="0" eaLnBrk="0" fontAlgn="base" hangingPunct="0">
        <a:lnSpc>
          <a:spcPct val="90000"/>
        </a:lnSpc>
        <a:spcBef>
          <a:spcPct val="0"/>
        </a:spcBef>
        <a:spcAft>
          <a:spcPct val="0"/>
        </a:spcAft>
        <a:defRPr sz="3600" b="1">
          <a:solidFill>
            <a:schemeClr val="tx2"/>
          </a:solidFill>
          <a:latin typeface="Arial" charset="0"/>
          <a:ea typeface="ＭＳ Ｐゴシック" charset="-128"/>
          <a:cs typeface="ＭＳ Ｐゴシック" charset="-128"/>
        </a:defRPr>
      </a:lvl5pPr>
      <a:lvl6pPr marL="457200" algn="l" rtl="0" fontAlgn="base">
        <a:lnSpc>
          <a:spcPct val="90000"/>
        </a:lnSpc>
        <a:spcBef>
          <a:spcPct val="0"/>
        </a:spcBef>
        <a:spcAft>
          <a:spcPct val="0"/>
        </a:spcAft>
        <a:defRPr sz="3600" b="1">
          <a:solidFill>
            <a:schemeClr val="tx2"/>
          </a:solidFill>
          <a:latin typeface="Arial" charset="0"/>
        </a:defRPr>
      </a:lvl6pPr>
      <a:lvl7pPr marL="914400" algn="l" rtl="0" fontAlgn="base">
        <a:lnSpc>
          <a:spcPct val="90000"/>
        </a:lnSpc>
        <a:spcBef>
          <a:spcPct val="0"/>
        </a:spcBef>
        <a:spcAft>
          <a:spcPct val="0"/>
        </a:spcAft>
        <a:defRPr sz="3600" b="1">
          <a:solidFill>
            <a:schemeClr val="tx2"/>
          </a:solidFill>
          <a:latin typeface="Arial" charset="0"/>
        </a:defRPr>
      </a:lvl7pPr>
      <a:lvl8pPr marL="1371600" algn="l" rtl="0" fontAlgn="base">
        <a:lnSpc>
          <a:spcPct val="90000"/>
        </a:lnSpc>
        <a:spcBef>
          <a:spcPct val="0"/>
        </a:spcBef>
        <a:spcAft>
          <a:spcPct val="0"/>
        </a:spcAft>
        <a:defRPr sz="3600" b="1">
          <a:solidFill>
            <a:schemeClr val="tx2"/>
          </a:solidFill>
          <a:latin typeface="Arial" charset="0"/>
        </a:defRPr>
      </a:lvl8pPr>
      <a:lvl9pPr marL="1828800" algn="l" rtl="0" fontAlgn="base">
        <a:lnSpc>
          <a:spcPct val="90000"/>
        </a:lnSpc>
        <a:spcBef>
          <a:spcPct val="0"/>
        </a:spcBef>
        <a:spcAft>
          <a:spcPct val="0"/>
        </a:spcAft>
        <a:defRPr sz="3600" b="1">
          <a:solidFill>
            <a:schemeClr val="tx2"/>
          </a:solidFill>
          <a:latin typeface="Arial" charset="0"/>
        </a:defRPr>
      </a:lvl9pPr>
    </p:titleStyle>
    <p:bodyStyle>
      <a:lvl1pPr marL="342900" indent="-342900" algn="l" rtl="0" eaLnBrk="0" fontAlgn="base" hangingPunct="0">
        <a:spcBef>
          <a:spcPct val="20000"/>
        </a:spcBef>
        <a:spcAft>
          <a:spcPct val="0"/>
        </a:spcAft>
        <a:buClr>
          <a:schemeClr val="tx1"/>
        </a:buClr>
        <a:buSzPct val="75000"/>
        <a:buFont typeface="Wingdings" charset="0"/>
        <a:buChar char="l"/>
        <a:defRPr sz="28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1"/>
        </a:buClr>
        <a:buSzPct val="75000"/>
        <a:buChar char="–"/>
        <a:defRPr sz="2400">
          <a:solidFill>
            <a:schemeClr val="tx1"/>
          </a:solidFill>
          <a:latin typeface="+mn-lt"/>
          <a:ea typeface="ＭＳ Ｐゴシック" charset="-128"/>
        </a:defRPr>
      </a:lvl2pPr>
      <a:lvl3pPr marL="11430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1"/>
        </a:buClr>
        <a:buSzPct val="80000"/>
        <a:buChar char="–"/>
        <a:defRPr>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1"/>
        </a:buClr>
        <a:buSzPct val="65000"/>
        <a:buFont typeface="Wingdings" charset="0"/>
        <a:buChar char="l"/>
        <a:defRPr>
          <a:solidFill>
            <a:schemeClr val="tx1"/>
          </a:solidFill>
          <a:latin typeface="+mn-lt"/>
          <a:ea typeface="ＭＳ Ｐゴシック" charset="-128"/>
        </a:defRPr>
      </a:lvl5pPr>
      <a:lvl6pPr marL="2514600" indent="-228600" algn="l" rtl="0" fontAlgn="base">
        <a:spcBef>
          <a:spcPct val="20000"/>
        </a:spcBef>
        <a:spcAft>
          <a:spcPct val="0"/>
        </a:spcAft>
        <a:buClr>
          <a:schemeClr val="tx1"/>
        </a:buClr>
        <a:buSzPct val="65000"/>
        <a:buFont typeface="Wingdings" charset="2"/>
        <a:buChar char="l"/>
        <a:defRPr>
          <a:solidFill>
            <a:schemeClr val="tx1"/>
          </a:solidFill>
          <a:latin typeface="+mn-lt"/>
          <a:ea typeface="ＭＳ Ｐゴシック" charset="-128"/>
        </a:defRPr>
      </a:lvl6pPr>
      <a:lvl7pPr marL="2971800" indent="-228600" algn="l" rtl="0" fontAlgn="base">
        <a:spcBef>
          <a:spcPct val="20000"/>
        </a:spcBef>
        <a:spcAft>
          <a:spcPct val="0"/>
        </a:spcAft>
        <a:buClr>
          <a:schemeClr val="tx1"/>
        </a:buClr>
        <a:buSzPct val="65000"/>
        <a:buFont typeface="Wingdings" charset="2"/>
        <a:buChar char="l"/>
        <a:defRPr>
          <a:solidFill>
            <a:schemeClr val="tx1"/>
          </a:solidFill>
          <a:latin typeface="+mn-lt"/>
          <a:ea typeface="ＭＳ Ｐゴシック" charset="-128"/>
        </a:defRPr>
      </a:lvl7pPr>
      <a:lvl8pPr marL="3429000" indent="-228600" algn="l" rtl="0" fontAlgn="base">
        <a:spcBef>
          <a:spcPct val="20000"/>
        </a:spcBef>
        <a:spcAft>
          <a:spcPct val="0"/>
        </a:spcAft>
        <a:buClr>
          <a:schemeClr val="tx1"/>
        </a:buClr>
        <a:buSzPct val="65000"/>
        <a:buFont typeface="Wingdings" charset="2"/>
        <a:buChar char="l"/>
        <a:defRPr>
          <a:solidFill>
            <a:schemeClr val="tx1"/>
          </a:solidFill>
          <a:latin typeface="+mn-lt"/>
          <a:ea typeface="ＭＳ Ｐゴシック" charset="-128"/>
        </a:defRPr>
      </a:lvl8pPr>
      <a:lvl9pPr marL="3886200" indent="-228600" algn="l" rtl="0" fontAlgn="base">
        <a:spcBef>
          <a:spcPct val="20000"/>
        </a:spcBef>
        <a:spcAft>
          <a:spcPct val="0"/>
        </a:spcAft>
        <a:buClr>
          <a:schemeClr val="tx1"/>
        </a:buClr>
        <a:buSzPct val="65000"/>
        <a:buFont typeface="Wingdings" charset="2"/>
        <a:buChar char="l"/>
        <a:defRPr>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ltLang="zh-CN">
              <a:solidFill>
                <a:srgbClr val="000000"/>
              </a:solidFill>
              <a:latin typeface="Arial" charset="0"/>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ltLang="zh-CN">
              <a:solidFill>
                <a:srgbClr val="000000"/>
              </a:solidFill>
              <a:latin typeface="Arial" charset="0"/>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206F1806-E1C4-C040-B778-8336D1E915CD}" type="slidenum">
              <a:rPr lang="en-US" altLang="zh-CN" smtClean="0">
                <a:solidFill>
                  <a:srgbClr val="000000"/>
                </a:solidFill>
                <a:latin typeface="Arial" charset="0"/>
              </a:rPr>
              <a:pPr>
                <a:defRPr/>
              </a:pPr>
              <a:t>‹#›</a:t>
            </a:fld>
            <a:endParaRPr lang="en-US" altLang="zh-CN">
              <a:solidFill>
                <a:srgbClr val="000000"/>
              </a:solidFill>
              <a:latin typeface="Arial" charset="0"/>
            </a:endParaRPr>
          </a:p>
        </p:txBody>
      </p:sp>
    </p:spTree>
    <p:extLst>
      <p:ext uri="{BB962C8B-B14F-4D97-AF65-F5344CB8AC3E}">
        <p14:creationId xmlns:p14="http://schemas.microsoft.com/office/powerpoint/2010/main" val="2754077814"/>
      </p:ext>
    </p:extLst>
  </p:cSld>
  <p:clrMap bg1="lt1" tx1="dk1" bg2="lt2" tx2="dk2" accent1="accent1" accent2="accent2" accent3="accent3" accent4="accent4" accent5="accent5" accent6="accent6" hlink="hlink" folHlink="folHlink"/>
  <p:sldLayoutIdLst>
    <p:sldLayoutId id="2147485641" r:id="rId1"/>
    <p:sldLayoutId id="2147485642" r:id="rId2"/>
    <p:sldLayoutId id="2147485643" r:id="rId3"/>
    <p:sldLayoutId id="2147485644" r:id="rId4"/>
    <p:sldLayoutId id="2147485645" r:id="rId5"/>
    <p:sldLayoutId id="2147485646" r:id="rId6"/>
    <p:sldLayoutId id="2147485647" r:id="rId7"/>
    <p:sldLayoutId id="2147485648" r:id="rId8"/>
    <p:sldLayoutId id="2147485649" r:id="rId9"/>
    <p:sldLayoutId id="2147485650" r:id="rId10"/>
    <p:sldLayoutId id="2147485651" r:id="rId11"/>
    <p:sldLayoutId id="2147485652" r:id="rId12"/>
  </p:sldLayoutIdLst>
  <p:transition>
    <p:fade/>
  </p:transition>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1026"/>
          <p:cNvGrpSpPr>
            <a:grpSpLocks/>
          </p:cNvGrpSpPr>
          <p:nvPr/>
        </p:nvGrpSpPr>
        <p:grpSpPr bwMode="auto">
          <a:xfrm>
            <a:off x="0" y="3902075"/>
            <a:ext cx="3400425" cy="2949575"/>
            <a:chOff x="0" y="2458"/>
            <a:chExt cx="2142" cy="1858"/>
          </a:xfrm>
        </p:grpSpPr>
        <p:sp>
          <p:nvSpPr>
            <p:cNvPr id="78851" name="Freeform 1027"/>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endParaRPr>
            </a:p>
          </p:txBody>
        </p:sp>
        <p:sp>
          <p:nvSpPr>
            <p:cNvPr id="78852" name="Freeform 1028"/>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endParaRPr>
            </a:p>
          </p:txBody>
        </p:sp>
        <p:sp>
          <p:nvSpPr>
            <p:cNvPr id="78853" name="Freeform 1029"/>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endParaRPr>
            </a:p>
          </p:txBody>
        </p:sp>
        <p:sp>
          <p:nvSpPr>
            <p:cNvPr id="78854" name="Freeform 1030"/>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endParaRPr>
            </a:p>
          </p:txBody>
        </p:sp>
        <p:sp>
          <p:nvSpPr>
            <p:cNvPr id="86028" name="Oval 1031"/>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86029" name="Oval 1032"/>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86030" name="Oval 1033"/>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grpSp>
      <p:sp>
        <p:nvSpPr>
          <p:cNvPr id="78858" name="Rectangle 1034"/>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78859" name="Rectangle 1035"/>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8860" name="Rectangle 1036"/>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effectLst>
                  <a:outerShdw blurRad="38100" dist="38100" dir="2700000" algn="tl">
                    <a:srgbClr val="010199"/>
                  </a:outerShdw>
                </a:effectLst>
                <a:latin typeface="Arial" charset="0"/>
                <a:ea typeface="+mn-ea"/>
                <a:cs typeface="+mn-cs"/>
              </a:defRPr>
            </a:lvl1pPr>
          </a:lstStyle>
          <a:p>
            <a:pPr>
              <a:defRPr/>
            </a:pPr>
            <a:endParaRPr lang="en-US"/>
          </a:p>
        </p:txBody>
      </p:sp>
      <p:sp>
        <p:nvSpPr>
          <p:cNvPr id="78861" name="Rectangle 103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effectLst>
                  <a:outerShdw blurRad="38100" dist="38100" dir="2700000" algn="tl">
                    <a:srgbClr val="010199"/>
                  </a:outerShdw>
                </a:effectLst>
                <a:latin typeface="Arial" charset="0"/>
                <a:ea typeface="+mn-ea"/>
                <a:cs typeface="+mn-cs"/>
              </a:defRPr>
            </a:lvl1pPr>
          </a:lstStyle>
          <a:p>
            <a:pPr>
              <a:defRPr/>
            </a:pPr>
            <a:endParaRPr lang="en-US"/>
          </a:p>
        </p:txBody>
      </p:sp>
      <p:sp>
        <p:nvSpPr>
          <p:cNvPr id="78862" name="Rectangle 1038"/>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solidFill>
                  <a:srgbClr val="FFFFFF"/>
                </a:solidFill>
                <a:effectLst>
                  <a:outerShdw blurRad="38100" dist="38100" dir="2700000" algn="tl">
                    <a:srgbClr val="010199"/>
                  </a:outerShdw>
                </a:effectLst>
                <a:latin typeface="Arial" charset="0"/>
              </a:defRPr>
            </a:lvl1pPr>
          </a:lstStyle>
          <a:p>
            <a:pPr>
              <a:defRPr/>
            </a:pPr>
            <a:fld id="{31E4410F-38B2-2944-AA3A-80DEB0FEA5A2}" type="slidenum">
              <a:rPr lang="en-US"/>
              <a:pPr>
                <a:defRPr/>
              </a:pPr>
              <a:t>‹#›</a:t>
            </a:fld>
            <a:endParaRPr lang="en-US"/>
          </a:p>
        </p:txBody>
      </p:sp>
    </p:spTree>
    <p:extLst>
      <p:ext uri="{BB962C8B-B14F-4D97-AF65-F5344CB8AC3E}">
        <p14:creationId xmlns:p14="http://schemas.microsoft.com/office/powerpoint/2010/main" val="4191597652"/>
      </p:ext>
    </p:extLst>
  </p:cSld>
  <p:clrMap bg1="dk2" tx1="lt1" bg2="dk1" tx2="lt2" accent1="accent1" accent2="accent2" accent3="accent3" accent4="accent4" accent5="accent5" accent6="accent6" hlink="hlink" folHlink="folHlink"/>
  <p:sldLayoutIdLst>
    <p:sldLayoutId id="2147485654" r:id="rId1"/>
    <p:sldLayoutId id="2147485655" r:id="rId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mj-lt"/>
          <a:ea typeface="ＭＳ Ｐゴシック" pitchFamily="-110" charset="-128"/>
          <a:cs typeface="ＭＳ Ｐゴシック" pitchFamily="-110" charset="-128"/>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08" charset="0"/>
          <a:ea typeface="ＭＳ Ｐゴシック" pitchFamily="-110" charset="-128"/>
          <a:cs typeface="ＭＳ Ｐゴシック" pitchFamily="-110" charset="-128"/>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08" charset="0"/>
          <a:ea typeface="ＭＳ Ｐゴシック" pitchFamily="-110" charset="-128"/>
          <a:cs typeface="ＭＳ Ｐゴシック" pitchFamily="-110" charset="-128"/>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08" charset="0"/>
          <a:ea typeface="ＭＳ Ｐゴシック" pitchFamily="-110" charset="-128"/>
          <a:cs typeface="ＭＳ Ｐゴシック" pitchFamily="-110" charset="-128"/>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08" charset="0"/>
          <a:ea typeface="ＭＳ Ｐゴシック" pitchFamily="-110" charset="-128"/>
          <a:cs typeface="ＭＳ Ｐゴシック" pitchFamily="-110" charset="-128"/>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pitchFamily="-108"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pitchFamily="-108"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pitchFamily="-108"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pitchFamily="-108"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10199"/>
            </a:outerShdw>
          </a:effectLst>
          <a:latin typeface="+mn-lt"/>
          <a:ea typeface="ＭＳ Ｐゴシック" pitchFamily="-110" charset="-128"/>
          <a:cs typeface="ＭＳ Ｐゴシック" pitchFamily="-110"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10199"/>
            </a:outerShdw>
          </a:effectLst>
          <a:latin typeface="+mn-lt"/>
          <a:ea typeface="ＭＳ Ｐゴシック" pitchFamily="-108" charset="-128"/>
          <a:cs typeface="ＭＳ Ｐゴシック" pitchFamily="-110"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10199"/>
            </a:outerShdw>
          </a:effectLst>
          <a:latin typeface="+mn-lt"/>
          <a:ea typeface="ＭＳ Ｐゴシック" pitchFamily="-108" charset="-128"/>
          <a:cs typeface="ＭＳ Ｐゴシック" pitchFamily="-110" charset="-128"/>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08" charset="-128"/>
          <a:cs typeface="ＭＳ Ｐゴシック" pitchFamily="-110" charset="-128"/>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08" charset="-128"/>
          <a:cs typeface="ＭＳ Ｐゴシック" pitchFamily="-110" charset="-128"/>
        </a:defRPr>
      </a:lvl5pPr>
      <a:lvl6pPr marL="2514600" indent="-228600" algn="l" rtl="0" fontAlgn="base">
        <a:spcBef>
          <a:spcPct val="20000"/>
        </a:spcBef>
        <a:spcAft>
          <a:spcPct val="0"/>
        </a:spcAft>
        <a:buClr>
          <a:schemeClr val="tx1"/>
        </a:buClr>
        <a:buSzPct val="75000"/>
        <a:buFont typeface="Wingdings" pitchFamily="-108" charset="2"/>
        <a:buChar char="l"/>
        <a:defRPr sz="2000">
          <a:solidFill>
            <a:schemeClr val="tx1"/>
          </a:solidFill>
          <a:effectLst>
            <a:outerShdw blurRad="38100" dist="38100" dir="2700000" algn="tl">
              <a:srgbClr val="010199"/>
            </a:outerShdw>
          </a:effectLst>
          <a:latin typeface="+mn-lt"/>
          <a:ea typeface="ＭＳ Ｐゴシック" pitchFamily="-108" charset="-128"/>
        </a:defRPr>
      </a:lvl6pPr>
      <a:lvl7pPr marL="2971800" indent="-228600" algn="l" rtl="0" fontAlgn="base">
        <a:spcBef>
          <a:spcPct val="20000"/>
        </a:spcBef>
        <a:spcAft>
          <a:spcPct val="0"/>
        </a:spcAft>
        <a:buClr>
          <a:schemeClr val="tx1"/>
        </a:buClr>
        <a:buSzPct val="75000"/>
        <a:buFont typeface="Wingdings" pitchFamily="-108" charset="2"/>
        <a:buChar char="l"/>
        <a:defRPr sz="2000">
          <a:solidFill>
            <a:schemeClr val="tx1"/>
          </a:solidFill>
          <a:effectLst>
            <a:outerShdw blurRad="38100" dist="38100" dir="2700000" algn="tl">
              <a:srgbClr val="010199"/>
            </a:outerShdw>
          </a:effectLst>
          <a:latin typeface="+mn-lt"/>
          <a:ea typeface="ＭＳ Ｐゴシック" pitchFamily="-108" charset="-128"/>
        </a:defRPr>
      </a:lvl7pPr>
      <a:lvl8pPr marL="3429000" indent="-228600" algn="l" rtl="0" fontAlgn="base">
        <a:spcBef>
          <a:spcPct val="20000"/>
        </a:spcBef>
        <a:spcAft>
          <a:spcPct val="0"/>
        </a:spcAft>
        <a:buClr>
          <a:schemeClr val="tx1"/>
        </a:buClr>
        <a:buSzPct val="75000"/>
        <a:buFont typeface="Wingdings" pitchFamily="-108" charset="2"/>
        <a:buChar char="l"/>
        <a:defRPr sz="2000">
          <a:solidFill>
            <a:schemeClr val="tx1"/>
          </a:solidFill>
          <a:effectLst>
            <a:outerShdw blurRad="38100" dist="38100" dir="2700000" algn="tl">
              <a:srgbClr val="010199"/>
            </a:outerShdw>
          </a:effectLst>
          <a:latin typeface="+mn-lt"/>
          <a:ea typeface="ＭＳ Ｐゴシック" pitchFamily="-108" charset="-128"/>
        </a:defRPr>
      </a:lvl8pPr>
      <a:lvl9pPr marL="3886200" indent="-228600" algn="l" rtl="0" fontAlgn="base">
        <a:spcBef>
          <a:spcPct val="20000"/>
        </a:spcBef>
        <a:spcAft>
          <a:spcPct val="0"/>
        </a:spcAft>
        <a:buClr>
          <a:schemeClr val="tx1"/>
        </a:buClr>
        <a:buSzPct val="75000"/>
        <a:buFont typeface="Wingdings" pitchFamily="-108" charset="2"/>
        <a:buChar char="l"/>
        <a:defRPr sz="2000">
          <a:solidFill>
            <a:schemeClr val="tx1"/>
          </a:solidFill>
          <a:effectLst>
            <a:outerShdw blurRad="38100" dist="38100" dir="2700000" algn="tl">
              <a:srgbClr val="010199"/>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14690" name="Group 2"/>
          <p:cNvGrpSpPr>
            <a:grpSpLocks/>
          </p:cNvGrpSpPr>
          <p:nvPr/>
        </p:nvGrpSpPr>
        <p:grpSpPr bwMode="auto">
          <a:xfrm>
            <a:off x="0" y="0"/>
            <a:ext cx="8478838" cy="6173788"/>
            <a:chOff x="0" y="0"/>
            <a:chExt cx="5341" cy="3889"/>
          </a:xfrm>
        </p:grpSpPr>
        <p:sp>
          <p:nvSpPr>
            <p:cNvPr id="114696" name="Freeform 3"/>
            <p:cNvSpPr>
              <a:spLocks/>
            </p:cNvSpPr>
            <p:nvPr/>
          </p:nvSpPr>
          <p:spPr bwMode="auto">
            <a:xfrm>
              <a:off x="0" y="0"/>
              <a:ext cx="3863" cy="3889"/>
            </a:xfrm>
            <a:custGeom>
              <a:avLst/>
              <a:gdLst>
                <a:gd name="T0" fmla="*/ 3862 w 3863"/>
                <a:gd name="T1" fmla="*/ 3418 h 3889"/>
                <a:gd name="T2" fmla="*/ 457 w 3863"/>
                <a:gd name="T3" fmla="*/ 0 h 3889"/>
                <a:gd name="T4" fmla="*/ 0 w 3863"/>
                <a:gd name="T5" fmla="*/ 0 h 3889"/>
                <a:gd name="T6" fmla="*/ 0 w 3863"/>
                <a:gd name="T7" fmla="*/ 481 h 3889"/>
                <a:gd name="T8" fmla="*/ 3394 w 3863"/>
                <a:gd name="T9" fmla="*/ 3888 h 3889"/>
                <a:gd name="T10" fmla="*/ 3862 w 3863"/>
                <a:gd name="T11" fmla="*/ 3418 h 388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63" h="3889">
                  <a:moveTo>
                    <a:pt x="3862" y="3418"/>
                  </a:moveTo>
                  <a:lnTo>
                    <a:pt x="457" y="0"/>
                  </a:lnTo>
                  <a:lnTo>
                    <a:pt x="0" y="0"/>
                  </a:lnTo>
                  <a:lnTo>
                    <a:pt x="0" y="481"/>
                  </a:lnTo>
                  <a:lnTo>
                    <a:pt x="3394" y="3888"/>
                  </a:lnTo>
                  <a:lnTo>
                    <a:pt x="3862" y="3418"/>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a:solidFill>
                  <a:srgbClr val="FFFFFF"/>
                </a:solidFill>
                <a:latin typeface="Arial" charset="0"/>
              </a:endParaRPr>
            </a:p>
          </p:txBody>
        </p:sp>
        <p:sp>
          <p:nvSpPr>
            <p:cNvPr id="114697" name="Freeform 4"/>
            <p:cNvSpPr>
              <a:spLocks/>
            </p:cNvSpPr>
            <p:nvPr/>
          </p:nvSpPr>
          <p:spPr bwMode="auto">
            <a:xfrm>
              <a:off x="860" y="0"/>
              <a:ext cx="3394" cy="3223"/>
            </a:xfrm>
            <a:custGeom>
              <a:avLst/>
              <a:gdLst>
                <a:gd name="T0" fmla="*/ 370 w 3394"/>
                <a:gd name="T1" fmla="*/ 0 h 3223"/>
                <a:gd name="T2" fmla="*/ 3393 w 3394"/>
                <a:gd name="T3" fmla="*/ 3036 h 3223"/>
                <a:gd name="T4" fmla="*/ 3208 w 3394"/>
                <a:gd name="T5" fmla="*/ 3222 h 3223"/>
                <a:gd name="T6" fmla="*/ 0 w 3394"/>
                <a:gd name="T7" fmla="*/ 0 h 3223"/>
                <a:gd name="T8" fmla="*/ 370 w 3394"/>
                <a:gd name="T9" fmla="*/ 0 h 32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94" h="3223">
                  <a:moveTo>
                    <a:pt x="370" y="0"/>
                  </a:moveTo>
                  <a:lnTo>
                    <a:pt x="3393" y="3036"/>
                  </a:lnTo>
                  <a:lnTo>
                    <a:pt x="3208" y="3222"/>
                  </a:lnTo>
                  <a:lnTo>
                    <a:pt x="0" y="0"/>
                  </a:lnTo>
                  <a:lnTo>
                    <a:pt x="37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a:solidFill>
                  <a:srgbClr val="FFFFFF"/>
                </a:solidFill>
                <a:latin typeface="Arial" charset="0"/>
              </a:endParaRPr>
            </a:p>
          </p:txBody>
        </p:sp>
        <p:sp>
          <p:nvSpPr>
            <p:cNvPr id="114698" name="Freeform 5"/>
            <p:cNvSpPr>
              <a:spLocks/>
            </p:cNvSpPr>
            <p:nvPr/>
          </p:nvSpPr>
          <p:spPr bwMode="auto">
            <a:xfrm>
              <a:off x="2187" y="0"/>
              <a:ext cx="2859" cy="2556"/>
            </a:xfrm>
            <a:custGeom>
              <a:avLst/>
              <a:gdLst>
                <a:gd name="T0" fmla="*/ 630 w 2859"/>
                <a:gd name="T1" fmla="*/ 0 h 2556"/>
                <a:gd name="T2" fmla="*/ 2858 w 2859"/>
                <a:gd name="T3" fmla="*/ 2238 h 2556"/>
                <a:gd name="T4" fmla="*/ 2543 w 2859"/>
                <a:gd name="T5" fmla="*/ 2555 h 2556"/>
                <a:gd name="T6" fmla="*/ 0 w 2859"/>
                <a:gd name="T7" fmla="*/ 0 h 2556"/>
                <a:gd name="T8" fmla="*/ 630 w 2859"/>
                <a:gd name="T9" fmla="*/ 0 h 25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59" h="2556">
                  <a:moveTo>
                    <a:pt x="630" y="0"/>
                  </a:moveTo>
                  <a:lnTo>
                    <a:pt x="2858" y="2238"/>
                  </a:lnTo>
                  <a:lnTo>
                    <a:pt x="2543" y="2555"/>
                  </a:lnTo>
                  <a:lnTo>
                    <a:pt x="0" y="0"/>
                  </a:lnTo>
                  <a:lnTo>
                    <a:pt x="63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a:solidFill>
                  <a:srgbClr val="FFFFFF"/>
                </a:solidFill>
                <a:latin typeface="Arial" charset="0"/>
              </a:endParaRPr>
            </a:p>
          </p:txBody>
        </p:sp>
        <p:sp>
          <p:nvSpPr>
            <p:cNvPr id="114699" name="Freeform 6"/>
            <p:cNvSpPr>
              <a:spLocks/>
            </p:cNvSpPr>
            <p:nvPr/>
          </p:nvSpPr>
          <p:spPr bwMode="auto">
            <a:xfrm>
              <a:off x="3055" y="0"/>
              <a:ext cx="2286" cy="2121"/>
            </a:xfrm>
            <a:custGeom>
              <a:avLst/>
              <a:gdLst>
                <a:gd name="T0" fmla="*/ 0 w 2286"/>
                <a:gd name="T1" fmla="*/ 0 h 2121"/>
                <a:gd name="T2" fmla="*/ 2111 w 2286"/>
                <a:gd name="T3" fmla="*/ 2120 h 2121"/>
                <a:gd name="T4" fmla="*/ 2285 w 2286"/>
                <a:gd name="T5" fmla="*/ 1945 h 2121"/>
                <a:gd name="T6" fmla="*/ 348 w 2286"/>
                <a:gd name="T7" fmla="*/ 0 h 2121"/>
                <a:gd name="T8" fmla="*/ 0 w 2286"/>
                <a:gd name="T9" fmla="*/ 0 h 2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86" h="2121">
                  <a:moveTo>
                    <a:pt x="0" y="0"/>
                  </a:moveTo>
                  <a:lnTo>
                    <a:pt x="2111" y="2120"/>
                  </a:lnTo>
                  <a:lnTo>
                    <a:pt x="2285" y="1945"/>
                  </a:lnTo>
                  <a:lnTo>
                    <a:pt x="348" y="0"/>
                  </a:lnTo>
                  <a:lnTo>
                    <a:pt x="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a:solidFill>
                  <a:srgbClr val="FFFFFF"/>
                </a:solidFill>
                <a:latin typeface="Arial" charset="0"/>
              </a:endParaRPr>
            </a:p>
          </p:txBody>
        </p:sp>
      </p:grpSp>
      <p:sp>
        <p:nvSpPr>
          <p:cNvPr id="17415" name="Rectangle 7"/>
          <p:cNvSpPr>
            <a:spLocks noGrp="1" noChangeArrowheads="1"/>
          </p:cNvSpPr>
          <p:nvPr>
            <p:ph type="title"/>
          </p:nvPr>
        </p:nvSpPr>
        <p:spPr bwMode="auto">
          <a:xfrm>
            <a:off x="685800" y="228600"/>
            <a:ext cx="7772400" cy="1219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17416" name="Rectangle 8"/>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eaLnBrk="1" hangingPunct="1">
              <a:spcBef>
                <a:spcPct val="50000"/>
              </a:spcBef>
              <a:defRPr sz="1400">
                <a:solidFill>
                  <a:srgbClr val="FFFFFF"/>
                </a:solidFill>
                <a:latin typeface="Times New Roman" pitchFamily="-105" charset="0"/>
                <a:ea typeface="+mn-ea"/>
                <a:cs typeface="+mn-cs"/>
              </a:defRPr>
            </a:lvl1pPr>
          </a:lstStyle>
          <a:p>
            <a:pPr>
              <a:defRPr/>
            </a:pPr>
            <a:endParaRPr lang="en-US" altLang="zh-CN"/>
          </a:p>
        </p:txBody>
      </p:sp>
      <p:sp>
        <p:nvSpPr>
          <p:cNvPr id="17417" name="Rectangle 9"/>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eaLnBrk="1" hangingPunct="1">
              <a:spcBef>
                <a:spcPct val="50000"/>
              </a:spcBef>
              <a:defRPr sz="1400">
                <a:solidFill>
                  <a:srgbClr val="FFFFFF"/>
                </a:solidFill>
                <a:latin typeface="Times New Roman" pitchFamily="-105" charset="0"/>
                <a:ea typeface="+mn-ea"/>
                <a:cs typeface="+mn-cs"/>
              </a:defRPr>
            </a:lvl1pPr>
          </a:lstStyle>
          <a:p>
            <a:pPr>
              <a:defRPr/>
            </a:pPr>
            <a:endParaRPr lang="en-US" altLang="zh-CN"/>
          </a:p>
        </p:txBody>
      </p:sp>
      <p:sp>
        <p:nvSpPr>
          <p:cNvPr id="17418" name="Rectangle 10"/>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eaLnBrk="1" hangingPunct="1">
              <a:spcBef>
                <a:spcPct val="50000"/>
              </a:spcBef>
              <a:defRPr sz="1400">
                <a:solidFill>
                  <a:srgbClr val="FFFFFF"/>
                </a:solidFill>
                <a:latin typeface="Times New Roman" charset="0"/>
              </a:defRPr>
            </a:lvl1pPr>
          </a:lstStyle>
          <a:p>
            <a:pPr>
              <a:defRPr/>
            </a:pPr>
            <a:fld id="{206F1806-E1C4-C040-B778-8336D1E915CD}" type="slidenum">
              <a:rPr lang="en-US" altLang="zh-CN" smtClean="0"/>
              <a:pPr>
                <a:defRPr/>
              </a:pPr>
              <a:t>‹#›</a:t>
            </a:fld>
            <a:endParaRPr lang="en-US" altLang="zh-CN"/>
          </a:p>
        </p:txBody>
      </p:sp>
      <p:sp>
        <p:nvSpPr>
          <p:cNvPr id="17419" name="Rectangle 11"/>
          <p:cNvSpPr>
            <a:spLocks noGrp="1" noChangeArrowheads="1"/>
          </p:cNvSpPr>
          <p:nvPr>
            <p:ph type="body" idx="1"/>
          </p:nvPr>
        </p:nvSpPr>
        <p:spPr bwMode="auto">
          <a:xfrm>
            <a:off x="685800" y="1641475"/>
            <a:ext cx="7772400" cy="4454525"/>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51277398"/>
      </p:ext>
    </p:extLst>
  </p:cSld>
  <p:clrMap bg1="dk2" tx1="lt1" bg2="dk1" tx2="lt2" accent1="accent1" accent2="accent2" accent3="accent3" accent4="accent4" accent5="accent5" accent6="accent6" hlink="hlink" folHlink="folHlink"/>
  <p:sldLayoutIdLst>
    <p:sldLayoutId id="2147485658" r:id="rId1"/>
  </p:sldLayoutIdLst>
  <p:transition>
    <p:fade/>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9pPr>
    </p:titleStyle>
    <p:bodyStyle>
      <a:lvl1pPr marL="342900" indent="-342900" algn="l" rtl="0" eaLnBrk="0" fontAlgn="base" hangingPunct="0">
        <a:spcBef>
          <a:spcPct val="20000"/>
        </a:spcBef>
        <a:spcAft>
          <a:spcPct val="0"/>
        </a:spcAft>
        <a:buClr>
          <a:schemeClr val="tx2"/>
        </a:buClr>
        <a:buSzPct val="75000"/>
        <a:buFont typeface="Wingdings" charset="0"/>
        <a:buChar char="n"/>
        <a:defRPr sz="3200">
          <a:solidFill>
            <a:schemeClr val="tx1"/>
          </a:solidFill>
          <a:effectLst>
            <a:outerShdw blurRad="38100" dist="38100" dir="2700000" algn="tl">
              <a:srgbClr val="000000"/>
            </a:outerShdw>
          </a:effectLst>
          <a:latin typeface="Arial"/>
          <a:ea typeface="ＭＳ Ｐゴシック" pitchFamily="-105" charset="-128"/>
          <a:cs typeface="Arial"/>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Arial"/>
          <a:ea typeface="ＭＳ Ｐゴシック" pitchFamily="-108" charset="-128"/>
          <a:cs typeface="Arial"/>
        </a:defRPr>
      </a:lvl2pPr>
      <a:lvl3pPr marL="1143000" indent="-228600" algn="l" rtl="0" eaLnBrk="0" fontAlgn="base" hangingPunct="0">
        <a:spcBef>
          <a:spcPct val="20000"/>
        </a:spcBef>
        <a:spcAft>
          <a:spcPct val="0"/>
        </a:spcAft>
        <a:buClr>
          <a:schemeClr val="tx1"/>
        </a:buClr>
        <a:buChar char="»"/>
        <a:defRPr sz="2400">
          <a:solidFill>
            <a:schemeClr val="tx1"/>
          </a:solidFill>
          <a:effectLst>
            <a:outerShdw blurRad="38100" dist="38100" dir="2700000" algn="tl">
              <a:srgbClr val="000000"/>
            </a:outerShdw>
          </a:effectLst>
          <a:latin typeface="Arial"/>
          <a:ea typeface="ＭＳ Ｐゴシック" pitchFamily="-108" charset="-128"/>
          <a:cs typeface="Arial"/>
        </a:defRPr>
      </a:lvl3pPr>
      <a:lvl4pPr marL="1600200" indent="-228600" algn="l" rtl="0" eaLnBrk="0" fontAlgn="base" hangingPunct="0">
        <a:spcBef>
          <a:spcPct val="20000"/>
        </a:spcBef>
        <a:spcAft>
          <a:spcPct val="0"/>
        </a:spcAft>
        <a:buClr>
          <a:schemeClr val="tx2"/>
        </a:buClr>
        <a:buSzPct val="75000"/>
        <a:buFont typeface="Wingdings" charset="0"/>
        <a:buChar char="n"/>
        <a:defRPr sz="2000">
          <a:solidFill>
            <a:schemeClr val="tx1"/>
          </a:solidFill>
          <a:effectLst>
            <a:outerShdw blurRad="38100" dist="38100" dir="2700000" algn="tl">
              <a:srgbClr val="000000"/>
            </a:outerShdw>
          </a:effectLst>
          <a:latin typeface="Arial"/>
          <a:ea typeface="ＭＳ Ｐゴシック" pitchFamily="-108" charset="-128"/>
          <a:cs typeface="Arial"/>
        </a:defRPr>
      </a:lvl4pPr>
      <a:lvl5pPr marL="2057400" indent="-228600" algn="l" rtl="0" eaLnBrk="0" fontAlgn="base" hangingPunct="0">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Arial"/>
          <a:ea typeface="ＭＳ Ｐゴシック" pitchFamily="-108" charset="-128"/>
          <a:cs typeface="Arial"/>
        </a:defRPr>
      </a:lvl5pPr>
      <a:lvl6pPr marL="25146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3200400" cy="6858000"/>
            <a:chOff x="0" y="0"/>
            <a:chExt cx="2016" cy="4320"/>
          </a:xfrm>
          <a:solidFill>
            <a:schemeClr val="accent5"/>
          </a:solidFill>
        </p:grpSpPr>
        <p:sp>
          <p:nvSpPr>
            <p:cNvPr id="1036" name="Rectangle 3"/>
            <p:cNvSpPr>
              <a:spLocks noChangeArrowheads="1"/>
            </p:cNvSpPr>
            <p:nvPr/>
          </p:nvSpPr>
          <p:spPr bwMode="auto">
            <a:xfrm>
              <a:off x="0" y="0"/>
              <a:ext cx="480" cy="4320"/>
            </a:xfrm>
            <a:prstGeom prst="rect">
              <a:avLst/>
            </a:prstGeom>
            <a:grpFill/>
            <a:ln w="9525">
              <a:noFill/>
              <a:miter lim="800000"/>
              <a:headEnd/>
              <a:tailEnd/>
            </a:ln>
          </p:spPr>
          <p:txBody>
            <a:bodyPr wrap="none" anchor="ctr"/>
            <a:lstStyle/>
            <a:p>
              <a:pPr>
                <a:defRPr/>
              </a:pPr>
              <a:endParaRPr lang="en-US">
                <a:solidFill>
                  <a:srgbClr val="003366"/>
                </a:solidFill>
                <a:ea typeface="ＭＳ Ｐゴシック" charset="-128"/>
                <a:cs typeface="ＭＳ Ｐゴシック" charset="-128"/>
              </a:endParaRPr>
            </a:p>
          </p:txBody>
        </p:sp>
        <p:sp>
          <p:nvSpPr>
            <p:cNvPr id="1037" name="Rectangle 4"/>
            <p:cNvSpPr>
              <a:spLocks noChangeArrowheads="1"/>
            </p:cNvSpPr>
            <p:nvPr/>
          </p:nvSpPr>
          <p:spPr bwMode="auto">
            <a:xfrm>
              <a:off x="432" y="0"/>
              <a:ext cx="1584" cy="672"/>
            </a:xfrm>
            <a:prstGeom prst="rect">
              <a:avLst/>
            </a:prstGeom>
            <a:grpFill/>
            <a:ln w="9525">
              <a:noFill/>
              <a:miter lim="800000"/>
              <a:headEnd/>
              <a:tailEnd/>
            </a:ln>
          </p:spPr>
          <p:txBody>
            <a:bodyPr wrap="none" anchor="ctr"/>
            <a:lstStyle/>
            <a:p>
              <a:pPr>
                <a:defRPr/>
              </a:pPr>
              <a:endParaRPr lang="en-US">
                <a:solidFill>
                  <a:srgbClr val="003366"/>
                </a:solidFill>
                <a:ea typeface="ＭＳ Ｐゴシック" charset="-128"/>
                <a:cs typeface="ＭＳ Ｐゴシック" charset="-128"/>
              </a:endParaRPr>
            </a:p>
          </p:txBody>
        </p:sp>
      </p:grpSp>
      <p:sp>
        <p:nvSpPr>
          <p:cNvPr id="116739" name="AutoShape 5"/>
          <p:cNvSpPr>
            <a:spLocks noChangeArrowheads="1"/>
          </p:cNvSpPr>
          <p:nvPr/>
        </p:nvSpPr>
        <p:spPr bwMode="auto">
          <a:xfrm>
            <a:off x="762000" y="762000"/>
            <a:ext cx="5105400" cy="609600"/>
          </a:xfrm>
          <a:prstGeom prst="roundRect">
            <a:avLst>
              <a:gd name="adj" fmla="val 50000"/>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kumimoji="1" lang="en-US">
              <a:solidFill>
                <a:srgbClr val="003366"/>
              </a:solidFill>
            </a:endParaRPr>
          </a:p>
        </p:txBody>
      </p:sp>
      <p:sp>
        <p:nvSpPr>
          <p:cNvPr id="116740" name="Rectangle 6"/>
          <p:cNvSpPr>
            <a:spLocks noGrp="1" noChangeArrowheads="1"/>
          </p:cNvSpPr>
          <p:nvPr>
            <p:ph type="title"/>
          </p:nvPr>
        </p:nvSpPr>
        <p:spPr bwMode="auto">
          <a:xfrm>
            <a:off x="914400" y="762000"/>
            <a:ext cx="8001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16741" name="Rectangle 7"/>
          <p:cNvSpPr>
            <a:spLocks noGrp="1" noChangeArrowheads="1"/>
          </p:cNvSpPr>
          <p:nvPr>
            <p:ph type="body" idx="1"/>
          </p:nvPr>
        </p:nvSpPr>
        <p:spPr bwMode="auto">
          <a:xfrm>
            <a:off x="914400" y="2362200"/>
            <a:ext cx="8001000" cy="3733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76" name="Rectangle 8"/>
          <p:cNvSpPr>
            <a:spLocks noGrp="1" noChangeArrowheads="1"/>
          </p:cNvSpPr>
          <p:nvPr>
            <p:ph type="dt" sz="half" idx="2"/>
          </p:nvPr>
        </p:nvSpPr>
        <p:spPr bwMode="auto">
          <a:xfrm>
            <a:off x="7010400" y="6553200"/>
            <a:ext cx="1905000" cy="3048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lvl1pPr algn="r" eaLnBrk="1" hangingPunct="1">
              <a:defRPr sz="1400">
                <a:solidFill>
                  <a:srgbClr val="003366"/>
                </a:solidFill>
                <a:latin typeface="Arial"/>
                <a:ea typeface="+mn-ea"/>
                <a:cs typeface="+mn-cs"/>
              </a:defRPr>
            </a:lvl1pPr>
          </a:lstStyle>
          <a:p>
            <a:pPr>
              <a:defRPr/>
            </a:pPr>
            <a:endParaRPr lang="en-US" altLang="zh-CN"/>
          </a:p>
        </p:txBody>
      </p:sp>
      <p:sp>
        <p:nvSpPr>
          <p:cNvPr id="7177" name="Rectangle 9"/>
          <p:cNvSpPr>
            <a:spLocks noGrp="1" noChangeArrowheads="1"/>
          </p:cNvSpPr>
          <p:nvPr>
            <p:ph type="ftr" sz="quarter" idx="3"/>
          </p:nvPr>
        </p:nvSpPr>
        <p:spPr bwMode="auto">
          <a:xfrm>
            <a:off x="2936875" y="6529388"/>
            <a:ext cx="2895600" cy="3048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lvl1pPr algn="ctr" eaLnBrk="1" hangingPunct="1">
              <a:defRPr sz="1400">
                <a:solidFill>
                  <a:srgbClr val="003366"/>
                </a:solidFill>
                <a:latin typeface="Arial"/>
                <a:ea typeface="+mn-ea"/>
                <a:cs typeface="+mn-cs"/>
              </a:defRPr>
            </a:lvl1pPr>
          </a:lstStyle>
          <a:p>
            <a:pPr>
              <a:defRPr/>
            </a:pPr>
            <a:endParaRPr lang="en-US" altLang="zh-CN"/>
          </a:p>
        </p:txBody>
      </p:sp>
      <p:sp>
        <p:nvSpPr>
          <p:cNvPr id="7178" name="Rectangle 10"/>
          <p:cNvSpPr>
            <a:spLocks noGrp="1" noChangeArrowheads="1"/>
          </p:cNvSpPr>
          <p:nvPr>
            <p:ph type="sldNum" sz="quarter" idx="4"/>
          </p:nvPr>
        </p:nvSpPr>
        <p:spPr bwMode="auto">
          <a:xfrm>
            <a:off x="84138" y="6343650"/>
            <a:ext cx="587375" cy="48895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spAutoFit/>
          </a:bodyPr>
          <a:lstStyle>
            <a:lvl1pPr eaLnBrk="1" hangingPunct="1">
              <a:defRPr sz="2600" b="1">
                <a:solidFill>
                  <a:srgbClr val="FFFFFF"/>
                </a:solidFill>
                <a:latin typeface="Arial" charset="0"/>
              </a:defRPr>
            </a:lvl1pPr>
          </a:lstStyle>
          <a:p>
            <a:pPr>
              <a:defRPr/>
            </a:pPr>
            <a:fld id="{206F1806-E1C4-C040-B778-8336D1E915CD}" type="slidenum">
              <a:rPr lang="en-US" altLang="zh-CN" smtClean="0"/>
              <a:pPr>
                <a:defRPr/>
              </a:pPr>
              <a:t>‹#›</a:t>
            </a:fld>
            <a:endParaRPr lang="en-US" altLang="zh-CN"/>
          </a:p>
        </p:txBody>
      </p:sp>
      <p:grpSp>
        <p:nvGrpSpPr>
          <p:cNvPr id="116745" name="Group 11"/>
          <p:cNvGrpSpPr>
            <a:grpSpLocks/>
          </p:cNvGrpSpPr>
          <p:nvPr/>
        </p:nvGrpSpPr>
        <p:grpSpPr bwMode="auto">
          <a:xfrm>
            <a:off x="228600" y="1981200"/>
            <a:ext cx="7391400" cy="319088"/>
            <a:chOff x="144" y="1248"/>
            <a:chExt cx="4656" cy="201"/>
          </a:xfrm>
        </p:grpSpPr>
        <p:sp>
          <p:nvSpPr>
            <p:cNvPr id="116746" name="AutoShape 12"/>
            <p:cNvSpPr>
              <a:spLocks noChangeArrowheads="1"/>
            </p:cNvSpPr>
            <p:nvPr/>
          </p:nvSpPr>
          <p:spPr bwMode="auto">
            <a:xfrm>
              <a:off x="384" y="1248"/>
              <a:ext cx="4416" cy="200"/>
            </a:xfrm>
            <a:prstGeom prst="roundRect">
              <a:avLst>
                <a:gd name="adj" fmla="val 0"/>
              </a:avLst>
            </a:pr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3366"/>
                </a:solidFill>
              </a:endParaRPr>
            </a:p>
          </p:txBody>
        </p:sp>
        <p:sp>
          <p:nvSpPr>
            <p:cNvPr id="116747" name="AutoShape 13"/>
            <p:cNvSpPr>
              <a:spLocks noChangeArrowheads="1"/>
            </p:cNvSpPr>
            <p:nvPr/>
          </p:nvSpPr>
          <p:spPr bwMode="auto">
            <a:xfrm flipH="1">
              <a:off x="144" y="1248"/>
              <a:ext cx="248" cy="201"/>
            </a:xfrm>
            <a:prstGeom prst="flowChartDelay">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3366"/>
                </a:solidFill>
              </a:endParaRPr>
            </a:p>
          </p:txBody>
        </p:sp>
      </p:grpSp>
    </p:spTree>
    <p:extLst>
      <p:ext uri="{BB962C8B-B14F-4D97-AF65-F5344CB8AC3E}">
        <p14:creationId xmlns:p14="http://schemas.microsoft.com/office/powerpoint/2010/main" val="1878332319"/>
      </p:ext>
    </p:extLst>
  </p:cSld>
  <p:clrMap bg1="lt1" tx1="dk1" bg2="lt2" tx2="dk2" accent1="accent1" accent2="accent2" accent3="accent3" accent4="accent4" accent5="accent5" accent6="accent6" hlink="hlink" folHlink="folHlink"/>
  <p:sldLayoutIdLst>
    <p:sldLayoutId id="2147485660" r:id="rId1"/>
    <p:sldLayoutId id="2147485661" r:id="rId2"/>
    <p:sldLayoutId id="2147485662" r:id="rId3"/>
    <p:sldLayoutId id="2147485663" r:id="rId4"/>
    <p:sldLayoutId id="2147485664" r:id="rId5"/>
    <p:sldLayoutId id="2147485665" r:id="rId6"/>
    <p:sldLayoutId id="2147485666" r:id="rId7"/>
    <p:sldLayoutId id="2147485667" r:id="rId8"/>
    <p:sldLayoutId id="2147485668" r:id="rId9"/>
    <p:sldLayoutId id="2147485669" r:id="rId10"/>
    <p:sldLayoutId id="2147485670" r:id="rId11"/>
  </p:sldLayoutIdLst>
  <p:transition>
    <p:fade/>
  </p:transition>
  <p:txStyles>
    <p:titleStyle>
      <a:lvl1pPr algn="l" rtl="0" eaLnBrk="0" fontAlgn="base" hangingPunct="0">
        <a:lnSpc>
          <a:spcPct val="90000"/>
        </a:lnSpc>
        <a:spcBef>
          <a:spcPct val="0"/>
        </a:spcBef>
        <a:spcAft>
          <a:spcPct val="0"/>
        </a:spcAft>
        <a:defRPr sz="3600" b="1">
          <a:solidFill>
            <a:schemeClr val="tx2"/>
          </a:solidFill>
          <a:latin typeface="+mj-lt"/>
          <a:ea typeface="ＭＳ Ｐゴシック" charset="-128"/>
          <a:cs typeface="ＭＳ Ｐゴシック" charset="-128"/>
        </a:defRPr>
      </a:lvl1pPr>
      <a:lvl2pPr algn="l" rtl="0" eaLnBrk="0" fontAlgn="base" hangingPunct="0">
        <a:lnSpc>
          <a:spcPct val="90000"/>
        </a:lnSpc>
        <a:spcBef>
          <a:spcPct val="0"/>
        </a:spcBef>
        <a:spcAft>
          <a:spcPct val="0"/>
        </a:spcAft>
        <a:defRPr sz="3600" b="1">
          <a:solidFill>
            <a:schemeClr val="tx2"/>
          </a:solidFill>
          <a:latin typeface="Arial" charset="0"/>
          <a:ea typeface="ＭＳ Ｐゴシック" charset="-128"/>
          <a:cs typeface="ＭＳ Ｐゴシック" charset="-128"/>
        </a:defRPr>
      </a:lvl2pPr>
      <a:lvl3pPr algn="l" rtl="0" eaLnBrk="0" fontAlgn="base" hangingPunct="0">
        <a:lnSpc>
          <a:spcPct val="90000"/>
        </a:lnSpc>
        <a:spcBef>
          <a:spcPct val="0"/>
        </a:spcBef>
        <a:spcAft>
          <a:spcPct val="0"/>
        </a:spcAft>
        <a:defRPr sz="3600" b="1">
          <a:solidFill>
            <a:schemeClr val="tx2"/>
          </a:solidFill>
          <a:latin typeface="Arial" charset="0"/>
          <a:ea typeface="ＭＳ Ｐゴシック" charset="-128"/>
          <a:cs typeface="ＭＳ Ｐゴシック" charset="-128"/>
        </a:defRPr>
      </a:lvl3pPr>
      <a:lvl4pPr algn="l" rtl="0" eaLnBrk="0" fontAlgn="base" hangingPunct="0">
        <a:lnSpc>
          <a:spcPct val="90000"/>
        </a:lnSpc>
        <a:spcBef>
          <a:spcPct val="0"/>
        </a:spcBef>
        <a:spcAft>
          <a:spcPct val="0"/>
        </a:spcAft>
        <a:defRPr sz="3600" b="1">
          <a:solidFill>
            <a:schemeClr val="tx2"/>
          </a:solidFill>
          <a:latin typeface="Arial" charset="0"/>
          <a:ea typeface="ＭＳ Ｐゴシック" charset="-128"/>
          <a:cs typeface="ＭＳ Ｐゴシック" charset="-128"/>
        </a:defRPr>
      </a:lvl4pPr>
      <a:lvl5pPr algn="l" rtl="0" eaLnBrk="0" fontAlgn="base" hangingPunct="0">
        <a:lnSpc>
          <a:spcPct val="90000"/>
        </a:lnSpc>
        <a:spcBef>
          <a:spcPct val="0"/>
        </a:spcBef>
        <a:spcAft>
          <a:spcPct val="0"/>
        </a:spcAft>
        <a:defRPr sz="3600" b="1">
          <a:solidFill>
            <a:schemeClr val="tx2"/>
          </a:solidFill>
          <a:latin typeface="Arial" charset="0"/>
          <a:ea typeface="ＭＳ Ｐゴシック" charset="-128"/>
          <a:cs typeface="ＭＳ Ｐゴシック" charset="-128"/>
        </a:defRPr>
      </a:lvl5pPr>
      <a:lvl6pPr marL="457200" algn="l" rtl="0" fontAlgn="base">
        <a:lnSpc>
          <a:spcPct val="90000"/>
        </a:lnSpc>
        <a:spcBef>
          <a:spcPct val="0"/>
        </a:spcBef>
        <a:spcAft>
          <a:spcPct val="0"/>
        </a:spcAft>
        <a:defRPr sz="3600" b="1">
          <a:solidFill>
            <a:schemeClr val="tx2"/>
          </a:solidFill>
          <a:latin typeface="Arial" charset="0"/>
        </a:defRPr>
      </a:lvl6pPr>
      <a:lvl7pPr marL="914400" algn="l" rtl="0" fontAlgn="base">
        <a:lnSpc>
          <a:spcPct val="90000"/>
        </a:lnSpc>
        <a:spcBef>
          <a:spcPct val="0"/>
        </a:spcBef>
        <a:spcAft>
          <a:spcPct val="0"/>
        </a:spcAft>
        <a:defRPr sz="3600" b="1">
          <a:solidFill>
            <a:schemeClr val="tx2"/>
          </a:solidFill>
          <a:latin typeface="Arial" charset="0"/>
        </a:defRPr>
      </a:lvl7pPr>
      <a:lvl8pPr marL="1371600" algn="l" rtl="0" fontAlgn="base">
        <a:lnSpc>
          <a:spcPct val="90000"/>
        </a:lnSpc>
        <a:spcBef>
          <a:spcPct val="0"/>
        </a:spcBef>
        <a:spcAft>
          <a:spcPct val="0"/>
        </a:spcAft>
        <a:defRPr sz="3600" b="1">
          <a:solidFill>
            <a:schemeClr val="tx2"/>
          </a:solidFill>
          <a:latin typeface="Arial" charset="0"/>
        </a:defRPr>
      </a:lvl8pPr>
      <a:lvl9pPr marL="1828800" algn="l" rtl="0" fontAlgn="base">
        <a:lnSpc>
          <a:spcPct val="90000"/>
        </a:lnSpc>
        <a:spcBef>
          <a:spcPct val="0"/>
        </a:spcBef>
        <a:spcAft>
          <a:spcPct val="0"/>
        </a:spcAft>
        <a:defRPr sz="3600" b="1">
          <a:solidFill>
            <a:schemeClr val="tx2"/>
          </a:solidFill>
          <a:latin typeface="Arial" charset="0"/>
        </a:defRPr>
      </a:lvl9pPr>
    </p:titleStyle>
    <p:bodyStyle>
      <a:lvl1pPr marL="342900" indent="-342900" algn="l" rtl="0" eaLnBrk="0" fontAlgn="base" hangingPunct="0">
        <a:spcBef>
          <a:spcPct val="20000"/>
        </a:spcBef>
        <a:spcAft>
          <a:spcPct val="0"/>
        </a:spcAft>
        <a:buClr>
          <a:schemeClr val="tx1"/>
        </a:buClr>
        <a:buSzPct val="75000"/>
        <a:buFont typeface="Wingdings" charset="0"/>
        <a:buChar char="l"/>
        <a:defRPr sz="28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1"/>
        </a:buClr>
        <a:buSzPct val="75000"/>
        <a:buChar char="–"/>
        <a:defRPr sz="2400">
          <a:solidFill>
            <a:schemeClr val="tx1"/>
          </a:solidFill>
          <a:latin typeface="+mn-lt"/>
          <a:ea typeface="ＭＳ Ｐゴシック" charset="-128"/>
        </a:defRPr>
      </a:lvl2pPr>
      <a:lvl3pPr marL="11430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1"/>
        </a:buClr>
        <a:buSzPct val="80000"/>
        <a:buChar char="–"/>
        <a:defRPr>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1"/>
        </a:buClr>
        <a:buSzPct val="65000"/>
        <a:buFont typeface="Wingdings" charset="0"/>
        <a:buChar char="l"/>
        <a:defRPr>
          <a:solidFill>
            <a:schemeClr val="tx1"/>
          </a:solidFill>
          <a:latin typeface="+mn-lt"/>
          <a:ea typeface="ＭＳ Ｐゴシック" charset="-128"/>
        </a:defRPr>
      </a:lvl5pPr>
      <a:lvl6pPr marL="2514600" indent="-228600" algn="l" rtl="0" fontAlgn="base">
        <a:spcBef>
          <a:spcPct val="20000"/>
        </a:spcBef>
        <a:spcAft>
          <a:spcPct val="0"/>
        </a:spcAft>
        <a:buClr>
          <a:schemeClr val="tx1"/>
        </a:buClr>
        <a:buSzPct val="65000"/>
        <a:buFont typeface="Wingdings" charset="2"/>
        <a:buChar char="l"/>
        <a:defRPr>
          <a:solidFill>
            <a:schemeClr val="tx1"/>
          </a:solidFill>
          <a:latin typeface="+mn-lt"/>
          <a:ea typeface="ＭＳ Ｐゴシック" charset="-128"/>
        </a:defRPr>
      </a:lvl6pPr>
      <a:lvl7pPr marL="2971800" indent="-228600" algn="l" rtl="0" fontAlgn="base">
        <a:spcBef>
          <a:spcPct val="20000"/>
        </a:spcBef>
        <a:spcAft>
          <a:spcPct val="0"/>
        </a:spcAft>
        <a:buClr>
          <a:schemeClr val="tx1"/>
        </a:buClr>
        <a:buSzPct val="65000"/>
        <a:buFont typeface="Wingdings" charset="2"/>
        <a:buChar char="l"/>
        <a:defRPr>
          <a:solidFill>
            <a:schemeClr val="tx1"/>
          </a:solidFill>
          <a:latin typeface="+mn-lt"/>
          <a:ea typeface="ＭＳ Ｐゴシック" charset="-128"/>
        </a:defRPr>
      </a:lvl7pPr>
      <a:lvl8pPr marL="3429000" indent="-228600" algn="l" rtl="0" fontAlgn="base">
        <a:spcBef>
          <a:spcPct val="20000"/>
        </a:spcBef>
        <a:spcAft>
          <a:spcPct val="0"/>
        </a:spcAft>
        <a:buClr>
          <a:schemeClr val="tx1"/>
        </a:buClr>
        <a:buSzPct val="65000"/>
        <a:buFont typeface="Wingdings" charset="2"/>
        <a:buChar char="l"/>
        <a:defRPr>
          <a:solidFill>
            <a:schemeClr val="tx1"/>
          </a:solidFill>
          <a:latin typeface="+mn-lt"/>
          <a:ea typeface="ＭＳ Ｐゴシック" charset="-128"/>
        </a:defRPr>
      </a:lvl8pPr>
      <a:lvl9pPr marL="3886200" indent="-228600" algn="l" rtl="0" fontAlgn="base">
        <a:spcBef>
          <a:spcPct val="20000"/>
        </a:spcBef>
        <a:spcAft>
          <a:spcPct val="0"/>
        </a:spcAft>
        <a:buClr>
          <a:schemeClr val="tx1"/>
        </a:buClr>
        <a:buSzPct val="65000"/>
        <a:buFont typeface="Wingdings" charset="2"/>
        <a:buChar char="l"/>
        <a:defRPr>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48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48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ea typeface="ＭＳ Ｐゴシック" charset="-128"/>
                <a:cs typeface="ＭＳ Ｐゴシック" charset="-128"/>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ea typeface="ＭＳ Ｐゴシック" charset="-128"/>
                <a:cs typeface="ＭＳ Ｐゴシック" charset="-128"/>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smtClean="0">
                <a:solidFill>
                  <a:srgbClr val="898989"/>
                </a:solidFill>
              </a:defRPr>
            </a:lvl1pPr>
          </a:lstStyle>
          <a:p>
            <a:pPr>
              <a:defRPr/>
            </a:pPr>
            <a:fld id="{B3B5A3FF-14F9-154B-86EE-005E44F03221}" type="slidenum">
              <a:rPr lang="en-US"/>
              <a:pPr>
                <a:defRPr/>
              </a:pPr>
              <a:t>‹#›</a:t>
            </a:fld>
            <a:endParaRPr lang="en-US"/>
          </a:p>
        </p:txBody>
      </p:sp>
    </p:spTree>
    <p:extLst>
      <p:ext uri="{BB962C8B-B14F-4D97-AF65-F5344CB8AC3E}">
        <p14:creationId xmlns:p14="http://schemas.microsoft.com/office/powerpoint/2010/main" val="1491766263"/>
      </p:ext>
    </p:extLst>
  </p:cSld>
  <p:clrMap bg1="lt1" tx1="dk1" bg2="lt2" tx2="dk2" accent1="accent1" accent2="accent2" accent3="accent3" accent4="accent4" accent5="accent5" accent6="accent6" hlink="hlink" folHlink="folHlink"/>
  <p:sldLayoutIdLst>
    <p:sldLayoutId id="2147485672" r:id="rId1"/>
    <p:sldLayoutId id="2147485673" r:id="rId2"/>
    <p:sldLayoutId id="2147485674" r:id="rId3"/>
    <p:sldLayoutId id="2147485675" r:id="rId4"/>
    <p:sldLayoutId id="2147485676" r:id="rId5"/>
    <p:sldLayoutId id="2147485677" r:id="rId6"/>
    <p:sldLayoutId id="2147485678" r:id="rId7"/>
    <p:sldLayoutId id="2147485679" r:id="rId8"/>
    <p:sldLayoutId id="2147485680" r:id="rId9"/>
    <p:sldLayoutId id="2147485681" r:id="rId10"/>
    <p:sldLayoutId id="2147485682" r:id="rId11"/>
    <p:sldLayoutId id="2147485683" r:id="rId12"/>
    <p:sldLayoutId id="2147485684" r:id="rId13"/>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2pPr>
      <a:lvl3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3pPr>
      <a:lvl4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4pPr>
      <a:lvl5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588"/>
            <a:ext cx="9132888" cy="6845300"/>
            <a:chOff x="0" y="1"/>
            <a:chExt cx="5753" cy="4312"/>
          </a:xfrm>
        </p:grpSpPr>
        <p:sp>
          <p:nvSpPr>
            <p:cNvPr id="614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1033" name="Arc 4"/>
            <p:cNvSpPr>
              <a:spLocks/>
            </p:cNvSpPr>
            <p:nvPr/>
          </p:nvSpPr>
          <p:spPr bwMode="auto">
            <a:xfrm>
              <a:off x="0" y="1"/>
              <a:ext cx="5298" cy="4312"/>
            </a:xfrm>
            <a:custGeom>
              <a:avLst/>
              <a:gdLst>
                <a:gd name="T0" fmla="*/ 0 w 21600"/>
                <a:gd name="T1" fmla="*/ 0 h 21600"/>
                <a:gd name="T2" fmla="*/ 5298 w 21600"/>
                <a:gd name="T3" fmla="*/ 4312 h 21600"/>
                <a:gd name="T4" fmla="*/ 0 w 21600"/>
                <a:gd name="T5" fmla="*/ 4312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FFFFFF"/>
                </a:solidFill>
              </a:endParaRPr>
            </a:p>
          </p:txBody>
        </p:sp>
      </p:grpSp>
      <p:sp>
        <p:nvSpPr>
          <p:cNvPr id="6149"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615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ea typeface="ＭＳ Ｐゴシック" charset="-128"/>
                <a:cs typeface="ＭＳ Ｐゴシック" charset="-128"/>
              </a:defRPr>
            </a:lvl1pPr>
          </a:lstStyle>
          <a:p>
            <a:pPr>
              <a:defRPr/>
            </a:pPr>
            <a:endParaRPr lang="en-US">
              <a:solidFill>
                <a:srgbClr val="FFFFFF"/>
              </a:solidFill>
            </a:endParaRPr>
          </a:p>
        </p:txBody>
      </p:sp>
      <p:sp>
        <p:nvSpPr>
          <p:cNvPr id="615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ea typeface="ＭＳ Ｐゴシック" charset="-128"/>
                <a:cs typeface="ＭＳ Ｐゴシック" charset="-128"/>
              </a:defRPr>
            </a:lvl1pPr>
          </a:lstStyle>
          <a:p>
            <a:pPr>
              <a:defRPr/>
            </a:pPr>
            <a:endParaRPr lang="en-US">
              <a:solidFill>
                <a:srgbClr val="FFFFFF"/>
              </a:solidFill>
            </a:endParaRPr>
          </a:p>
        </p:txBody>
      </p:sp>
      <p:sp>
        <p:nvSpPr>
          <p:cNvPr id="615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smtClean="0"/>
            </a:lvl1pPr>
          </a:lstStyle>
          <a:p>
            <a:pPr>
              <a:defRPr/>
            </a:pPr>
            <a:fld id="{F4DCD7E4-86BC-C74E-880A-E1A4A1DC98A6}" type="slidenum">
              <a:rPr lang="en-US">
                <a:solidFill>
                  <a:srgbClr val="FFFFFF"/>
                </a:solidFill>
              </a:rPr>
              <a:pPr>
                <a:defRPr/>
              </a:pPr>
              <a:t>‹#›</a:t>
            </a:fld>
            <a:endParaRPr lang="en-US">
              <a:solidFill>
                <a:srgbClr val="FFFFFF"/>
              </a:solidFill>
            </a:endParaRPr>
          </a:p>
        </p:txBody>
      </p:sp>
      <p:sp>
        <p:nvSpPr>
          <p:cNvPr id="1031" name="Rectangle 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43541091"/>
      </p:ext>
    </p:extLst>
  </p:cSld>
  <p:clrMap bg1="dk2" tx1="lt1" bg2="dk1" tx2="lt2" accent1="accent1" accent2="accent2" accent3="accent3" accent4="accent4" accent5="accent5" accent6="accent6" hlink="hlink" folHlink="folHlink"/>
  <p:sldLayoutIdLst>
    <p:sldLayoutId id="2147485686" r:id="rId1"/>
    <p:sldLayoutId id="2147485687" r:id="rId2"/>
    <p:sldLayoutId id="2147485688" r:id="rId3"/>
    <p:sldLayoutId id="2147485689" r:id="rId4"/>
    <p:sldLayoutId id="2147485690" r:id="rId5"/>
    <p:sldLayoutId id="2147485691" r:id="rId6"/>
    <p:sldLayoutId id="2147485692" r:id="rId7"/>
    <p:sldLayoutId id="2147485693" r:id="rId8"/>
    <p:sldLayoutId id="2147485694" r:id="rId9"/>
    <p:sldLayoutId id="2147485695" r:id="rId10"/>
    <p:sldLayoutId id="2147485696" r:id="rId11"/>
    <p:sldLayoutId id="2147485697"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Char char="l"/>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lr>
          <a:schemeClr val="accent1"/>
        </a:buClr>
        <a:buSzPct val="60000"/>
        <a:buFont typeface="Wingdings" charset="0"/>
        <a:buChar char="l"/>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1"/>
        </a:buClr>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accent1"/>
        </a:buClr>
        <a:buChar char="•"/>
        <a:defRPr sz="2000">
          <a:solidFill>
            <a:schemeClr val="tx1"/>
          </a:solidFill>
          <a:latin typeface="+mn-lt"/>
          <a:ea typeface="ＭＳ Ｐゴシック" charset="-128"/>
        </a:defRPr>
      </a:lvl6pPr>
      <a:lvl7pPr marL="2971800" indent="-228600" algn="l" rtl="0" fontAlgn="base">
        <a:spcBef>
          <a:spcPct val="20000"/>
        </a:spcBef>
        <a:spcAft>
          <a:spcPct val="0"/>
        </a:spcAft>
        <a:buClr>
          <a:schemeClr val="accent1"/>
        </a:buClr>
        <a:buChar char="•"/>
        <a:defRPr sz="2000">
          <a:solidFill>
            <a:schemeClr val="tx1"/>
          </a:solidFill>
          <a:latin typeface="+mn-lt"/>
          <a:ea typeface="ＭＳ Ｐゴシック" charset="-128"/>
        </a:defRPr>
      </a:lvl7pPr>
      <a:lvl8pPr marL="3429000" indent="-228600" algn="l" rtl="0" fontAlgn="base">
        <a:spcBef>
          <a:spcPct val="20000"/>
        </a:spcBef>
        <a:spcAft>
          <a:spcPct val="0"/>
        </a:spcAft>
        <a:buClr>
          <a:schemeClr val="accent1"/>
        </a:buClr>
        <a:buChar char="•"/>
        <a:defRPr sz="2000">
          <a:solidFill>
            <a:schemeClr val="tx1"/>
          </a:solidFill>
          <a:latin typeface="+mn-lt"/>
          <a:ea typeface="ＭＳ Ｐゴシック" charset="-128"/>
        </a:defRPr>
      </a:lvl8pPr>
      <a:lvl9pPr marL="3886200" indent="-228600" algn="l" rtl="0" fontAlgn="base">
        <a:spcBef>
          <a:spcPct val="20000"/>
        </a:spcBef>
        <a:spcAft>
          <a:spcPct val="0"/>
        </a:spcAft>
        <a:buClr>
          <a:schemeClr val="accent1"/>
        </a:buClr>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41666" name="Group 2"/>
          <p:cNvGrpSpPr>
            <a:grpSpLocks/>
          </p:cNvGrpSpPr>
          <p:nvPr/>
        </p:nvGrpSpPr>
        <p:grpSpPr bwMode="auto">
          <a:xfrm>
            <a:off x="457200" y="992188"/>
            <a:ext cx="8153400" cy="1600200"/>
            <a:chOff x="288" y="625"/>
            <a:chExt cx="5136" cy="1008"/>
          </a:xfrm>
        </p:grpSpPr>
        <p:sp>
          <p:nvSpPr>
            <p:cNvPr id="241672" name="Arc 3"/>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pPr eaLnBrk="0" hangingPunct="0"/>
              <a:endParaRPr lang="en-US">
                <a:solidFill>
                  <a:srgbClr val="FFFFCC"/>
                </a:solidFill>
                <a:latin typeface="Arial" charset="0"/>
              </a:endParaRPr>
            </a:p>
          </p:txBody>
        </p:sp>
        <p:sp>
          <p:nvSpPr>
            <p:cNvPr id="241673" name="Arc 4"/>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pPr eaLnBrk="0" hangingPunct="0"/>
              <a:endParaRPr lang="en-US">
                <a:solidFill>
                  <a:srgbClr val="FFFFCC"/>
                </a:solidFill>
                <a:latin typeface="Arial" charset="0"/>
              </a:endParaRPr>
            </a:p>
          </p:txBody>
        </p:sp>
        <p:sp>
          <p:nvSpPr>
            <p:cNvPr id="241674" name="Arc 5"/>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pPr eaLnBrk="0" hangingPunct="0"/>
              <a:endParaRPr lang="en-US">
                <a:solidFill>
                  <a:srgbClr val="FFFFCC"/>
                </a:solidFill>
                <a:latin typeface="Arial" charset="0"/>
              </a:endParaRPr>
            </a:p>
          </p:txBody>
        </p:sp>
        <p:sp>
          <p:nvSpPr>
            <p:cNvPr id="241675"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FFFFCC"/>
                </a:solidFill>
              </a:endParaRPr>
            </a:p>
          </p:txBody>
        </p:sp>
      </p:grpSp>
      <p:sp>
        <p:nvSpPr>
          <p:cNvPr id="241667"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b" anchorCtr="0" compatLnSpc="1">
            <a:prstTxWarp prst="textNoShape">
              <a:avLst/>
            </a:prstTxWarp>
          </a:bodyPr>
          <a:lstStyle/>
          <a:p>
            <a:pPr lvl="0"/>
            <a:r>
              <a:rPr lang="en-US"/>
              <a:t>Click to edit Master title style</a:t>
            </a:r>
          </a:p>
        </p:txBody>
      </p:sp>
      <p:sp>
        <p:nvSpPr>
          <p:cNvPr id="241668"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849" name="Rectangle 9"/>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solidFill>
                  <a:srgbClr val="FFFFCC"/>
                </a:solidFill>
                <a:latin typeface="Arial" charset="0"/>
                <a:ea typeface="+mn-ea"/>
                <a:cs typeface="+mn-cs"/>
              </a:defRPr>
            </a:lvl1pPr>
          </a:lstStyle>
          <a:p>
            <a:pPr>
              <a:defRPr/>
            </a:pPr>
            <a:endParaRPr lang="en-US" altLang="zh-CN"/>
          </a:p>
        </p:txBody>
      </p:sp>
      <p:sp>
        <p:nvSpPr>
          <p:cNvPr id="35850" name="Rectangle 10"/>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solidFill>
                  <a:srgbClr val="FFFFCC"/>
                </a:solidFill>
                <a:latin typeface="Arial" charset="0"/>
                <a:ea typeface="+mn-ea"/>
                <a:cs typeface="+mn-cs"/>
              </a:defRPr>
            </a:lvl1pPr>
          </a:lstStyle>
          <a:p>
            <a:pPr>
              <a:defRPr/>
            </a:pPr>
            <a:endParaRPr lang="en-US" altLang="zh-CN"/>
          </a:p>
        </p:txBody>
      </p:sp>
      <p:sp>
        <p:nvSpPr>
          <p:cNvPr id="35851" name="Rectangle 11"/>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eaLnBrk="1" hangingPunct="1">
              <a:defRPr sz="1400">
                <a:solidFill>
                  <a:srgbClr val="FFFFCC"/>
                </a:solidFill>
                <a:latin typeface="Arial" charset="0"/>
              </a:defRPr>
            </a:lvl1pPr>
          </a:lstStyle>
          <a:p>
            <a:pPr>
              <a:defRPr/>
            </a:pPr>
            <a:fld id="{4B3DD7AE-DBBE-F744-845D-5F6880675A70}" type="slidenum">
              <a:rPr lang="en-US" altLang="zh-CN"/>
              <a:pPr>
                <a:defRPr/>
              </a:pPr>
              <a:t>‹#›</a:t>
            </a:fld>
            <a:endParaRPr lang="en-US" altLang="zh-CN"/>
          </a:p>
        </p:txBody>
      </p:sp>
    </p:spTree>
    <p:extLst>
      <p:ext uri="{BB962C8B-B14F-4D97-AF65-F5344CB8AC3E}">
        <p14:creationId xmlns:p14="http://schemas.microsoft.com/office/powerpoint/2010/main" val="4238961674"/>
      </p:ext>
    </p:extLst>
  </p:cSld>
  <p:clrMap bg1="dk2" tx1="lt1" bg2="dk1" tx2="lt2" accent1="accent1" accent2="accent2" accent3="accent3" accent4="accent4" accent5="accent5" accent6="accent6" hlink="hlink" folHlink="folHlink"/>
  <p:sldLayoutIdLst>
    <p:sldLayoutId id="2147485699" r:id="rId1"/>
    <p:sldLayoutId id="2147485700" r:id="rId2"/>
    <p:sldLayoutId id="2147485701" r:id="rId3"/>
    <p:sldLayoutId id="2147485702" r:id="rId4"/>
    <p:sldLayoutId id="2147485703" r:id="rId5"/>
    <p:sldLayoutId id="2147485704" r:id="rId6"/>
    <p:sldLayoutId id="2147485705" r:id="rId7"/>
    <p:sldLayoutId id="2147485706" r:id="rId8"/>
    <p:sldLayoutId id="2147485707" r:id="rId9"/>
    <p:sldLayoutId id="2147485708" r:id="rId10"/>
    <p:sldLayoutId id="2147485709" r:id="rId11"/>
    <p:sldLayoutId id="2147485710" r:id="rId12"/>
  </p:sldLayoutIdLst>
  <p:txStyles>
    <p:titleStyle>
      <a:lvl1pPr algn="r" rtl="0" eaLnBrk="0" fontAlgn="base" hangingPunct="0">
        <a:spcBef>
          <a:spcPct val="0"/>
        </a:spcBef>
        <a:spcAft>
          <a:spcPct val="0"/>
        </a:spcAft>
        <a:defRPr sz="4400" i="1">
          <a:solidFill>
            <a:schemeClr val="tx2"/>
          </a:solidFill>
          <a:latin typeface="Arial"/>
          <a:ea typeface="ＭＳ Ｐゴシック" charset="0"/>
          <a:cs typeface="Arial"/>
        </a:defRPr>
      </a:lvl1pPr>
      <a:lvl2pPr algn="r" rtl="0" eaLnBrk="0" fontAlgn="base" hangingPunct="0">
        <a:spcBef>
          <a:spcPct val="0"/>
        </a:spcBef>
        <a:spcAft>
          <a:spcPct val="0"/>
        </a:spcAft>
        <a:defRPr sz="4400" i="1">
          <a:solidFill>
            <a:schemeClr val="tx2"/>
          </a:solidFill>
          <a:latin typeface="Arial"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Arial"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Arial"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Arial"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Arial"/>
          <a:ea typeface="ＭＳ Ｐゴシック" charset="0"/>
          <a:cs typeface="Arial"/>
        </a:defRPr>
      </a:lvl1pPr>
      <a:lvl2pPr marL="742950" indent="-285750" algn="l" rtl="0" eaLnBrk="0" fontAlgn="base" hangingPunct="0">
        <a:spcBef>
          <a:spcPct val="20000"/>
        </a:spcBef>
        <a:spcAft>
          <a:spcPct val="0"/>
        </a:spcAft>
        <a:buClr>
          <a:schemeClr val="tx2"/>
        </a:buClr>
        <a:buChar char="–"/>
        <a:defRPr sz="2800">
          <a:solidFill>
            <a:schemeClr val="tx1"/>
          </a:solidFill>
          <a:latin typeface="Arial"/>
          <a:ea typeface="Geneva" charset="-128"/>
          <a:cs typeface="Arial"/>
        </a:defRPr>
      </a:lvl2pPr>
      <a:lvl3pPr marL="1143000" indent="-228600" algn="l" rtl="0" eaLnBrk="0" fontAlgn="base" hangingPunct="0">
        <a:spcBef>
          <a:spcPct val="20000"/>
        </a:spcBef>
        <a:spcAft>
          <a:spcPct val="0"/>
        </a:spcAft>
        <a:buClr>
          <a:schemeClr val="tx2"/>
        </a:buClr>
        <a:buChar char="•"/>
        <a:defRPr sz="2400">
          <a:solidFill>
            <a:schemeClr val="tx1"/>
          </a:solidFill>
          <a:latin typeface="Arial"/>
          <a:ea typeface="ＭＳ Ｐゴシック" charset="-128"/>
          <a:cs typeface="Arial"/>
        </a:defRPr>
      </a:lvl3pPr>
      <a:lvl4pPr marL="1600200" indent="-228600" algn="l" rtl="0" eaLnBrk="0" fontAlgn="base" hangingPunct="0">
        <a:spcBef>
          <a:spcPct val="20000"/>
        </a:spcBef>
        <a:spcAft>
          <a:spcPct val="0"/>
        </a:spcAft>
        <a:buClr>
          <a:schemeClr val="tx2"/>
        </a:buClr>
        <a:buChar char="–"/>
        <a:defRPr sz="2000">
          <a:solidFill>
            <a:schemeClr val="tx1"/>
          </a:solidFill>
          <a:latin typeface="Arial"/>
          <a:ea typeface="ＭＳ Ｐゴシック" charset="-128"/>
          <a:cs typeface="Arial"/>
        </a:defRPr>
      </a:lvl4pPr>
      <a:lvl5pPr marL="2057400" indent="-228600" algn="l" rtl="0" eaLnBrk="0" fontAlgn="base" hangingPunct="0">
        <a:spcBef>
          <a:spcPct val="20000"/>
        </a:spcBef>
        <a:spcAft>
          <a:spcPct val="0"/>
        </a:spcAft>
        <a:buClr>
          <a:schemeClr val="tx2"/>
        </a:buClr>
        <a:buChar char="•"/>
        <a:defRPr sz="2000">
          <a:solidFill>
            <a:schemeClr val="tx1"/>
          </a:solidFill>
          <a:latin typeface="Arial"/>
          <a:ea typeface="ＭＳ Ｐゴシック" charset="-128"/>
          <a:cs typeface="Arial"/>
        </a:defRPr>
      </a:lvl5pPr>
      <a:lvl6pPr marL="2514600" indent="-228600" algn="l" rtl="0" fontAlgn="base">
        <a:spcBef>
          <a:spcPct val="20000"/>
        </a:spcBef>
        <a:spcAft>
          <a:spcPct val="0"/>
        </a:spcAft>
        <a:buClr>
          <a:schemeClr val="tx2"/>
        </a:buClr>
        <a:buChar char="•"/>
        <a:defRPr sz="2000">
          <a:solidFill>
            <a:schemeClr val="tx1"/>
          </a:solidFill>
          <a:latin typeface="+mn-lt"/>
          <a:ea typeface="Geneva" charset="-128"/>
        </a:defRPr>
      </a:lvl6pPr>
      <a:lvl7pPr marL="2971800" indent="-228600" algn="l" rtl="0" fontAlgn="base">
        <a:spcBef>
          <a:spcPct val="20000"/>
        </a:spcBef>
        <a:spcAft>
          <a:spcPct val="0"/>
        </a:spcAft>
        <a:buClr>
          <a:schemeClr val="tx2"/>
        </a:buClr>
        <a:buChar char="•"/>
        <a:defRPr sz="2000">
          <a:solidFill>
            <a:schemeClr val="tx1"/>
          </a:solidFill>
          <a:latin typeface="+mn-lt"/>
          <a:ea typeface="Geneva" charset="-128"/>
        </a:defRPr>
      </a:lvl7pPr>
      <a:lvl8pPr marL="3429000" indent="-228600" algn="l" rtl="0" fontAlgn="base">
        <a:spcBef>
          <a:spcPct val="20000"/>
        </a:spcBef>
        <a:spcAft>
          <a:spcPct val="0"/>
        </a:spcAft>
        <a:buClr>
          <a:schemeClr val="tx2"/>
        </a:buClr>
        <a:buChar char="•"/>
        <a:defRPr sz="2000">
          <a:solidFill>
            <a:schemeClr val="tx1"/>
          </a:solidFill>
          <a:latin typeface="+mn-lt"/>
          <a:ea typeface="Geneva" charset="-128"/>
        </a:defRPr>
      </a:lvl8pPr>
      <a:lvl9pPr marL="3886200" indent="-228600" algn="l" rtl="0" fontAlgn="base">
        <a:spcBef>
          <a:spcPct val="20000"/>
        </a:spcBef>
        <a:spcAft>
          <a:spcPct val="0"/>
        </a:spcAft>
        <a:buClr>
          <a:schemeClr val="tx2"/>
        </a:buClr>
        <a:buChar char="•"/>
        <a:defRPr sz="2000">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0178" name="Picture 2"/>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1588" y="-1588"/>
            <a:ext cx="9145588" cy="6859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0179" name="Picture 3"/>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1150938" y="1676400"/>
            <a:ext cx="6697662" cy="123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6564" name="Rectangle 4"/>
          <p:cNvSpPr>
            <a:spLocks noGrp="1" noChangeArrowheads="1"/>
          </p:cNvSpPr>
          <p:nvPr>
            <p:ph type="title"/>
          </p:nvPr>
        </p:nvSpPr>
        <p:spPr bwMode="auto">
          <a:xfrm>
            <a:off x="685800" y="533400"/>
            <a:ext cx="7772400" cy="1295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ltLang="zh-CN"/>
              <a:t>Click to edit Master title style</a:t>
            </a:r>
          </a:p>
        </p:txBody>
      </p:sp>
      <p:sp>
        <p:nvSpPr>
          <p:cNvPr id="66565" name="Rectangle 5"/>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66566" name="Rectangle 6"/>
          <p:cNvSpPr>
            <a:spLocks noGrp="1" noChangeArrowheads="1"/>
          </p:cNvSpPr>
          <p:nvPr>
            <p:ph type="dt" sz="half" idx="2"/>
          </p:nvPr>
        </p:nvSpPr>
        <p:spPr bwMode="auto">
          <a:xfrm>
            <a:off x="685800" y="6137275"/>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lvl1pPr>
          </a:lstStyle>
          <a:p>
            <a:pPr eaLnBrk="0" hangingPunct="0">
              <a:defRPr/>
            </a:pPr>
            <a:endParaRPr lang="en-US" altLang="zh-CN">
              <a:solidFill>
                <a:srgbClr val="212164"/>
              </a:solidFill>
              <a:latin typeface="Arial" charset="0"/>
            </a:endParaRPr>
          </a:p>
        </p:txBody>
      </p:sp>
      <p:sp>
        <p:nvSpPr>
          <p:cNvPr id="66567" name="Rectangle 7"/>
          <p:cNvSpPr>
            <a:spLocks noGrp="1" noChangeArrowheads="1"/>
          </p:cNvSpPr>
          <p:nvPr>
            <p:ph type="ftr" sz="quarter" idx="3"/>
          </p:nvPr>
        </p:nvSpPr>
        <p:spPr bwMode="auto">
          <a:xfrm>
            <a:off x="3124200" y="6137275"/>
            <a:ext cx="28956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lvl1pPr>
          </a:lstStyle>
          <a:p>
            <a:pPr eaLnBrk="0" hangingPunct="0">
              <a:defRPr/>
            </a:pPr>
            <a:endParaRPr lang="en-US" altLang="zh-CN">
              <a:solidFill>
                <a:srgbClr val="212164"/>
              </a:solidFill>
              <a:latin typeface="Arial" charset="0"/>
            </a:endParaRPr>
          </a:p>
        </p:txBody>
      </p:sp>
      <p:sp>
        <p:nvSpPr>
          <p:cNvPr id="66568" name="Rectangle 8"/>
          <p:cNvSpPr>
            <a:spLocks noGrp="1" noChangeArrowheads="1"/>
          </p:cNvSpPr>
          <p:nvPr>
            <p:ph type="sldNum" sz="quarter" idx="4"/>
          </p:nvPr>
        </p:nvSpPr>
        <p:spPr bwMode="auto">
          <a:xfrm>
            <a:off x="6553200" y="6137275"/>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lvl1pPr>
          </a:lstStyle>
          <a:p>
            <a:pPr eaLnBrk="0" hangingPunct="0">
              <a:defRPr/>
            </a:pPr>
            <a:fld id="{941C448E-E907-8546-A4AE-53C782A667E0}" type="slidenum">
              <a:rPr lang="en-US" altLang="zh-CN">
                <a:solidFill>
                  <a:srgbClr val="212164"/>
                </a:solidFill>
                <a:latin typeface="Arial" charset="0"/>
              </a:rPr>
              <a:pPr eaLnBrk="0" hangingPunct="0">
                <a:defRPr/>
              </a:pPr>
              <a:t>‹#›</a:t>
            </a:fld>
            <a:endParaRPr lang="en-US" altLang="zh-CN">
              <a:solidFill>
                <a:srgbClr val="212164"/>
              </a:solidFill>
              <a:latin typeface="Arial" charset="0"/>
            </a:endParaRPr>
          </a:p>
        </p:txBody>
      </p:sp>
    </p:spTree>
    <p:extLst>
      <p:ext uri="{BB962C8B-B14F-4D97-AF65-F5344CB8AC3E}">
        <p14:creationId xmlns:p14="http://schemas.microsoft.com/office/powerpoint/2010/main" val="3647903707"/>
      </p:ext>
    </p:extLst>
  </p:cSld>
  <p:clrMap bg1="lt1" tx1="dk1" bg2="lt2" tx2="dk2" accent1="accent1" accent2="accent2" accent3="accent3" accent4="accent4" accent5="accent5" accent6="accent6" hlink="hlink" folHlink="folHlink"/>
  <p:sldLayoutIdLst>
    <p:sldLayoutId id="2147485712" r:id="rId1"/>
    <p:sldLayoutId id="2147485713" r:id="rId2"/>
    <p:sldLayoutId id="2147485714" r:id="rId3"/>
    <p:sldLayoutId id="2147485715" r:id="rId4"/>
    <p:sldLayoutId id="2147485716" r:id="rId5"/>
    <p:sldLayoutId id="2147485717" r:id="rId6"/>
    <p:sldLayoutId id="2147485718" r:id="rId7"/>
    <p:sldLayoutId id="2147485719" r:id="rId8"/>
    <p:sldLayoutId id="2147485720" r:id="rId9"/>
    <p:sldLayoutId id="2147485721" r:id="rId10"/>
    <p:sldLayoutId id="2147485722" r:id="rId11"/>
  </p:sldLayoutIdLst>
  <p:txStyles>
    <p:titleStyle>
      <a:lvl1pPr algn="ctr" rtl="0" eaLnBrk="0" fontAlgn="base" hangingPunct="0">
        <a:spcBef>
          <a:spcPct val="0"/>
        </a:spcBef>
        <a:spcAft>
          <a:spcPct val="0"/>
        </a:spcAft>
        <a:defRPr kumimoji="1" sz="4400" b="1">
          <a:solidFill>
            <a:schemeClr val="tx1"/>
          </a:solidFill>
          <a:latin typeface="+mj-lt"/>
          <a:ea typeface="+mj-ea"/>
          <a:cs typeface="+mj-cs"/>
        </a:defRPr>
      </a:lvl1pPr>
      <a:lvl2pPr algn="ctr" rtl="0" eaLnBrk="0" fontAlgn="base" hangingPunct="0">
        <a:spcBef>
          <a:spcPct val="0"/>
        </a:spcBef>
        <a:spcAft>
          <a:spcPct val="0"/>
        </a:spcAft>
        <a:defRPr kumimoji="1" sz="4400" b="1">
          <a:solidFill>
            <a:schemeClr val="tx1"/>
          </a:solidFill>
          <a:latin typeface="Arial" charset="0"/>
          <a:ea typeface="ＭＳ Ｐゴシック" charset="0"/>
          <a:cs typeface="ＭＳ Ｐゴシック" charset="0"/>
        </a:defRPr>
      </a:lvl2pPr>
      <a:lvl3pPr algn="ctr" rtl="0" eaLnBrk="0" fontAlgn="base" hangingPunct="0">
        <a:spcBef>
          <a:spcPct val="0"/>
        </a:spcBef>
        <a:spcAft>
          <a:spcPct val="0"/>
        </a:spcAft>
        <a:defRPr kumimoji="1" sz="4400" b="1">
          <a:solidFill>
            <a:schemeClr val="tx1"/>
          </a:solidFill>
          <a:latin typeface="Arial" charset="0"/>
          <a:ea typeface="ＭＳ Ｐゴシック" charset="0"/>
          <a:cs typeface="ＭＳ Ｐゴシック" charset="0"/>
        </a:defRPr>
      </a:lvl3pPr>
      <a:lvl4pPr algn="ctr" rtl="0" eaLnBrk="0" fontAlgn="base" hangingPunct="0">
        <a:spcBef>
          <a:spcPct val="0"/>
        </a:spcBef>
        <a:spcAft>
          <a:spcPct val="0"/>
        </a:spcAft>
        <a:defRPr kumimoji="1" sz="4400" b="1">
          <a:solidFill>
            <a:schemeClr val="tx1"/>
          </a:solidFill>
          <a:latin typeface="Arial" charset="0"/>
          <a:ea typeface="ＭＳ Ｐゴシック" charset="0"/>
          <a:cs typeface="ＭＳ Ｐゴシック" charset="0"/>
        </a:defRPr>
      </a:lvl4pPr>
      <a:lvl5pPr algn="ctr" rtl="0" eaLnBrk="0" fontAlgn="base" hangingPunct="0">
        <a:spcBef>
          <a:spcPct val="0"/>
        </a:spcBef>
        <a:spcAft>
          <a:spcPct val="0"/>
        </a:spcAft>
        <a:defRPr kumimoji="1" sz="4400" b="1">
          <a:solidFill>
            <a:schemeClr val="tx1"/>
          </a:solidFill>
          <a:latin typeface="Arial" charset="0"/>
          <a:ea typeface="ＭＳ Ｐゴシック" charset="0"/>
          <a:cs typeface="ＭＳ Ｐゴシック" charset="0"/>
        </a:defRPr>
      </a:lvl5pPr>
      <a:lvl6pPr marL="457200" algn="ctr" rtl="0" fontAlgn="base">
        <a:spcBef>
          <a:spcPct val="0"/>
        </a:spcBef>
        <a:spcAft>
          <a:spcPct val="0"/>
        </a:spcAft>
        <a:defRPr kumimoji="1" sz="4400" b="1">
          <a:solidFill>
            <a:schemeClr val="tx1"/>
          </a:solidFill>
          <a:latin typeface="Arial" charset="0"/>
          <a:ea typeface="ＭＳ Ｐゴシック" charset="0"/>
          <a:cs typeface="ＭＳ Ｐゴシック" charset="0"/>
        </a:defRPr>
      </a:lvl6pPr>
      <a:lvl7pPr marL="914400" algn="ctr" rtl="0" fontAlgn="base">
        <a:spcBef>
          <a:spcPct val="0"/>
        </a:spcBef>
        <a:spcAft>
          <a:spcPct val="0"/>
        </a:spcAft>
        <a:defRPr kumimoji="1" sz="4400" b="1">
          <a:solidFill>
            <a:schemeClr val="tx1"/>
          </a:solidFill>
          <a:latin typeface="Arial" charset="0"/>
          <a:ea typeface="ＭＳ Ｐゴシック" charset="0"/>
          <a:cs typeface="ＭＳ Ｐゴシック" charset="0"/>
        </a:defRPr>
      </a:lvl7pPr>
      <a:lvl8pPr marL="1371600" algn="ctr" rtl="0" fontAlgn="base">
        <a:spcBef>
          <a:spcPct val="0"/>
        </a:spcBef>
        <a:spcAft>
          <a:spcPct val="0"/>
        </a:spcAft>
        <a:defRPr kumimoji="1" sz="4400" b="1">
          <a:solidFill>
            <a:schemeClr val="tx1"/>
          </a:solidFill>
          <a:latin typeface="Arial" charset="0"/>
          <a:ea typeface="ＭＳ Ｐゴシック" charset="0"/>
          <a:cs typeface="ＭＳ Ｐゴシック" charset="0"/>
        </a:defRPr>
      </a:lvl8pPr>
      <a:lvl9pPr marL="1828800" algn="ctr" rtl="0" fontAlgn="base">
        <a:spcBef>
          <a:spcPct val="0"/>
        </a:spcBef>
        <a:spcAft>
          <a:spcPct val="0"/>
        </a:spcAft>
        <a:defRPr kumimoji="1" sz="4400" b="1">
          <a:solidFill>
            <a:schemeClr val="tx1"/>
          </a:solidFill>
          <a:latin typeface="Arial"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0658" name="Rectangle 2"/>
          <p:cNvSpPr>
            <a:spLocks noChangeArrowheads="1"/>
          </p:cNvSpPr>
          <p:nvPr/>
        </p:nvSpPr>
        <p:spPr bwMode="ltGray">
          <a:xfrm>
            <a:off x="417513" y="1098550"/>
            <a:ext cx="438150" cy="474663"/>
          </a:xfrm>
          <a:prstGeom prst="rect">
            <a:avLst/>
          </a:prstGeom>
          <a:solidFill>
            <a:schemeClr val="accent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defRPr/>
            </a:pPr>
            <a:endParaRPr kumimoji="1" lang="zh-CN" altLang="en-US">
              <a:solidFill>
                <a:srgbClr val="000000"/>
              </a:solidFill>
              <a:latin typeface="Arial" charset="0"/>
              <a:ea typeface="SimSun" charset="0"/>
              <a:cs typeface="SimSun" charset="0"/>
            </a:endParaRPr>
          </a:p>
        </p:txBody>
      </p:sp>
      <p:sp>
        <p:nvSpPr>
          <p:cNvPr id="70659" name="Rectangle 3"/>
          <p:cNvSpPr>
            <a:spLocks noChangeArrowheads="1"/>
          </p:cNvSpPr>
          <p:nvPr/>
        </p:nvSpPr>
        <p:spPr bwMode="ltGray">
          <a:xfrm>
            <a:off x="800100" y="1098550"/>
            <a:ext cx="328613" cy="474663"/>
          </a:xfrm>
          <a:prstGeom prst="rect">
            <a:avLst/>
          </a:pr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defRPr/>
            </a:pPr>
            <a:endParaRPr kumimoji="1" lang="zh-CN" altLang="en-US">
              <a:solidFill>
                <a:srgbClr val="000000"/>
              </a:solidFill>
              <a:latin typeface="Arial" charset="0"/>
              <a:ea typeface="SimSun" charset="0"/>
              <a:cs typeface="SimSun" charset="0"/>
            </a:endParaRPr>
          </a:p>
        </p:txBody>
      </p:sp>
      <p:sp>
        <p:nvSpPr>
          <p:cNvPr id="70660" name="Rectangle 4"/>
          <p:cNvSpPr>
            <a:spLocks noChangeArrowheads="1"/>
          </p:cNvSpPr>
          <p:nvPr/>
        </p:nvSpPr>
        <p:spPr bwMode="ltGray">
          <a:xfrm>
            <a:off x="541338" y="1520825"/>
            <a:ext cx="422275" cy="474663"/>
          </a:xfrm>
          <a:prstGeom prst="rect">
            <a:avLst/>
          </a:prstGeom>
          <a:solidFill>
            <a:schemeClr val="folHlink"/>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defRPr/>
            </a:pPr>
            <a:endParaRPr kumimoji="1" lang="zh-CN" altLang="en-US">
              <a:solidFill>
                <a:srgbClr val="000000"/>
              </a:solidFill>
              <a:latin typeface="Arial" charset="0"/>
              <a:ea typeface="SimSun" charset="0"/>
              <a:cs typeface="SimSun" charset="0"/>
            </a:endParaRPr>
          </a:p>
        </p:txBody>
      </p:sp>
      <p:sp>
        <p:nvSpPr>
          <p:cNvPr id="70661" name="Rectangle 5"/>
          <p:cNvSpPr>
            <a:spLocks noChangeArrowheads="1"/>
          </p:cNvSpPr>
          <p:nvPr/>
        </p:nvSpPr>
        <p:spPr bwMode="ltGray">
          <a:xfrm>
            <a:off x="911225" y="1520825"/>
            <a:ext cx="368300" cy="474663"/>
          </a:xfrm>
          <a:prstGeom prst="rect">
            <a:avLst/>
          </a:pr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defRPr/>
            </a:pPr>
            <a:endParaRPr kumimoji="1" lang="zh-CN" altLang="en-US">
              <a:solidFill>
                <a:srgbClr val="000000"/>
              </a:solidFill>
              <a:latin typeface="Arial" charset="0"/>
              <a:ea typeface="SimSun" charset="0"/>
              <a:cs typeface="SimSun" charset="0"/>
            </a:endParaRPr>
          </a:p>
        </p:txBody>
      </p:sp>
      <p:sp>
        <p:nvSpPr>
          <p:cNvPr id="70662" name="Rectangle 6"/>
          <p:cNvSpPr>
            <a:spLocks noChangeArrowheads="1"/>
          </p:cNvSpPr>
          <p:nvPr/>
        </p:nvSpPr>
        <p:spPr bwMode="ltGray">
          <a:xfrm>
            <a:off x="127000" y="1447800"/>
            <a:ext cx="560388" cy="422275"/>
          </a:xfrm>
          <a:prstGeom prst="rect">
            <a:avLst/>
          </a:prstGeom>
          <a:gradFill rotWithShape="0">
            <a:gsLst>
              <a:gs pos="0">
                <a:schemeClr val="bg1"/>
              </a:gs>
              <a:gs pos="100000">
                <a:schemeClr val="hlink"/>
              </a:gs>
            </a:gsLst>
            <a:lin ang="18900000" scaled="1"/>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defRPr/>
            </a:pPr>
            <a:endParaRPr kumimoji="1" lang="zh-CN" altLang="en-US">
              <a:solidFill>
                <a:srgbClr val="000000"/>
              </a:solidFill>
              <a:latin typeface="Arial" charset="0"/>
              <a:ea typeface="SimSun" charset="0"/>
              <a:cs typeface="SimSun" charset="0"/>
            </a:endParaRPr>
          </a:p>
        </p:txBody>
      </p:sp>
      <p:sp>
        <p:nvSpPr>
          <p:cNvPr id="70663" name="Rectangle 7"/>
          <p:cNvSpPr>
            <a:spLocks noChangeArrowheads="1"/>
          </p:cNvSpPr>
          <p:nvPr/>
        </p:nvSpPr>
        <p:spPr bwMode="gray">
          <a:xfrm>
            <a:off x="762000" y="990600"/>
            <a:ext cx="31750" cy="1052513"/>
          </a:xfrm>
          <a:prstGeom prst="rect">
            <a:avLst/>
          </a:prstGeom>
          <a:solidFill>
            <a:schemeClr val="bg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defRPr/>
            </a:pPr>
            <a:endParaRPr kumimoji="1" lang="zh-CN" altLang="en-US">
              <a:solidFill>
                <a:srgbClr val="000000"/>
              </a:solidFill>
              <a:latin typeface="Arial" charset="0"/>
              <a:ea typeface="SimSun" charset="0"/>
              <a:cs typeface="SimSun" charset="0"/>
            </a:endParaRPr>
          </a:p>
        </p:txBody>
      </p:sp>
      <p:sp>
        <p:nvSpPr>
          <p:cNvPr id="70664" name="Rectangle 8"/>
          <p:cNvSpPr>
            <a:spLocks noChangeArrowheads="1"/>
          </p:cNvSpPr>
          <p:nvPr/>
        </p:nvSpPr>
        <p:spPr bwMode="gray">
          <a:xfrm flipV="1">
            <a:off x="460375" y="1828800"/>
            <a:ext cx="8683625" cy="46038"/>
          </a:xfrm>
          <a:prstGeom prst="rect">
            <a:avLst/>
          </a:prstGeom>
          <a:gradFill rotWithShape="0">
            <a:gsLst>
              <a:gs pos="0">
                <a:schemeClr val="bg2"/>
              </a:gs>
              <a:gs pos="100000">
                <a:schemeClr val="bg1"/>
              </a:gs>
            </a:gsLst>
            <a:lin ang="0" scaled="1"/>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rot="10800000" wrap="none" anchor="ctr"/>
          <a:lstStyle/>
          <a:p>
            <a:pPr algn="ctr">
              <a:defRPr/>
            </a:pPr>
            <a:endParaRPr kumimoji="1" lang="zh-CN" altLang="en-US">
              <a:solidFill>
                <a:srgbClr val="000000"/>
              </a:solidFill>
              <a:latin typeface="Arial" charset="0"/>
              <a:ea typeface="SimSun" charset="0"/>
              <a:cs typeface="SimSun" charset="0"/>
            </a:endParaRPr>
          </a:p>
        </p:txBody>
      </p:sp>
      <p:sp>
        <p:nvSpPr>
          <p:cNvPr id="70665" name="Rectangle 9"/>
          <p:cNvSpPr>
            <a:spLocks noGrp="1" noChangeArrowheads="1"/>
          </p:cNvSpPr>
          <p:nvPr>
            <p:ph type="title"/>
          </p:nvPr>
        </p:nvSpPr>
        <p:spPr bwMode="auto">
          <a:xfrm>
            <a:off x="1150938" y="617538"/>
            <a:ext cx="7793037"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ltLang="zh-CN"/>
              <a:t>Click to edit Master title style</a:t>
            </a:r>
          </a:p>
        </p:txBody>
      </p:sp>
      <p:sp>
        <p:nvSpPr>
          <p:cNvPr id="70666" name="Rectangle 10"/>
          <p:cNvSpPr>
            <a:spLocks noGrp="1" noChangeArrowheads="1"/>
          </p:cNvSpPr>
          <p:nvPr>
            <p:ph type="body" idx="1"/>
          </p:nvPr>
        </p:nvSpPr>
        <p:spPr bwMode="auto">
          <a:xfrm>
            <a:off x="1182688" y="2017713"/>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70667" name="Rectangle 11"/>
          <p:cNvSpPr>
            <a:spLocks noGrp="1" noChangeArrowheads="1"/>
          </p:cNvSpPr>
          <p:nvPr>
            <p:ph type="dt" sz="half" idx="2"/>
          </p:nvPr>
        </p:nvSpPr>
        <p:spPr bwMode="auto">
          <a:xfrm>
            <a:off x="914400" y="63246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eaLnBrk="1" hangingPunct="1">
              <a:defRPr sz="1400">
                <a:ea typeface="SimSun" charset="0"/>
                <a:cs typeface="SimSun" charset="0"/>
              </a:defRPr>
            </a:lvl1pPr>
          </a:lstStyle>
          <a:p>
            <a:pPr>
              <a:defRPr/>
            </a:pPr>
            <a:endParaRPr lang="en-US" altLang="zh-CN">
              <a:solidFill>
                <a:srgbClr val="000000"/>
              </a:solidFill>
              <a:latin typeface="Arial" charset="0"/>
            </a:endParaRPr>
          </a:p>
        </p:txBody>
      </p:sp>
      <p:sp>
        <p:nvSpPr>
          <p:cNvPr id="70668" name="Rectangle 12"/>
          <p:cNvSpPr>
            <a:spLocks noGrp="1" noChangeArrowheads="1"/>
          </p:cNvSpPr>
          <p:nvPr>
            <p:ph type="ftr" sz="quarter" idx="3"/>
          </p:nvPr>
        </p:nvSpPr>
        <p:spPr bwMode="auto">
          <a:xfrm>
            <a:off x="3352800" y="63246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eaLnBrk="1" hangingPunct="1">
              <a:defRPr sz="1400">
                <a:ea typeface="SimSun" charset="0"/>
                <a:cs typeface="SimSun" charset="0"/>
              </a:defRPr>
            </a:lvl1pPr>
          </a:lstStyle>
          <a:p>
            <a:pPr>
              <a:defRPr/>
            </a:pPr>
            <a:endParaRPr lang="en-US" altLang="zh-CN">
              <a:solidFill>
                <a:srgbClr val="000000"/>
              </a:solidFill>
              <a:latin typeface="Arial" charset="0"/>
            </a:endParaRPr>
          </a:p>
        </p:txBody>
      </p:sp>
      <p:sp>
        <p:nvSpPr>
          <p:cNvPr id="70669" name="Rectangle 13"/>
          <p:cNvSpPr>
            <a:spLocks noGrp="1" noChangeArrowheads="1"/>
          </p:cNvSpPr>
          <p:nvPr>
            <p:ph type="sldNum" sz="quarter" idx="4"/>
          </p:nvPr>
        </p:nvSpPr>
        <p:spPr bwMode="auto">
          <a:xfrm>
            <a:off x="6781800" y="63246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eaLnBrk="1" hangingPunct="1">
              <a:defRPr sz="1400">
                <a:ea typeface="SimSun" charset="0"/>
                <a:cs typeface="SimSun" charset="0"/>
              </a:defRPr>
            </a:lvl1pPr>
          </a:lstStyle>
          <a:p>
            <a:pPr>
              <a:defRPr/>
            </a:pPr>
            <a:fld id="{057BC9F9-DA57-6349-BB56-E1C836EA0EBA}" type="slidenum">
              <a:rPr lang="en-US" altLang="zh-CN">
                <a:solidFill>
                  <a:srgbClr val="000000"/>
                </a:solidFill>
                <a:latin typeface="Arial" charset="0"/>
              </a:rPr>
              <a:pPr>
                <a:defRPr/>
              </a:pPr>
              <a:t>‹#›</a:t>
            </a:fld>
            <a:endParaRPr lang="en-US" altLang="zh-CN">
              <a:solidFill>
                <a:srgbClr val="000000"/>
              </a:solidFill>
              <a:latin typeface="Arial" charset="0"/>
            </a:endParaRPr>
          </a:p>
        </p:txBody>
      </p:sp>
    </p:spTree>
    <p:extLst>
      <p:ext uri="{BB962C8B-B14F-4D97-AF65-F5344CB8AC3E}">
        <p14:creationId xmlns:p14="http://schemas.microsoft.com/office/powerpoint/2010/main" val="3898643924"/>
      </p:ext>
    </p:extLst>
  </p:cSld>
  <p:clrMap bg1="lt1" tx1="dk1" bg2="lt2" tx2="dk2" accent1="accent1" accent2="accent2" accent3="accent3" accent4="accent4" accent5="accent5" accent6="accent6" hlink="hlink" folHlink="folHlink"/>
  <p:sldLayoutIdLst>
    <p:sldLayoutId id="2147485724" r:id="rId1"/>
    <p:sldLayoutId id="2147485725" r:id="rId2"/>
    <p:sldLayoutId id="2147485726" r:id="rId3"/>
    <p:sldLayoutId id="2147485727" r:id="rId4"/>
    <p:sldLayoutId id="2147485728" r:id="rId5"/>
    <p:sldLayoutId id="2147485729" r:id="rId6"/>
    <p:sldLayoutId id="2147485730" r:id="rId7"/>
    <p:sldLayoutId id="2147485731" r:id="rId8"/>
    <p:sldLayoutId id="2147485732" r:id="rId9"/>
    <p:sldLayoutId id="2147485733" r:id="rId10"/>
    <p:sldLayoutId id="2147485734" r:id="rId11"/>
  </p:sldLayoutIdLst>
  <p:txStyles>
    <p:titleStyle>
      <a:lvl1pPr algn="l" rtl="0" eaLnBrk="0" fontAlgn="base" hangingPunct="0">
        <a:spcBef>
          <a:spcPct val="0"/>
        </a:spcBef>
        <a:spcAft>
          <a:spcPct val="0"/>
        </a:spcAft>
        <a:defRPr sz="4400">
          <a:solidFill>
            <a:schemeClr val="tx2"/>
          </a:solidFill>
          <a:latin typeface="+mj-lt"/>
          <a:ea typeface="+mj-ea"/>
          <a:cs typeface="ＭＳ Ｐゴシック" charset="0"/>
        </a:defRPr>
      </a:lvl1pPr>
      <a:lvl2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Arial" charset="0"/>
          <a:ea typeface="ＭＳ Ｐゴシック" charset="0"/>
        </a:defRPr>
      </a:lvl6pPr>
      <a:lvl7pPr marL="914400" algn="l" rtl="0" fontAlgn="base">
        <a:spcBef>
          <a:spcPct val="0"/>
        </a:spcBef>
        <a:spcAft>
          <a:spcPct val="0"/>
        </a:spcAft>
        <a:defRPr sz="4400">
          <a:solidFill>
            <a:schemeClr val="tx2"/>
          </a:solidFill>
          <a:latin typeface="Arial" charset="0"/>
          <a:ea typeface="ＭＳ Ｐゴシック" charset="0"/>
        </a:defRPr>
      </a:lvl7pPr>
      <a:lvl8pPr marL="1371600" algn="l" rtl="0" fontAlgn="base">
        <a:spcBef>
          <a:spcPct val="0"/>
        </a:spcBef>
        <a:spcAft>
          <a:spcPct val="0"/>
        </a:spcAft>
        <a:defRPr sz="4400">
          <a:solidFill>
            <a:schemeClr val="tx2"/>
          </a:solidFill>
          <a:latin typeface="Arial" charset="0"/>
          <a:ea typeface="ＭＳ Ｐゴシック" charset="0"/>
        </a:defRPr>
      </a:lvl8pPr>
      <a:lvl9pPr marL="1828800" algn="l"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lr>
          <a:schemeClr val="folHlink"/>
        </a:buClr>
        <a:buSzPct val="60000"/>
        <a:buFont typeface="Wingdings" charset="0"/>
        <a:buChar char="n"/>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lr>
          <a:schemeClr val="hlink"/>
        </a:buClr>
        <a:buSzPct val="55000"/>
        <a:buFont typeface="Wingdings" charset="0"/>
        <a:buChar char="n"/>
        <a:defRPr sz="2800">
          <a:solidFill>
            <a:schemeClr val="tx1"/>
          </a:solidFill>
          <a:latin typeface="+mn-lt"/>
          <a:ea typeface="+mn-ea"/>
        </a:defRPr>
      </a:lvl2pPr>
      <a:lvl3pPr marL="1143000" indent="-228600" algn="l" rtl="0" eaLnBrk="0" fontAlgn="base" hangingPunct="0">
        <a:spcBef>
          <a:spcPct val="20000"/>
        </a:spcBef>
        <a:spcAft>
          <a:spcPct val="0"/>
        </a:spcAft>
        <a:buClr>
          <a:schemeClr val="folHlink"/>
        </a:buClr>
        <a:buSzPct val="50000"/>
        <a:buFont typeface="Wingdings" charset="0"/>
        <a:buChar char="n"/>
        <a:defRPr sz="2400">
          <a:solidFill>
            <a:schemeClr val="tx1"/>
          </a:solidFill>
          <a:latin typeface="+mn-lt"/>
          <a:ea typeface="+mn-ea"/>
        </a:defRPr>
      </a:lvl3pPr>
      <a:lvl4pPr marL="1600200" indent="-228600" algn="l" rtl="0" eaLnBrk="0" fontAlgn="base" hangingPunct="0">
        <a:spcBef>
          <a:spcPct val="20000"/>
        </a:spcBef>
        <a:spcAft>
          <a:spcPct val="0"/>
        </a:spcAft>
        <a:buClr>
          <a:schemeClr val="accent2"/>
        </a:buClr>
        <a:buSzPct val="55000"/>
        <a:buFont typeface="Wingdings" charset="0"/>
        <a:buChar char="n"/>
        <a:defRPr sz="2000">
          <a:solidFill>
            <a:schemeClr val="tx1"/>
          </a:solidFill>
          <a:latin typeface="+mn-lt"/>
          <a:ea typeface="+mn-ea"/>
        </a:defRPr>
      </a:lvl4pPr>
      <a:lvl5pPr marL="2057400" indent="-228600" algn="l" rtl="0" eaLnBrk="0" fontAlgn="base" hangingPunct="0">
        <a:spcBef>
          <a:spcPct val="20000"/>
        </a:spcBef>
        <a:spcAft>
          <a:spcPct val="0"/>
        </a:spcAft>
        <a:buClr>
          <a:schemeClr val="accent1"/>
        </a:buClr>
        <a:buSzPct val="50000"/>
        <a:buFont typeface="Wingdings" charset="0"/>
        <a:buChar char="n"/>
        <a:defRPr sz="2000">
          <a:solidFill>
            <a:schemeClr val="tx1"/>
          </a:solidFill>
          <a:latin typeface="+mn-lt"/>
          <a:ea typeface="+mn-ea"/>
        </a:defRPr>
      </a:lvl5pPr>
      <a:lvl6pPr marL="2514600" indent="-228600" algn="l" rtl="0" fontAlgn="base">
        <a:spcBef>
          <a:spcPct val="20000"/>
        </a:spcBef>
        <a:spcAft>
          <a:spcPct val="0"/>
        </a:spcAft>
        <a:buClr>
          <a:schemeClr val="accent1"/>
        </a:buClr>
        <a:buSzPct val="50000"/>
        <a:buFont typeface="Wingdings" charset="0"/>
        <a:buChar char="n"/>
        <a:defRPr sz="2000">
          <a:solidFill>
            <a:schemeClr val="tx1"/>
          </a:solidFill>
          <a:latin typeface="+mn-lt"/>
          <a:ea typeface="+mn-ea"/>
        </a:defRPr>
      </a:lvl6pPr>
      <a:lvl7pPr marL="2971800" indent="-228600" algn="l" rtl="0" fontAlgn="base">
        <a:spcBef>
          <a:spcPct val="20000"/>
        </a:spcBef>
        <a:spcAft>
          <a:spcPct val="0"/>
        </a:spcAft>
        <a:buClr>
          <a:schemeClr val="accent1"/>
        </a:buClr>
        <a:buSzPct val="50000"/>
        <a:buFont typeface="Wingdings" charset="0"/>
        <a:buChar char="n"/>
        <a:defRPr sz="2000">
          <a:solidFill>
            <a:schemeClr val="tx1"/>
          </a:solidFill>
          <a:latin typeface="+mn-lt"/>
          <a:ea typeface="+mn-ea"/>
        </a:defRPr>
      </a:lvl7pPr>
      <a:lvl8pPr marL="3429000" indent="-228600" algn="l" rtl="0" fontAlgn="base">
        <a:spcBef>
          <a:spcPct val="20000"/>
        </a:spcBef>
        <a:spcAft>
          <a:spcPct val="0"/>
        </a:spcAft>
        <a:buClr>
          <a:schemeClr val="accent1"/>
        </a:buClr>
        <a:buSzPct val="50000"/>
        <a:buFont typeface="Wingdings" charset="0"/>
        <a:buChar char="n"/>
        <a:defRPr sz="2000">
          <a:solidFill>
            <a:schemeClr val="tx1"/>
          </a:solidFill>
          <a:latin typeface="+mn-lt"/>
          <a:ea typeface="+mn-ea"/>
        </a:defRPr>
      </a:lvl8pPr>
      <a:lvl9pPr marL="3886200" indent="-228600" algn="l" rtl="0" fontAlgn="base">
        <a:spcBef>
          <a:spcPct val="20000"/>
        </a:spcBef>
        <a:spcAft>
          <a:spcPct val="0"/>
        </a:spcAft>
        <a:buClr>
          <a:schemeClr val="accent1"/>
        </a:buClr>
        <a:buSzPct val="50000"/>
        <a:buFont typeface="Wingdings" charset="0"/>
        <a:buChar char="n"/>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4"/>
          <a:srcRect/>
          <a:tile tx="0" ty="0" sx="100000" sy="100000" flip="none" algn="tl"/>
        </a:blip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256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mn-lt"/>
                <a:ea typeface="+mn-ea"/>
                <a:cs typeface="+mn-cs"/>
              </a:defRPr>
            </a:lvl1pPr>
          </a:lstStyle>
          <a:p>
            <a:pPr>
              <a:defRPr/>
            </a:pPr>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ea typeface="+mn-ea"/>
                <a:cs typeface="+mn-cs"/>
              </a:defRPr>
            </a:lvl1pPr>
          </a:lstStyle>
          <a:p>
            <a:pPr>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cs typeface="Times New Roman" charset="0"/>
              </a:defRPr>
            </a:lvl1pPr>
          </a:lstStyle>
          <a:p>
            <a:pPr>
              <a:defRPr/>
            </a:pPr>
            <a:fld id="{F3E0B065-6F85-1942-B475-8BA0555833B7}"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5494" r:id="rId1"/>
    <p:sldLayoutId id="2147485759" r:id="rId2"/>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5pPr>
      <a:lvl6pPr marL="457200" algn="ctr" rtl="0" fontAlgn="base">
        <a:spcBef>
          <a:spcPct val="0"/>
        </a:spcBef>
        <a:spcAft>
          <a:spcPct val="0"/>
        </a:spcAft>
        <a:defRPr sz="4400">
          <a:solidFill>
            <a:schemeClr val="tx2"/>
          </a:solidFill>
          <a:latin typeface="Times New Roman" charset="0"/>
          <a:ea typeface="Times New Roman" charset="0"/>
          <a:cs typeface="Times New Roman" charset="0"/>
        </a:defRPr>
      </a:lvl6pPr>
      <a:lvl7pPr marL="914400" algn="ctr" rtl="0" fontAlgn="base">
        <a:spcBef>
          <a:spcPct val="0"/>
        </a:spcBef>
        <a:spcAft>
          <a:spcPct val="0"/>
        </a:spcAft>
        <a:defRPr sz="4400">
          <a:solidFill>
            <a:schemeClr val="tx2"/>
          </a:solidFill>
          <a:latin typeface="Times New Roman" charset="0"/>
          <a:ea typeface="Times New Roman" charset="0"/>
          <a:cs typeface="Times New Roman" charset="0"/>
        </a:defRPr>
      </a:lvl7pPr>
      <a:lvl8pPr marL="1371600" algn="ctr" rtl="0" fontAlgn="base">
        <a:spcBef>
          <a:spcPct val="0"/>
        </a:spcBef>
        <a:spcAft>
          <a:spcPct val="0"/>
        </a:spcAft>
        <a:defRPr sz="4400">
          <a:solidFill>
            <a:schemeClr val="tx2"/>
          </a:solidFill>
          <a:latin typeface="Times New Roman" charset="0"/>
          <a:ea typeface="Times New Roman" charset="0"/>
          <a:cs typeface="Times New Roman" charset="0"/>
        </a:defRPr>
      </a:lvl8pPr>
      <a:lvl9pPr marL="1828800" algn="ctr" rtl="0" fontAlgn="base">
        <a:spcBef>
          <a:spcPct val="0"/>
        </a:spcBef>
        <a:spcAft>
          <a:spcPct val="0"/>
        </a:spcAft>
        <a:defRPr sz="4400">
          <a:solidFill>
            <a:schemeClr val="tx2"/>
          </a:solidFill>
          <a:latin typeface="Times New Roman" charset="0"/>
          <a:ea typeface="Times New Roman" charset="0"/>
          <a:cs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94562" name="Rectangle 2"/>
          <p:cNvSpPr>
            <a:spLocks noGrp="1" noChangeArrowheads="1"/>
          </p:cNvSpPr>
          <p:nvPr>
            <p:ph type="title"/>
          </p:nvPr>
        </p:nvSpPr>
        <p:spPr bwMode="auto">
          <a:xfrm>
            <a:off x="1676400" y="457200"/>
            <a:ext cx="7010400" cy="129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94563" name="Rectangle 3"/>
          <p:cNvSpPr>
            <a:spLocks noGrp="1" noChangeArrowheads="1"/>
          </p:cNvSpPr>
          <p:nvPr>
            <p:ph type="body" idx="1"/>
          </p:nvPr>
        </p:nvSpPr>
        <p:spPr bwMode="auto">
          <a:xfrm>
            <a:off x="1676400" y="1981200"/>
            <a:ext cx="7010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7412" name="Rectangle 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solidFill>
                  <a:schemeClr val="tx2"/>
                </a:solidFill>
                <a:latin typeface="Arial" charset="0"/>
                <a:ea typeface="ＭＳ Ｐゴシック" charset="-128"/>
                <a:cs typeface="ＭＳ Ｐゴシック" charset="-128"/>
              </a:defRPr>
            </a:lvl1pPr>
          </a:lstStyle>
          <a:p>
            <a:pPr>
              <a:defRPr/>
            </a:pPr>
            <a:endParaRPr lang="zh-CN" altLang="en-US">
              <a:solidFill>
                <a:srgbClr val="FFFFFF"/>
              </a:solidFill>
            </a:endParaRPr>
          </a:p>
        </p:txBody>
      </p:sp>
      <p:sp>
        <p:nvSpPr>
          <p:cNvPr id="17413" name="Rectangle 5"/>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solidFill>
                  <a:schemeClr val="tx2"/>
                </a:solidFill>
                <a:latin typeface="Arial" charset="0"/>
                <a:ea typeface="ＭＳ Ｐゴシック" charset="0"/>
                <a:cs typeface="ＭＳ Ｐゴシック" charset="0"/>
              </a:defRPr>
            </a:lvl1pPr>
          </a:lstStyle>
          <a:p>
            <a:pPr>
              <a:defRPr/>
            </a:pPr>
            <a:fld id="{8EFA5ADC-E76B-7645-9B79-233DDDA0C72A}" type="slidenum">
              <a:rPr lang="zh-CN" altLang="en-US">
                <a:solidFill>
                  <a:srgbClr val="FFFFFF"/>
                </a:solidFill>
              </a:rPr>
              <a:pPr>
                <a:defRPr/>
              </a:pPr>
              <a:t>‹#›</a:t>
            </a:fld>
            <a:endParaRPr lang="en-US" altLang="zh-CN">
              <a:solidFill>
                <a:srgbClr val="FFFFFF"/>
              </a:solidFill>
            </a:endParaRPr>
          </a:p>
        </p:txBody>
      </p:sp>
      <p:sp>
        <p:nvSpPr>
          <p:cNvPr id="194566" name="Line 6"/>
          <p:cNvSpPr>
            <a:spLocks noChangeShapeType="1"/>
          </p:cNvSpPr>
          <p:nvPr/>
        </p:nvSpPr>
        <p:spPr bwMode="auto">
          <a:xfrm>
            <a:off x="266700" y="6172200"/>
            <a:ext cx="8610600" cy="0"/>
          </a:xfrm>
          <a:prstGeom prst="line">
            <a:avLst/>
          </a:prstGeom>
          <a:noFill/>
          <a:ln w="12700">
            <a:solidFill>
              <a:schemeClr val="tx2"/>
            </a:solidFill>
            <a:round/>
            <a:headEnd/>
            <a:tailEnd/>
          </a:ln>
          <a:extLst>
            <a:ext uri="{909E8E84-426E-40dd-AFC4-6F175D3DCCD1}">
              <a14:hiddenFill xmlns:a14="http://schemas.microsoft.com/office/drawing/2010/main" xmlns="">
                <a:noFill/>
              </a14:hiddenFill>
            </a:ext>
          </a:extLst>
        </p:spPr>
        <p:txBody>
          <a:bodyPr/>
          <a:lstStyle/>
          <a:p>
            <a:endParaRPr lang="en-US" sz="3600">
              <a:solidFill>
                <a:srgbClr val="000066"/>
              </a:solidFill>
              <a:ea typeface="SimSun" charset="0"/>
              <a:cs typeface="SimSun" charset="0"/>
            </a:endParaRPr>
          </a:p>
        </p:txBody>
      </p:sp>
      <p:sp>
        <p:nvSpPr>
          <p:cNvPr id="194567" name="Line 7"/>
          <p:cNvSpPr>
            <a:spLocks noChangeShapeType="1"/>
          </p:cNvSpPr>
          <p:nvPr/>
        </p:nvSpPr>
        <p:spPr bwMode="auto">
          <a:xfrm>
            <a:off x="228600" y="304800"/>
            <a:ext cx="8610600" cy="0"/>
          </a:xfrm>
          <a:prstGeom prst="line">
            <a:avLst/>
          </a:prstGeom>
          <a:noFill/>
          <a:ln w="76200">
            <a:solidFill>
              <a:schemeClr val="tx2"/>
            </a:solidFill>
            <a:round/>
            <a:headEnd/>
            <a:tailEnd/>
          </a:ln>
          <a:extLst>
            <a:ext uri="{909E8E84-426E-40dd-AFC4-6F175D3DCCD1}">
              <a14:hiddenFill xmlns:a14="http://schemas.microsoft.com/office/drawing/2010/main" xmlns="">
                <a:noFill/>
              </a14:hiddenFill>
            </a:ext>
          </a:extLst>
        </p:spPr>
        <p:txBody>
          <a:bodyPr/>
          <a:lstStyle/>
          <a:p>
            <a:endParaRPr lang="en-US" sz="3600">
              <a:solidFill>
                <a:srgbClr val="000066"/>
              </a:solidFill>
              <a:ea typeface="SimSun" charset="0"/>
              <a:cs typeface="SimSun" charset="0"/>
            </a:endParaRPr>
          </a:p>
        </p:txBody>
      </p:sp>
      <p:grpSp>
        <p:nvGrpSpPr>
          <p:cNvPr id="194568" name="Group 8"/>
          <p:cNvGrpSpPr>
            <a:grpSpLocks/>
          </p:cNvGrpSpPr>
          <p:nvPr/>
        </p:nvGrpSpPr>
        <p:grpSpPr bwMode="auto">
          <a:xfrm>
            <a:off x="228600" y="457200"/>
            <a:ext cx="1246188" cy="1371600"/>
            <a:chOff x="144" y="288"/>
            <a:chExt cx="785" cy="864"/>
          </a:xfrm>
        </p:grpSpPr>
        <p:sp>
          <p:nvSpPr>
            <p:cNvPr id="194570" name="Rectangle 9"/>
            <p:cNvSpPr>
              <a:spLocks noChangeArrowheads="1"/>
            </p:cNvSpPr>
            <p:nvPr/>
          </p:nvSpPr>
          <p:spPr bwMode="auto">
            <a:xfrm>
              <a:off x="589" y="288"/>
              <a:ext cx="28" cy="534"/>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zh-CN" altLang="en-US">
                <a:solidFill>
                  <a:srgbClr val="FFFFFF"/>
                </a:solidFill>
              </a:endParaRPr>
            </a:p>
          </p:txBody>
        </p:sp>
        <p:sp>
          <p:nvSpPr>
            <p:cNvPr id="194571" name="Rectangle 10"/>
            <p:cNvSpPr>
              <a:spLocks noChangeArrowheads="1"/>
            </p:cNvSpPr>
            <p:nvPr/>
          </p:nvSpPr>
          <p:spPr bwMode="auto">
            <a:xfrm>
              <a:off x="526" y="288"/>
              <a:ext cx="28" cy="470"/>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zh-CN" altLang="en-US">
                <a:solidFill>
                  <a:srgbClr val="FFFFFF"/>
                </a:solidFill>
              </a:endParaRPr>
            </a:p>
          </p:txBody>
        </p:sp>
        <p:sp>
          <p:nvSpPr>
            <p:cNvPr id="194572" name="Rectangle 11"/>
            <p:cNvSpPr>
              <a:spLocks noChangeArrowheads="1"/>
            </p:cNvSpPr>
            <p:nvPr/>
          </p:nvSpPr>
          <p:spPr bwMode="auto">
            <a:xfrm>
              <a:off x="462" y="288"/>
              <a:ext cx="28" cy="401"/>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zh-CN" altLang="en-US">
                <a:solidFill>
                  <a:srgbClr val="FFFFFF"/>
                </a:solidFill>
              </a:endParaRPr>
            </a:p>
          </p:txBody>
        </p:sp>
        <p:sp>
          <p:nvSpPr>
            <p:cNvPr id="194573" name="Rectangle 12"/>
            <p:cNvSpPr>
              <a:spLocks noChangeArrowheads="1"/>
            </p:cNvSpPr>
            <p:nvPr/>
          </p:nvSpPr>
          <p:spPr bwMode="auto">
            <a:xfrm>
              <a:off x="398" y="288"/>
              <a:ext cx="28" cy="334"/>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zh-CN" altLang="en-US">
                <a:solidFill>
                  <a:srgbClr val="FFFFFF"/>
                </a:solidFill>
              </a:endParaRPr>
            </a:p>
          </p:txBody>
        </p:sp>
        <p:sp>
          <p:nvSpPr>
            <p:cNvPr id="194574" name="Rectangle 13"/>
            <p:cNvSpPr>
              <a:spLocks noChangeArrowheads="1"/>
            </p:cNvSpPr>
            <p:nvPr/>
          </p:nvSpPr>
          <p:spPr bwMode="auto">
            <a:xfrm>
              <a:off x="335" y="288"/>
              <a:ext cx="28" cy="269"/>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zh-CN" altLang="en-US">
                <a:solidFill>
                  <a:srgbClr val="FFFFFF"/>
                </a:solidFill>
              </a:endParaRPr>
            </a:p>
          </p:txBody>
        </p:sp>
        <p:sp>
          <p:nvSpPr>
            <p:cNvPr id="194575" name="Rectangle 14"/>
            <p:cNvSpPr>
              <a:spLocks noChangeArrowheads="1"/>
            </p:cNvSpPr>
            <p:nvPr/>
          </p:nvSpPr>
          <p:spPr bwMode="auto">
            <a:xfrm>
              <a:off x="271" y="288"/>
              <a:ext cx="28" cy="197"/>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zh-CN" altLang="en-US">
                <a:solidFill>
                  <a:srgbClr val="FFFFFF"/>
                </a:solidFill>
              </a:endParaRPr>
            </a:p>
          </p:txBody>
        </p:sp>
        <p:sp>
          <p:nvSpPr>
            <p:cNvPr id="194576" name="Rectangle 15"/>
            <p:cNvSpPr>
              <a:spLocks noChangeArrowheads="1"/>
            </p:cNvSpPr>
            <p:nvPr/>
          </p:nvSpPr>
          <p:spPr bwMode="auto">
            <a:xfrm>
              <a:off x="207" y="288"/>
              <a:ext cx="29" cy="136"/>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zh-CN" altLang="en-US">
                <a:solidFill>
                  <a:srgbClr val="FFFFFF"/>
                </a:solidFill>
              </a:endParaRPr>
            </a:p>
          </p:txBody>
        </p:sp>
        <p:sp>
          <p:nvSpPr>
            <p:cNvPr id="194577" name="Rectangle 16"/>
            <p:cNvSpPr>
              <a:spLocks noChangeArrowheads="1"/>
            </p:cNvSpPr>
            <p:nvPr/>
          </p:nvSpPr>
          <p:spPr bwMode="auto">
            <a:xfrm>
              <a:off x="144" y="288"/>
              <a:ext cx="28" cy="68"/>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zh-CN" altLang="en-US">
                <a:solidFill>
                  <a:srgbClr val="FFFFFF"/>
                </a:solidFill>
              </a:endParaRPr>
            </a:p>
          </p:txBody>
        </p:sp>
        <p:sp>
          <p:nvSpPr>
            <p:cNvPr id="194578" name="Rectangle 17"/>
            <p:cNvSpPr>
              <a:spLocks noChangeArrowheads="1"/>
            </p:cNvSpPr>
            <p:nvPr/>
          </p:nvSpPr>
          <p:spPr bwMode="auto">
            <a:xfrm>
              <a:off x="653" y="288"/>
              <a:ext cx="26" cy="599"/>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zh-CN" altLang="en-US">
                <a:solidFill>
                  <a:srgbClr val="FFFFFF"/>
                </a:solidFill>
              </a:endParaRPr>
            </a:p>
          </p:txBody>
        </p:sp>
        <p:sp>
          <p:nvSpPr>
            <p:cNvPr id="194579" name="Rectangle 18"/>
            <p:cNvSpPr>
              <a:spLocks noChangeArrowheads="1"/>
            </p:cNvSpPr>
            <p:nvPr/>
          </p:nvSpPr>
          <p:spPr bwMode="auto">
            <a:xfrm>
              <a:off x="715" y="288"/>
              <a:ext cx="26" cy="667"/>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zh-CN" altLang="en-US">
                <a:solidFill>
                  <a:srgbClr val="FFFFFF"/>
                </a:solidFill>
              </a:endParaRPr>
            </a:p>
          </p:txBody>
        </p:sp>
        <p:sp>
          <p:nvSpPr>
            <p:cNvPr id="194580" name="Rectangle 19"/>
            <p:cNvSpPr>
              <a:spLocks noChangeArrowheads="1"/>
            </p:cNvSpPr>
            <p:nvPr/>
          </p:nvSpPr>
          <p:spPr bwMode="auto">
            <a:xfrm>
              <a:off x="776" y="288"/>
              <a:ext cx="27" cy="731"/>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zh-CN" altLang="en-US">
                <a:solidFill>
                  <a:srgbClr val="FFFFFF"/>
                </a:solidFill>
              </a:endParaRPr>
            </a:p>
          </p:txBody>
        </p:sp>
        <p:sp>
          <p:nvSpPr>
            <p:cNvPr id="194581" name="Rectangle 20"/>
            <p:cNvSpPr>
              <a:spLocks noChangeArrowheads="1"/>
            </p:cNvSpPr>
            <p:nvPr/>
          </p:nvSpPr>
          <p:spPr bwMode="auto">
            <a:xfrm>
              <a:off x="839" y="288"/>
              <a:ext cx="28" cy="800"/>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zh-CN" altLang="en-US">
                <a:solidFill>
                  <a:srgbClr val="FFFFFF"/>
                </a:solidFill>
              </a:endParaRPr>
            </a:p>
          </p:txBody>
        </p:sp>
        <p:sp>
          <p:nvSpPr>
            <p:cNvPr id="194582" name="Rectangle 21"/>
            <p:cNvSpPr>
              <a:spLocks noChangeArrowheads="1"/>
            </p:cNvSpPr>
            <p:nvPr/>
          </p:nvSpPr>
          <p:spPr bwMode="auto">
            <a:xfrm>
              <a:off x="902" y="288"/>
              <a:ext cx="27" cy="864"/>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zh-CN" altLang="en-US">
                <a:solidFill>
                  <a:srgbClr val="FFFFFF"/>
                </a:solidFill>
              </a:endParaRPr>
            </a:p>
          </p:txBody>
        </p:sp>
      </p:grpSp>
      <p:sp>
        <p:nvSpPr>
          <p:cNvPr id="17430" name="Rectangle 22"/>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solidFill>
                  <a:schemeClr val="tx2"/>
                </a:solidFill>
                <a:latin typeface="Arial" charset="0"/>
                <a:ea typeface="ＭＳ Ｐゴシック" charset="-128"/>
                <a:cs typeface="ＭＳ Ｐゴシック" charset="-128"/>
              </a:defRPr>
            </a:lvl1pPr>
          </a:lstStyle>
          <a:p>
            <a:pPr>
              <a:defRPr/>
            </a:pPr>
            <a:endParaRPr lang="zh-CN" altLang="en-US">
              <a:solidFill>
                <a:srgbClr val="FFFFFF"/>
              </a:solidFill>
            </a:endParaRPr>
          </a:p>
        </p:txBody>
      </p:sp>
    </p:spTree>
    <p:extLst>
      <p:ext uri="{BB962C8B-B14F-4D97-AF65-F5344CB8AC3E}">
        <p14:creationId xmlns:p14="http://schemas.microsoft.com/office/powerpoint/2010/main" val="2779914994"/>
      </p:ext>
    </p:extLst>
  </p:cSld>
  <p:clrMap bg1="dk2" tx1="lt1" bg2="dk1" tx2="lt2" accent1="accent1" accent2="accent2" accent3="accent3" accent4="accent4" accent5="accent5" accent6="accent6" hlink="hlink" folHlink="folHlink"/>
  <p:sldLayoutIdLst>
    <p:sldLayoutId id="2147485736" r:id="rId1"/>
    <p:sldLayoutId id="2147485737" r:id="rId2"/>
    <p:sldLayoutId id="2147485738" r:id="rId3"/>
    <p:sldLayoutId id="2147485739" r:id="rId4"/>
    <p:sldLayoutId id="2147485740" r:id="rId5"/>
    <p:sldLayoutId id="2147485741" r:id="rId6"/>
    <p:sldLayoutId id="2147485742" r:id="rId7"/>
    <p:sldLayoutId id="2147485743" r:id="rId8"/>
    <p:sldLayoutId id="2147485744" r:id="rId9"/>
    <p:sldLayoutId id="2147485745" r:id="rId10"/>
    <p:sldLayoutId id="2147485746" r:id="rId11"/>
    <p:sldLayoutId id="2147485747" r:id="rId12"/>
  </p:sldLayoutIdLst>
  <p:txStyles>
    <p:titleStyle>
      <a:lvl1pPr algn="l" rtl="0" eaLnBrk="0" fontAlgn="base" hangingPunct="0">
        <a:spcBef>
          <a:spcPct val="0"/>
        </a:spcBef>
        <a:spcAft>
          <a:spcPct val="0"/>
        </a:spcAft>
        <a:defRPr sz="3900">
          <a:solidFill>
            <a:schemeClr val="tx2"/>
          </a:solidFill>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5pPr>
      <a:lvl6pPr marL="457200" algn="l" rtl="0" fontAlgn="base">
        <a:spcBef>
          <a:spcPct val="0"/>
        </a:spcBef>
        <a:spcAft>
          <a:spcPct val="0"/>
        </a:spcAft>
        <a:defRPr sz="3900">
          <a:solidFill>
            <a:schemeClr val="tx2"/>
          </a:solidFill>
          <a:latin typeface="Arial" pitchFamily="-111" charset="0"/>
        </a:defRPr>
      </a:lvl6pPr>
      <a:lvl7pPr marL="914400" algn="l" rtl="0" fontAlgn="base">
        <a:spcBef>
          <a:spcPct val="0"/>
        </a:spcBef>
        <a:spcAft>
          <a:spcPct val="0"/>
        </a:spcAft>
        <a:defRPr sz="3900">
          <a:solidFill>
            <a:schemeClr val="tx2"/>
          </a:solidFill>
          <a:latin typeface="Arial" pitchFamily="-111" charset="0"/>
        </a:defRPr>
      </a:lvl7pPr>
      <a:lvl8pPr marL="1371600" algn="l" rtl="0" fontAlgn="base">
        <a:spcBef>
          <a:spcPct val="0"/>
        </a:spcBef>
        <a:spcAft>
          <a:spcPct val="0"/>
        </a:spcAft>
        <a:defRPr sz="3900">
          <a:solidFill>
            <a:schemeClr val="tx2"/>
          </a:solidFill>
          <a:latin typeface="Arial" pitchFamily="-111" charset="0"/>
        </a:defRPr>
      </a:lvl8pPr>
      <a:lvl9pPr marL="1828800" algn="l" rtl="0" fontAlgn="base">
        <a:spcBef>
          <a:spcPct val="0"/>
        </a:spcBef>
        <a:spcAft>
          <a:spcPct val="0"/>
        </a:spcAft>
        <a:defRPr sz="3900">
          <a:solidFill>
            <a:schemeClr val="tx2"/>
          </a:solidFill>
          <a:latin typeface="Arial" pitchFamily="-111" charset="0"/>
        </a:defRPr>
      </a:lvl9pPr>
    </p:titleStyle>
    <p:bodyStyle>
      <a:lvl1pPr marL="342900" indent="-342900" algn="l" rtl="0" eaLnBrk="0" fontAlgn="base" hangingPunct="0">
        <a:spcBef>
          <a:spcPct val="20000"/>
        </a:spcBef>
        <a:spcAft>
          <a:spcPct val="0"/>
        </a:spcAft>
        <a:buClr>
          <a:schemeClr val="accent1"/>
        </a:buClr>
        <a:buSzPct val="85000"/>
        <a:buFont typeface="Wingdings" charset="0"/>
        <a:buChar char="o"/>
        <a:defRPr sz="2800">
          <a:solidFill>
            <a:schemeClr val="tx2"/>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accent1"/>
        </a:buClr>
        <a:buSzPct val="70000"/>
        <a:buFont typeface="Wingdings" charset="0"/>
        <a:buChar char="n"/>
        <a:defRPr sz="2500">
          <a:solidFill>
            <a:schemeClr val="tx2"/>
          </a:solidFill>
          <a:latin typeface="+mn-lt"/>
          <a:ea typeface="ＭＳ Ｐゴシック" pitchFamily="-111" charset="-128"/>
        </a:defRPr>
      </a:lvl2pPr>
      <a:lvl3pPr marL="1143000" indent="-228600" algn="l" rtl="0" eaLnBrk="0" fontAlgn="base" hangingPunct="0">
        <a:spcBef>
          <a:spcPct val="20000"/>
        </a:spcBef>
        <a:spcAft>
          <a:spcPct val="0"/>
        </a:spcAft>
        <a:buClr>
          <a:schemeClr val="accent1"/>
        </a:buClr>
        <a:buSzPct val="70000"/>
        <a:buFont typeface="Wingdings" charset="0"/>
        <a:buChar char="p"/>
        <a:defRPr sz="2200">
          <a:solidFill>
            <a:schemeClr val="tx2"/>
          </a:solidFill>
          <a:latin typeface="+mn-lt"/>
          <a:ea typeface="ＭＳ Ｐゴシック" pitchFamily="34" charset="-128"/>
          <a:cs typeface="Geneva" charset="0"/>
        </a:defRPr>
      </a:lvl3pPr>
      <a:lvl4pPr marL="1600200" indent="-228600" algn="l" rtl="0" eaLnBrk="0" fontAlgn="base" hangingPunct="0">
        <a:spcBef>
          <a:spcPct val="20000"/>
        </a:spcBef>
        <a:spcAft>
          <a:spcPct val="0"/>
        </a:spcAft>
        <a:buClr>
          <a:schemeClr val="accent1"/>
        </a:buClr>
        <a:buSzPct val="70000"/>
        <a:buFont typeface="Wingdings" charset="0"/>
        <a:buChar char="n"/>
        <a:defRPr sz="2000">
          <a:solidFill>
            <a:schemeClr val="tx2"/>
          </a:solidFill>
          <a:latin typeface="+mn-lt"/>
          <a:ea typeface="Geneva" charset="0"/>
          <a:cs typeface="Geneva" charset="0"/>
        </a:defRPr>
      </a:lvl4pPr>
      <a:lvl5pPr marL="2057400" indent="-228600" algn="l" rtl="0" eaLnBrk="0" fontAlgn="base" hangingPunct="0">
        <a:spcBef>
          <a:spcPct val="20000"/>
        </a:spcBef>
        <a:spcAft>
          <a:spcPct val="0"/>
        </a:spcAft>
        <a:buClr>
          <a:schemeClr val="accent1"/>
        </a:buClr>
        <a:buSzPct val="70000"/>
        <a:buFont typeface="Wingdings" charset="0"/>
        <a:buChar char="o"/>
        <a:defRPr sz="2000">
          <a:solidFill>
            <a:schemeClr val="tx2"/>
          </a:solidFill>
          <a:latin typeface="+mn-lt"/>
          <a:ea typeface="Geneva" charset="0"/>
          <a:cs typeface="Geneva" charset="0"/>
        </a:defRPr>
      </a:lvl5pPr>
      <a:lvl6pPr marL="25146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6pPr>
      <a:lvl7pPr marL="29718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7pPr>
      <a:lvl8pPr marL="34290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8pPr>
      <a:lvl9pPr marL="38862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bwMode="invGray">
      <p:bgPr>
        <a:solidFill>
          <a:srgbClr val="000000"/>
        </a:solidFill>
        <a:effectLst/>
      </p:bgPr>
    </p:bg>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bwMode="auto">
          <a:xfrm>
            <a:off x="685800" y="533400"/>
            <a:ext cx="77724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75779" name="Rectangle 3"/>
          <p:cNvSpPr>
            <a:spLocks noGrp="1" noChangeArrowheads="1"/>
          </p:cNvSpPr>
          <p:nvPr>
            <p:ph type="body" idx="1"/>
          </p:nvPr>
        </p:nvSpPr>
        <p:spPr bwMode="auto">
          <a:xfrm>
            <a:off x="685800" y="1828800"/>
            <a:ext cx="7772400" cy="434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546820" name="Rectangle 4"/>
          <p:cNvSpPr>
            <a:spLocks noGrp="1" noChangeArrowheads="1"/>
          </p:cNvSpPr>
          <p:nvPr>
            <p:ph type="dt" sz="half" idx="2"/>
          </p:nvPr>
        </p:nvSpPr>
        <p:spPr bwMode="auto">
          <a:xfrm>
            <a:off x="685800" y="6270625"/>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400">
                <a:solidFill>
                  <a:schemeClr val="tx1"/>
                </a:solidFill>
                <a:latin typeface="Arial" charset="0"/>
                <a:ea typeface="ＭＳ Ｐゴシック" charset="-128"/>
                <a:cs typeface="ＭＳ Ｐゴシック" charset="-128"/>
              </a:defRPr>
            </a:lvl1pPr>
          </a:lstStyle>
          <a:p>
            <a:pPr>
              <a:defRPr/>
            </a:pPr>
            <a:endParaRPr lang="zh-CN" altLang="en-US">
              <a:solidFill>
                <a:srgbClr val="FFFFFF"/>
              </a:solidFill>
            </a:endParaRPr>
          </a:p>
        </p:txBody>
      </p:sp>
      <p:sp>
        <p:nvSpPr>
          <p:cNvPr id="546821" name="Rectangle 5"/>
          <p:cNvSpPr>
            <a:spLocks noGrp="1" noChangeArrowheads="1"/>
          </p:cNvSpPr>
          <p:nvPr>
            <p:ph type="ftr" sz="quarter" idx="3"/>
          </p:nvPr>
        </p:nvSpPr>
        <p:spPr bwMode="auto">
          <a:xfrm>
            <a:off x="3124200" y="6270625"/>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0" hangingPunct="0">
              <a:defRPr sz="1400">
                <a:solidFill>
                  <a:schemeClr val="tx1"/>
                </a:solidFill>
                <a:latin typeface="Arial" charset="0"/>
                <a:ea typeface="ＭＳ Ｐゴシック" charset="-128"/>
                <a:cs typeface="ＭＳ Ｐゴシック" charset="-128"/>
              </a:defRPr>
            </a:lvl1pPr>
          </a:lstStyle>
          <a:p>
            <a:pPr>
              <a:defRPr/>
            </a:pPr>
            <a:endParaRPr lang="zh-CN" altLang="en-US">
              <a:solidFill>
                <a:srgbClr val="FFFFFF"/>
              </a:solidFill>
            </a:endParaRPr>
          </a:p>
        </p:txBody>
      </p:sp>
      <p:sp>
        <p:nvSpPr>
          <p:cNvPr id="546822" name="Rectangle 6"/>
          <p:cNvSpPr>
            <a:spLocks noGrp="1" noChangeArrowheads="1"/>
          </p:cNvSpPr>
          <p:nvPr>
            <p:ph type="sldNum" sz="quarter" idx="4"/>
          </p:nvPr>
        </p:nvSpPr>
        <p:spPr bwMode="auto">
          <a:xfrm>
            <a:off x="6553200" y="6270625"/>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400">
                <a:solidFill>
                  <a:schemeClr val="tx1"/>
                </a:solidFill>
                <a:latin typeface="Arial" charset="0"/>
                <a:ea typeface="ＭＳ Ｐゴシック" charset="0"/>
                <a:cs typeface="ＭＳ Ｐゴシック" charset="0"/>
              </a:defRPr>
            </a:lvl1pPr>
          </a:lstStyle>
          <a:p>
            <a:pPr>
              <a:defRPr/>
            </a:pPr>
            <a:fld id="{2043F38E-E40A-3D4B-A77A-125FFC81CBD7}"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3504321630"/>
      </p:ext>
    </p:extLst>
  </p:cSld>
  <p:clrMap bg1="dk2" tx1="lt1" bg2="dk1" tx2="lt2" accent1="accent1" accent2="accent2" accent3="accent3" accent4="accent4" accent5="accent5" accent6="accent6" hlink="hlink" folHlink="folHlink"/>
  <p:sldLayoutIdLst>
    <p:sldLayoutId id="2147485749" r:id="rId1"/>
    <p:sldLayoutId id="2147485750" r:id="rId2"/>
    <p:sldLayoutId id="2147485751" r:id="rId3"/>
    <p:sldLayoutId id="2147485752" r:id="rId4"/>
    <p:sldLayoutId id="2147485753" r:id="rId5"/>
    <p:sldLayoutId id="2147485754" r:id="rId6"/>
    <p:sldLayoutId id="2147485755" r:id="rId7"/>
    <p:sldLayoutId id="2147485756" r:id="rId8"/>
    <p:sldLayoutId id="2147485757" r:id="rId9"/>
    <p:sldLayoutId id="2147485758" r:id="rId10"/>
  </p:sldLayoutIdLst>
  <p:txStyles>
    <p:titleStyle>
      <a:lvl1pPr algn="l" rtl="0" eaLnBrk="0" fontAlgn="base" hangingPunct="0">
        <a:lnSpc>
          <a:spcPct val="90000"/>
        </a:lnSpc>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l" rtl="0" eaLnBrk="0" fontAlgn="base" hangingPunct="0">
        <a:lnSpc>
          <a:spcPct val="90000"/>
        </a:lnSpc>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2pPr>
      <a:lvl3pPr algn="l" rtl="0" eaLnBrk="0" fontAlgn="base" hangingPunct="0">
        <a:lnSpc>
          <a:spcPct val="90000"/>
        </a:lnSpc>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3pPr>
      <a:lvl4pPr algn="l" rtl="0" eaLnBrk="0" fontAlgn="base" hangingPunct="0">
        <a:lnSpc>
          <a:spcPct val="90000"/>
        </a:lnSpc>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4pPr>
      <a:lvl5pPr algn="l" rtl="0" eaLnBrk="0" fontAlgn="base" hangingPunct="0">
        <a:lnSpc>
          <a:spcPct val="90000"/>
        </a:lnSpc>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5pPr>
      <a:lvl6pPr marL="457200" algn="l" rtl="0" eaLnBrk="0" fontAlgn="base" hangingPunct="0">
        <a:lnSpc>
          <a:spcPct val="90000"/>
        </a:lnSpc>
        <a:spcBef>
          <a:spcPct val="0"/>
        </a:spcBef>
        <a:spcAft>
          <a:spcPct val="0"/>
        </a:spcAft>
        <a:defRPr sz="4400">
          <a:solidFill>
            <a:schemeClr val="tx2"/>
          </a:solidFill>
          <a:latin typeface="Times New Roman" pitchFamily="-111" charset="0"/>
        </a:defRPr>
      </a:lvl6pPr>
      <a:lvl7pPr marL="914400" algn="l" rtl="0" eaLnBrk="0" fontAlgn="base" hangingPunct="0">
        <a:lnSpc>
          <a:spcPct val="90000"/>
        </a:lnSpc>
        <a:spcBef>
          <a:spcPct val="0"/>
        </a:spcBef>
        <a:spcAft>
          <a:spcPct val="0"/>
        </a:spcAft>
        <a:defRPr sz="4400">
          <a:solidFill>
            <a:schemeClr val="tx2"/>
          </a:solidFill>
          <a:latin typeface="Times New Roman" pitchFamily="-111" charset="0"/>
        </a:defRPr>
      </a:lvl7pPr>
      <a:lvl8pPr marL="1371600" algn="l" rtl="0" eaLnBrk="0" fontAlgn="base" hangingPunct="0">
        <a:lnSpc>
          <a:spcPct val="90000"/>
        </a:lnSpc>
        <a:spcBef>
          <a:spcPct val="0"/>
        </a:spcBef>
        <a:spcAft>
          <a:spcPct val="0"/>
        </a:spcAft>
        <a:defRPr sz="4400">
          <a:solidFill>
            <a:schemeClr val="tx2"/>
          </a:solidFill>
          <a:latin typeface="Times New Roman" pitchFamily="-111" charset="0"/>
        </a:defRPr>
      </a:lvl8pPr>
      <a:lvl9pPr marL="1828800" algn="l" rtl="0" eaLnBrk="0" fontAlgn="base" hangingPunct="0">
        <a:lnSpc>
          <a:spcPct val="90000"/>
        </a:lnSpc>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lnSpc>
          <a:spcPct val="90000"/>
        </a:lnSpc>
        <a:spcBef>
          <a:spcPct val="20000"/>
        </a:spcBef>
        <a:spcAft>
          <a:spcPct val="0"/>
        </a:spcAft>
        <a:buSzPct val="80000"/>
        <a:buFont typeface="Wingdings" charset="0"/>
        <a:buChar char="l"/>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lnSpc>
          <a:spcPct val="90000"/>
        </a:lnSpc>
        <a:spcBef>
          <a:spcPct val="20000"/>
        </a:spcBef>
        <a:spcAft>
          <a:spcPct val="0"/>
        </a:spcAft>
        <a:buSzPct val="80000"/>
        <a:buFont typeface="Wingdings" charset="0"/>
        <a:buChar char="n"/>
        <a:defRPr sz="2800">
          <a:solidFill>
            <a:schemeClr val="tx1"/>
          </a:solidFill>
          <a:latin typeface="+mn-lt"/>
          <a:ea typeface="ＭＳ Ｐゴシック" pitchFamily="-111" charset="-128"/>
        </a:defRPr>
      </a:lvl2pPr>
      <a:lvl3pPr marL="1143000" indent="-228600" algn="l" rtl="0" eaLnBrk="0" fontAlgn="base" hangingPunct="0">
        <a:lnSpc>
          <a:spcPct val="90000"/>
        </a:lnSpc>
        <a:spcBef>
          <a:spcPct val="20000"/>
        </a:spcBef>
        <a:spcAft>
          <a:spcPct val="0"/>
        </a:spcAft>
        <a:buSzPct val="80000"/>
        <a:buFont typeface="Wingdings" charset="0"/>
        <a:buChar char="l"/>
        <a:defRPr sz="2400">
          <a:solidFill>
            <a:schemeClr val="tx1"/>
          </a:solidFill>
          <a:latin typeface="+mn-lt"/>
          <a:ea typeface="ＭＳ Ｐゴシック" pitchFamily="34" charset="-128"/>
          <a:cs typeface="Geneva" charset="0"/>
        </a:defRPr>
      </a:lvl3pPr>
      <a:lvl4pPr marL="1600200" indent="-228600" algn="l" rtl="0" eaLnBrk="0" fontAlgn="base" hangingPunct="0">
        <a:lnSpc>
          <a:spcPct val="90000"/>
        </a:lnSpc>
        <a:spcBef>
          <a:spcPct val="20000"/>
        </a:spcBef>
        <a:spcAft>
          <a:spcPct val="0"/>
        </a:spcAft>
        <a:buSzPct val="80000"/>
        <a:buFont typeface="Wingdings" charset="0"/>
        <a:buChar char="n"/>
        <a:defRPr sz="2000">
          <a:solidFill>
            <a:schemeClr val="tx1"/>
          </a:solidFill>
          <a:latin typeface="+mn-lt"/>
          <a:ea typeface="Geneva" charset="0"/>
          <a:cs typeface="Geneva" charset="0"/>
        </a:defRPr>
      </a:lvl4pPr>
      <a:lvl5pPr marL="2057400" indent="-228600" algn="l" rtl="0" eaLnBrk="0" fontAlgn="base" hangingPunct="0">
        <a:lnSpc>
          <a:spcPct val="90000"/>
        </a:lnSpc>
        <a:spcBef>
          <a:spcPct val="20000"/>
        </a:spcBef>
        <a:spcAft>
          <a:spcPct val="0"/>
        </a:spcAft>
        <a:buSzPct val="80000"/>
        <a:buFont typeface="Wingdings" charset="0"/>
        <a:buChar char="l"/>
        <a:defRPr sz="2000">
          <a:solidFill>
            <a:schemeClr val="tx1"/>
          </a:solidFill>
          <a:latin typeface="+mn-lt"/>
          <a:ea typeface="Geneva" charset="0"/>
          <a:cs typeface="Geneva" charset="0"/>
        </a:defRPr>
      </a:lvl5pPr>
      <a:lvl6pPr marL="2514600" indent="-228600" algn="l" rtl="0" eaLnBrk="0" fontAlgn="base" hangingPunct="0">
        <a:lnSpc>
          <a:spcPct val="90000"/>
        </a:lnSpc>
        <a:spcBef>
          <a:spcPct val="20000"/>
        </a:spcBef>
        <a:spcAft>
          <a:spcPct val="0"/>
        </a:spcAft>
        <a:buSzPct val="80000"/>
        <a:buFont typeface="Wingdings" pitchFamily="-111" charset="2"/>
        <a:buChar char="l"/>
        <a:defRPr sz="2000">
          <a:solidFill>
            <a:schemeClr val="tx1"/>
          </a:solidFill>
          <a:latin typeface="+mn-lt"/>
          <a:ea typeface="ＭＳ Ｐゴシック" pitchFamily="-111" charset="-128"/>
        </a:defRPr>
      </a:lvl6pPr>
      <a:lvl7pPr marL="2971800" indent="-228600" algn="l" rtl="0" eaLnBrk="0" fontAlgn="base" hangingPunct="0">
        <a:lnSpc>
          <a:spcPct val="90000"/>
        </a:lnSpc>
        <a:spcBef>
          <a:spcPct val="20000"/>
        </a:spcBef>
        <a:spcAft>
          <a:spcPct val="0"/>
        </a:spcAft>
        <a:buSzPct val="80000"/>
        <a:buFont typeface="Wingdings" pitchFamily="-111" charset="2"/>
        <a:buChar char="l"/>
        <a:defRPr sz="2000">
          <a:solidFill>
            <a:schemeClr val="tx1"/>
          </a:solidFill>
          <a:latin typeface="+mn-lt"/>
          <a:ea typeface="ＭＳ Ｐゴシック" pitchFamily="-111" charset="-128"/>
        </a:defRPr>
      </a:lvl7pPr>
      <a:lvl8pPr marL="3429000" indent="-228600" algn="l" rtl="0" eaLnBrk="0" fontAlgn="base" hangingPunct="0">
        <a:lnSpc>
          <a:spcPct val="90000"/>
        </a:lnSpc>
        <a:spcBef>
          <a:spcPct val="20000"/>
        </a:spcBef>
        <a:spcAft>
          <a:spcPct val="0"/>
        </a:spcAft>
        <a:buSzPct val="80000"/>
        <a:buFont typeface="Wingdings" pitchFamily="-111" charset="2"/>
        <a:buChar char="l"/>
        <a:defRPr sz="2000">
          <a:solidFill>
            <a:schemeClr val="tx1"/>
          </a:solidFill>
          <a:latin typeface="+mn-lt"/>
          <a:ea typeface="ＭＳ Ｐゴシック" pitchFamily="-111" charset="-128"/>
        </a:defRPr>
      </a:lvl8pPr>
      <a:lvl9pPr marL="3886200" indent="-228600" algn="l" rtl="0" eaLnBrk="0" fontAlgn="base" hangingPunct="0">
        <a:lnSpc>
          <a:spcPct val="90000"/>
        </a:lnSpc>
        <a:spcBef>
          <a:spcPct val="20000"/>
        </a:spcBef>
        <a:spcAft>
          <a:spcPct val="0"/>
        </a:spcAft>
        <a:buSzPct val="80000"/>
        <a:buFont typeface="Wingdings" pitchFamily="-111" charset="2"/>
        <a:buChar char="l"/>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61F442D0-A11F-2640-8129-5D1BEF7A3C1E}" type="slidenum">
              <a:rPr lang="en-US"/>
              <a:pPr>
                <a:defRPr/>
              </a:pPr>
              <a:t>‹#›</a:t>
            </a:fld>
            <a:endParaRPr lang="en-US"/>
          </a:p>
        </p:txBody>
      </p:sp>
    </p:spTree>
    <p:extLst>
      <p:ext uri="{BB962C8B-B14F-4D97-AF65-F5344CB8AC3E}">
        <p14:creationId xmlns:p14="http://schemas.microsoft.com/office/powerpoint/2010/main" val="1613557668"/>
      </p:ext>
    </p:extLst>
  </p:cSld>
  <p:clrMap bg1="dk2" tx1="lt1" bg2="dk1" tx2="lt2" accent1="accent1" accent2="accent2" accent3="accent3" accent4="accent4" accent5="accent5" accent6="accent6" hlink="hlink" folHlink="folHlink"/>
  <p:sldLayoutIdLst>
    <p:sldLayoutId id="2147485761" r:id="rId1"/>
    <p:sldLayoutId id="2147485762" r:id="rId2"/>
    <p:sldLayoutId id="2147485763" r:id="rId3"/>
    <p:sldLayoutId id="2147485764" r:id="rId4"/>
    <p:sldLayoutId id="2147485765" r:id="rId5"/>
    <p:sldLayoutId id="2147485766" r:id="rId6"/>
    <p:sldLayoutId id="2147485767" r:id="rId7"/>
    <p:sldLayoutId id="2147485768" r:id="rId8"/>
    <p:sldLayoutId id="2147485769" r:id="rId9"/>
    <p:sldLayoutId id="2147485770" r:id="rId10"/>
    <p:sldLayoutId id="2147485771"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blipFill dpi="0" rotWithShape="0">
          <a:blip r:embed="rId17" cstate="print">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TW"/>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chemeClr val="tx1"/>
                </a:solidFill>
                <a:latin typeface="+mn-lt"/>
                <a:ea typeface="新細明體" charset="-120"/>
                <a:cs typeface="新細明體" charset="-120"/>
              </a:defRPr>
            </a:lvl1pPr>
          </a:lstStyle>
          <a:p>
            <a:pPr>
              <a:defRPr/>
            </a:pPr>
            <a:endParaRPr lang="en-US" altLang="zh-TW">
              <a:solidFill>
                <a:srgbClr val="000000"/>
              </a:solidFill>
              <a:latin typeface="Aria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tx1"/>
                </a:solidFill>
                <a:latin typeface="+mn-lt"/>
                <a:ea typeface="新細明體" charset="-120"/>
                <a:cs typeface="新細明體" charset="-120"/>
              </a:defRPr>
            </a:lvl1pPr>
          </a:lstStyle>
          <a:p>
            <a:pPr algn="ctr">
              <a:defRPr/>
            </a:pPr>
            <a:endParaRPr lang="en-US" altLang="zh-TW">
              <a:solidFill>
                <a:srgbClr val="000000"/>
              </a:solidFill>
              <a:latin typeface="Aria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solidFill>
                  <a:schemeClr val="tx1"/>
                </a:solidFill>
                <a:latin typeface="Arial" charset="0"/>
                <a:ea typeface="新細明體" charset="0"/>
                <a:cs typeface="新細明體" charset="0"/>
              </a:defRPr>
            </a:lvl1pPr>
          </a:lstStyle>
          <a:p>
            <a:pPr>
              <a:defRPr/>
            </a:pPr>
            <a:fld id="{20C692B4-AD8F-B042-8A2D-0112F0EB4159}"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3563941204"/>
      </p:ext>
    </p:extLst>
  </p:cSld>
  <p:clrMap bg1="lt1" tx1="dk1" bg2="lt2" tx2="dk2" accent1="accent1" accent2="accent2" accent3="accent3" accent4="accent4" accent5="accent5" accent6="accent6" hlink="hlink" folHlink="folHlink"/>
  <p:sldLayoutIdLst>
    <p:sldLayoutId id="2147485773" r:id="rId1"/>
    <p:sldLayoutId id="2147485774" r:id="rId2"/>
    <p:sldLayoutId id="2147485775" r:id="rId3"/>
    <p:sldLayoutId id="2147485776" r:id="rId4"/>
    <p:sldLayoutId id="2147485777" r:id="rId5"/>
    <p:sldLayoutId id="2147485778" r:id="rId6"/>
    <p:sldLayoutId id="2147485779" r:id="rId7"/>
    <p:sldLayoutId id="2147485780" r:id="rId8"/>
    <p:sldLayoutId id="2147485781" r:id="rId9"/>
    <p:sldLayoutId id="2147485782" r:id="rId10"/>
    <p:sldLayoutId id="2147485783" r:id="rId11"/>
    <p:sldLayoutId id="2147485784" r:id="rId12"/>
    <p:sldLayoutId id="2147485785" r:id="rId13"/>
    <p:sldLayoutId id="2147485786" r:id="rId14"/>
    <p:sldLayoutId id="2147485787" r:id="rId15"/>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128"/>
          <a:cs typeface="ヒラギノ角ゴ Pro W3" charset="-128"/>
        </a:defRPr>
      </a:lvl2pPr>
      <a:lvl3pPr algn="ctr" rtl="0" eaLnBrk="0" fontAlgn="base" hangingPunct="0">
        <a:spcBef>
          <a:spcPct val="0"/>
        </a:spcBef>
        <a:spcAft>
          <a:spcPct val="0"/>
        </a:spcAft>
        <a:defRPr sz="4400">
          <a:solidFill>
            <a:schemeClr val="tx2"/>
          </a:solidFill>
          <a:latin typeface="Arial" charset="0"/>
          <a:ea typeface="ヒラギノ角ゴ Pro W3" charset="-128"/>
          <a:cs typeface="ヒラギノ角ゴ Pro W3" charset="-128"/>
        </a:defRPr>
      </a:lvl3pPr>
      <a:lvl4pPr algn="ctr" rtl="0" eaLnBrk="0" fontAlgn="base" hangingPunct="0">
        <a:spcBef>
          <a:spcPct val="0"/>
        </a:spcBef>
        <a:spcAft>
          <a:spcPct val="0"/>
        </a:spcAft>
        <a:defRPr sz="4400">
          <a:solidFill>
            <a:schemeClr val="tx2"/>
          </a:solidFill>
          <a:latin typeface="Arial" charset="0"/>
          <a:ea typeface="ヒラギノ角ゴ Pro W3" charset="-128"/>
          <a:cs typeface="ヒラギノ角ゴ Pro W3" charset="-128"/>
        </a:defRPr>
      </a:lvl4pPr>
      <a:lvl5pPr algn="ctr" rtl="0" eaLnBrk="0" fontAlgn="base" hangingPunct="0">
        <a:spcBef>
          <a:spcPct val="0"/>
        </a:spcBef>
        <a:spcAft>
          <a:spcPct val="0"/>
        </a:spcAft>
        <a:defRPr sz="4400">
          <a:solidFill>
            <a:schemeClr val="tx2"/>
          </a:solidFill>
          <a:latin typeface="Arial" charset="0"/>
          <a:ea typeface="ヒラギノ角ゴ Pro W3" charset="-128"/>
          <a:cs typeface="ヒラギノ角ゴ Pro W3" charset="-128"/>
        </a:defRPr>
      </a:lvl5pPr>
      <a:lvl6pPr marL="457200" algn="ctr" rtl="0" fontAlgn="base">
        <a:spcBef>
          <a:spcPct val="0"/>
        </a:spcBef>
        <a:spcAft>
          <a:spcPct val="0"/>
        </a:spcAft>
        <a:defRPr sz="4400">
          <a:solidFill>
            <a:schemeClr val="tx2"/>
          </a:solidFill>
          <a:latin typeface="Arial" charset="0"/>
          <a:ea typeface="ヒラギノ角ゴ Pro W3" charset="-128"/>
          <a:cs typeface="ヒラギノ角ゴ Pro W3" charset="-128"/>
        </a:defRPr>
      </a:lvl6pPr>
      <a:lvl7pPr marL="914400" algn="ctr" rtl="0" fontAlgn="base">
        <a:spcBef>
          <a:spcPct val="0"/>
        </a:spcBef>
        <a:spcAft>
          <a:spcPct val="0"/>
        </a:spcAft>
        <a:defRPr sz="4400">
          <a:solidFill>
            <a:schemeClr val="tx2"/>
          </a:solidFill>
          <a:latin typeface="Arial" charset="0"/>
          <a:ea typeface="ヒラギノ角ゴ Pro W3" charset="-128"/>
          <a:cs typeface="ヒラギノ角ゴ Pro W3" charset="-128"/>
        </a:defRPr>
      </a:lvl7pPr>
      <a:lvl8pPr marL="1371600" algn="ctr" rtl="0" fontAlgn="base">
        <a:spcBef>
          <a:spcPct val="0"/>
        </a:spcBef>
        <a:spcAft>
          <a:spcPct val="0"/>
        </a:spcAft>
        <a:defRPr sz="4400">
          <a:solidFill>
            <a:schemeClr val="tx2"/>
          </a:solidFill>
          <a:latin typeface="Arial" charset="0"/>
          <a:ea typeface="ヒラギノ角ゴ Pro W3" charset="-128"/>
          <a:cs typeface="ヒラギノ角ゴ Pro W3" charset="-128"/>
        </a:defRPr>
      </a:lvl8pPr>
      <a:lvl9pPr marL="1828800" algn="ctr" rtl="0" fontAlgn="base">
        <a:spcBef>
          <a:spcPct val="0"/>
        </a:spcBef>
        <a:spcAft>
          <a:spcPct val="0"/>
        </a:spcAft>
        <a:defRPr sz="4400">
          <a:solidFill>
            <a:schemeClr val="tx2"/>
          </a:solidFill>
          <a:latin typeface="Arial" charset="0"/>
          <a:ea typeface="ヒラギノ角ゴ Pro W3" charset="-128"/>
          <a:cs typeface="ヒラギノ角ゴ Pro W3"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211971"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sz="1400" b="0">
                <a:solidFill>
                  <a:schemeClr val="tx1"/>
                </a:solidFill>
                <a:effectLst/>
                <a:latin typeface="+mn-lt"/>
                <a:ea typeface="+mn-ea"/>
                <a:cs typeface="+mn-cs"/>
              </a:defRPr>
            </a:lvl1pPr>
          </a:lstStyle>
          <a:p>
            <a:pPr>
              <a:defRPr/>
            </a:pPr>
            <a:endParaRPr lang="en-US">
              <a:solidFill>
                <a:srgbClr val="000000"/>
              </a:solidFill>
              <a:latin typeface="Times New Roman"/>
            </a:endParaRPr>
          </a:p>
        </p:txBody>
      </p:sp>
      <p:sp>
        <p:nvSpPr>
          <p:cNvPr id="211972"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sz="1400" b="0">
                <a:solidFill>
                  <a:schemeClr val="tx1"/>
                </a:solidFill>
                <a:effectLst/>
                <a:latin typeface="+mn-lt"/>
                <a:ea typeface="+mn-ea"/>
                <a:cs typeface="+mn-cs"/>
              </a:defRPr>
            </a:lvl1pPr>
          </a:lstStyle>
          <a:p>
            <a:pPr>
              <a:defRPr/>
            </a:pPr>
            <a:endParaRPr lang="en-US">
              <a:solidFill>
                <a:srgbClr val="000000"/>
              </a:solidFill>
              <a:latin typeface="Times New Roman"/>
            </a:endParaRPr>
          </a:p>
        </p:txBody>
      </p:sp>
      <p:sp>
        <p:nvSpPr>
          <p:cNvPr id="211973"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spcBef>
                <a:spcPct val="50000"/>
              </a:spcBef>
              <a:defRPr sz="1400" b="0">
                <a:solidFill>
                  <a:schemeClr val="tx1"/>
                </a:solidFill>
                <a:latin typeface="Times New Roman" charset="0"/>
              </a:defRPr>
            </a:lvl1pPr>
          </a:lstStyle>
          <a:p>
            <a:pPr>
              <a:defRPr/>
            </a:pPr>
            <a:fld id="{86A960E2-6D61-4245-8688-7C4703469621}" type="slidenum">
              <a:rPr lang="en-US">
                <a:solidFill>
                  <a:srgbClr val="000000"/>
                </a:solidFill>
              </a:rPr>
              <a:pPr>
                <a:defRPr/>
              </a:pPr>
              <a:t>‹#›</a:t>
            </a:fld>
            <a:endParaRPr lang="en-US">
              <a:solidFill>
                <a:srgbClr val="000000"/>
              </a:solidFill>
            </a:endParaRPr>
          </a:p>
        </p:txBody>
      </p:sp>
      <p:pic>
        <p:nvPicPr>
          <p:cNvPr id="40966" name="Picture 6" descr="strtegic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967"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98090487"/>
      </p:ext>
    </p:extLst>
  </p:cSld>
  <p:clrMap bg1="lt1" tx1="dk1" bg2="lt2" tx2="dk2" accent1="accent1" accent2="accent2" accent3="accent3" accent4="accent4" accent5="accent5" accent6="accent6" hlink="hlink" folHlink="folHlink"/>
  <p:sldLayoutIdLst>
    <p:sldLayoutId id="2147485789" r:id="rId1"/>
    <p:sldLayoutId id="2147485790" r:id="rId2"/>
    <p:sldLayoutId id="2147485791" r:id="rId3"/>
    <p:sldLayoutId id="2147485792" r:id="rId4"/>
    <p:sldLayoutId id="2147485793" r:id="rId5"/>
    <p:sldLayoutId id="2147485794" r:id="rId6"/>
    <p:sldLayoutId id="2147485795" r:id="rId7"/>
    <p:sldLayoutId id="2147485796" r:id="rId8"/>
    <p:sldLayoutId id="2147485797" r:id="rId9"/>
    <p:sldLayoutId id="2147485798" r:id="rId10"/>
    <p:sldLayoutId id="2147485799"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SzPct val="95000"/>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1" y="1589"/>
            <a:ext cx="9132888" cy="6845300"/>
            <a:chOff x="0" y="1"/>
            <a:chExt cx="5753" cy="4312"/>
          </a:xfrm>
        </p:grpSpPr>
        <p:sp>
          <p:nvSpPr>
            <p:cNvPr id="614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eaLnBrk="1" hangingPunct="1">
                <a:defRPr/>
              </a:pPr>
              <a:endParaRPr lang="en-US" sz="2400">
                <a:solidFill>
                  <a:srgbClr val="FFFFFF"/>
                </a:solidFill>
                <a:latin typeface="Times New Roman" charset="0"/>
                <a:ea typeface="ＭＳ Ｐゴシック" charset="-128"/>
                <a:cs typeface="ＭＳ Ｐゴシック" charset="-128"/>
              </a:endParaRPr>
            </a:p>
          </p:txBody>
        </p:sp>
        <p:sp>
          <p:nvSpPr>
            <p:cNvPr id="1033"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2400">
                <a:solidFill>
                  <a:srgbClr val="FFFFFF"/>
                </a:solidFill>
                <a:latin typeface="Times New Roman" charset="0"/>
                <a:ea typeface="ＭＳ Ｐゴシック" charset="0"/>
              </a:endParaRPr>
            </a:p>
          </p:txBody>
        </p:sp>
      </p:grpSp>
      <p:sp>
        <p:nvSpPr>
          <p:cNvPr id="6149"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943" tIns="45970" rIns="91943" bIns="45970" numCol="1" anchor="ctr" anchorCtr="0" compatLnSpc="1">
            <a:prstTxWarp prst="textNoShape">
              <a:avLst/>
            </a:prstTxWarp>
          </a:bodyPr>
          <a:lstStyle/>
          <a:p>
            <a:pPr lvl="0"/>
            <a:r>
              <a:rPr lang="en-US" dirty="0"/>
              <a:t>Click to edit Master title style</a:t>
            </a:r>
          </a:p>
        </p:txBody>
      </p:sp>
      <p:sp>
        <p:nvSpPr>
          <p:cNvPr id="615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943" tIns="45970" rIns="91943" bIns="45970" numCol="1" anchor="ctr" anchorCtr="0" compatLnSpc="1">
            <a:prstTxWarp prst="textNoShape">
              <a:avLst/>
            </a:prstTxWarp>
          </a:bodyPr>
          <a:lstStyle>
            <a:lvl1pPr>
              <a:defRPr sz="1400">
                <a:ea typeface="ＭＳ Ｐゴシック" charset="-128"/>
                <a:cs typeface="ＭＳ Ｐゴシック" charset="-128"/>
              </a:defRPr>
            </a:lvl1pPr>
          </a:lstStyle>
          <a:p>
            <a:pPr eaLnBrk="1" hangingPunct="1">
              <a:defRPr/>
            </a:pPr>
            <a:endParaRPr lang="en-US">
              <a:solidFill>
                <a:srgbClr val="FFFFFF"/>
              </a:solidFill>
              <a:latin typeface="Times New Roman" charset="0"/>
            </a:endParaRPr>
          </a:p>
        </p:txBody>
      </p:sp>
      <p:sp>
        <p:nvSpPr>
          <p:cNvPr id="6151" name="Rectangle 7"/>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943" tIns="45970" rIns="91943" bIns="45970" numCol="1" anchor="ctr" anchorCtr="0" compatLnSpc="1">
            <a:prstTxWarp prst="textNoShape">
              <a:avLst/>
            </a:prstTxWarp>
          </a:bodyPr>
          <a:lstStyle>
            <a:lvl1pPr algn="ctr">
              <a:defRPr sz="1400">
                <a:ea typeface="ＭＳ Ｐゴシック" charset="-128"/>
                <a:cs typeface="ＭＳ Ｐゴシック" charset="-128"/>
              </a:defRPr>
            </a:lvl1pPr>
          </a:lstStyle>
          <a:p>
            <a:pPr eaLnBrk="1" hangingPunct="1">
              <a:defRPr/>
            </a:pPr>
            <a:endParaRPr lang="en-US">
              <a:solidFill>
                <a:srgbClr val="FFFFFF"/>
              </a:solidFill>
              <a:latin typeface="Times New Roman" charset="0"/>
            </a:endParaRPr>
          </a:p>
        </p:txBody>
      </p:sp>
      <p:sp>
        <p:nvSpPr>
          <p:cNvPr id="615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943" tIns="45970" rIns="91943" bIns="45970" numCol="1" anchor="ctr" anchorCtr="0" compatLnSpc="1">
            <a:prstTxWarp prst="textNoShape">
              <a:avLst/>
            </a:prstTxWarp>
          </a:bodyPr>
          <a:lstStyle>
            <a:lvl1pPr algn="r">
              <a:defRPr sz="1400"/>
            </a:lvl1pPr>
          </a:lstStyle>
          <a:p>
            <a:pPr eaLnBrk="1" hangingPunct="1">
              <a:defRPr/>
            </a:pPr>
            <a:fld id="{D294187F-00A1-6040-B8D4-6AA4296BE230}" type="slidenum">
              <a:rPr lang="en-US">
                <a:solidFill>
                  <a:srgbClr val="FFFFFF"/>
                </a:solidFill>
                <a:latin typeface="Times New Roman" charset="0"/>
                <a:ea typeface="ＭＳ Ｐゴシック" charset="0"/>
              </a:rPr>
              <a:pPr eaLnBrk="1" hangingPunct="1">
                <a:defRPr/>
              </a:pPr>
              <a:t>‹#›</a:t>
            </a:fld>
            <a:endParaRPr lang="en-US">
              <a:solidFill>
                <a:srgbClr val="FFFFFF"/>
              </a:solidFill>
              <a:latin typeface="Times New Roman" charset="0"/>
              <a:ea typeface="ＭＳ Ｐゴシック" charset="0"/>
            </a:endParaRPr>
          </a:p>
        </p:txBody>
      </p:sp>
      <p:sp>
        <p:nvSpPr>
          <p:cNvPr id="1031" name="Rectangle 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06" tIns="45653" rIns="91306" bIns="4565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07652400"/>
      </p:ext>
    </p:extLst>
  </p:cSld>
  <p:clrMap bg1="dk2" tx1="lt1" bg2="dk1" tx2="lt2" accent1="accent1" accent2="accent2" accent3="accent3" accent4="accent4" accent5="accent5" accent6="accent6" hlink="hlink" folHlink="folHlink"/>
  <p:sldLayoutIdLst>
    <p:sldLayoutId id="2147485801" r:id="rId1"/>
    <p:sldLayoutId id="2147485802" r:id="rId2"/>
    <p:sldLayoutId id="2147485803" r:id="rId3"/>
    <p:sldLayoutId id="2147485804" r:id="rId4"/>
    <p:sldLayoutId id="2147485805" r:id="rId5"/>
    <p:sldLayoutId id="2147485806" r:id="rId6"/>
    <p:sldLayoutId id="2147485807" r:id="rId7"/>
    <p:sldLayoutId id="2147485808" r:id="rId8"/>
    <p:sldLayoutId id="2147485809" r:id="rId9"/>
    <p:sldLayoutId id="2147485810" r:id="rId10"/>
    <p:sldLayoutId id="2147485811" r:id="rId11"/>
    <p:sldLayoutId id="2147485812"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5pPr>
      <a:lvl6pPr marL="456543"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13096"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69641"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2619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2413" indent="-342413" algn="l" rtl="0" eaLnBrk="0" fontAlgn="base" hangingPunct="0">
        <a:spcBef>
          <a:spcPct val="20000"/>
        </a:spcBef>
        <a:spcAft>
          <a:spcPct val="0"/>
        </a:spcAft>
        <a:buClr>
          <a:schemeClr val="accent2"/>
        </a:buClr>
        <a:buSzPct val="80000"/>
        <a:buFont typeface="Wingdings" charset="0"/>
        <a:buChar char="l"/>
        <a:defRPr sz="3200">
          <a:solidFill>
            <a:schemeClr val="tx1"/>
          </a:solidFill>
          <a:latin typeface="Arial"/>
          <a:ea typeface="ＭＳ Ｐゴシック" pitchFamily="-108" charset="-128"/>
          <a:cs typeface="Arial"/>
        </a:defRPr>
      </a:lvl1pPr>
      <a:lvl2pPr marL="741886" indent="-285350" algn="l" rtl="0" eaLnBrk="0" fontAlgn="base" hangingPunct="0">
        <a:spcBef>
          <a:spcPct val="20000"/>
        </a:spcBef>
        <a:spcAft>
          <a:spcPct val="0"/>
        </a:spcAft>
        <a:buClr>
          <a:schemeClr val="tx1"/>
        </a:buClr>
        <a:buSzPct val="90000"/>
        <a:buChar char="–"/>
        <a:defRPr sz="2800">
          <a:solidFill>
            <a:schemeClr val="tx1"/>
          </a:solidFill>
          <a:latin typeface="Arial"/>
          <a:ea typeface="ＭＳ Ｐゴシック" pitchFamily="-108" charset="-128"/>
          <a:cs typeface="Arial"/>
        </a:defRPr>
      </a:lvl2pPr>
      <a:lvl3pPr marL="1141363" indent="-228273" algn="l" rtl="0" eaLnBrk="0" fontAlgn="base" hangingPunct="0">
        <a:spcBef>
          <a:spcPct val="20000"/>
        </a:spcBef>
        <a:spcAft>
          <a:spcPct val="0"/>
        </a:spcAft>
        <a:buClr>
          <a:schemeClr val="accent1"/>
        </a:buClr>
        <a:buSzPct val="60000"/>
        <a:buFont typeface="Wingdings" charset="0"/>
        <a:buChar char="l"/>
        <a:defRPr sz="2400">
          <a:solidFill>
            <a:schemeClr val="tx1"/>
          </a:solidFill>
          <a:latin typeface="Arial"/>
          <a:ea typeface="ＭＳ Ｐゴシック" pitchFamily="-108" charset="-128"/>
          <a:cs typeface="Arial"/>
        </a:defRPr>
      </a:lvl3pPr>
      <a:lvl4pPr marL="1597912" indent="-228273" algn="l" rtl="0" eaLnBrk="0" fontAlgn="base" hangingPunct="0">
        <a:spcBef>
          <a:spcPct val="20000"/>
        </a:spcBef>
        <a:spcAft>
          <a:spcPct val="0"/>
        </a:spcAft>
        <a:buClr>
          <a:schemeClr val="tx1"/>
        </a:buClr>
        <a:buChar char="–"/>
        <a:defRPr sz="2000">
          <a:solidFill>
            <a:schemeClr val="tx1"/>
          </a:solidFill>
          <a:latin typeface="Arial"/>
          <a:ea typeface="ＭＳ Ｐゴシック" pitchFamily="-108" charset="-128"/>
          <a:cs typeface="Arial"/>
        </a:defRPr>
      </a:lvl4pPr>
      <a:lvl5pPr marL="2054463" indent="-228273" algn="l" rtl="0" eaLnBrk="0" fontAlgn="base" hangingPunct="0">
        <a:spcBef>
          <a:spcPct val="20000"/>
        </a:spcBef>
        <a:spcAft>
          <a:spcPct val="0"/>
        </a:spcAft>
        <a:buClr>
          <a:schemeClr val="accent1"/>
        </a:buClr>
        <a:buChar char="•"/>
        <a:defRPr sz="2000">
          <a:solidFill>
            <a:schemeClr val="tx1"/>
          </a:solidFill>
          <a:latin typeface="Arial"/>
          <a:ea typeface="ＭＳ Ｐゴシック" pitchFamily="-108" charset="-128"/>
          <a:cs typeface="Arial"/>
        </a:defRPr>
      </a:lvl5pPr>
      <a:lvl6pPr marL="2511004" indent="-228273"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6pPr>
      <a:lvl7pPr marL="2967555" indent="-228273"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7pPr>
      <a:lvl8pPr marL="3424101" indent="-228273"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8pPr>
      <a:lvl9pPr marL="3880643" indent="-228273"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9pPr>
    </p:bodyStyle>
    <p:otherStyle>
      <a:defPPr>
        <a:defRPr lang="en-US"/>
      </a:defPPr>
      <a:lvl1pPr marL="0" algn="l" defTabSz="456543" rtl="0" eaLnBrk="1" latinLnBrk="0" hangingPunct="1">
        <a:defRPr sz="1800" kern="1200">
          <a:solidFill>
            <a:schemeClr val="tx1"/>
          </a:solidFill>
          <a:latin typeface="+mn-lt"/>
          <a:ea typeface="+mn-ea"/>
          <a:cs typeface="+mn-cs"/>
        </a:defRPr>
      </a:lvl1pPr>
      <a:lvl2pPr marL="456543" algn="l" defTabSz="456543" rtl="0" eaLnBrk="1" latinLnBrk="0" hangingPunct="1">
        <a:defRPr sz="1800" kern="1200">
          <a:solidFill>
            <a:schemeClr val="tx1"/>
          </a:solidFill>
          <a:latin typeface="+mn-lt"/>
          <a:ea typeface="+mn-ea"/>
          <a:cs typeface="+mn-cs"/>
        </a:defRPr>
      </a:lvl2pPr>
      <a:lvl3pPr marL="913096" algn="l" defTabSz="456543" rtl="0" eaLnBrk="1" latinLnBrk="0" hangingPunct="1">
        <a:defRPr sz="1800" kern="1200">
          <a:solidFill>
            <a:schemeClr val="tx1"/>
          </a:solidFill>
          <a:latin typeface="+mn-lt"/>
          <a:ea typeface="+mn-ea"/>
          <a:cs typeface="+mn-cs"/>
        </a:defRPr>
      </a:lvl3pPr>
      <a:lvl4pPr marL="1369641" algn="l" defTabSz="456543" rtl="0" eaLnBrk="1" latinLnBrk="0" hangingPunct="1">
        <a:defRPr sz="1800" kern="1200">
          <a:solidFill>
            <a:schemeClr val="tx1"/>
          </a:solidFill>
          <a:latin typeface="+mn-lt"/>
          <a:ea typeface="+mn-ea"/>
          <a:cs typeface="+mn-cs"/>
        </a:defRPr>
      </a:lvl4pPr>
      <a:lvl5pPr marL="1826190" algn="l" defTabSz="456543" rtl="0" eaLnBrk="1" latinLnBrk="0" hangingPunct="1">
        <a:defRPr sz="1800" kern="1200">
          <a:solidFill>
            <a:schemeClr val="tx1"/>
          </a:solidFill>
          <a:latin typeface="+mn-lt"/>
          <a:ea typeface="+mn-ea"/>
          <a:cs typeface="+mn-cs"/>
        </a:defRPr>
      </a:lvl5pPr>
      <a:lvl6pPr marL="2282730" algn="l" defTabSz="456543" rtl="0" eaLnBrk="1" latinLnBrk="0" hangingPunct="1">
        <a:defRPr sz="1800" kern="1200">
          <a:solidFill>
            <a:schemeClr val="tx1"/>
          </a:solidFill>
          <a:latin typeface="+mn-lt"/>
          <a:ea typeface="+mn-ea"/>
          <a:cs typeface="+mn-cs"/>
        </a:defRPr>
      </a:lvl6pPr>
      <a:lvl7pPr marL="2739280" algn="l" defTabSz="456543" rtl="0" eaLnBrk="1" latinLnBrk="0" hangingPunct="1">
        <a:defRPr sz="1800" kern="1200">
          <a:solidFill>
            <a:schemeClr val="tx1"/>
          </a:solidFill>
          <a:latin typeface="+mn-lt"/>
          <a:ea typeface="+mn-ea"/>
          <a:cs typeface="+mn-cs"/>
        </a:defRPr>
      </a:lvl7pPr>
      <a:lvl8pPr marL="3195826" algn="l" defTabSz="456543" rtl="0" eaLnBrk="1" latinLnBrk="0" hangingPunct="1">
        <a:defRPr sz="1800" kern="1200">
          <a:solidFill>
            <a:schemeClr val="tx1"/>
          </a:solidFill>
          <a:latin typeface="+mn-lt"/>
          <a:ea typeface="+mn-ea"/>
          <a:cs typeface="+mn-cs"/>
        </a:defRPr>
      </a:lvl8pPr>
      <a:lvl9pPr marL="3652371" algn="l" defTabSz="456543"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3" y="44450"/>
            <a:ext cx="9070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06" tIns="45653" rIns="91306" bIns="45653"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06" tIns="45653" rIns="91306" bIns="4565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06" tIns="45653" rIns="91306" bIns="45653"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306" tIns="45653" rIns="91306" bIns="45653"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06" tIns="45653" rIns="91306" bIns="45653" numCol="1" anchor="t" anchorCtr="0" compatLnSpc="1">
            <a:prstTxWarp prst="textNoShape">
              <a:avLst/>
            </a:prstTxWarp>
          </a:bodyPr>
          <a:lstStyle>
            <a:lvl1pPr algn="r">
              <a:defRPr sz="1400">
                <a:solidFill>
                  <a:srgbClr val="000000"/>
                </a:solidFill>
                <a:latin typeface="Times New Roman" charset="0"/>
              </a:defRPr>
            </a:lvl1pPr>
          </a:lstStyle>
          <a:p>
            <a:pPr>
              <a:defRPr/>
            </a:pPr>
            <a:fld id="{C7FCEC4A-0619-534F-AB0C-4C4D1986DF16}" type="slidenum">
              <a:rPr lang="en-US">
                <a:ea typeface="ＭＳ Ｐゴシック" charset="0"/>
              </a:rPr>
              <a:pPr>
                <a:defRPr/>
              </a:pPr>
              <a:t>‹#›</a:t>
            </a:fld>
            <a:endParaRPr lang="en-US">
              <a:ea typeface="ＭＳ Ｐゴシック" charset="0"/>
            </a:endParaRPr>
          </a:p>
        </p:txBody>
      </p:sp>
    </p:spTree>
    <p:extLst>
      <p:ext uri="{BB962C8B-B14F-4D97-AF65-F5344CB8AC3E}">
        <p14:creationId xmlns:p14="http://schemas.microsoft.com/office/powerpoint/2010/main" val="1197194500"/>
      </p:ext>
    </p:extLst>
  </p:cSld>
  <p:clrMap bg1="lt1" tx1="dk1" bg2="lt2" tx2="dk2" accent1="accent1" accent2="accent2" accent3="accent3" accent4="accent4" accent5="accent5" accent6="accent6" hlink="hlink" folHlink="folHlink"/>
  <p:sldLayoutIdLst>
    <p:sldLayoutId id="2147485814" r:id="rId1"/>
    <p:sldLayoutId id="2147485815" r:id="rId2"/>
    <p:sldLayoutId id="2147485816" r:id="rId3"/>
    <p:sldLayoutId id="2147485817" r:id="rId4"/>
    <p:sldLayoutId id="2147485818" r:id="rId5"/>
    <p:sldLayoutId id="2147485819" r:id="rId6"/>
    <p:sldLayoutId id="2147485820" r:id="rId7"/>
    <p:sldLayoutId id="2147485821" r:id="rId8"/>
    <p:sldLayoutId id="2147485822" r:id="rId9"/>
    <p:sldLayoutId id="2147485823" r:id="rId10"/>
    <p:sldLayoutId id="2147485824" r:id="rId11"/>
    <p:sldLayoutId id="2147485825" r:id="rId12"/>
    <p:sldLayoutId id="2147485826"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6543" algn="ctr" rtl="0" eaLnBrk="0" fontAlgn="base" hangingPunct="0">
        <a:spcBef>
          <a:spcPct val="0"/>
        </a:spcBef>
        <a:spcAft>
          <a:spcPct val="0"/>
        </a:spcAft>
        <a:defRPr sz="4400">
          <a:solidFill>
            <a:schemeClr val="tx2"/>
          </a:solidFill>
          <a:latin typeface="Times New Roman" pitchFamily="-112" charset="0"/>
        </a:defRPr>
      </a:lvl6pPr>
      <a:lvl7pPr marL="913096" algn="ctr" rtl="0" eaLnBrk="0" fontAlgn="base" hangingPunct="0">
        <a:spcBef>
          <a:spcPct val="0"/>
        </a:spcBef>
        <a:spcAft>
          <a:spcPct val="0"/>
        </a:spcAft>
        <a:defRPr sz="4400">
          <a:solidFill>
            <a:schemeClr val="tx2"/>
          </a:solidFill>
          <a:latin typeface="Times New Roman" pitchFamily="-112" charset="0"/>
        </a:defRPr>
      </a:lvl7pPr>
      <a:lvl8pPr marL="1369641" algn="ctr" rtl="0" eaLnBrk="0" fontAlgn="base" hangingPunct="0">
        <a:spcBef>
          <a:spcPct val="0"/>
        </a:spcBef>
        <a:spcAft>
          <a:spcPct val="0"/>
        </a:spcAft>
        <a:defRPr sz="4400">
          <a:solidFill>
            <a:schemeClr val="tx2"/>
          </a:solidFill>
          <a:latin typeface="Times New Roman" pitchFamily="-112" charset="0"/>
        </a:defRPr>
      </a:lvl8pPr>
      <a:lvl9pPr marL="1826190" algn="ctr" rtl="0" eaLnBrk="0" fontAlgn="base" hangingPunct="0">
        <a:spcBef>
          <a:spcPct val="0"/>
        </a:spcBef>
        <a:spcAft>
          <a:spcPct val="0"/>
        </a:spcAft>
        <a:defRPr sz="4400">
          <a:solidFill>
            <a:schemeClr val="tx2"/>
          </a:solidFill>
          <a:latin typeface="Times New Roman" pitchFamily="-112" charset="0"/>
        </a:defRPr>
      </a:lvl9pPr>
    </p:titleStyle>
    <p:bodyStyle>
      <a:lvl1pPr marL="342413" indent="-342413"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1886" indent="-2853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1363" indent="-228273"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597912" indent="-228273"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4463" indent="-228273"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1004" indent="-228273"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67555" indent="-228273"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4101" indent="-228273"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0643" indent="-228273"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6543" rtl="0" eaLnBrk="1" latinLnBrk="0" hangingPunct="1">
        <a:defRPr sz="1800" kern="1200">
          <a:solidFill>
            <a:schemeClr val="tx1"/>
          </a:solidFill>
          <a:latin typeface="+mn-lt"/>
          <a:ea typeface="+mn-ea"/>
          <a:cs typeface="+mn-cs"/>
        </a:defRPr>
      </a:lvl1pPr>
      <a:lvl2pPr marL="456543" algn="l" defTabSz="456543" rtl="0" eaLnBrk="1" latinLnBrk="0" hangingPunct="1">
        <a:defRPr sz="1800" kern="1200">
          <a:solidFill>
            <a:schemeClr val="tx1"/>
          </a:solidFill>
          <a:latin typeface="+mn-lt"/>
          <a:ea typeface="+mn-ea"/>
          <a:cs typeface="+mn-cs"/>
        </a:defRPr>
      </a:lvl2pPr>
      <a:lvl3pPr marL="913096" algn="l" defTabSz="456543" rtl="0" eaLnBrk="1" latinLnBrk="0" hangingPunct="1">
        <a:defRPr sz="1800" kern="1200">
          <a:solidFill>
            <a:schemeClr val="tx1"/>
          </a:solidFill>
          <a:latin typeface="+mn-lt"/>
          <a:ea typeface="+mn-ea"/>
          <a:cs typeface="+mn-cs"/>
        </a:defRPr>
      </a:lvl3pPr>
      <a:lvl4pPr marL="1369641" algn="l" defTabSz="456543" rtl="0" eaLnBrk="1" latinLnBrk="0" hangingPunct="1">
        <a:defRPr sz="1800" kern="1200">
          <a:solidFill>
            <a:schemeClr val="tx1"/>
          </a:solidFill>
          <a:latin typeface="+mn-lt"/>
          <a:ea typeface="+mn-ea"/>
          <a:cs typeface="+mn-cs"/>
        </a:defRPr>
      </a:lvl4pPr>
      <a:lvl5pPr marL="1826190" algn="l" defTabSz="456543" rtl="0" eaLnBrk="1" latinLnBrk="0" hangingPunct="1">
        <a:defRPr sz="1800" kern="1200">
          <a:solidFill>
            <a:schemeClr val="tx1"/>
          </a:solidFill>
          <a:latin typeface="+mn-lt"/>
          <a:ea typeface="+mn-ea"/>
          <a:cs typeface="+mn-cs"/>
        </a:defRPr>
      </a:lvl5pPr>
      <a:lvl6pPr marL="2282730" algn="l" defTabSz="456543" rtl="0" eaLnBrk="1" latinLnBrk="0" hangingPunct="1">
        <a:defRPr sz="1800" kern="1200">
          <a:solidFill>
            <a:schemeClr val="tx1"/>
          </a:solidFill>
          <a:latin typeface="+mn-lt"/>
          <a:ea typeface="+mn-ea"/>
          <a:cs typeface="+mn-cs"/>
        </a:defRPr>
      </a:lvl6pPr>
      <a:lvl7pPr marL="2739280" algn="l" defTabSz="456543" rtl="0" eaLnBrk="1" latinLnBrk="0" hangingPunct="1">
        <a:defRPr sz="1800" kern="1200">
          <a:solidFill>
            <a:schemeClr val="tx1"/>
          </a:solidFill>
          <a:latin typeface="+mn-lt"/>
          <a:ea typeface="+mn-ea"/>
          <a:cs typeface="+mn-cs"/>
        </a:defRPr>
      </a:lvl7pPr>
      <a:lvl8pPr marL="3195826" algn="l" defTabSz="456543" rtl="0" eaLnBrk="1" latinLnBrk="0" hangingPunct="1">
        <a:defRPr sz="1800" kern="1200">
          <a:solidFill>
            <a:schemeClr val="tx1"/>
          </a:solidFill>
          <a:latin typeface="+mn-lt"/>
          <a:ea typeface="+mn-ea"/>
          <a:cs typeface="+mn-cs"/>
        </a:defRPr>
      </a:lvl8pPr>
      <a:lvl9pPr marL="3652371" algn="l" defTabSz="456543"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标题占位符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58" tIns="45679" rIns="91358" bIns="45679" numCol="1" anchor="ctr" anchorCtr="0" compatLnSpc="1">
            <a:prstTxWarp prst="textNoShape">
              <a:avLst/>
            </a:prstTxWarp>
          </a:bodyPr>
          <a:lstStyle/>
          <a:p>
            <a:pPr lvl="0"/>
            <a:r>
              <a:rPr lang="zh-CN" altLang="en-US"/>
              <a:t>单击此处编辑母版标题样式</a:t>
            </a:r>
          </a:p>
        </p:txBody>
      </p:sp>
      <p:sp>
        <p:nvSpPr>
          <p:cNvPr id="1027" name="文本占位符 2"/>
          <p:cNvSpPr>
            <a:spLocks noGrp="1"/>
          </p:cNvSpPr>
          <p:nvPr>
            <p:ph type="body" idx="1"/>
          </p:nvPr>
        </p:nvSpPr>
        <p:spPr bwMode="auto">
          <a:xfrm>
            <a:off x="457200" y="1600216"/>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58" tIns="45679" rIns="91358" bIns="45679"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Rectangle 139"/>
          <p:cNvSpPr>
            <a:spLocks noGrp="1" noChangeArrowheads="1"/>
          </p:cNvSpPr>
          <p:nvPr>
            <p:ph type="dt" sz="half" idx="2"/>
          </p:nvPr>
        </p:nvSpPr>
        <p:spPr>
          <a:xfrm>
            <a:off x="457200" y="6356365"/>
            <a:ext cx="2133600" cy="365125"/>
          </a:xfrm>
          <a:prstGeom prst="rect">
            <a:avLst/>
          </a:prstGeom>
        </p:spPr>
        <p:txBody>
          <a:bodyPr vert="horz" wrap="square" lIns="91358" tIns="45679" rIns="91358" bIns="45679" numCol="1" anchor="ctr" anchorCtr="0" compatLnSpc="1">
            <a:prstTxWarp prst="textNoShape">
              <a:avLst/>
            </a:prstTxWarp>
          </a:bodyPr>
          <a:lstStyle>
            <a:lvl1pPr algn="ctr" eaLnBrk="1" hangingPunct="1">
              <a:defRPr sz="1200">
                <a:solidFill>
                  <a:srgbClr val="898989"/>
                </a:solidFill>
                <a:latin typeface="Times New Roman" charset="0"/>
                <a:ea typeface="SimSun" pitchFamily="2" charset="-122"/>
                <a:cs typeface="SimSun" pitchFamily="2" charset="-122"/>
              </a:defRPr>
            </a:lvl1pPr>
          </a:lstStyle>
          <a:p>
            <a:pPr>
              <a:defRPr/>
            </a:pPr>
            <a:endParaRPr lang="zh-CN" altLang="en-US"/>
          </a:p>
        </p:txBody>
      </p:sp>
      <p:sp>
        <p:nvSpPr>
          <p:cNvPr id="8" name="Rectangle 140"/>
          <p:cNvSpPr>
            <a:spLocks noGrp="1" noChangeArrowheads="1"/>
          </p:cNvSpPr>
          <p:nvPr>
            <p:ph type="ftr" sz="quarter" idx="3"/>
          </p:nvPr>
        </p:nvSpPr>
        <p:spPr>
          <a:xfrm>
            <a:off x="3124201" y="6356365"/>
            <a:ext cx="2895600" cy="365125"/>
          </a:xfrm>
          <a:prstGeom prst="rect">
            <a:avLst/>
          </a:prstGeom>
        </p:spPr>
        <p:txBody>
          <a:bodyPr vert="horz" wrap="square" lIns="91358" tIns="45679" rIns="91358" bIns="45679" numCol="1" anchor="ctr" anchorCtr="0" compatLnSpc="1">
            <a:prstTxWarp prst="textNoShape">
              <a:avLst/>
            </a:prstTxWarp>
          </a:bodyPr>
          <a:lstStyle>
            <a:lvl1pPr algn="ctr" eaLnBrk="1" hangingPunct="1">
              <a:defRPr sz="1200">
                <a:solidFill>
                  <a:srgbClr val="898989"/>
                </a:solidFill>
                <a:latin typeface="Times New Roman" charset="0"/>
                <a:ea typeface="SimSun" pitchFamily="2" charset="-122"/>
                <a:cs typeface="SimSun" pitchFamily="2" charset="-122"/>
              </a:defRPr>
            </a:lvl1pPr>
          </a:lstStyle>
          <a:p>
            <a:pPr>
              <a:defRPr/>
            </a:pPr>
            <a:endParaRPr lang="zh-CN" altLang="en-US"/>
          </a:p>
        </p:txBody>
      </p:sp>
      <p:sp>
        <p:nvSpPr>
          <p:cNvPr id="9" name="Rectangle 141"/>
          <p:cNvSpPr>
            <a:spLocks noGrp="1" noChangeArrowheads="1"/>
          </p:cNvSpPr>
          <p:nvPr>
            <p:ph type="sldNum" sz="quarter" idx="4"/>
          </p:nvPr>
        </p:nvSpPr>
        <p:spPr>
          <a:xfrm>
            <a:off x="6553200" y="6356365"/>
            <a:ext cx="2133600" cy="365125"/>
          </a:xfrm>
          <a:prstGeom prst="rect">
            <a:avLst/>
          </a:prstGeom>
        </p:spPr>
        <p:txBody>
          <a:bodyPr vert="horz" wrap="square" lIns="91358" tIns="45679" rIns="91358" bIns="45679" numCol="1" anchor="ctr" anchorCtr="0" compatLnSpc="1">
            <a:prstTxWarp prst="textNoShape">
              <a:avLst/>
            </a:prstTxWarp>
          </a:bodyPr>
          <a:lstStyle>
            <a:lvl1pPr algn="r" eaLnBrk="1" hangingPunct="1">
              <a:defRPr sz="1200">
                <a:solidFill>
                  <a:srgbClr val="898989"/>
                </a:solidFill>
                <a:latin typeface="Times New Roman" charset="0"/>
              </a:defRPr>
            </a:lvl1pPr>
          </a:lstStyle>
          <a:p>
            <a:pPr>
              <a:defRPr/>
            </a:pPr>
            <a:fld id="{6C6D7F57-4176-F047-9210-CC3DD19210E1}" type="slidenum">
              <a:rPr lang="en-US" altLang="zh-CN">
                <a:ea typeface="SimSun" charset="0"/>
                <a:cs typeface="SimSun" charset="0"/>
              </a:rPr>
              <a:pPr>
                <a:defRPr/>
              </a:pPr>
              <a:t>‹#›</a:t>
            </a:fld>
            <a:endParaRPr lang="en-US" altLang="zh-CN">
              <a:ea typeface="SimSun" charset="0"/>
              <a:cs typeface="SimSun" charset="0"/>
            </a:endParaRPr>
          </a:p>
        </p:txBody>
      </p:sp>
    </p:spTree>
    <p:extLst>
      <p:ext uri="{BB962C8B-B14F-4D97-AF65-F5344CB8AC3E}">
        <p14:creationId xmlns:p14="http://schemas.microsoft.com/office/powerpoint/2010/main" val="516627922"/>
      </p:ext>
    </p:extLst>
  </p:cSld>
  <p:clrMap bg1="lt1" tx1="dk1" bg2="lt2" tx2="dk2" accent1="accent1" accent2="accent2" accent3="accent3" accent4="accent4" accent5="accent5" accent6="accent6" hlink="hlink" folHlink="folHlink"/>
  <p:sldLayoutIdLst>
    <p:sldLayoutId id="2147485828" r:id="rId1"/>
    <p:sldLayoutId id="2147485829" r:id="rId2"/>
    <p:sldLayoutId id="2147485830" r:id="rId3"/>
    <p:sldLayoutId id="2147485831" r:id="rId4"/>
    <p:sldLayoutId id="2147485832" r:id="rId5"/>
    <p:sldLayoutId id="2147485833" r:id="rId6"/>
    <p:sldLayoutId id="2147485834" r:id="rId7"/>
    <p:sldLayoutId id="2147485835" r:id="rId8"/>
    <p:sldLayoutId id="2147485836" r:id="rId9"/>
    <p:sldLayoutId id="2147485837" r:id="rId10"/>
    <p:sldLayoutId id="2147485838" r:id="rId11"/>
  </p:sldLayoutIdLst>
  <p:txStyles>
    <p:title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charset="0"/>
          <a:ea typeface="SimSun" pitchFamily="2" charset="-122"/>
          <a:cs typeface="SimSun" pitchFamily="2" charset="-122"/>
        </a:defRPr>
      </a:lvl2pPr>
      <a:lvl3pPr algn="ctr" rtl="0" eaLnBrk="0" fontAlgn="base" hangingPunct="0">
        <a:spcBef>
          <a:spcPct val="0"/>
        </a:spcBef>
        <a:spcAft>
          <a:spcPct val="0"/>
        </a:spcAft>
        <a:defRPr sz="4400">
          <a:solidFill>
            <a:schemeClr val="tx1"/>
          </a:solidFill>
          <a:latin typeface="Calibri" charset="0"/>
          <a:ea typeface="SimSun" pitchFamily="2" charset="-122"/>
          <a:cs typeface="SimSun" pitchFamily="2" charset="-122"/>
        </a:defRPr>
      </a:lvl3pPr>
      <a:lvl4pPr algn="ctr" rtl="0" eaLnBrk="0" fontAlgn="base" hangingPunct="0">
        <a:spcBef>
          <a:spcPct val="0"/>
        </a:spcBef>
        <a:spcAft>
          <a:spcPct val="0"/>
        </a:spcAft>
        <a:defRPr sz="4400">
          <a:solidFill>
            <a:schemeClr val="tx1"/>
          </a:solidFill>
          <a:latin typeface="Calibri" charset="0"/>
          <a:ea typeface="SimSun" pitchFamily="2" charset="-122"/>
          <a:cs typeface="SimSun" pitchFamily="2" charset="-122"/>
        </a:defRPr>
      </a:lvl4pPr>
      <a:lvl5pPr algn="ctr" rtl="0" eaLnBrk="0" fontAlgn="base" hangingPunct="0">
        <a:spcBef>
          <a:spcPct val="0"/>
        </a:spcBef>
        <a:spcAft>
          <a:spcPct val="0"/>
        </a:spcAft>
        <a:defRPr sz="4400">
          <a:solidFill>
            <a:schemeClr val="tx1"/>
          </a:solidFill>
          <a:latin typeface="Calibri" charset="0"/>
          <a:ea typeface="SimSun" pitchFamily="2" charset="-122"/>
          <a:cs typeface="SimSun" pitchFamily="2" charset="-122"/>
        </a:defRPr>
      </a:lvl5pPr>
      <a:lvl6pPr marL="456793" algn="ctr" rtl="0" fontAlgn="base">
        <a:spcBef>
          <a:spcPct val="0"/>
        </a:spcBef>
        <a:spcAft>
          <a:spcPct val="0"/>
        </a:spcAft>
        <a:defRPr sz="4400">
          <a:solidFill>
            <a:schemeClr val="tx1"/>
          </a:solidFill>
          <a:latin typeface="Calibri" charset="0"/>
          <a:ea typeface="SimSun" pitchFamily="2" charset="-122"/>
          <a:cs typeface="SimSun" pitchFamily="2" charset="-122"/>
        </a:defRPr>
      </a:lvl6pPr>
      <a:lvl7pPr marL="913589" algn="ctr" rtl="0" fontAlgn="base">
        <a:spcBef>
          <a:spcPct val="0"/>
        </a:spcBef>
        <a:spcAft>
          <a:spcPct val="0"/>
        </a:spcAft>
        <a:defRPr sz="4400">
          <a:solidFill>
            <a:schemeClr val="tx1"/>
          </a:solidFill>
          <a:latin typeface="Calibri" charset="0"/>
          <a:ea typeface="SimSun" pitchFamily="2" charset="-122"/>
          <a:cs typeface="SimSun" pitchFamily="2" charset="-122"/>
        </a:defRPr>
      </a:lvl7pPr>
      <a:lvl8pPr marL="1370390" algn="ctr" rtl="0" fontAlgn="base">
        <a:spcBef>
          <a:spcPct val="0"/>
        </a:spcBef>
        <a:spcAft>
          <a:spcPct val="0"/>
        </a:spcAft>
        <a:defRPr sz="4400">
          <a:solidFill>
            <a:schemeClr val="tx1"/>
          </a:solidFill>
          <a:latin typeface="Calibri" charset="0"/>
          <a:ea typeface="SimSun" pitchFamily="2" charset="-122"/>
          <a:cs typeface="SimSun" pitchFamily="2" charset="-122"/>
        </a:defRPr>
      </a:lvl8pPr>
      <a:lvl9pPr marL="1827184" algn="ctr" rtl="0" fontAlgn="base">
        <a:spcBef>
          <a:spcPct val="0"/>
        </a:spcBef>
        <a:spcAft>
          <a:spcPct val="0"/>
        </a:spcAft>
        <a:defRPr sz="4400">
          <a:solidFill>
            <a:schemeClr val="tx1"/>
          </a:solidFill>
          <a:latin typeface="Calibri" charset="0"/>
          <a:ea typeface="SimSun" pitchFamily="2" charset="-122"/>
          <a:cs typeface="SimSun" pitchFamily="2" charset="-122"/>
        </a:defRPr>
      </a:lvl9pPr>
    </p:titleStyle>
    <p:bodyStyle>
      <a:lvl1pPr marL="342600" indent="-342600" algn="l" rtl="0" eaLnBrk="0" fontAlgn="base" hangingPunct="0">
        <a:spcBef>
          <a:spcPct val="20000"/>
        </a:spcBef>
        <a:spcAft>
          <a:spcPct val="0"/>
        </a:spcAft>
        <a:buFont typeface="Arial" charset="0"/>
        <a:buChar char="•"/>
        <a:defRPr sz="3200">
          <a:solidFill>
            <a:schemeClr val="tx1"/>
          </a:solidFill>
          <a:latin typeface="+mn-lt"/>
          <a:ea typeface="+mn-ea"/>
          <a:cs typeface="+mn-cs"/>
        </a:defRPr>
      </a:lvl1pPr>
      <a:lvl2pPr marL="742293" indent="-285499" algn="l" rtl="0" eaLnBrk="0" fontAlgn="base" hangingPunct="0">
        <a:spcBef>
          <a:spcPct val="20000"/>
        </a:spcBef>
        <a:spcAft>
          <a:spcPct val="0"/>
        </a:spcAft>
        <a:buFont typeface="Arial" charset="0"/>
        <a:buChar char="–"/>
        <a:defRPr sz="2800">
          <a:solidFill>
            <a:schemeClr val="tx1"/>
          </a:solidFill>
          <a:latin typeface="+mn-lt"/>
          <a:ea typeface="+mn-ea"/>
          <a:cs typeface="+mn-cs"/>
        </a:defRPr>
      </a:lvl2pPr>
      <a:lvl3pPr marL="1141986" indent="-228395" algn="l" rtl="0" eaLnBrk="0" fontAlgn="base" hangingPunct="0">
        <a:spcBef>
          <a:spcPct val="20000"/>
        </a:spcBef>
        <a:spcAft>
          <a:spcPct val="0"/>
        </a:spcAft>
        <a:buFont typeface="Arial" charset="0"/>
        <a:buChar char="•"/>
        <a:defRPr sz="2400">
          <a:solidFill>
            <a:schemeClr val="tx1"/>
          </a:solidFill>
          <a:latin typeface="+mn-lt"/>
          <a:ea typeface="+mn-ea"/>
          <a:cs typeface="+mn-cs"/>
        </a:defRPr>
      </a:lvl3pPr>
      <a:lvl4pPr marL="1598783" indent="-228395" algn="l" rtl="0" eaLnBrk="0" fontAlgn="base" hangingPunct="0">
        <a:spcBef>
          <a:spcPct val="20000"/>
        </a:spcBef>
        <a:spcAft>
          <a:spcPct val="0"/>
        </a:spcAft>
        <a:buFont typeface="Arial" charset="0"/>
        <a:buChar char="–"/>
        <a:defRPr sz="2000">
          <a:solidFill>
            <a:schemeClr val="tx1"/>
          </a:solidFill>
          <a:latin typeface="+mn-lt"/>
          <a:ea typeface="+mn-ea"/>
          <a:cs typeface="+mn-cs"/>
        </a:defRPr>
      </a:lvl4pPr>
      <a:lvl5pPr marL="2055584" indent="-228395" algn="l" rtl="0" eaLnBrk="0" fontAlgn="base" hangingPunct="0">
        <a:spcBef>
          <a:spcPct val="20000"/>
        </a:spcBef>
        <a:spcAft>
          <a:spcPct val="0"/>
        </a:spcAft>
        <a:buFont typeface="Arial" charset="0"/>
        <a:buChar char="»"/>
        <a:defRPr sz="2000">
          <a:solidFill>
            <a:schemeClr val="tx1"/>
          </a:solidFill>
          <a:latin typeface="+mn-lt"/>
          <a:ea typeface="+mn-ea"/>
          <a:cs typeface="+mn-cs"/>
        </a:defRPr>
      </a:lvl5pPr>
      <a:lvl6pPr marL="2512379" indent="-228395" algn="l" rtl="0" fontAlgn="base">
        <a:spcBef>
          <a:spcPct val="20000"/>
        </a:spcBef>
        <a:spcAft>
          <a:spcPct val="0"/>
        </a:spcAft>
        <a:buFont typeface="Arial" charset="0"/>
        <a:buChar char="»"/>
        <a:defRPr sz="2000">
          <a:solidFill>
            <a:schemeClr val="tx1"/>
          </a:solidFill>
          <a:latin typeface="+mn-lt"/>
          <a:ea typeface="+mn-ea"/>
          <a:cs typeface="+mn-cs"/>
        </a:defRPr>
      </a:lvl6pPr>
      <a:lvl7pPr marL="2969173" indent="-228395" algn="l" rtl="0" fontAlgn="base">
        <a:spcBef>
          <a:spcPct val="20000"/>
        </a:spcBef>
        <a:spcAft>
          <a:spcPct val="0"/>
        </a:spcAft>
        <a:buFont typeface="Arial" charset="0"/>
        <a:buChar char="»"/>
        <a:defRPr sz="2000">
          <a:solidFill>
            <a:schemeClr val="tx1"/>
          </a:solidFill>
          <a:latin typeface="+mn-lt"/>
          <a:ea typeface="+mn-ea"/>
          <a:cs typeface="+mn-cs"/>
        </a:defRPr>
      </a:lvl7pPr>
      <a:lvl8pPr marL="3425972" indent="-228395" algn="l" rtl="0" fontAlgn="base">
        <a:spcBef>
          <a:spcPct val="20000"/>
        </a:spcBef>
        <a:spcAft>
          <a:spcPct val="0"/>
        </a:spcAft>
        <a:buFont typeface="Arial" charset="0"/>
        <a:buChar char="»"/>
        <a:defRPr sz="2000">
          <a:solidFill>
            <a:schemeClr val="tx1"/>
          </a:solidFill>
          <a:latin typeface="+mn-lt"/>
          <a:ea typeface="+mn-ea"/>
          <a:cs typeface="+mn-cs"/>
        </a:defRPr>
      </a:lvl8pPr>
      <a:lvl9pPr marL="3882762" indent="-228395" algn="l" rtl="0" fontAlgn="base">
        <a:spcBef>
          <a:spcPct val="20000"/>
        </a:spcBef>
        <a:spcAft>
          <a:spcPct val="0"/>
        </a:spcAft>
        <a:buFont typeface="Arial" charset="0"/>
        <a:buChar char="»"/>
        <a:defRPr sz="2000">
          <a:solidFill>
            <a:schemeClr val="tx1"/>
          </a:solidFill>
          <a:latin typeface="+mn-lt"/>
          <a:ea typeface="+mn-ea"/>
          <a:cs typeface="+mn-cs"/>
        </a:defRPr>
      </a:lvl9pPr>
    </p:bodyStyle>
    <p:otherStyle>
      <a:defPPr>
        <a:defRPr lang="en-US"/>
      </a:defPPr>
      <a:lvl1pPr marL="0" algn="l" defTabSz="456793" rtl="0" eaLnBrk="1" latinLnBrk="0" hangingPunct="1">
        <a:defRPr sz="1800" kern="1200">
          <a:solidFill>
            <a:schemeClr val="tx1"/>
          </a:solidFill>
          <a:latin typeface="+mn-lt"/>
          <a:ea typeface="+mn-ea"/>
          <a:cs typeface="+mn-cs"/>
        </a:defRPr>
      </a:lvl1pPr>
      <a:lvl2pPr marL="456793" algn="l" defTabSz="456793" rtl="0" eaLnBrk="1" latinLnBrk="0" hangingPunct="1">
        <a:defRPr sz="1800" kern="1200">
          <a:solidFill>
            <a:schemeClr val="tx1"/>
          </a:solidFill>
          <a:latin typeface="+mn-lt"/>
          <a:ea typeface="+mn-ea"/>
          <a:cs typeface="+mn-cs"/>
        </a:defRPr>
      </a:lvl2pPr>
      <a:lvl3pPr marL="913589" algn="l" defTabSz="456793" rtl="0" eaLnBrk="1" latinLnBrk="0" hangingPunct="1">
        <a:defRPr sz="1800" kern="1200">
          <a:solidFill>
            <a:schemeClr val="tx1"/>
          </a:solidFill>
          <a:latin typeface="+mn-lt"/>
          <a:ea typeface="+mn-ea"/>
          <a:cs typeface="+mn-cs"/>
        </a:defRPr>
      </a:lvl3pPr>
      <a:lvl4pPr marL="1370390" algn="l" defTabSz="456793" rtl="0" eaLnBrk="1" latinLnBrk="0" hangingPunct="1">
        <a:defRPr sz="1800" kern="1200">
          <a:solidFill>
            <a:schemeClr val="tx1"/>
          </a:solidFill>
          <a:latin typeface="+mn-lt"/>
          <a:ea typeface="+mn-ea"/>
          <a:cs typeface="+mn-cs"/>
        </a:defRPr>
      </a:lvl4pPr>
      <a:lvl5pPr marL="1827184" algn="l" defTabSz="456793" rtl="0" eaLnBrk="1" latinLnBrk="0" hangingPunct="1">
        <a:defRPr sz="1800" kern="1200">
          <a:solidFill>
            <a:schemeClr val="tx1"/>
          </a:solidFill>
          <a:latin typeface="+mn-lt"/>
          <a:ea typeface="+mn-ea"/>
          <a:cs typeface="+mn-cs"/>
        </a:defRPr>
      </a:lvl5pPr>
      <a:lvl6pPr marL="2283978" algn="l" defTabSz="456793" rtl="0" eaLnBrk="1" latinLnBrk="0" hangingPunct="1">
        <a:defRPr sz="1800" kern="1200">
          <a:solidFill>
            <a:schemeClr val="tx1"/>
          </a:solidFill>
          <a:latin typeface="+mn-lt"/>
          <a:ea typeface="+mn-ea"/>
          <a:cs typeface="+mn-cs"/>
        </a:defRPr>
      </a:lvl6pPr>
      <a:lvl7pPr marL="2740777" algn="l" defTabSz="456793" rtl="0" eaLnBrk="1" latinLnBrk="0" hangingPunct="1">
        <a:defRPr sz="1800" kern="1200">
          <a:solidFill>
            <a:schemeClr val="tx1"/>
          </a:solidFill>
          <a:latin typeface="+mn-lt"/>
          <a:ea typeface="+mn-ea"/>
          <a:cs typeface="+mn-cs"/>
        </a:defRPr>
      </a:lvl7pPr>
      <a:lvl8pPr marL="3197567" algn="l" defTabSz="456793" rtl="0" eaLnBrk="1" latinLnBrk="0" hangingPunct="1">
        <a:defRPr sz="1800" kern="1200">
          <a:solidFill>
            <a:schemeClr val="tx1"/>
          </a:solidFill>
          <a:latin typeface="+mn-lt"/>
          <a:ea typeface="+mn-ea"/>
          <a:cs typeface="+mn-cs"/>
        </a:defRPr>
      </a:lvl8pPr>
      <a:lvl9pPr marL="3654368" algn="l" defTabSz="456793"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06" tIns="45653" rIns="91306" bIns="45653"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16"/>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06" tIns="45653" rIns="91306" bIns="4565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2" y="6356365"/>
            <a:ext cx="2133600" cy="365125"/>
          </a:xfrm>
          <a:prstGeom prst="rect">
            <a:avLst/>
          </a:prstGeom>
        </p:spPr>
        <p:txBody>
          <a:bodyPr vert="horz" wrap="square" lIns="91306" tIns="45653" rIns="91306" bIns="45653" numCol="1" anchor="ctr" anchorCtr="0" compatLnSpc="1">
            <a:prstTxWarp prst="textNoShape">
              <a:avLst/>
            </a:prstTxWarp>
          </a:bodyPr>
          <a:lstStyle>
            <a:lvl1pPr>
              <a:defRPr sz="1200">
                <a:solidFill>
                  <a:srgbClr val="898989"/>
                </a:solidFill>
                <a:cs typeface="Arial" charset="0"/>
              </a:defRPr>
            </a:lvl1pPr>
          </a:lstStyle>
          <a:p>
            <a:pPr eaLnBrk="1" hangingPunct="1">
              <a:defRPr/>
            </a:pPr>
            <a:fld id="{C16A198B-9034-4749-8A8D-B90A5F5B90A3}" type="datetimeFigureOut">
              <a:rPr lang="en-US">
                <a:latin typeface="Calibri" charset="0"/>
                <a:ea typeface="ＭＳ Ｐゴシック" charset="0"/>
              </a:rPr>
              <a:pPr eaLnBrk="1" hangingPunct="1">
                <a:defRPr/>
              </a:pPr>
              <a:t>5/6/19</a:t>
            </a:fld>
            <a:endParaRPr lang="en-US">
              <a:latin typeface="Calibri" charset="0"/>
              <a:ea typeface="ＭＳ Ｐゴシック" charset="0"/>
            </a:endParaRPr>
          </a:p>
        </p:txBody>
      </p:sp>
      <p:sp>
        <p:nvSpPr>
          <p:cNvPr id="5" name="Footer Placeholder 4"/>
          <p:cNvSpPr>
            <a:spLocks noGrp="1"/>
          </p:cNvSpPr>
          <p:nvPr>
            <p:ph type="ftr" sz="quarter" idx="3"/>
          </p:nvPr>
        </p:nvSpPr>
        <p:spPr>
          <a:xfrm>
            <a:off x="3124201" y="6356365"/>
            <a:ext cx="2895600" cy="365125"/>
          </a:xfrm>
          <a:prstGeom prst="rect">
            <a:avLst/>
          </a:prstGeom>
        </p:spPr>
        <p:txBody>
          <a:bodyPr vert="horz" lIns="91306" tIns="45653" rIns="91306" bIns="45653"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eaLnBrk="1" hangingPunct="1">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65"/>
            <a:ext cx="2133600" cy="365125"/>
          </a:xfrm>
          <a:prstGeom prst="rect">
            <a:avLst/>
          </a:prstGeom>
        </p:spPr>
        <p:txBody>
          <a:bodyPr vert="horz" wrap="square" lIns="91306" tIns="45653" rIns="91306" bIns="45653" numCol="1" anchor="ctr" anchorCtr="0" compatLnSpc="1">
            <a:prstTxWarp prst="textNoShape">
              <a:avLst/>
            </a:prstTxWarp>
          </a:bodyPr>
          <a:lstStyle>
            <a:lvl1pPr algn="r">
              <a:defRPr sz="1200">
                <a:solidFill>
                  <a:srgbClr val="898989"/>
                </a:solidFill>
                <a:cs typeface="Arial" charset="0"/>
              </a:defRPr>
            </a:lvl1pPr>
          </a:lstStyle>
          <a:p>
            <a:pPr eaLnBrk="1" hangingPunct="1">
              <a:defRPr/>
            </a:pPr>
            <a:fld id="{FA356419-7718-C74B-9C0F-E2D2C7D5AD85}" type="slidenum">
              <a:rPr lang="en-US">
                <a:latin typeface="Calibri" charset="0"/>
                <a:ea typeface="ＭＳ Ｐゴシック" charset="0"/>
              </a:rPr>
              <a:pPr eaLnBrk="1" hangingPunct="1">
                <a:defRPr/>
              </a:pPr>
              <a:t>‹#›</a:t>
            </a:fld>
            <a:endParaRPr lang="en-US">
              <a:latin typeface="Calibri" charset="0"/>
              <a:ea typeface="ＭＳ Ｐゴシック" charset="0"/>
            </a:endParaRPr>
          </a:p>
        </p:txBody>
      </p:sp>
    </p:spTree>
    <p:extLst>
      <p:ext uri="{BB962C8B-B14F-4D97-AF65-F5344CB8AC3E}">
        <p14:creationId xmlns:p14="http://schemas.microsoft.com/office/powerpoint/2010/main" val="719068550"/>
      </p:ext>
    </p:extLst>
  </p:cSld>
  <p:clrMap bg1="lt1" tx1="dk1" bg2="lt2" tx2="dk2" accent1="accent1" accent2="accent2" accent3="accent3" accent4="accent4" accent5="accent5" accent6="accent6" hlink="hlink" folHlink="folHlink"/>
  <p:sldLayoutIdLst>
    <p:sldLayoutId id="2147485840" r:id="rId1"/>
    <p:sldLayoutId id="2147485841" r:id="rId2"/>
    <p:sldLayoutId id="2147485842" r:id="rId3"/>
    <p:sldLayoutId id="2147485843" r:id="rId4"/>
    <p:sldLayoutId id="2147485844" r:id="rId5"/>
    <p:sldLayoutId id="2147485845" r:id="rId6"/>
    <p:sldLayoutId id="2147485846" r:id="rId7"/>
    <p:sldLayoutId id="2147485847" r:id="rId8"/>
    <p:sldLayoutId id="2147485848" r:id="rId9"/>
    <p:sldLayoutId id="2147485849" r:id="rId10"/>
    <p:sldLayoutId id="2147485850"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6543" algn="ctr" rtl="0" fontAlgn="base">
        <a:spcBef>
          <a:spcPct val="0"/>
        </a:spcBef>
        <a:spcAft>
          <a:spcPct val="0"/>
        </a:spcAft>
        <a:defRPr sz="4400">
          <a:solidFill>
            <a:schemeClr val="tx1"/>
          </a:solidFill>
          <a:latin typeface="Calibri" charset="0"/>
          <a:ea typeface="ＭＳ Ｐゴシック" charset="0"/>
        </a:defRPr>
      </a:lvl6pPr>
      <a:lvl7pPr marL="913096" algn="ctr" rtl="0" fontAlgn="base">
        <a:spcBef>
          <a:spcPct val="0"/>
        </a:spcBef>
        <a:spcAft>
          <a:spcPct val="0"/>
        </a:spcAft>
        <a:defRPr sz="4400">
          <a:solidFill>
            <a:schemeClr val="tx1"/>
          </a:solidFill>
          <a:latin typeface="Calibri" charset="0"/>
          <a:ea typeface="ＭＳ Ｐゴシック" charset="0"/>
        </a:defRPr>
      </a:lvl7pPr>
      <a:lvl8pPr marL="1369641" algn="ctr" rtl="0" fontAlgn="base">
        <a:spcBef>
          <a:spcPct val="0"/>
        </a:spcBef>
        <a:spcAft>
          <a:spcPct val="0"/>
        </a:spcAft>
        <a:defRPr sz="4400">
          <a:solidFill>
            <a:schemeClr val="tx1"/>
          </a:solidFill>
          <a:latin typeface="Calibri" charset="0"/>
          <a:ea typeface="ＭＳ Ｐゴシック" charset="0"/>
        </a:defRPr>
      </a:lvl8pPr>
      <a:lvl9pPr marL="1826190" algn="ctr" rtl="0" fontAlgn="base">
        <a:spcBef>
          <a:spcPct val="0"/>
        </a:spcBef>
        <a:spcAft>
          <a:spcPct val="0"/>
        </a:spcAft>
        <a:defRPr sz="4400">
          <a:solidFill>
            <a:schemeClr val="tx1"/>
          </a:solidFill>
          <a:latin typeface="Calibri" charset="0"/>
          <a:ea typeface="ＭＳ Ｐゴシック" charset="0"/>
        </a:defRPr>
      </a:lvl9pPr>
    </p:titleStyle>
    <p:bodyStyle>
      <a:lvl1pPr marL="342413" indent="-342413"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886" indent="-2853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1363" indent="-228273"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7912" indent="-228273"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4463" indent="-228273"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1004" indent="-228273" algn="l" defTabSz="91309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7555" indent="-228273" algn="l" defTabSz="91309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4101" indent="-228273" algn="l" defTabSz="91309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0643" indent="-228273" algn="l" defTabSz="91309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096" rtl="0" eaLnBrk="1" latinLnBrk="0" hangingPunct="1">
        <a:defRPr sz="1800" kern="1200">
          <a:solidFill>
            <a:schemeClr val="tx1"/>
          </a:solidFill>
          <a:latin typeface="+mn-lt"/>
          <a:ea typeface="+mn-ea"/>
          <a:cs typeface="+mn-cs"/>
        </a:defRPr>
      </a:lvl1pPr>
      <a:lvl2pPr marL="456543" algn="l" defTabSz="913096" rtl="0" eaLnBrk="1" latinLnBrk="0" hangingPunct="1">
        <a:defRPr sz="1800" kern="1200">
          <a:solidFill>
            <a:schemeClr val="tx1"/>
          </a:solidFill>
          <a:latin typeface="+mn-lt"/>
          <a:ea typeface="+mn-ea"/>
          <a:cs typeface="+mn-cs"/>
        </a:defRPr>
      </a:lvl2pPr>
      <a:lvl3pPr marL="913096" algn="l" defTabSz="913096" rtl="0" eaLnBrk="1" latinLnBrk="0" hangingPunct="1">
        <a:defRPr sz="1800" kern="1200">
          <a:solidFill>
            <a:schemeClr val="tx1"/>
          </a:solidFill>
          <a:latin typeface="+mn-lt"/>
          <a:ea typeface="+mn-ea"/>
          <a:cs typeface="+mn-cs"/>
        </a:defRPr>
      </a:lvl3pPr>
      <a:lvl4pPr marL="1369641" algn="l" defTabSz="913096" rtl="0" eaLnBrk="1" latinLnBrk="0" hangingPunct="1">
        <a:defRPr sz="1800" kern="1200">
          <a:solidFill>
            <a:schemeClr val="tx1"/>
          </a:solidFill>
          <a:latin typeface="+mn-lt"/>
          <a:ea typeface="+mn-ea"/>
          <a:cs typeface="+mn-cs"/>
        </a:defRPr>
      </a:lvl4pPr>
      <a:lvl5pPr marL="1826190" algn="l" defTabSz="913096" rtl="0" eaLnBrk="1" latinLnBrk="0" hangingPunct="1">
        <a:defRPr sz="1800" kern="1200">
          <a:solidFill>
            <a:schemeClr val="tx1"/>
          </a:solidFill>
          <a:latin typeface="+mn-lt"/>
          <a:ea typeface="+mn-ea"/>
          <a:cs typeface="+mn-cs"/>
        </a:defRPr>
      </a:lvl5pPr>
      <a:lvl6pPr marL="2282730" algn="l" defTabSz="913096" rtl="0" eaLnBrk="1" latinLnBrk="0" hangingPunct="1">
        <a:defRPr sz="1800" kern="1200">
          <a:solidFill>
            <a:schemeClr val="tx1"/>
          </a:solidFill>
          <a:latin typeface="+mn-lt"/>
          <a:ea typeface="+mn-ea"/>
          <a:cs typeface="+mn-cs"/>
        </a:defRPr>
      </a:lvl6pPr>
      <a:lvl7pPr marL="2739280" algn="l" defTabSz="913096" rtl="0" eaLnBrk="1" latinLnBrk="0" hangingPunct="1">
        <a:defRPr sz="1800" kern="1200">
          <a:solidFill>
            <a:schemeClr val="tx1"/>
          </a:solidFill>
          <a:latin typeface="+mn-lt"/>
          <a:ea typeface="+mn-ea"/>
          <a:cs typeface="+mn-cs"/>
        </a:defRPr>
      </a:lvl7pPr>
      <a:lvl8pPr marL="3195826" algn="l" defTabSz="913096" rtl="0" eaLnBrk="1" latinLnBrk="0" hangingPunct="1">
        <a:defRPr sz="1800" kern="1200">
          <a:solidFill>
            <a:schemeClr val="tx1"/>
          </a:solidFill>
          <a:latin typeface="+mn-lt"/>
          <a:ea typeface="+mn-ea"/>
          <a:cs typeface="+mn-cs"/>
        </a:defRPr>
      </a:lvl8pPr>
      <a:lvl9pPr marL="3652371" algn="l" defTabSz="913096"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1371600" y="533400"/>
            <a:ext cx="7543800" cy="1143000"/>
          </a:xfrm>
          <a:prstGeom prst="rect">
            <a:avLst/>
          </a:prstGeom>
          <a:noFill/>
          <a:ln w="9525">
            <a:noFill/>
            <a:miter lim="800000"/>
            <a:headEnd/>
            <a:tailEnd/>
          </a:ln>
        </p:spPr>
        <p:txBody>
          <a:bodyPr vert="horz" wrap="square" lIns="91992" tIns="45996" rIns="91992" bIns="45996" numCol="1" anchor="ctr" anchorCtr="0" compatLnSpc="1">
            <a:prstTxWarp prst="textNoShape">
              <a:avLst/>
            </a:prstTxWarp>
          </a:bodyPr>
          <a:lstStyle/>
          <a:p>
            <a:pPr lvl="0"/>
            <a:r>
              <a:rPr lang="en-US" altLang="zh-CN"/>
              <a:t>Click to edit Master title style</a:t>
            </a:r>
          </a:p>
        </p:txBody>
      </p:sp>
      <p:sp>
        <p:nvSpPr>
          <p:cNvPr id="20483"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358" tIns="45679" rIns="91358" bIns="45679" numCol="1" anchor="t" anchorCtr="0" compatLnSpc="1">
            <a:prstTxWarp prst="textNoShape">
              <a:avLst/>
            </a:prstTxWarp>
          </a:bodyPr>
          <a:lstStyle>
            <a:lvl1pPr eaLnBrk="1" hangingPunct="1">
              <a:spcBef>
                <a:spcPct val="50000"/>
              </a:spcBef>
              <a:defRPr sz="1400">
                <a:solidFill>
                  <a:srgbClr val="000000"/>
                </a:solidFill>
                <a:latin typeface="Times New Roman" pitchFamily="18" charset="0"/>
              </a:defRPr>
            </a:lvl1pPr>
          </a:lstStyle>
          <a:p>
            <a:endParaRPr lang="zh-CN" altLang="en-US"/>
          </a:p>
        </p:txBody>
      </p:sp>
      <p:sp>
        <p:nvSpPr>
          <p:cNvPr id="20484"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358" tIns="45679" rIns="91358" bIns="45679" numCol="1" anchor="t" anchorCtr="0" compatLnSpc="1">
            <a:prstTxWarp prst="textNoShape">
              <a:avLst/>
            </a:prstTxWarp>
          </a:bodyPr>
          <a:lstStyle>
            <a:lvl1pPr algn="ctr" eaLnBrk="1" hangingPunct="1">
              <a:spcBef>
                <a:spcPct val="50000"/>
              </a:spcBef>
              <a:defRPr sz="1400">
                <a:solidFill>
                  <a:srgbClr val="000000"/>
                </a:solidFill>
                <a:latin typeface="Times New Roman" pitchFamily="18" charset="0"/>
              </a:defRPr>
            </a:lvl1pPr>
          </a:lstStyle>
          <a:p>
            <a:endParaRPr lang="zh-CN" altLang="en-US"/>
          </a:p>
        </p:txBody>
      </p:sp>
      <p:sp>
        <p:nvSpPr>
          <p:cNvPr id="20485"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358" tIns="45679" rIns="91358" bIns="45679" numCol="1" anchor="t" anchorCtr="0" compatLnSpc="1">
            <a:prstTxWarp prst="textNoShape">
              <a:avLst/>
            </a:prstTxWarp>
          </a:bodyPr>
          <a:lstStyle>
            <a:lvl1pPr algn="r" eaLnBrk="1" hangingPunct="1">
              <a:spcBef>
                <a:spcPct val="50000"/>
              </a:spcBef>
              <a:defRPr sz="1400">
                <a:solidFill>
                  <a:srgbClr val="000000"/>
                </a:solidFill>
                <a:latin typeface="Times New Roman" pitchFamily="18" charset="0"/>
              </a:defRPr>
            </a:lvl1pPr>
          </a:lstStyle>
          <a:p>
            <a:fld id="{97DA1CAF-EFFD-40F5-A7E9-D811A0C47F23}" type="slidenum">
              <a:rPr lang="zh-CN" altLang="en-US"/>
              <a:pPr/>
              <a:t>‹#›</a:t>
            </a:fld>
            <a:endParaRPr lang="en-US" altLang="zh-CN"/>
          </a:p>
        </p:txBody>
      </p:sp>
      <p:pic>
        <p:nvPicPr>
          <p:cNvPr id="13318" name="Picture 6" descr="strtegic1"/>
          <p:cNvPicPr>
            <a:picLocks noChangeAspect="1" noChangeArrowheads="1"/>
          </p:cNvPicPr>
          <p:nvPr/>
        </p:nvPicPr>
        <p:blipFill>
          <a:blip r:embed="rId13" cstate="print"/>
          <a:srcRect/>
          <a:stretch>
            <a:fillRect/>
          </a:stretch>
        </p:blipFill>
        <p:spPr bwMode="auto">
          <a:xfrm>
            <a:off x="0" y="0"/>
            <a:ext cx="1219200" cy="6858000"/>
          </a:xfrm>
          <a:prstGeom prst="rect">
            <a:avLst/>
          </a:prstGeom>
          <a:noFill/>
          <a:ln w="9525">
            <a:noFill/>
            <a:miter lim="800000"/>
            <a:headEnd/>
            <a:tailEnd/>
          </a:ln>
        </p:spPr>
      </p:pic>
      <p:sp>
        <p:nvSpPr>
          <p:cNvPr id="13319" name="Rectangle 7"/>
          <p:cNvSpPr>
            <a:spLocks noGrp="1" noChangeArrowheads="1"/>
          </p:cNvSpPr>
          <p:nvPr>
            <p:ph type="body" idx="1"/>
          </p:nvPr>
        </p:nvSpPr>
        <p:spPr bwMode="auto">
          <a:xfrm>
            <a:off x="1371600" y="1981200"/>
            <a:ext cx="7620000" cy="4114800"/>
          </a:xfrm>
          <a:prstGeom prst="rect">
            <a:avLst/>
          </a:prstGeom>
          <a:noFill/>
          <a:ln w="12700" cap="sq">
            <a:noFill/>
            <a:miter lim="800000"/>
            <a:headEnd type="none" w="sm" len="sm"/>
            <a:tailEnd type="none" w="sm" len="sm"/>
          </a:ln>
        </p:spPr>
        <p:txBody>
          <a:bodyPr vert="horz" wrap="square" lIns="91358" tIns="45679" rIns="91358" bIns="45679"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Tree>
    <p:extLst>
      <p:ext uri="{BB962C8B-B14F-4D97-AF65-F5344CB8AC3E}">
        <p14:creationId xmlns:p14="http://schemas.microsoft.com/office/powerpoint/2010/main" val="142997641"/>
      </p:ext>
    </p:extLst>
  </p:cSld>
  <p:clrMap bg1="lt1" tx1="dk1" bg2="lt2" tx2="dk2" accent1="accent1" accent2="accent2" accent3="accent3" accent4="accent4" accent5="accent5" accent6="accent6" hlink="hlink" folHlink="folHlink"/>
  <p:sldLayoutIdLst>
    <p:sldLayoutId id="2147485852" r:id="rId1"/>
    <p:sldLayoutId id="2147485853" r:id="rId2"/>
    <p:sldLayoutId id="2147485854" r:id="rId3"/>
    <p:sldLayoutId id="2147485855" r:id="rId4"/>
    <p:sldLayoutId id="2147485856" r:id="rId5"/>
    <p:sldLayoutId id="2147485857" r:id="rId6"/>
    <p:sldLayoutId id="2147485858" r:id="rId7"/>
    <p:sldLayoutId id="2147485859" r:id="rId8"/>
    <p:sldLayoutId id="2147485860" r:id="rId9"/>
    <p:sldLayoutId id="2147485861" r:id="rId10"/>
    <p:sldLayoutId id="2147485862" r:id="rId1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8" charset="0"/>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8" charset="0"/>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8" charset="0"/>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8" charset="0"/>
          <a:ea typeface="MS PGothic" pitchFamily="34" charset="-128"/>
          <a:cs typeface="ＭＳ Ｐゴシック" charset="-128"/>
        </a:defRPr>
      </a:lvl5pPr>
      <a:lvl6pPr marL="456793" algn="ctr" rtl="0" fontAlgn="base">
        <a:spcBef>
          <a:spcPct val="0"/>
        </a:spcBef>
        <a:spcAft>
          <a:spcPct val="0"/>
        </a:spcAft>
        <a:defRPr sz="4400">
          <a:solidFill>
            <a:schemeClr val="tx2"/>
          </a:solidFill>
          <a:latin typeface="Times New Roman" pitchFamily="8" charset="0"/>
        </a:defRPr>
      </a:lvl6pPr>
      <a:lvl7pPr marL="913589" algn="ctr" rtl="0" fontAlgn="base">
        <a:spcBef>
          <a:spcPct val="0"/>
        </a:spcBef>
        <a:spcAft>
          <a:spcPct val="0"/>
        </a:spcAft>
        <a:defRPr sz="4400">
          <a:solidFill>
            <a:schemeClr val="tx2"/>
          </a:solidFill>
          <a:latin typeface="Times New Roman" pitchFamily="8" charset="0"/>
        </a:defRPr>
      </a:lvl7pPr>
      <a:lvl8pPr marL="1370390" algn="ctr" rtl="0" fontAlgn="base">
        <a:spcBef>
          <a:spcPct val="0"/>
        </a:spcBef>
        <a:spcAft>
          <a:spcPct val="0"/>
        </a:spcAft>
        <a:defRPr sz="4400">
          <a:solidFill>
            <a:schemeClr val="tx2"/>
          </a:solidFill>
          <a:latin typeface="Times New Roman" pitchFamily="8" charset="0"/>
        </a:defRPr>
      </a:lvl8pPr>
      <a:lvl9pPr marL="1827184" algn="ctr" rtl="0" fontAlgn="base">
        <a:spcBef>
          <a:spcPct val="0"/>
        </a:spcBef>
        <a:spcAft>
          <a:spcPct val="0"/>
        </a:spcAft>
        <a:defRPr sz="4400">
          <a:solidFill>
            <a:schemeClr val="tx2"/>
          </a:solidFill>
          <a:latin typeface="Times New Roman" pitchFamily="8" charset="0"/>
        </a:defRPr>
      </a:lvl9pPr>
    </p:titleStyle>
    <p:bodyStyle>
      <a:lvl1pPr marL="342600" indent="-342600" algn="l" rtl="0" eaLnBrk="0" fontAlgn="base" hangingPunct="0">
        <a:spcBef>
          <a:spcPct val="20000"/>
        </a:spcBef>
        <a:spcAft>
          <a:spcPct val="0"/>
        </a:spcAft>
        <a:buClr>
          <a:schemeClr val="tx2"/>
        </a:buClr>
        <a:buFont typeface="Wingdings" pitchFamily="2" charset="2"/>
        <a:buChar char="w"/>
        <a:defRPr sz="3200">
          <a:solidFill>
            <a:schemeClr val="tx1"/>
          </a:solidFill>
          <a:latin typeface="+mn-lt"/>
          <a:ea typeface="MS PGothic" pitchFamily="34" charset="-128"/>
          <a:cs typeface="ＭＳ Ｐゴシック" charset="-128"/>
        </a:defRPr>
      </a:lvl1pPr>
      <a:lvl2pPr marL="742293" indent="-285499" algn="l" rtl="0" eaLnBrk="0" fontAlgn="base" hangingPunct="0">
        <a:spcBef>
          <a:spcPct val="20000"/>
        </a:spcBef>
        <a:spcAft>
          <a:spcPct val="0"/>
        </a:spcAft>
        <a:buSzPct val="95000"/>
        <a:buChar char="–"/>
        <a:defRPr sz="2800">
          <a:solidFill>
            <a:schemeClr val="tx1"/>
          </a:solidFill>
          <a:latin typeface="+mn-lt"/>
          <a:ea typeface="MS PGothic" pitchFamily="34" charset="-128"/>
        </a:defRPr>
      </a:lvl2pPr>
      <a:lvl3pPr marL="1141986" indent="-228395" algn="l" rtl="0" eaLnBrk="0" fontAlgn="base" hangingPunct="0">
        <a:spcBef>
          <a:spcPct val="20000"/>
        </a:spcBef>
        <a:spcAft>
          <a:spcPct val="0"/>
        </a:spcAft>
        <a:buChar char="•"/>
        <a:defRPr sz="2400">
          <a:solidFill>
            <a:schemeClr val="tx1"/>
          </a:solidFill>
          <a:latin typeface="+mn-lt"/>
          <a:ea typeface="MS PGothic" pitchFamily="34" charset="-128"/>
        </a:defRPr>
      </a:lvl3pPr>
      <a:lvl4pPr marL="1598783" indent="-228395" algn="l" rtl="0" eaLnBrk="0" fontAlgn="base" hangingPunct="0">
        <a:spcBef>
          <a:spcPct val="20000"/>
        </a:spcBef>
        <a:spcAft>
          <a:spcPct val="0"/>
        </a:spcAft>
        <a:buChar char="–"/>
        <a:defRPr sz="2000">
          <a:solidFill>
            <a:schemeClr val="tx1"/>
          </a:solidFill>
          <a:latin typeface="+mn-lt"/>
          <a:ea typeface="MS PGothic" pitchFamily="34" charset="-128"/>
        </a:defRPr>
      </a:lvl4pPr>
      <a:lvl5pPr marL="2055584" indent="-228395" algn="l" rtl="0" eaLnBrk="0" fontAlgn="base" hangingPunct="0">
        <a:spcBef>
          <a:spcPct val="20000"/>
        </a:spcBef>
        <a:spcAft>
          <a:spcPct val="0"/>
        </a:spcAft>
        <a:buChar char="•"/>
        <a:defRPr sz="2000">
          <a:solidFill>
            <a:schemeClr val="tx1"/>
          </a:solidFill>
          <a:latin typeface="+mn-lt"/>
          <a:ea typeface="MS PGothic" pitchFamily="34" charset="-128"/>
        </a:defRPr>
      </a:lvl5pPr>
      <a:lvl6pPr marL="2512379" indent="-228395" algn="l" rtl="0" fontAlgn="base">
        <a:spcBef>
          <a:spcPct val="20000"/>
        </a:spcBef>
        <a:spcAft>
          <a:spcPct val="0"/>
        </a:spcAft>
        <a:buChar char="•"/>
        <a:defRPr sz="2000">
          <a:solidFill>
            <a:schemeClr val="tx1"/>
          </a:solidFill>
          <a:latin typeface="+mn-lt"/>
        </a:defRPr>
      </a:lvl6pPr>
      <a:lvl7pPr marL="2969173" indent="-228395" algn="l" rtl="0" fontAlgn="base">
        <a:spcBef>
          <a:spcPct val="20000"/>
        </a:spcBef>
        <a:spcAft>
          <a:spcPct val="0"/>
        </a:spcAft>
        <a:buChar char="•"/>
        <a:defRPr sz="2000">
          <a:solidFill>
            <a:schemeClr val="tx1"/>
          </a:solidFill>
          <a:latin typeface="+mn-lt"/>
        </a:defRPr>
      </a:lvl7pPr>
      <a:lvl8pPr marL="3425972" indent="-228395" algn="l" rtl="0" fontAlgn="base">
        <a:spcBef>
          <a:spcPct val="20000"/>
        </a:spcBef>
        <a:spcAft>
          <a:spcPct val="0"/>
        </a:spcAft>
        <a:buChar char="•"/>
        <a:defRPr sz="2000">
          <a:solidFill>
            <a:schemeClr val="tx1"/>
          </a:solidFill>
          <a:latin typeface="+mn-lt"/>
        </a:defRPr>
      </a:lvl8pPr>
      <a:lvl9pPr marL="3882762" indent="-228395" algn="l" rtl="0" fontAlgn="base">
        <a:spcBef>
          <a:spcPct val="20000"/>
        </a:spcBef>
        <a:spcAft>
          <a:spcPct val="0"/>
        </a:spcAft>
        <a:buChar char="•"/>
        <a:defRPr sz="2000">
          <a:solidFill>
            <a:schemeClr val="tx1"/>
          </a:solidFill>
          <a:latin typeface="+mn-lt"/>
        </a:defRPr>
      </a:lvl9pPr>
    </p:bodyStyle>
    <p:otherStyle>
      <a:defPPr>
        <a:defRPr lang="en-US"/>
      </a:defPPr>
      <a:lvl1pPr marL="0" algn="l" defTabSz="913589" rtl="0" eaLnBrk="1" latinLnBrk="0" hangingPunct="1">
        <a:defRPr sz="1800" kern="1200">
          <a:solidFill>
            <a:schemeClr val="tx1"/>
          </a:solidFill>
          <a:latin typeface="+mn-lt"/>
          <a:ea typeface="+mn-ea"/>
          <a:cs typeface="+mn-cs"/>
        </a:defRPr>
      </a:lvl1pPr>
      <a:lvl2pPr marL="456793" algn="l" defTabSz="913589" rtl="0" eaLnBrk="1" latinLnBrk="0" hangingPunct="1">
        <a:defRPr sz="1800" kern="1200">
          <a:solidFill>
            <a:schemeClr val="tx1"/>
          </a:solidFill>
          <a:latin typeface="+mn-lt"/>
          <a:ea typeface="+mn-ea"/>
          <a:cs typeface="+mn-cs"/>
        </a:defRPr>
      </a:lvl2pPr>
      <a:lvl3pPr marL="913589" algn="l" defTabSz="913589" rtl="0" eaLnBrk="1" latinLnBrk="0" hangingPunct="1">
        <a:defRPr sz="1800" kern="1200">
          <a:solidFill>
            <a:schemeClr val="tx1"/>
          </a:solidFill>
          <a:latin typeface="+mn-lt"/>
          <a:ea typeface="+mn-ea"/>
          <a:cs typeface="+mn-cs"/>
        </a:defRPr>
      </a:lvl3pPr>
      <a:lvl4pPr marL="1370390" algn="l" defTabSz="913589" rtl="0" eaLnBrk="1" latinLnBrk="0" hangingPunct="1">
        <a:defRPr sz="1800" kern="1200">
          <a:solidFill>
            <a:schemeClr val="tx1"/>
          </a:solidFill>
          <a:latin typeface="+mn-lt"/>
          <a:ea typeface="+mn-ea"/>
          <a:cs typeface="+mn-cs"/>
        </a:defRPr>
      </a:lvl4pPr>
      <a:lvl5pPr marL="1827184" algn="l" defTabSz="913589" rtl="0" eaLnBrk="1" latinLnBrk="0" hangingPunct="1">
        <a:defRPr sz="1800" kern="1200">
          <a:solidFill>
            <a:schemeClr val="tx1"/>
          </a:solidFill>
          <a:latin typeface="+mn-lt"/>
          <a:ea typeface="+mn-ea"/>
          <a:cs typeface="+mn-cs"/>
        </a:defRPr>
      </a:lvl5pPr>
      <a:lvl6pPr marL="2283978" algn="l" defTabSz="913589" rtl="0" eaLnBrk="1" latinLnBrk="0" hangingPunct="1">
        <a:defRPr sz="1800" kern="1200">
          <a:solidFill>
            <a:schemeClr val="tx1"/>
          </a:solidFill>
          <a:latin typeface="+mn-lt"/>
          <a:ea typeface="+mn-ea"/>
          <a:cs typeface="+mn-cs"/>
        </a:defRPr>
      </a:lvl6pPr>
      <a:lvl7pPr marL="2740777" algn="l" defTabSz="913589" rtl="0" eaLnBrk="1" latinLnBrk="0" hangingPunct="1">
        <a:defRPr sz="1800" kern="1200">
          <a:solidFill>
            <a:schemeClr val="tx1"/>
          </a:solidFill>
          <a:latin typeface="+mn-lt"/>
          <a:ea typeface="+mn-ea"/>
          <a:cs typeface="+mn-cs"/>
        </a:defRPr>
      </a:lvl7pPr>
      <a:lvl8pPr marL="3197567" algn="l" defTabSz="913589" rtl="0" eaLnBrk="1" latinLnBrk="0" hangingPunct="1">
        <a:defRPr sz="1800" kern="1200">
          <a:solidFill>
            <a:schemeClr val="tx1"/>
          </a:solidFill>
          <a:latin typeface="+mn-lt"/>
          <a:ea typeface="+mn-ea"/>
          <a:cs typeface="+mn-cs"/>
        </a:defRPr>
      </a:lvl8pPr>
      <a:lvl9pPr marL="3654368" algn="l" defTabSz="913589"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27650" name="Group 2"/>
          <p:cNvGrpSpPr>
            <a:grpSpLocks/>
          </p:cNvGrpSpPr>
          <p:nvPr/>
        </p:nvGrpSpPr>
        <p:grpSpPr bwMode="auto">
          <a:xfrm>
            <a:off x="0" y="0"/>
            <a:ext cx="8478838" cy="6173788"/>
            <a:chOff x="0" y="0"/>
            <a:chExt cx="5341" cy="3889"/>
          </a:xfrm>
        </p:grpSpPr>
        <p:sp>
          <p:nvSpPr>
            <p:cNvPr id="27656" name="Freeform 3"/>
            <p:cNvSpPr>
              <a:spLocks/>
            </p:cNvSpPr>
            <p:nvPr/>
          </p:nvSpPr>
          <p:spPr bwMode="auto">
            <a:xfrm>
              <a:off x="0" y="0"/>
              <a:ext cx="3863" cy="3889"/>
            </a:xfrm>
            <a:custGeom>
              <a:avLst/>
              <a:gdLst>
                <a:gd name="T0" fmla="*/ 3862 w 3863"/>
                <a:gd name="T1" fmla="*/ 3418 h 3889"/>
                <a:gd name="T2" fmla="*/ 457 w 3863"/>
                <a:gd name="T3" fmla="*/ 0 h 3889"/>
                <a:gd name="T4" fmla="*/ 0 w 3863"/>
                <a:gd name="T5" fmla="*/ 0 h 3889"/>
                <a:gd name="T6" fmla="*/ 0 w 3863"/>
                <a:gd name="T7" fmla="*/ 481 h 3889"/>
                <a:gd name="T8" fmla="*/ 3394 w 3863"/>
                <a:gd name="T9" fmla="*/ 3888 h 3889"/>
                <a:gd name="T10" fmla="*/ 3862 w 3863"/>
                <a:gd name="T11" fmla="*/ 3418 h 388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63" h="3889">
                  <a:moveTo>
                    <a:pt x="3862" y="3418"/>
                  </a:moveTo>
                  <a:lnTo>
                    <a:pt x="457" y="0"/>
                  </a:lnTo>
                  <a:lnTo>
                    <a:pt x="0" y="0"/>
                  </a:lnTo>
                  <a:lnTo>
                    <a:pt x="0" y="481"/>
                  </a:lnTo>
                  <a:lnTo>
                    <a:pt x="3394" y="3888"/>
                  </a:lnTo>
                  <a:lnTo>
                    <a:pt x="3862" y="3418"/>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27657" name="Freeform 4"/>
            <p:cNvSpPr>
              <a:spLocks/>
            </p:cNvSpPr>
            <p:nvPr/>
          </p:nvSpPr>
          <p:spPr bwMode="auto">
            <a:xfrm>
              <a:off x="860" y="0"/>
              <a:ext cx="3394" cy="3223"/>
            </a:xfrm>
            <a:custGeom>
              <a:avLst/>
              <a:gdLst>
                <a:gd name="T0" fmla="*/ 370 w 3394"/>
                <a:gd name="T1" fmla="*/ 0 h 3223"/>
                <a:gd name="T2" fmla="*/ 3393 w 3394"/>
                <a:gd name="T3" fmla="*/ 3036 h 3223"/>
                <a:gd name="T4" fmla="*/ 3208 w 3394"/>
                <a:gd name="T5" fmla="*/ 3222 h 3223"/>
                <a:gd name="T6" fmla="*/ 0 w 3394"/>
                <a:gd name="T7" fmla="*/ 0 h 3223"/>
                <a:gd name="T8" fmla="*/ 370 w 3394"/>
                <a:gd name="T9" fmla="*/ 0 h 32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94" h="3223">
                  <a:moveTo>
                    <a:pt x="370" y="0"/>
                  </a:moveTo>
                  <a:lnTo>
                    <a:pt x="3393" y="3036"/>
                  </a:lnTo>
                  <a:lnTo>
                    <a:pt x="3208" y="3222"/>
                  </a:lnTo>
                  <a:lnTo>
                    <a:pt x="0" y="0"/>
                  </a:lnTo>
                  <a:lnTo>
                    <a:pt x="37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27658" name="Freeform 5"/>
            <p:cNvSpPr>
              <a:spLocks/>
            </p:cNvSpPr>
            <p:nvPr/>
          </p:nvSpPr>
          <p:spPr bwMode="auto">
            <a:xfrm>
              <a:off x="2187" y="0"/>
              <a:ext cx="2859" cy="2556"/>
            </a:xfrm>
            <a:custGeom>
              <a:avLst/>
              <a:gdLst>
                <a:gd name="T0" fmla="*/ 630 w 2859"/>
                <a:gd name="T1" fmla="*/ 0 h 2556"/>
                <a:gd name="T2" fmla="*/ 2858 w 2859"/>
                <a:gd name="T3" fmla="*/ 2238 h 2556"/>
                <a:gd name="T4" fmla="*/ 2543 w 2859"/>
                <a:gd name="T5" fmla="*/ 2555 h 2556"/>
                <a:gd name="T6" fmla="*/ 0 w 2859"/>
                <a:gd name="T7" fmla="*/ 0 h 2556"/>
                <a:gd name="T8" fmla="*/ 630 w 2859"/>
                <a:gd name="T9" fmla="*/ 0 h 25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59" h="2556">
                  <a:moveTo>
                    <a:pt x="630" y="0"/>
                  </a:moveTo>
                  <a:lnTo>
                    <a:pt x="2858" y="2238"/>
                  </a:lnTo>
                  <a:lnTo>
                    <a:pt x="2543" y="2555"/>
                  </a:lnTo>
                  <a:lnTo>
                    <a:pt x="0" y="0"/>
                  </a:lnTo>
                  <a:lnTo>
                    <a:pt x="63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27659" name="Freeform 6"/>
            <p:cNvSpPr>
              <a:spLocks/>
            </p:cNvSpPr>
            <p:nvPr/>
          </p:nvSpPr>
          <p:spPr bwMode="auto">
            <a:xfrm>
              <a:off x="3055" y="0"/>
              <a:ext cx="2286" cy="2121"/>
            </a:xfrm>
            <a:custGeom>
              <a:avLst/>
              <a:gdLst>
                <a:gd name="T0" fmla="*/ 0 w 2286"/>
                <a:gd name="T1" fmla="*/ 0 h 2121"/>
                <a:gd name="T2" fmla="*/ 2111 w 2286"/>
                <a:gd name="T3" fmla="*/ 2120 h 2121"/>
                <a:gd name="T4" fmla="*/ 2285 w 2286"/>
                <a:gd name="T5" fmla="*/ 1945 h 2121"/>
                <a:gd name="T6" fmla="*/ 348 w 2286"/>
                <a:gd name="T7" fmla="*/ 0 h 2121"/>
                <a:gd name="T8" fmla="*/ 0 w 2286"/>
                <a:gd name="T9" fmla="*/ 0 h 2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86" h="2121">
                  <a:moveTo>
                    <a:pt x="0" y="0"/>
                  </a:moveTo>
                  <a:lnTo>
                    <a:pt x="2111" y="2120"/>
                  </a:lnTo>
                  <a:lnTo>
                    <a:pt x="2285" y="1945"/>
                  </a:lnTo>
                  <a:lnTo>
                    <a:pt x="348" y="0"/>
                  </a:lnTo>
                  <a:lnTo>
                    <a:pt x="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grpSp>
      <p:sp>
        <p:nvSpPr>
          <p:cNvPr id="17415" name="Rectangle 7"/>
          <p:cNvSpPr>
            <a:spLocks noGrp="1" noChangeArrowheads="1"/>
          </p:cNvSpPr>
          <p:nvPr>
            <p:ph type="title"/>
          </p:nvPr>
        </p:nvSpPr>
        <p:spPr bwMode="auto">
          <a:xfrm>
            <a:off x="685800" y="228600"/>
            <a:ext cx="7772400" cy="1219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7416" name="Rectangle 8"/>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sz="1400">
                <a:solidFill>
                  <a:srgbClr val="FFFFFF"/>
                </a:solidFill>
                <a:latin typeface="Times New Roman" pitchFamily="-105" charset="0"/>
                <a:ea typeface="+mn-ea"/>
                <a:cs typeface="+mn-cs"/>
              </a:defRPr>
            </a:lvl1pPr>
          </a:lstStyle>
          <a:p>
            <a:pPr>
              <a:defRPr/>
            </a:pPr>
            <a:endParaRPr lang="en-US"/>
          </a:p>
        </p:txBody>
      </p:sp>
      <p:sp>
        <p:nvSpPr>
          <p:cNvPr id="17417" name="Rectangle 9"/>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sz="1400">
                <a:solidFill>
                  <a:srgbClr val="FFFFFF"/>
                </a:solidFill>
                <a:latin typeface="Times New Roman" pitchFamily="-105" charset="0"/>
                <a:ea typeface="+mn-ea"/>
                <a:cs typeface="+mn-cs"/>
              </a:defRPr>
            </a:lvl1pPr>
          </a:lstStyle>
          <a:p>
            <a:pPr>
              <a:defRPr/>
            </a:pPr>
            <a:endParaRPr lang="en-US"/>
          </a:p>
        </p:txBody>
      </p:sp>
      <p:sp>
        <p:nvSpPr>
          <p:cNvPr id="17418" name="Rectangle 10"/>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spcBef>
                <a:spcPct val="50000"/>
              </a:spcBef>
              <a:defRPr sz="1400">
                <a:solidFill>
                  <a:srgbClr val="FFFFFF"/>
                </a:solidFill>
              </a:defRPr>
            </a:lvl1pPr>
          </a:lstStyle>
          <a:p>
            <a:pPr>
              <a:defRPr/>
            </a:pPr>
            <a:fld id="{1F891283-1B31-FF4E-B177-E7A2DD278F53}" type="slidenum">
              <a:rPr lang="en-US"/>
              <a:pPr>
                <a:defRPr/>
              </a:pPr>
              <a:t>‹#›</a:t>
            </a:fld>
            <a:endParaRPr lang="en-US"/>
          </a:p>
        </p:txBody>
      </p:sp>
      <p:sp>
        <p:nvSpPr>
          <p:cNvPr id="17419" name="Rectangle 11"/>
          <p:cNvSpPr>
            <a:spLocks noGrp="1" noChangeArrowheads="1"/>
          </p:cNvSpPr>
          <p:nvPr>
            <p:ph type="body" idx="1"/>
          </p:nvPr>
        </p:nvSpPr>
        <p:spPr bwMode="auto">
          <a:xfrm>
            <a:off x="685800" y="1641475"/>
            <a:ext cx="7772400" cy="4454525"/>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5495"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08"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08"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08"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08"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9pPr>
    </p:titleStyle>
    <p:bodyStyle>
      <a:lvl1pPr marL="342900" indent="-342900" algn="l" rtl="0" eaLnBrk="0" fontAlgn="base" hangingPunct="0">
        <a:spcBef>
          <a:spcPct val="20000"/>
        </a:spcBef>
        <a:spcAft>
          <a:spcPct val="0"/>
        </a:spcAft>
        <a:buClr>
          <a:schemeClr val="tx2"/>
        </a:buClr>
        <a:buSzPct val="75000"/>
        <a:buFont typeface="Wingdings" charset="0"/>
        <a:buChar char="n"/>
        <a:defRPr sz="3200">
          <a:solidFill>
            <a:schemeClr val="tx1"/>
          </a:solidFill>
          <a:effectLst>
            <a:outerShdw blurRad="38100" dist="38100" dir="2700000" algn="tl">
              <a:srgbClr val="000000"/>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108" charset="-128"/>
        </a:defRPr>
      </a:lvl2pPr>
      <a:lvl3pPr marL="1143000" indent="-228600" algn="l" rtl="0" eaLnBrk="0" fontAlgn="base" hangingPunct="0">
        <a:spcBef>
          <a:spcPct val="20000"/>
        </a:spcBef>
        <a:spcAft>
          <a:spcPct val="0"/>
        </a:spcAft>
        <a:buClr>
          <a:schemeClr val="tx1"/>
        </a:buClr>
        <a:buChar char="»"/>
        <a:defRPr sz="2400">
          <a:solidFill>
            <a:schemeClr val="tx1"/>
          </a:solidFill>
          <a:effectLst>
            <a:outerShdw blurRad="38100" dist="38100" dir="2700000" algn="tl">
              <a:srgbClr val="000000"/>
            </a:outerShdw>
          </a:effectLst>
          <a:latin typeface="+mn-lt"/>
          <a:ea typeface="ＭＳ Ｐゴシック" pitchFamily="-108" charset="-128"/>
        </a:defRPr>
      </a:lvl3pPr>
      <a:lvl4pPr marL="1600200" indent="-228600" algn="l" rtl="0" eaLnBrk="0" fontAlgn="base" hangingPunct="0">
        <a:spcBef>
          <a:spcPct val="20000"/>
        </a:spcBef>
        <a:spcAft>
          <a:spcPct val="0"/>
        </a:spcAft>
        <a:buClr>
          <a:schemeClr val="tx2"/>
        </a:buClr>
        <a:buSzPct val="75000"/>
        <a:buFont typeface="Wingdings" charset="0"/>
        <a:buChar char="n"/>
        <a:defRPr sz="2000">
          <a:solidFill>
            <a:schemeClr val="tx1"/>
          </a:solidFill>
          <a:effectLst>
            <a:outerShdw blurRad="38100" dist="38100" dir="2700000" algn="tl">
              <a:srgbClr val="000000"/>
            </a:outerShdw>
          </a:effectLst>
          <a:latin typeface="+mn-lt"/>
          <a:ea typeface="ＭＳ Ｐゴシック" pitchFamily="-108" charset="-128"/>
        </a:defRPr>
      </a:lvl4pPr>
      <a:lvl5pPr marL="2057400" indent="-228600" algn="l" rtl="0" eaLnBrk="0" fontAlgn="base" hangingPunct="0">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5pPr>
      <a:lvl6pPr marL="25146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4781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51" tIns="45627" rIns="91251" bIns="45627" numCol="1" anchor="ctr" anchorCtr="0" compatLnSpc="1">
            <a:prstTxWarp prst="textNoShape">
              <a:avLst/>
            </a:prstTxWarp>
          </a:bodyPr>
          <a:lstStyle/>
          <a:p>
            <a:pPr lvl="0"/>
            <a:r>
              <a:rPr lang="en-US"/>
              <a:t>Click to edit Master title style</a:t>
            </a:r>
          </a:p>
        </p:txBody>
      </p:sp>
      <p:sp>
        <p:nvSpPr>
          <p:cNvPr id="24781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51" tIns="45627" rIns="91251" bIns="4562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28541668"/>
      </p:ext>
    </p:extLst>
  </p:cSld>
  <p:clrMap bg1="lt1" tx1="dk1" bg2="lt2" tx2="dk2" accent1="accent1" accent2="accent2" accent3="accent3" accent4="accent4" accent5="accent5" accent6="accent6" hlink="hlink" folHlink="folHlink"/>
  <p:sldLayoutIdLst>
    <p:sldLayoutId id="2147485864" r:id="rId1"/>
    <p:sldLayoutId id="2147485865" r:id="rId2"/>
  </p:sldLayoutIdLst>
  <p:txStyles>
    <p:title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5pPr>
      <a:lvl6pPr marL="456279"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2562"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68841"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5123"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p:titleStyle>
    <p:bodyStyle>
      <a:lvl1pPr marL="342212" indent="-342212" algn="l" rtl="0" eaLnBrk="0" fontAlgn="base" hangingPunct="0">
        <a:spcBef>
          <a:spcPct val="20000"/>
        </a:spcBef>
        <a:spcAft>
          <a:spcPct val="0"/>
        </a:spcAft>
        <a:buChar char="•"/>
        <a:defRPr sz="3200">
          <a:solidFill>
            <a:schemeClr val="bg1"/>
          </a:solidFill>
          <a:latin typeface="+mn-lt"/>
          <a:ea typeface="+mn-ea"/>
          <a:cs typeface="+mn-cs"/>
        </a:defRPr>
      </a:lvl1pPr>
      <a:lvl2pPr marL="741452" indent="-285182" algn="l" rtl="0" eaLnBrk="0" fontAlgn="base" hangingPunct="0">
        <a:spcBef>
          <a:spcPct val="20000"/>
        </a:spcBef>
        <a:spcAft>
          <a:spcPct val="0"/>
        </a:spcAft>
        <a:buChar char="–"/>
        <a:defRPr sz="2800">
          <a:solidFill>
            <a:schemeClr val="bg1"/>
          </a:solidFill>
          <a:latin typeface="+mn-lt"/>
          <a:ea typeface="+mn-ea"/>
        </a:defRPr>
      </a:lvl2pPr>
      <a:lvl3pPr marL="1140697" indent="-228137" algn="l" rtl="0" eaLnBrk="0" fontAlgn="base" hangingPunct="0">
        <a:spcBef>
          <a:spcPct val="20000"/>
        </a:spcBef>
        <a:spcAft>
          <a:spcPct val="0"/>
        </a:spcAft>
        <a:buChar char="•"/>
        <a:defRPr sz="2400">
          <a:solidFill>
            <a:schemeClr val="bg1"/>
          </a:solidFill>
          <a:latin typeface="+mn-lt"/>
          <a:ea typeface="+mn-ea"/>
        </a:defRPr>
      </a:lvl3pPr>
      <a:lvl4pPr marL="1596979" indent="-228137" algn="l" rtl="0" eaLnBrk="0" fontAlgn="base" hangingPunct="0">
        <a:spcBef>
          <a:spcPct val="20000"/>
        </a:spcBef>
        <a:spcAft>
          <a:spcPct val="0"/>
        </a:spcAft>
        <a:buChar char="–"/>
        <a:defRPr sz="2000">
          <a:solidFill>
            <a:schemeClr val="bg1"/>
          </a:solidFill>
          <a:latin typeface="+mn-lt"/>
          <a:ea typeface="+mn-ea"/>
        </a:defRPr>
      </a:lvl4pPr>
      <a:lvl5pPr marL="2053260" indent="-228137" algn="l" rtl="0" eaLnBrk="0" fontAlgn="base" hangingPunct="0">
        <a:spcBef>
          <a:spcPct val="20000"/>
        </a:spcBef>
        <a:spcAft>
          <a:spcPct val="0"/>
        </a:spcAft>
        <a:buChar char="»"/>
        <a:defRPr sz="2000">
          <a:solidFill>
            <a:schemeClr val="bg1"/>
          </a:solidFill>
          <a:latin typeface="+mn-lt"/>
          <a:ea typeface="+mn-ea"/>
        </a:defRPr>
      </a:lvl5pPr>
      <a:lvl6pPr marL="2509542" indent="-228137" algn="l" rtl="0" fontAlgn="base">
        <a:spcBef>
          <a:spcPct val="20000"/>
        </a:spcBef>
        <a:spcAft>
          <a:spcPct val="0"/>
        </a:spcAft>
        <a:buChar char="»"/>
        <a:defRPr sz="2000">
          <a:solidFill>
            <a:schemeClr val="tx1"/>
          </a:solidFill>
          <a:latin typeface="+mn-lt"/>
          <a:ea typeface="+mn-ea"/>
        </a:defRPr>
      </a:lvl6pPr>
      <a:lvl7pPr marL="2965820" indent="-228137" algn="l" rtl="0" fontAlgn="base">
        <a:spcBef>
          <a:spcPct val="20000"/>
        </a:spcBef>
        <a:spcAft>
          <a:spcPct val="0"/>
        </a:spcAft>
        <a:buChar char="»"/>
        <a:defRPr sz="2000">
          <a:solidFill>
            <a:schemeClr val="tx1"/>
          </a:solidFill>
          <a:latin typeface="+mn-lt"/>
          <a:ea typeface="+mn-ea"/>
        </a:defRPr>
      </a:lvl7pPr>
      <a:lvl8pPr marL="3422098" indent="-228137" algn="l" rtl="0" fontAlgn="base">
        <a:spcBef>
          <a:spcPct val="20000"/>
        </a:spcBef>
        <a:spcAft>
          <a:spcPct val="0"/>
        </a:spcAft>
        <a:buChar char="»"/>
        <a:defRPr sz="2000">
          <a:solidFill>
            <a:schemeClr val="tx1"/>
          </a:solidFill>
          <a:latin typeface="+mn-lt"/>
          <a:ea typeface="+mn-ea"/>
        </a:defRPr>
      </a:lvl8pPr>
      <a:lvl9pPr marL="3878376" indent="-228137"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6279" rtl="0" eaLnBrk="1" latinLnBrk="0" hangingPunct="1">
        <a:defRPr sz="1800" kern="1200">
          <a:solidFill>
            <a:schemeClr val="tx1"/>
          </a:solidFill>
          <a:latin typeface="+mn-lt"/>
          <a:ea typeface="+mn-ea"/>
          <a:cs typeface="+mn-cs"/>
        </a:defRPr>
      </a:lvl1pPr>
      <a:lvl2pPr marL="456279" algn="l" defTabSz="456279" rtl="0" eaLnBrk="1" latinLnBrk="0" hangingPunct="1">
        <a:defRPr sz="1800" kern="1200">
          <a:solidFill>
            <a:schemeClr val="tx1"/>
          </a:solidFill>
          <a:latin typeface="+mn-lt"/>
          <a:ea typeface="+mn-ea"/>
          <a:cs typeface="+mn-cs"/>
        </a:defRPr>
      </a:lvl2pPr>
      <a:lvl3pPr marL="912562" algn="l" defTabSz="456279" rtl="0" eaLnBrk="1" latinLnBrk="0" hangingPunct="1">
        <a:defRPr sz="1800" kern="1200">
          <a:solidFill>
            <a:schemeClr val="tx1"/>
          </a:solidFill>
          <a:latin typeface="+mn-lt"/>
          <a:ea typeface="+mn-ea"/>
          <a:cs typeface="+mn-cs"/>
        </a:defRPr>
      </a:lvl3pPr>
      <a:lvl4pPr marL="1368841" algn="l" defTabSz="456279" rtl="0" eaLnBrk="1" latinLnBrk="0" hangingPunct="1">
        <a:defRPr sz="1800" kern="1200">
          <a:solidFill>
            <a:schemeClr val="tx1"/>
          </a:solidFill>
          <a:latin typeface="+mn-lt"/>
          <a:ea typeface="+mn-ea"/>
          <a:cs typeface="+mn-cs"/>
        </a:defRPr>
      </a:lvl4pPr>
      <a:lvl5pPr marL="1825123" algn="l" defTabSz="456279" rtl="0" eaLnBrk="1" latinLnBrk="0" hangingPunct="1">
        <a:defRPr sz="1800" kern="1200">
          <a:solidFill>
            <a:schemeClr val="tx1"/>
          </a:solidFill>
          <a:latin typeface="+mn-lt"/>
          <a:ea typeface="+mn-ea"/>
          <a:cs typeface="+mn-cs"/>
        </a:defRPr>
      </a:lvl5pPr>
      <a:lvl6pPr marL="2281400" algn="l" defTabSz="456279" rtl="0" eaLnBrk="1" latinLnBrk="0" hangingPunct="1">
        <a:defRPr sz="1800" kern="1200">
          <a:solidFill>
            <a:schemeClr val="tx1"/>
          </a:solidFill>
          <a:latin typeface="+mn-lt"/>
          <a:ea typeface="+mn-ea"/>
          <a:cs typeface="+mn-cs"/>
        </a:defRPr>
      </a:lvl6pPr>
      <a:lvl7pPr marL="2737678" algn="l" defTabSz="456279" rtl="0" eaLnBrk="1" latinLnBrk="0" hangingPunct="1">
        <a:defRPr sz="1800" kern="1200">
          <a:solidFill>
            <a:schemeClr val="tx1"/>
          </a:solidFill>
          <a:latin typeface="+mn-lt"/>
          <a:ea typeface="+mn-ea"/>
          <a:cs typeface="+mn-cs"/>
        </a:defRPr>
      </a:lvl7pPr>
      <a:lvl8pPr marL="3193959" algn="l" defTabSz="456279" rtl="0" eaLnBrk="1" latinLnBrk="0" hangingPunct="1">
        <a:defRPr sz="1800" kern="1200">
          <a:solidFill>
            <a:schemeClr val="tx1"/>
          </a:solidFill>
          <a:latin typeface="+mn-lt"/>
          <a:ea typeface="+mn-ea"/>
          <a:cs typeface="+mn-cs"/>
        </a:defRPr>
      </a:lvl8pPr>
      <a:lvl9pPr marL="3650234" algn="l" defTabSz="456279"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992" tIns="45996" rIns="91992" bIns="45996" numCol="1" anchor="ctr" anchorCtr="0" compatLnSpc="1">
            <a:prstTxWarp prst="textNoShape">
              <a:avLst/>
            </a:prstTxWarp>
          </a:bodyPr>
          <a:lstStyle/>
          <a:p>
            <a:pPr lvl="0"/>
            <a:r>
              <a:rPr lang="en-US"/>
              <a:t>Click to edit Master title style</a:t>
            </a:r>
          </a:p>
        </p:txBody>
      </p:sp>
      <p:sp>
        <p:nvSpPr>
          <p:cNvPr id="20483"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358" tIns="45679" rIns="91358" bIns="45679" numCol="1" anchor="t" anchorCtr="0" compatLnSpc="1">
            <a:prstTxWarp prst="textNoShape">
              <a:avLst/>
            </a:prstTxWarp>
          </a:bodyPr>
          <a:lstStyle>
            <a:lvl1pPr algn="l">
              <a:spcBef>
                <a:spcPct val="50000"/>
              </a:spcBef>
              <a:defRPr sz="1400">
                <a:latin typeface="Times New Roman" pitchFamily="-112" charset="0"/>
                <a:ea typeface="+mn-ea"/>
                <a:cs typeface="+mn-cs"/>
              </a:defRPr>
            </a:lvl1pPr>
          </a:lstStyle>
          <a:p>
            <a:endParaRPr lang="zh-CN" altLang="en-US">
              <a:solidFill>
                <a:srgbClr val="000000"/>
              </a:solidFill>
            </a:endParaRPr>
          </a:p>
        </p:txBody>
      </p:sp>
      <p:sp>
        <p:nvSpPr>
          <p:cNvPr id="20484"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358" tIns="45679" rIns="91358" bIns="45679" numCol="1" anchor="t" anchorCtr="0" compatLnSpc="1">
            <a:prstTxWarp prst="textNoShape">
              <a:avLst/>
            </a:prstTxWarp>
          </a:bodyPr>
          <a:lstStyle>
            <a:lvl1pPr>
              <a:spcBef>
                <a:spcPct val="50000"/>
              </a:spcBef>
              <a:defRPr sz="1400">
                <a:latin typeface="Times New Roman" pitchFamily="-112" charset="0"/>
                <a:ea typeface="+mn-ea"/>
                <a:cs typeface="+mn-cs"/>
              </a:defRPr>
            </a:lvl1pPr>
          </a:lstStyle>
          <a:p>
            <a:endParaRPr lang="zh-CN" altLang="en-US">
              <a:solidFill>
                <a:srgbClr val="000000"/>
              </a:solidFill>
            </a:endParaRPr>
          </a:p>
        </p:txBody>
      </p:sp>
      <p:sp>
        <p:nvSpPr>
          <p:cNvPr id="20485"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358" tIns="45679" rIns="91358" bIns="45679" numCol="1" anchor="t" anchorCtr="0" compatLnSpc="1">
            <a:prstTxWarp prst="textNoShape">
              <a:avLst/>
            </a:prstTxWarp>
          </a:bodyPr>
          <a:lstStyle>
            <a:lvl1pPr algn="r">
              <a:spcBef>
                <a:spcPct val="50000"/>
              </a:spcBef>
              <a:defRPr sz="1400"/>
            </a:lvl1pPr>
          </a:lstStyle>
          <a:p>
            <a:fld id="{97DA1CAF-EFFD-40F5-A7E9-D811A0C47F23}" type="slidenum">
              <a:rPr lang="zh-CN" altLang="en-US" smtClean="0">
                <a:solidFill>
                  <a:srgbClr val="000000"/>
                </a:solidFill>
              </a:rPr>
              <a:pPr/>
              <a:t>‹#›</a:t>
            </a:fld>
            <a:endParaRPr lang="en-US" altLang="zh-CN">
              <a:solidFill>
                <a:srgbClr val="000000"/>
              </a:solidFill>
            </a:endParaRPr>
          </a:p>
        </p:txBody>
      </p:sp>
      <p:pic>
        <p:nvPicPr>
          <p:cNvPr id="1030" name="Picture 6" descr="strtegic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1"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358" tIns="45679" rIns="91358" bIns="4567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61930254"/>
      </p:ext>
    </p:extLst>
  </p:cSld>
  <p:clrMap bg1="lt1" tx1="dk1" bg2="lt2" tx2="dk2" accent1="accent1" accent2="accent2" accent3="accent3" accent4="accent4" accent5="accent5" accent6="accent6" hlink="hlink" folHlink="folHlink"/>
  <p:sldLayoutIdLst>
    <p:sldLayoutId id="2147485867" r:id="rId1"/>
    <p:sldLayoutId id="2147485868" r:id="rId2"/>
    <p:sldLayoutId id="2147485869" r:id="rId3"/>
    <p:sldLayoutId id="2147485870" r:id="rId4"/>
    <p:sldLayoutId id="2147485871" r:id="rId5"/>
    <p:sldLayoutId id="2147485872" r:id="rId6"/>
    <p:sldLayoutId id="2147485873" r:id="rId7"/>
    <p:sldLayoutId id="2147485874" r:id="rId8"/>
    <p:sldLayoutId id="2147485875" r:id="rId9"/>
    <p:sldLayoutId id="2147485876" r:id="rId10"/>
    <p:sldLayoutId id="2147485877"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5pPr>
      <a:lvl6pPr marL="456793" algn="ctr" rtl="0" fontAlgn="base">
        <a:spcBef>
          <a:spcPct val="0"/>
        </a:spcBef>
        <a:spcAft>
          <a:spcPct val="0"/>
        </a:spcAft>
        <a:defRPr sz="4400">
          <a:solidFill>
            <a:schemeClr val="tx2"/>
          </a:solidFill>
          <a:latin typeface="Times New Roman" pitchFamily="-110" charset="0"/>
        </a:defRPr>
      </a:lvl6pPr>
      <a:lvl7pPr marL="913589" algn="ctr" rtl="0" fontAlgn="base">
        <a:spcBef>
          <a:spcPct val="0"/>
        </a:spcBef>
        <a:spcAft>
          <a:spcPct val="0"/>
        </a:spcAft>
        <a:defRPr sz="4400">
          <a:solidFill>
            <a:schemeClr val="tx2"/>
          </a:solidFill>
          <a:latin typeface="Times New Roman" pitchFamily="-110" charset="0"/>
        </a:defRPr>
      </a:lvl7pPr>
      <a:lvl8pPr marL="1370390" algn="ctr" rtl="0" fontAlgn="base">
        <a:spcBef>
          <a:spcPct val="0"/>
        </a:spcBef>
        <a:spcAft>
          <a:spcPct val="0"/>
        </a:spcAft>
        <a:defRPr sz="4400">
          <a:solidFill>
            <a:schemeClr val="tx2"/>
          </a:solidFill>
          <a:latin typeface="Times New Roman" pitchFamily="-110" charset="0"/>
        </a:defRPr>
      </a:lvl8pPr>
      <a:lvl9pPr marL="1827184" algn="ctr" rtl="0" fontAlgn="base">
        <a:spcBef>
          <a:spcPct val="0"/>
        </a:spcBef>
        <a:spcAft>
          <a:spcPct val="0"/>
        </a:spcAft>
        <a:defRPr sz="4400">
          <a:solidFill>
            <a:schemeClr val="tx2"/>
          </a:solidFill>
          <a:latin typeface="Times New Roman" pitchFamily="-110" charset="0"/>
        </a:defRPr>
      </a:lvl9pPr>
    </p:titleStyle>
    <p:bodyStyle>
      <a:lvl1pPr marL="342600" indent="-342600"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pitchFamily="-108" charset="-128"/>
          <a:cs typeface="ＭＳ Ｐゴシック" pitchFamily="-108" charset="-128"/>
        </a:defRPr>
      </a:lvl1pPr>
      <a:lvl2pPr marL="742293" indent="-285499" algn="l" rtl="0" eaLnBrk="0" fontAlgn="base" hangingPunct="0">
        <a:spcBef>
          <a:spcPct val="20000"/>
        </a:spcBef>
        <a:spcAft>
          <a:spcPct val="0"/>
        </a:spcAft>
        <a:buSzPct val="95000"/>
        <a:buChar char="–"/>
        <a:defRPr sz="2800">
          <a:solidFill>
            <a:schemeClr val="tx1"/>
          </a:solidFill>
          <a:latin typeface="+mn-lt"/>
          <a:ea typeface="ＭＳ Ｐゴシック" pitchFamily="-110" charset="-128"/>
        </a:defRPr>
      </a:lvl2pPr>
      <a:lvl3pPr marL="1141986" indent="-228395" algn="l" rtl="0" eaLnBrk="0" fontAlgn="base" hangingPunct="0">
        <a:spcBef>
          <a:spcPct val="20000"/>
        </a:spcBef>
        <a:spcAft>
          <a:spcPct val="0"/>
        </a:spcAft>
        <a:buChar char="•"/>
        <a:defRPr sz="2400">
          <a:solidFill>
            <a:schemeClr val="tx1"/>
          </a:solidFill>
          <a:latin typeface="+mn-lt"/>
          <a:ea typeface="ＭＳ Ｐゴシック" pitchFamily="-110" charset="-128"/>
        </a:defRPr>
      </a:lvl3pPr>
      <a:lvl4pPr marL="1598783" indent="-228395" algn="l" rtl="0" eaLnBrk="0" fontAlgn="base" hangingPunct="0">
        <a:spcBef>
          <a:spcPct val="20000"/>
        </a:spcBef>
        <a:spcAft>
          <a:spcPct val="0"/>
        </a:spcAft>
        <a:buChar char="–"/>
        <a:defRPr sz="2000">
          <a:solidFill>
            <a:schemeClr val="tx1"/>
          </a:solidFill>
          <a:latin typeface="+mn-lt"/>
          <a:ea typeface="ＭＳ Ｐゴシック" pitchFamily="-110" charset="-128"/>
        </a:defRPr>
      </a:lvl4pPr>
      <a:lvl5pPr marL="2055584" indent="-228395" algn="l" rtl="0" eaLnBrk="0" fontAlgn="base" hangingPunct="0">
        <a:spcBef>
          <a:spcPct val="20000"/>
        </a:spcBef>
        <a:spcAft>
          <a:spcPct val="0"/>
        </a:spcAft>
        <a:buChar char="•"/>
        <a:defRPr sz="2000">
          <a:solidFill>
            <a:schemeClr val="tx1"/>
          </a:solidFill>
          <a:latin typeface="+mn-lt"/>
          <a:ea typeface="ＭＳ Ｐゴシック" pitchFamily="-110" charset="-128"/>
        </a:defRPr>
      </a:lvl5pPr>
      <a:lvl6pPr marL="2512379" indent="-228395" algn="l" rtl="0" fontAlgn="base">
        <a:spcBef>
          <a:spcPct val="20000"/>
        </a:spcBef>
        <a:spcAft>
          <a:spcPct val="0"/>
        </a:spcAft>
        <a:buChar char="•"/>
        <a:defRPr sz="2000">
          <a:solidFill>
            <a:schemeClr val="tx1"/>
          </a:solidFill>
          <a:latin typeface="+mn-lt"/>
          <a:ea typeface="ＭＳ Ｐゴシック" pitchFamily="-110" charset="-128"/>
        </a:defRPr>
      </a:lvl6pPr>
      <a:lvl7pPr marL="2969173" indent="-228395" algn="l" rtl="0" fontAlgn="base">
        <a:spcBef>
          <a:spcPct val="20000"/>
        </a:spcBef>
        <a:spcAft>
          <a:spcPct val="0"/>
        </a:spcAft>
        <a:buChar char="•"/>
        <a:defRPr sz="2000">
          <a:solidFill>
            <a:schemeClr val="tx1"/>
          </a:solidFill>
          <a:latin typeface="+mn-lt"/>
          <a:ea typeface="ＭＳ Ｐゴシック" pitchFamily="-110" charset="-128"/>
        </a:defRPr>
      </a:lvl7pPr>
      <a:lvl8pPr marL="3425972" indent="-228395" algn="l" rtl="0" fontAlgn="base">
        <a:spcBef>
          <a:spcPct val="20000"/>
        </a:spcBef>
        <a:spcAft>
          <a:spcPct val="0"/>
        </a:spcAft>
        <a:buChar char="•"/>
        <a:defRPr sz="2000">
          <a:solidFill>
            <a:schemeClr val="tx1"/>
          </a:solidFill>
          <a:latin typeface="+mn-lt"/>
          <a:ea typeface="ＭＳ Ｐゴシック" pitchFamily="-110" charset="-128"/>
        </a:defRPr>
      </a:lvl8pPr>
      <a:lvl9pPr marL="3882762" indent="-228395" algn="l" rtl="0" fontAlgn="base">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6793" rtl="0" eaLnBrk="1" latinLnBrk="0" hangingPunct="1">
        <a:defRPr sz="1800" kern="1200">
          <a:solidFill>
            <a:schemeClr val="tx1"/>
          </a:solidFill>
          <a:latin typeface="+mn-lt"/>
          <a:ea typeface="+mn-ea"/>
          <a:cs typeface="+mn-cs"/>
        </a:defRPr>
      </a:lvl1pPr>
      <a:lvl2pPr marL="456793" algn="l" defTabSz="456793" rtl="0" eaLnBrk="1" latinLnBrk="0" hangingPunct="1">
        <a:defRPr sz="1800" kern="1200">
          <a:solidFill>
            <a:schemeClr val="tx1"/>
          </a:solidFill>
          <a:latin typeface="+mn-lt"/>
          <a:ea typeface="+mn-ea"/>
          <a:cs typeface="+mn-cs"/>
        </a:defRPr>
      </a:lvl2pPr>
      <a:lvl3pPr marL="913589" algn="l" defTabSz="456793" rtl="0" eaLnBrk="1" latinLnBrk="0" hangingPunct="1">
        <a:defRPr sz="1800" kern="1200">
          <a:solidFill>
            <a:schemeClr val="tx1"/>
          </a:solidFill>
          <a:latin typeface="+mn-lt"/>
          <a:ea typeface="+mn-ea"/>
          <a:cs typeface="+mn-cs"/>
        </a:defRPr>
      </a:lvl3pPr>
      <a:lvl4pPr marL="1370390" algn="l" defTabSz="456793" rtl="0" eaLnBrk="1" latinLnBrk="0" hangingPunct="1">
        <a:defRPr sz="1800" kern="1200">
          <a:solidFill>
            <a:schemeClr val="tx1"/>
          </a:solidFill>
          <a:latin typeface="+mn-lt"/>
          <a:ea typeface="+mn-ea"/>
          <a:cs typeface="+mn-cs"/>
        </a:defRPr>
      </a:lvl4pPr>
      <a:lvl5pPr marL="1827184" algn="l" defTabSz="456793" rtl="0" eaLnBrk="1" latinLnBrk="0" hangingPunct="1">
        <a:defRPr sz="1800" kern="1200">
          <a:solidFill>
            <a:schemeClr val="tx1"/>
          </a:solidFill>
          <a:latin typeface="+mn-lt"/>
          <a:ea typeface="+mn-ea"/>
          <a:cs typeface="+mn-cs"/>
        </a:defRPr>
      </a:lvl5pPr>
      <a:lvl6pPr marL="2283978" algn="l" defTabSz="456793" rtl="0" eaLnBrk="1" latinLnBrk="0" hangingPunct="1">
        <a:defRPr sz="1800" kern="1200">
          <a:solidFill>
            <a:schemeClr val="tx1"/>
          </a:solidFill>
          <a:latin typeface="+mn-lt"/>
          <a:ea typeface="+mn-ea"/>
          <a:cs typeface="+mn-cs"/>
        </a:defRPr>
      </a:lvl6pPr>
      <a:lvl7pPr marL="2740777" algn="l" defTabSz="456793" rtl="0" eaLnBrk="1" latinLnBrk="0" hangingPunct="1">
        <a:defRPr sz="1800" kern="1200">
          <a:solidFill>
            <a:schemeClr val="tx1"/>
          </a:solidFill>
          <a:latin typeface="+mn-lt"/>
          <a:ea typeface="+mn-ea"/>
          <a:cs typeface="+mn-cs"/>
        </a:defRPr>
      </a:lvl7pPr>
      <a:lvl8pPr marL="3197567" algn="l" defTabSz="456793" rtl="0" eaLnBrk="1" latinLnBrk="0" hangingPunct="1">
        <a:defRPr sz="1800" kern="1200">
          <a:solidFill>
            <a:schemeClr val="tx1"/>
          </a:solidFill>
          <a:latin typeface="+mn-lt"/>
          <a:ea typeface="+mn-ea"/>
          <a:cs typeface="+mn-cs"/>
        </a:defRPr>
      </a:lvl8pPr>
      <a:lvl9pPr marL="3654368" algn="l" defTabSz="456793"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883" tIns="45944" rIns="91883" bIns="45944" numCol="1" anchor="ctr" anchorCtr="0" compatLnSpc="1">
            <a:prstTxWarp prst="textNoShape">
              <a:avLst/>
            </a:prstTxWarp>
          </a:bodyPr>
          <a:lstStyle/>
          <a:p>
            <a:pPr lvl="0"/>
            <a:r>
              <a:rPr lang="en-US"/>
              <a:t>Click to edit Master title style</a:t>
            </a:r>
          </a:p>
        </p:txBody>
      </p:sp>
      <p:sp>
        <p:nvSpPr>
          <p:cNvPr id="20483"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251" tIns="45627" rIns="91251" bIns="45627" numCol="1" anchor="t" anchorCtr="0" compatLnSpc="1">
            <a:prstTxWarp prst="textNoShape">
              <a:avLst/>
            </a:prstTxWarp>
          </a:bodyPr>
          <a:lstStyle>
            <a:lvl1pPr algn="l">
              <a:spcBef>
                <a:spcPct val="50000"/>
              </a:spcBef>
              <a:defRPr sz="1400">
                <a:latin typeface="Times New Roman" pitchFamily="-112" charset="0"/>
                <a:ea typeface="+mn-ea"/>
                <a:cs typeface="+mn-cs"/>
              </a:defRPr>
            </a:lvl1pPr>
          </a:lstStyle>
          <a:p>
            <a:pPr eaLnBrk="1" hangingPunct="1">
              <a:defRPr/>
            </a:pPr>
            <a:endParaRPr lang="en-US">
              <a:solidFill>
                <a:srgbClr val="000000"/>
              </a:solidFill>
            </a:endParaRPr>
          </a:p>
        </p:txBody>
      </p:sp>
      <p:sp>
        <p:nvSpPr>
          <p:cNvPr id="20484"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251" tIns="45627" rIns="91251" bIns="45627" numCol="1" anchor="t" anchorCtr="0" compatLnSpc="1">
            <a:prstTxWarp prst="textNoShape">
              <a:avLst/>
            </a:prstTxWarp>
          </a:bodyPr>
          <a:lstStyle>
            <a:lvl1pPr>
              <a:spcBef>
                <a:spcPct val="50000"/>
              </a:spcBef>
              <a:defRPr sz="1400">
                <a:latin typeface="Times New Roman" pitchFamily="-112" charset="0"/>
                <a:ea typeface="+mn-ea"/>
                <a:cs typeface="+mn-cs"/>
              </a:defRPr>
            </a:lvl1pPr>
          </a:lstStyle>
          <a:p>
            <a:pPr algn="ctr" eaLnBrk="1" hangingPunct="1">
              <a:defRPr/>
            </a:pPr>
            <a:endParaRPr lang="en-US">
              <a:solidFill>
                <a:srgbClr val="000000"/>
              </a:solidFill>
            </a:endParaRPr>
          </a:p>
        </p:txBody>
      </p:sp>
      <p:sp>
        <p:nvSpPr>
          <p:cNvPr id="20485"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251" tIns="45627" rIns="91251" bIns="45627" numCol="1" anchor="t" anchorCtr="0" compatLnSpc="1">
            <a:prstTxWarp prst="textNoShape">
              <a:avLst/>
            </a:prstTxWarp>
          </a:bodyPr>
          <a:lstStyle>
            <a:lvl1pPr algn="r">
              <a:spcBef>
                <a:spcPct val="50000"/>
              </a:spcBef>
              <a:defRPr sz="1400"/>
            </a:lvl1pPr>
          </a:lstStyle>
          <a:p>
            <a:pPr eaLnBrk="1" hangingPunct="1">
              <a:defRPr/>
            </a:pPr>
            <a:fld id="{41463586-26F2-604D-A40D-8471C93EA0B5}" type="slidenum">
              <a:rPr lang="en-US">
                <a:solidFill>
                  <a:srgbClr val="000000"/>
                </a:solidFill>
                <a:latin typeface="Times New Roman" charset="0"/>
                <a:ea typeface="ＭＳ Ｐゴシック" charset="0"/>
              </a:rPr>
              <a:pPr eaLnBrk="1" hangingPunct="1">
                <a:defRPr/>
              </a:pPr>
              <a:t>‹#›</a:t>
            </a:fld>
            <a:endParaRPr lang="en-US">
              <a:solidFill>
                <a:srgbClr val="000000"/>
              </a:solidFill>
              <a:latin typeface="Times New Roman" charset="0"/>
              <a:ea typeface="ＭＳ Ｐゴシック" charset="0"/>
            </a:endParaRPr>
          </a:p>
        </p:txBody>
      </p:sp>
      <p:pic>
        <p:nvPicPr>
          <p:cNvPr id="1030" name="Picture 6" descr="strtegic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1"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251" tIns="45627" rIns="91251" bIns="4562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45236943"/>
      </p:ext>
    </p:extLst>
  </p:cSld>
  <p:clrMap bg1="lt1" tx1="dk1" bg2="lt2" tx2="dk2" accent1="accent1" accent2="accent2" accent3="accent3" accent4="accent4" accent5="accent5" accent6="accent6" hlink="hlink" folHlink="folHlink"/>
  <p:sldLayoutIdLst>
    <p:sldLayoutId id="2147485879" r:id="rId1"/>
    <p:sldLayoutId id="2147485880" r:id="rId2"/>
    <p:sldLayoutId id="2147485881" r:id="rId3"/>
    <p:sldLayoutId id="2147485882" r:id="rId4"/>
    <p:sldLayoutId id="2147485883" r:id="rId5"/>
    <p:sldLayoutId id="2147485884" r:id="rId6"/>
    <p:sldLayoutId id="2147485885" r:id="rId7"/>
    <p:sldLayoutId id="2147485886" r:id="rId8"/>
    <p:sldLayoutId id="2147485887" r:id="rId9"/>
    <p:sldLayoutId id="2147485888" r:id="rId10"/>
    <p:sldLayoutId id="2147485889"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5pPr>
      <a:lvl6pPr marL="456279" algn="ctr" rtl="0" fontAlgn="base">
        <a:spcBef>
          <a:spcPct val="0"/>
        </a:spcBef>
        <a:spcAft>
          <a:spcPct val="0"/>
        </a:spcAft>
        <a:defRPr sz="4400">
          <a:solidFill>
            <a:schemeClr val="tx2"/>
          </a:solidFill>
          <a:latin typeface="Times New Roman" pitchFamily="-110" charset="0"/>
        </a:defRPr>
      </a:lvl6pPr>
      <a:lvl7pPr marL="912562" algn="ctr" rtl="0" fontAlgn="base">
        <a:spcBef>
          <a:spcPct val="0"/>
        </a:spcBef>
        <a:spcAft>
          <a:spcPct val="0"/>
        </a:spcAft>
        <a:defRPr sz="4400">
          <a:solidFill>
            <a:schemeClr val="tx2"/>
          </a:solidFill>
          <a:latin typeface="Times New Roman" pitchFamily="-110" charset="0"/>
        </a:defRPr>
      </a:lvl7pPr>
      <a:lvl8pPr marL="1368841" algn="ctr" rtl="0" fontAlgn="base">
        <a:spcBef>
          <a:spcPct val="0"/>
        </a:spcBef>
        <a:spcAft>
          <a:spcPct val="0"/>
        </a:spcAft>
        <a:defRPr sz="4400">
          <a:solidFill>
            <a:schemeClr val="tx2"/>
          </a:solidFill>
          <a:latin typeface="Times New Roman" pitchFamily="-110" charset="0"/>
        </a:defRPr>
      </a:lvl8pPr>
      <a:lvl9pPr marL="1825123" algn="ctr" rtl="0" fontAlgn="base">
        <a:spcBef>
          <a:spcPct val="0"/>
        </a:spcBef>
        <a:spcAft>
          <a:spcPct val="0"/>
        </a:spcAft>
        <a:defRPr sz="4400">
          <a:solidFill>
            <a:schemeClr val="tx2"/>
          </a:solidFill>
          <a:latin typeface="Times New Roman" pitchFamily="-110" charset="0"/>
        </a:defRPr>
      </a:lvl9pPr>
    </p:titleStyle>
    <p:bodyStyle>
      <a:lvl1pPr marL="342212" indent="-342212"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pitchFamily="-108" charset="-128"/>
          <a:cs typeface="ＭＳ Ｐゴシック" pitchFamily="-108" charset="-128"/>
        </a:defRPr>
      </a:lvl1pPr>
      <a:lvl2pPr marL="741452" indent="-285182" algn="l" rtl="0" eaLnBrk="0" fontAlgn="base" hangingPunct="0">
        <a:spcBef>
          <a:spcPct val="20000"/>
        </a:spcBef>
        <a:spcAft>
          <a:spcPct val="0"/>
        </a:spcAft>
        <a:buSzPct val="95000"/>
        <a:buChar char="–"/>
        <a:defRPr sz="2800">
          <a:solidFill>
            <a:schemeClr val="tx1"/>
          </a:solidFill>
          <a:latin typeface="+mn-lt"/>
          <a:ea typeface="ＭＳ Ｐゴシック" pitchFamily="-110" charset="-128"/>
        </a:defRPr>
      </a:lvl2pPr>
      <a:lvl3pPr marL="1140697" indent="-228137" algn="l" rtl="0" eaLnBrk="0" fontAlgn="base" hangingPunct="0">
        <a:spcBef>
          <a:spcPct val="20000"/>
        </a:spcBef>
        <a:spcAft>
          <a:spcPct val="0"/>
        </a:spcAft>
        <a:buChar char="•"/>
        <a:defRPr sz="2400">
          <a:solidFill>
            <a:schemeClr val="tx1"/>
          </a:solidFill>
          <a:latin typeface="+mn-lt"/>
          <a:ea typeface="ＭＳ Ｐゴシック" pitchFamily="-110" charset="-128"/>
        </a:defRPr>
      </a:lvl3pPr>
      <a:lvl4pPr marL="1596979" indent="-228137" algn="l" rtl="0" eaLnBrk="0" fontAlgn="base" hangingPunct="0">
        <a:spcBef>
          <a:spcPct val="20000"/>
        </a:spcBef>
        <a:spcAft>
          <a:spcPct val="0"/>
        </a:spcAft>
        <a:buChar char="–"/>
        <a:defRPr sz="2000">
          <a:solidFill>
            <a:schemeClr val="tx1"/>
          </a:solidFill>
          <a:latin typeface="+mn-lt"/>
          <a:ea typeface="ＭＳ Ｐゴシック" pitchFamily="-110" charset="-128"/>
        </a:defRPr>
      </a:lvl4pPr>
      <a:lvl5pPr marL="2053260" indent="-228137" algn="l" rtl="0" eaLnBrk="0" fontAlgn="base" hangingPunct="0">
        <a:spcBef>
          <a:spcPct val="20000"/>
        </a:spcBef>
        <a:spcAft>
          <a:spcPct val="0"/>
        </a:spcAft>
        <a:buChar char="•"/>
        <a:defRPr sz="2000">
          <a:solidFill>
            <a:schemeClr val="tx1"/>
          </a:solidFill>
          <a:latin typeface="+mn-lt"/>
          <a:ea typeface="ＭＳ Ｐゴシック" pitchFamily="-110" charset="-128"/>
        </a:defRPr>
      </a:lvl5pPr>
      <a:lvl6pPr marL="2509542" indent="-228137" algn="l" rtl="0" fontAlgn="base">
        <a:spcBef>
          <a:spcPct val="20000"/>
        </a:spcBef>
        <a:spcAft>
          <a:spcPct val="0"/>
        </a:spcAft>
        <a:buChar char="•"/>
        <a:defRPr sz="2000">
          <a:solidFill>
            <a:schemeClr val="tx1"/>
          </a:solidFill>
          <a:latin typeface="+mn-lt"/>
          <a:ea typeface="ＭＳ Ｐゴシック" pitchFamily="-110" charset="-128"/>
        </a:defRPr>
      </a:lvl6pPr>
      <a:lvl7pPr marL="2965820" indent="-228137" algn="l" rtl="0" fontAlgn="base">
        <a:spcBef>
          <a:spcPct val="20000"/>
        </a:spcBef>
        <a:spcAft>
          <a:spcPct val="0"/>
        </a:spcAft>
        <a:buChar char="•"/>
        <a:defRPr sz="2000">
          <a:solidFill>
            <a:schemeClr val="tx1"/>
          </a:solidFill>
          <a:latin typeface="+mn-lt"/>
          <a:ea typeface="ＭＳ Ｐゴシック" pitchFamily="-110" charset="-128"/>
        </a:defRPr>
      </a:lvl7pPr>
      <a:lvl8pPr marL="3422098" indent="-228137" algn="l" rtl="0" fontAlgn="base">
        <a:spcBef>
          <a:spcPct val="20000"/>
        </a:spcBef>
        <a:spcAft>
          <a:spcPct val="0"/>
        </a:spcAft>
        <a:buChar char="•"/>
        <a:defRPr sz="2000">
          <a:solidFill>
            <a:schemeClr val="tx1"/>
          </a:solidFill>
          <a:latin typeface="+mn-lt"/>
          <a:ea typeface="ＭＳ Ｐゴシック" pitchFamily="-110" charset="-128"/>
        </a:defRPr>
      </a:lvl8pPr>
      <a:lvl9pPr marL="3878376" indent="-228137" algn="l" rtl="0" fontAlgn="base">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6279" rtl="0" eaLnBrk="1" latinLnBrk="0" hangingPunct="1">
        <a:defRPr sz="1800" kern="1200">
          <a:solidFill>
            <a:schemeClr val="tx1"/>
          </a:solidFill>
          <a:latin typeface="+mn-lt"/>
          <a:ea typeface="+mn-ea"/>
          <a:cs typeface="+mn-cs"/>
        </a:defRPr>
      </a:lvl1pPr>
      <a:lvl2pPr marL="456279" algn="l" defTabSz="456279" rtl="0" eaLnBrk="1" latinLnBrk="0" hangingPunct="1">
        <a:defRPr sz="1800" kern="1200">
          <a:solidFill>
            <a:schemeClr val="tx1"/>
          </a:solidFill>
          <a:latin typeface="+mn-lt"/>
          <a:ea typeface="+mn-ea"/>
          <a:cs typeface="+mn-cs"/>
        </a:defRPr>
      </a:lvl2pPr>
      <a:lvl3pPr marL="912562" algn="l" defTabSz="456279" rtl="0" eaLnBrk="1" latinLnBrk="0" hangingPunct="1">
        <a:defRPr sz="1800" kern="1200">
          <a:solidFill>
            <a:schemeClr val="tx1"/>
          </a:solidFill>
          <a:latin typeface="+mn-lt"/>
          <a:ea typeface="+mn-ea"/>
          <a:cs typeface="+mn-cs"/>
        </a:defRPr>
      </a:lvl3pPr>
      <a:lvl4pPr marL="1368841" algn="l" defTabSz="456279" rtl="0" eaLnBrk="1" latinLnBrk="0" hangingPunct="1">
        <a:defRPr sz="1800" kern="1200">
          <a:solidFill>
            <a:schemeClr val="tx1"/>
          </a:solidFill>
          <a:latin typeface="+mn-lt"/>
          <a:ea typeface="+mn-ea"/>
          <a:cs typeface="+mn-cs"/>
        </a:defRPr>
      </a:lvl4pPr>
      <a:lvl5pPr marL="1825123" algn="l" defTabSz="456279" rtl="0" eaLnBrk="1" latinLnBrk="0" hangingPunct="1">
        <a:defRPr sz="1800" kern="1200">
          <a:solidFill>
            <a:schemeClr val="tx1"/>
          </a:solidFill>
          <a:latin typeface="+mn-lt"/>
          <a:ea typeface="+mn-ea"/>
          <a:cs typeface="+mn-cs"/>
        </a:defRPr>
      </a:lvl5pPr>
      <a:lvl6pPr marL="2281400" algn="l" defTabSz="456279" rtl="0" eaLnBrk="1" latinLnBrk="0" hangingPunct="1">
        <a:defRPr sz="1800" kern="1200">
          <a:solidFill>
            <a:schemeClr val="tx1"/>
          </a:solidFill>
          <a:latin typeface="+mn-lt"/>
          <a:ea typeface="+mn-ea"/>
          <a:cs typeface="+mn-cs"/>
        </a:defRPr>
      </a:lvl6pPr>
      <a:lvl7pPr marL="2737678" algn="l" defTabSz="456279" rtl="0" eaLnBrk="1" latinLnBrk="0" hangingPunct="1">
        <a:defRPr sz="1800" kern="1200">
          <a:solidFill>
            <a:schemeClr val="tx1"/>
          </a:solidFill>
          <a:latin typeface="+mn-lt"/>
          <a:ea typeface="+mn-ea"/>
          <a:cs typeface="+mn-cs"/>
        </a:defRPr>
      </a:lvl7pPr>
      <a:lvl8pPr marL="3193959" algn="l" defTabSz="456279" rtl="0" eaLnBrk="1" latinLnBrk="0" hangingPunct="1">
        <a:defRPr sz="1800" kern="1200">
          <a:solidFill>
            <a:schemeClr val="tx1"/>
          </a:solidFill>
          <a:latin typeface="+mn-lt"/>
          <a:ea typeface="+mn-ea"/>
          <a:cs typeface="+mn-cs"/>
        </a:defRPr>
      </a:lvl8pPr>
      <a:lvl9pPr marL="3650234" algn="l" defTabSz="456279"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9154" name="Rectangle 1"/>
          <p:cNvSpPr>
            <a:spLocks noChangeArrowheads="1"/>
          </p:cNvSpPr>
          <p:nvPr/>
        </p:nvSpPr>
        <p:spPr bwMode="auto">
          <a:xfrm>
            <a:off x="0" y="0"/>
            <a:ext cx="9144000" cy="6858000"/>
          </a:xfrm>
          <a:prstGeom prst="rect">
            <a:avLst/>
          </a:prstGeom>
          <a:gradFill rotWithShape="0">
            <a:gsLst>
              <a:gs pos="0">
                <a:srgbClr val="000000"/>
              </a:gs>
              <a:gs pos="50000">
                <a:srgbClr val="121D91"/>
              </a:gs>
              <a:gs pos="100000">
                <a:srgbClr val="000000"/>
              </a:gs>
            </a:gsLst>
            <a:lin ang="0" scaled="1"/>
          </a:gradFill>
          <a:ln w="12600">
            <a:solidFill>
              <a:srgbClr val="000000"/>
            </a:solidFill>
            <a:miter lim="800000"/>
            <a:headEnd/>
            <a:tailEnd/>
          </a:ln>
        </p:spPr>
        <p:txBody>
          <a:bodyPr wrap="none" lIns="82058" tIns="41029" rIns="82058" bIns="41029" anchor="ctr"/>
          <a:lstStyle/>
          <a:p>
            <a:endParaRPr lang="en-US">
              <a:solidFill>
                <a:srgbClr val="000000"/>
              </a:solidFill>
              <a:ea typeface="MS Gothic" charset="0"/>
              <a:cs typeface="MS Gothic" charset="0"/>
            </a:endParaRPr>
          </a:p>
        </p:txBody>
      </p:sp>
    </p:spTree>
  </p:cSld>
  <p:clrMap bg1="lt1" tx1="dk1" bg2="lt2" tx2="dk2" accent1="accent1" accent2="accent2" accent3="accent3" accent4="accent4" accent5="accent5" accent6="accent6" hlink="hlink" folHlink="folHlink"/>
  <p:sldLayoutIdLst>
    <p:sldLayoutId id="2147485563" r:id="rId1"/>
  </p:sldLayoutIdLst>
  <p:txStyles>
    <p:titleStyle>
      <a:lvl1pPr algn="ctr" defTabSz="409575"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mj-lt"/>
          <a:ea typeface="ＭＳ Ｐゴシック" charset="0"/>
          <a:cs typeface="+mj-cs"/>
        </a:defRPr>
      </a:lvl1pPr>
      <a:lvl2pPr algn="ctr" defTabSz="409575"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2pPr>
      <a:lvl3pPr algn="ctr" defTabSz="409575"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3pPr>
      <a:lvl4pPr algn="ctr" defTabSz="409575"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4pPr>
      <a:lvl5pPr algn="ctr" defTabSz="409575"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5pPr>
      <a:lvl6pPr marL="410291" algn="ctr" defTabSz="410291"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6pPr>
      <a:lvl7pPr marL="820583" algn="ctr" defTabSz="410291"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7pPr>
      <a:lvl8pPr marL="1230874" algn="ctr" defTabSz="410291"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8pPr>
      <a:lvl9pPr marL="1641165" algn="ctr" defTabSz="410291"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9pPr>
    </p:titleStyle>
    <p:bodyStyle>
      <a:lvl1pPr marL="336550" indent="-336550" algn="l" defTabSz="409575" rtl="0" eaLnBrk="0" fontAlgn="base" hangingPunct="0">
        <a:lnSpc>
          <a:spcPct val="93000"/>
        </a:lnSpc>
        <a:spcBef>
          <a:spcPts val="788"/>
        </a:spcBef>
        <a:spcAft>
          <a:spcPct val="0"/>
        </a:spcAft>
        <a:buClr>
          <a:srgbClr val="000000"/>
        </a:buClr>
        <a:buSzPct val="100000"/>
        <a:buFont typeface="Times New Roman" charset="0"/>
        <a:buChar char="•"/>
        <a:defRPr sz="3100">
          <a:solidFill>
            <a:srgbClr val="000000"/>
          </a:solidFill>
          <a:latin typeface="+mn-lt"/>
          <a:ea typeface="ＭＳ Ｐゴシック" charset="0"/>
          <a:cs typeface="+mn-cs"/>
        </a:defRPr>
      </a:lvl1pPr>
      <a:lvl2pPr marL="731838" indent="-280988" algn="l" defTabSz="409575" rtl="0" eaLnBrk="0" fontAlgn="base" hangingPunct="0">
        <a:lnSpc>
          <a:spcPct val="93000"/>
        </a:lnSpc>
        <a:spcBef>
          <a:spcPts val="700"/>
        </a:spcBef>
        <a:spcAft>
          <a:spcPct val="0"/>
        </a:spcAft>
        <a:buClr>
          <a:srgbClr val="000000"/>
        </a:buClr>
        <a:buSzPct val="100000"/>
        <a:buFont typeface="Times New Roman" charset="0"/>
        <a:buChar char="–"/>
        <a:defRPr sz="2800">
          <a:solidFill>
            <a:srgbClr val="000000"/>
          </a:solidFill>
          <a:latin typeface="+mn-lt"/>
          <a:ea typeface="+mn-ea"/>
          <a:cs typeface="+mn-cs"/>
        </a:defRPr>
      </a:lvl2pPr>
      <a:lvl3pPr marL="1125538" indent="-223838" algn="l" defTabSz="409575" rtl="0" eaLnBrk="0" fontAlgn="base" hangingPunct="0">
        <a:lnSpc>
          <a:spcPct val="93000"/>
        </a:lnSpc>
        <a:spcBef>
          <a:spcPts val="588"/>
        </a:spcBef>
        <a:spcAft>
          <a:spcPct val="0"/>
        </a:spcAft>
        <a:buClr>
          <a:srgbClr val="000000"/>
        </a:buClr>
        <a:buSzPct val="100000"/>
        <a:buFont typeface="Times New Roman" charset="0"/>
        <a:buChar char="•"/>
        <a:defRPr sz="2300">
          <a:solidFill>
            <a:srgbClr val="000000"/>
          </a:solidFill>
          <a:latin typeface="+mn-lt"/>
          <a:ea typeface="+mn-ea"/>
          <a:cs typeface="+mn-cs"/>
        </a:defRPr>
      </a:lvl3pPr>
      <a:lvl4pPr marL="1577975" indent="-223838" algn="l" defTabSz="409575" rtl="0" eaLnBrk="0" fontAlgn="base" hangingPunct="0">
        <a:lnSpc>
          <a:spcPct val="93000"/>
        </a:lnSpc>
        <a:spcBef>
          <a:spcPts val="500"/>
        </a:spcBef>
        <a:spcAft>
          <a:spcPct val="0"/>
        </a:spcAft>
        <a:buClr>
          <a:srgbClr val="000000"/>
        </a:buClr>
        <a:buSzPct val="100000"/>
        <a:buFont typeface="Times New Roman" charset="0"/>
        <a:buChar char="–"/>
        <a:defRPr sz="2000">
          <a:solidFill>
            <a:srgbClr val="000000"/>
          </a:solidFill>
          <a:latin typeface="+mn-lt"/>
          <a:ea typeface="+mn-ea"/>
          <a:cs typeface="+mn-cs"/>
        </a:defRPr>
      </a:lvl4pPr>
      <a:lvl5pPr marL="2028825" indent="-223838" algn="l" defTabSz="409575" rtl="0" eaLnBrk="0" fontAlgn="base" hangingPunct="0">
        <a:lnSpc>
          <a:spcPct val="93000"/>
        </a:lnSpc>
        <a:spcBef>
          <a:spcPts val="500"/>
        </a:spcBef>
        <a:spcAft>
          <a:spcPct val="0"/>
        </a:spcAft>
        <a:buClr>
          <a:srgbClr val="000000"/>
        </a:buClr>
        <a:buSzPct val="100000"/>
        <a:buFont typeface="Times New Roman" charset="0"/>
        <a:buChar char="•"/>
        <a:defRPr sz="2000">
          <a:solidFill>
            <a:srgbClr val="000000"/>
          </a:solidFill>
          <a:latin typeface="+mn-lt"/>
          <a:ea typeface="+mn-ea"/>
          <a:cs typeface="+mn-cs"/>
        </a:defRPr>
      </a:lvl5pPr>
      <a:lvl6pPr marL="2440379" indent="-225090" algn="l" defTabSz="410291"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6pPr>
      <a:lvl7pPr marL="2850670" indent="-225090" algn="l" defTabSz="410291"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7pPr>
      <a:lvl8pPr marL="3260961" indent="-225090" algn="l" defTabSz="410291"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8pPr>
      <a:lvl9pPr marL="3671253" indent="-225090" algn="l" defTabSz="410291"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9pPr>
    </p:bodyStyle>
    <p:otherStyle>
      <a:defPPr>
        <a:defRPr lang="en-US"/>
      </a:defPPr>
      <a:lvl1pPr marL="0" algn="l" defTabSz="410291" rtl="0" eaLnBrk="1" latinLnBrk="0" hangingPunct="1">
        <a:defRPr sz="1600" kern="1200">
          <a:solidFill>
            <a:schemeClr val="tx1"/>
          </a:solidFill>
          <a:latin typeface="+mn-lt"/>
          <a:ea typeface="+mn-ea"/>
          <a:cs typeface="+mn-cs"/>
        </a:defRPr>
      </a:lvl1pPr>
      <a:lvl2pPr marL="410291" algn="l" defTabSz="410291" rtl="0" eaLnBrk="1" latinLnBrk="0" hangingPunct="1">
        <a:defRPr sz="1600" kern="1200">
          <a:solidFill>
            <a:schemeClr val="tx1"/>
          </a:solidFill>
          <a:latin typeface="+mn-lt"/>
          <a:ea typeface="+mn-ea"/>
          <a:cs typeface="+mn-cs"/>
        </a:defRPr>
      </a:lvl2pPr>
      <a:lvl3pPr marL="820583" algn="l" defTabSz="410291" rtl="0" eaLnBrk="1" latinLnBrk="0" hangingPunct="1">
        <a:defRPr sz="1600" kern="1200">
          <a:solidFill>
            <a:schemeClr val="tx1"/>
          </a:solidFill>
          <a:latin typeface="+mn-lt"/>
          <a:ea typeface="+mn-ea"/>
          <a:cs typeface="+mn-cs"/>
        </a:defRPr>
      </a:lvl3pPr>
      <a:lvl4pPr marL="1230874" algn="l" defTabSz="410291" rtl="0" eaLnBrk="1" latinLnBrk="0" hangingPunct="1">
        <a:defRPr sz="1600" kern="1200">
          <a:solidFill>
            <a:schemeClr val="tx1"/>
          </a:solidFill>
          <a:latin typeface="+mn-lt"/>
          <a:ea typeface="+mn-ea"/>
          <a:cs typeface="+mn-cs"/>
        </a:defRPr>
      </a:lvl4pPr>
      <a:lvl5pPr marL="1641165" algn="l" defTabSz="410291" rtl="0" eaLnBrk="1" latinLnBrk="0" hangingPunct="1">
        <a:defRPr sz="1600" kern="1200">
          <a:solidFill>
            <a:schemeClr val="tx1"/>
          </a:solidFill>
          <a:latin typeface="+mn-lt"/>
          <a:ea typeface="+mn-ea"/>
          <a:cs typeface="+mn-cs"/>
        </a:defRPr>
      </a:lvl5pPr>
      <a:lvl6pPr marL="2051456" algn="l" defTabSz="410291" rtl="0" eaLnBrk="1" latinLnBrk="0" hangingPunct="1">
        <a:defRPr sz="1600" kern="1200">
          <a:solidFill>
            <a:schemeClr val="tx1"/>
          </a:solidFill>
          <a:latin typeface="+mn-lt"/>
          <a:ea typeface="+mn-ea"/>
          <a:cs typeface="+mn-cs"/>
        </a:defRPr>
      </a:lvl6pPr>
      <a:lvl7pPr marL="2461748" algn="l" defTabSz="410291" rtl="0" eaLnBrk="1" latinLnBrk="0" hangingPunct="1">
        <a:defRPr sz="1600" kern="1200">
          <a:solidFill>
            <a:schemeClr val="tx1"/>
          </a:solidFill>
          <a:latin typeface="+mn-lt"/>
          <a:ea typeface="+mn-ea"/>
          <a:cs typeface="+mn-cs"/>
        </a:defRPr>
      </a:lvl7pPr>
      <a:lvl8pPr marL="2872039" algn="l" defTabSz="410291" rtl="0" eaLnBrk="1" latinLnBrk="0" hangingPunct="1">
        <a:defRPr sz="1600" kern="1200">
          <a:solidFill>
            <a:schemeClr val="tx1"/>
          </a:solidFill>
          <a:latin typeface="+mn-lt"/>
          <a:ea typeface="+mn-ea"/>
          <a:cs typeface="+mn-cs"/>
        </a:defRPr>
      </a:lvl8pPr>
      <a:lvl9pPr marL="3282330" algn="l" defTabSz="410291" rtl="0" eaLnBrk="1" latinLnBrk="0" hangingPunct="1">
        <a:defRPr sz="16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5298" name="Group 1026"/>
          <p:cNvGrpSpPr>
            <a:grpSpLocks/>
          </p:cNvGrpSpPr>
          <p:nvPr/>
        </p:nvGrpSpPr>
        <p:grpSpPr bwMode="auto">
          <a:xfrm>
            <a:off x="0" y="3902075"/>
            <a:ext cx="3400425" cy="2949575"/>
            <a:chOff x="0" y="2458"/>
            <a:chExt cx="2142" cy="1858"/>
          </a:xfrm>
        </p:grpSpPr>
        <p:sp>
          <p:nvSpPr>
            <p:cNvPr id="78851" name="Freeform 1027"/>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endParaRPr>
            </a:p>
          </p:txBody>
        </p:sp>
        <p:sp>
          <p:nvSpPr>
            <p:cNvPr id="78852" name="Freeform 1028"/>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endParaRPr>
            </a:p>
          </p:txBody>
        </p:sp>
        <p:sp>
          <p:nvSpPr>
            <p:cNvPr id="78853" name="Freeform 1029"/>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endParaRPr>
            </a:p>
          </p:txBody>
        </p:sp>
        <p:sp>
          <p:nvSpPr>
            <p:cNvPr id="78854" name="Freeform 1030"/>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endParaRPr>
            </a:p>
          </p:txBody>
        </p:sp>
        <p:sp>
          <p:nvSpPr>
            <p:cNvPr id="55308" name="Oval 1031"/>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55309" name="Oval 1032"/>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55310" name="Oval 1033"/>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grpSp>
      <p:sp>
        <p:nvSpPr>
          <p:cNvPr id="78858" name="Rectangle 1034"/>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78859" name="Rectangle 1035"/>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8860" name="Rectangle 1036"/>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10199"/>
                  </a:outerShdw>
                </a:effectLst>
                <a:latin typeface="Arial" charset="0"/>
                <a:ea typeface="+mn-ea"/>
                <a:cs typeface="+mn-cs"/>
              </a:defRPr>
            </a:lvl1pPr>
          </a:lstStyle>
          <a:p>
            <a:pPr>
              <a:defRPr/>
            </a:pPr>
            <a:endParaRPr lang="en-US"/>
          </a:p>
        </p:txBody>
      </p:sp>
      <p:sp>
        <p:nvSpPr>
          <p:cNvPr id="78861" name="Rectangle 103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10199"/>
                  </a:outerShdw>
                </a:effectLst>
                <a:latin typeface="Arial" charset="0"/>
                <a:ea typeface="+mn-ea"/>
                <a:cs typeface="+mn-cs"/>
              </a:defRPr>
            </a:lvl1pPr>
          </a:lstStyle>
          <a:p>
            <a:pPr>
              <a:defRPr/>
            </a:pPr>
            <a:endParaRPr lang="en-US"/>
          </a:p>
        </p:txBody>
      </p:sp>
      <p:sp>
        <p:nvSpPr>
          <p:cNvPr id="78862" name="Rectangle 1038"/>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10199"/>
                  </a:outerShdw>
                </a:effectLst>
                <a:latin typeface="Arial" charset="0"/>
              </a:defRPr>
            </a:lvl1pPr>
          </a:lstStyle>
          <a:p>
            <a:pPr>
              <a:defRPr/>
            </a:pPr>
            <a:fld id="{C8FD2D36-1A96-FD46-BDFE-EF9D73E9EDDE}"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5510" r:id="rId1"/>
    <p:sldLayoutId id="2147485511" r:id="rId2"/>
    <p:sldLayoutId id="2147485656" r:id="rId3"/>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mj-lt"/>
          <a:ea typeface="ＭＳ Ｐゴシック" pitchFamily="-110" charset="-128"/>
          <a:cs typeface="ＭＳ Ｐゴシック" pitchFamily="-110" charset="-128"/>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08" charset="0"/>
          <a:ea typeface="ＭＳ Ｐゴシック" pitchFamily="-110" charset="-128"/>
          <a:cs typeface="ＭＳ Ｐゴシック" pitchFamily="-110" charset="-128"/>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08" charset="0"/>
          <a:ea typeface="ＭＳ Ｐゴシック" pitchFamily="-110" charset="-128"/>
          <a:cs typeface="ＭＳ Ｐゴシック" pitchFamily="-110" charset="-128"/>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08" charset="0"/>
          <a:ea typeface="ＭＳ Ｐゴシック" pitchFamily="-110" charset="-128"/>
          <a:cs typeface="ＭＳ Ｐゴシック" pitchFamily="-110" charset="-128"/>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08" charset="0"/>
          <a:ea typeface="ＭＳ Ｐゴシック" pitchFamily="-110" charset="-128"/>
          <a:cs typeface="ＭＳ Ｐゴシック" pitchFamily="-110" charset="-128"/>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pitchFamily="-108"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pitchFamily="-108"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pitchFamily="-108"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pitchFamily="-108"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10199"/>
            </a:outerShdw>
          </a:effectLst>
          <a:latin typeface="+mn-lt"/>
          <a:ea typeface="ＭＳ Ｐゴシック" pitchFamily="-110" charset="-128"/>
          <a:cs typeface="ＭＳ Ｐゴシック" pitchFamily="-110"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10199"/>
            </a:outerShdw>
          </a:effectLst>
          <a:latin typeface="+mn-lt"/>
          <a:ea typeface="ＭＳ Ｐゴシック" pitchFamily="-108" charset="-128"/>
          <a:cs typeface="ＭＳ Ｐゴシック" pitchFamily="-110"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10199"/>
            </a:outerShdw>
          </a:effectLst>
          <a:latin typeface="+mn-lt"/>
          <a:ea typeface="ＭＳ Ｐゴシック" pitchFamily="-108" charset="-128"/>
          <a:cs typeface="ＭＳ Ｐゴシック" pitchFamily="-110" charset="-128"/>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08" charset="-128"/>
          <a:cs typeface="ＭＳ Ｐゴシック" pitchFamily="-110" charset="-128"/>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08" charset="-128"/>
          <a:cs typeface="ＭＳ Ｐゴシック" pitchFamily="-110" charset="-128"/>
        </a:defRPr>
      </a:lvl5pPr>
      <a:lvl6pPr marL="2514600" indent="-228600" algn="l" rtl="0" fontAlgn="base">
        <a:spcBef>
          <a:spcPct val="20000"/>
        </a:spcBef>
        <a:spcAft>
          <a:spcPct val="0"/>
        </a:spcAft>
        <a:buClr>
          <a:schemeClr val="tx1"/>
        </a:buClr>
        <a:buSzPct val="75000"/>
        <a:buFont typeface="Wingdings" pitchFamily="-108" charset="2"/>
        <a:buChar char="l"/>
        <a:defRPr sz="2000">
          <a:solidFill>
            <a:schemeClr val="tx1"/>
          </a:solidFill>
          <a:effectLst>
            <a:outerShdw blurRad="38100" dist="38100" dir="2700000" algn="tl">
              <a:srgbClr val="010199"/>
            </a:outerShdw>
          </a:effectLst>
          <a:latin typeface="+mn-lt"/>
          <a:ea typeface="ＭＳ Ｐゴシック" pitchFamily="-108" charset="-128"/>
        </a:defRPr>
      </a:lvl6pPr>
      <a:lvl7pPr marL="2971800" indent="-228600" algn="l" rtl="0" fontAlgn="base">
        <a:spcBef>
          <a:spcPct val="20000"/>
        </a:spcBef>
        <a:spcAft>
          <a:spcPct val="0"/>
        </a:spcAft>
        <a:buClr>
          <a:schemeClr val="tx1"/>
        </a:buClr>
        <a:buSzPct val="75000"/>
        <a:buFont typeface="Wingdings" pitchFamily="-108" charset="2"/>
        <a:buChar char="l"/>
        <a:defRPr sz="2000">
          <a:solidFill>
            <a:schemeClr val="tx1"/>
          </a:solidFill>
          <a:effectLst>
            <a:outerShdw blurRad="38100" dist="38100" dir="2700000" algn="tl">
              <a:srgbClr val="010199"/>
            </a:outerShdw>
          </a:effectLst>
          <a:latin typeface="+mn-lt"/>
          <a:ea typeface="ＭＳ Ｐゴシック" pitchFamily="-108" charset="-128"/>
        </a:defRPr>
      </a:lvl7pPr>
      <a:lvl8pPr marL="3429000" indent="-228600" algn="l" rtl="0" fontAlgn="base">
        <a:spcBef>
          <a:spcPct val="20000"/>
        </a:spcBef>
        <a:spcAft>
          <a:spcPct val="0"/>
        </a:spcAft>
        <a:buClr>
          <a:schemeClr val="tx1"/>
        </a:buClr>
        <a:buSzPct val="75000"/>
        <a:buFont typeface="Wingdings" pitchFamily="-108" charset="2"/>
        <a:buChar char="l"/>
        <a:defRPr sz="2000">
          <a:solidFill>
            <a:schemeClr val="tx1"/>
          </a:solidFill>
          <a:effectLst>
            <a:outerShdw blurRad="38100" dist="38100" dir="2700000" algn="tl">
              <a:srgbClr val="010199"/>
            </a:outerShdw>
          </a:effectLst>
          <a:latin typeface="+mn-lt"/>
          <a:ea typeface="ＭＳ Ｐゴシック" pitchFamily="-108" charset="-128"/>
        </a:defRPr>
      </a:lvl8pPr>
      <a:lvl9pPr marL="3886200" indent="-228600" algn="l" rtl="0" fontAlgn="base">
        <a:spcBef>
          <a:spcPct val="20000"/>
        </a:spcBef>
        <a:spcAft>
          <a:spcPct val="0"/>
        </a:spcAft>
        <a:buClr>
          <a:schemeClr val="tx1"/>
        </a:buClr>
        <a:buSzPct val="75000"/>
        <a:buFont typeface="Wingdings" pitchFamily="-108" charset="2"/>
        <a:buChar char="l"/>
        <a:defRPr sz="2000">
          <a:solidFill>
            <a:schemeClr val="tx1"/>
          </a:solidFill>
          <a:effectLst>
            <a:outerShdw blurRad="38100" dist="38100" dir="2700000" algn="tl">
              <a:srgbClr val="010199"/>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9394" name="Rectangle 1"/>
          <p:cNvSpPr>
            <a:spLocks noChangeArrowheads="1"/>
          </p:cNvSpPr>
          <p:nvPr/>
        </p:nvSpPr>
        <p:spPr bwMode="auto">
          <a:xfrm>
            <a:off x="0" y="0"/>
            <a:ext cx="9144000" cy="6858000"/>
          </a:xfrm>
          <a:prstGeom prst="rect">
            <a:avLst/>
          </a:prstGeom>
          <a:gradFill rotWithShape="0">
            <a:gsLst>
              <a:gs pos="0">
                <a:srgbClr val="000000"/>
              </a:gs>
              <a:gs pos="50000">
                <a:srgbClr val="121D91"/>
              </a:gs>
              <a:gs pos="100000">
                <a:srgbClr val="000000"/>
              </a:gs>
            </a:gsLst>
            <a:lin ang="0" scaled="1"/>
          </a:gradFill>
          <a:ln w="12600">
            <a:solidFill>
              <a:srgbClr val="000000"/>
            </a:solidFill>
            <a:miter lim="800000"/>
            <a:headEnd/>
            <a:tailEnd/>
          </a:ln>
        </p:spPr>
        <p:txBody>
          <a:bodyPr wrap="none" lIns="82058" tIns="41029" rIns="82058" bIns="41029" anchor="ctr"/>
          <a:lstStyle/>
          <a:p>
            <a:endParaRPr lang="en-US">
              <a:solidFill>
                <a:srgbClr val="000000"/>
              </a:solidFill>
              <a:ea typeface="MS Gothic" charset="0"/>
              <a:cs typeface="MS Gothic" charset="0"/>
            </a:endParaRPr>
          </a:p>
        </p:txBody>
      </p:sp>
      <p:sp>
        <p:nvSpPr>
          <p:cNvPr id="1026" name="Text Box 2"/>
          <p:cNvSpPr txBox="1">
            <a:spLocks noChangeArrowheads="1"/>
          </p:cNvSpPr>
          <p:nvPr/>
        </p:nvSpPr>
        <p:spPr bwMode="auto">
          <a:xfrm>
            <a:off x="757238" y="6562725"/>
            <a:ext cx="877887" cy="222250"/>
          </a:xfrm>
          <a:prstGeom prst="rect">
            <a:avLst/>
          </a:prstGeom>
          <a:noFill/>
          <a:ln w="9525">
            <a:noFill/>
            <a:round/>
            <a:headEnd/>
            <a:tailEnd/>
          </a:ln>
          <a:effectLst/>
        </p:spPr>
        <p:txBody>
          <a:bodyPr wrap="none" lIns="80766" tIns="41998" rIns="80766" bIns="41998" anchor="ctr">
            <a:spAutoFit/>
          </a:bodyPr>
          <a:lstStyle>
            <a:lvl1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cs typeface="ＭＳ Ｐゴシック" charset="0"/>
              </a:defRPr>
            </a:lvl1pPr>
            <a:lvl2pPr marL="37931725" indent="-37474525"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2pPr>
            <a:lvl3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3pPr>
            <a:lvl4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4pPr>
            <a:lvl5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9pPr>
          </a:lstStyle>
          <a:p>
            <a:pPr algn="ctr" eaLnBrk="1" hangingPunct="1">
              <a:spcBef>
                <a:spcPts val="500"/>
              </a:spcBef>
              <a:buClr>
                <a:srgbClr val="FFFFFF"/>
              </a:buClr>
              <a:buFont typeface="Arial" charset="0"/>
              <a:buNone/>
              <a:defRPr/>
            </a:pPr>
            <a:r>
              <a:rPr lang="en-GB" sz="800" b="1">
                <a:solidFill>
                  <a:srgbClr val="FFFFFF"/>
                </a:solidFill>
                <a:latin typeface="Arial" charset="0"/>
                <a:ea typeface="MS Gothic" charset="0"/>
                <a:cs typeface="MS Gothic" charset="0"/>
              </a:rPr>
              <a:t>© </a:t>
            </a:r>
            <a:r>
              <a:rPr lang="en-GB" sz="900" b="1">
                <a:solidFill>
                  <a:srgbClr val="FFFFFF"/>
                </a:solidFill>
                <a:latin typeface="Arial" charset="0"/>
                <a:ea typeface="MS Gothic" charset="0"/>
                <a:cs typeface="MS Gothic" charset="0"/>
              </a:rPr>
              <a:t>2006</a:t>
            </a:r>
            <a:r>
              <a:rPr lang="en-GB" sz="800" b="1">
                <a:solidFill>
                  <a:srgbClr val="FFFFFF"/>
                </a:solidFill>
                <a:latin typeface="Arial" charset="0"/>
                <a:ea typeface="MS Gothic" charset="0"/>
                <a:cs typeface="MS Gothic" charset="0"/>
              </a:rPr>
              <a:t> TBBMI</a:t>
            </a:r>
          </a:p>
        </p:txBody>
      </p:sp>
      <p:sp>
        <p:nvSpPr>
          <p:cNvPr id="59396" name="Rectangle 3"/>
          <p:cNvSpPr>
            <a:spLocks noChangeArrowheads="1"/>
          </p:cNvSpPr>
          <p:nvPr/>
        </p:nvSpPr>
        <p:spPr bwMode="auto">
          <a:xfrm>
            <a:off x="7848600" y="6546850"/>
            <a:ext cx="665163" cy="2238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766" tIns="41998" rIns="80766" bIns="41998" anchor="ctr">
            <a:spAutoFit/>
          </a:bodyPr>
          <a:lstStyle/>
          <a:p>
            <a:pPr algn="ctr">
              <a:buClr>
                <a:srgbClr val="FFFFFF"/>
              </a:buClr>
              <a:buFont typeface="Comic Sans MS" charset="0"/>
              <a:buNone/>
              <a:tabLst>
                <a:tab pos="0" algn="l"/>
                <a:tab pos="819150" algn="l"/>
                <a:tab pos="1639888" algn="l"/>
                <a:tab pos="2460625" algn="l"/>
                <a:tab pos="3281363" algn="l"/>
                <a:tab pos="4102100" algn="l"/>
                <a:tab pos="4922838" algn="l"/>
                <a:tab pos="5743575" algn="l"/>
                <a:tab pos="6564313" algn="l"/>
                <a:tab pos="7385050" algn="l"/>
                <a:tab pos="8205788" algn="l"/>
                <a:tab pos="9024938" algn="l"/>
              </a:tabLst>
            </a:pPr>
            <a:r>
              <a:rPr lang="en-GB" sz="900" b="1">
                <a:solidFill>
                  <a:srgbClr val="FFFFFF"/>
                </a:solidFill>
                <a:latin typeface="Comic Sans MS" charset="0"/>
                <a:ea typeface="MS Gothic" charset="0"/>
                <a:cs typeface="MS Gothic" charset="0"/>
              </a:rPr>
              <a:t>9.65.08.</a:t>
            </a:r>
          </a:p>
        </p:txBody>
      </p:sp>
      <p:sp>
        <p:nvSpPr>
          <p:cNvPr id="59397" name="Rectangle 4"/>
          <p:cNvSpPr>
            <a:spLocks noChangeArrowheads="1"/>
          </p:cNvSpPr>
          <p:nvPr/>
        </p:nvSpPr>
        <p:spPr bwMode="auto">
          <a:xfrm>
            <a:off x="461963" y="106363"/>
            <a:ext cx="4060825" cy="923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1104" tIns="45552" rIns="91104" bIns="45552">
            <a:spAutoFit/>
          </a:bodyPr>
          <a:lstStyle/>
          <a:p>
            <a:pPr>
              <a:lnSpc>
                <a:spcPct val="125000"/>
              </a:lnSpc>
              <a:spcBef>
                <a:spcPts val="1350"/>
              </a:spcBef>
              <a:buClr>
                <a:srgbClr val="FFFF00"/>
              </a:buClr>
              <a:buFont typeface="Helvetica" charset="0"/>
              <a:buNone/>
              <a:tabLst>
                <a:tab pos="0" algn="l"/>
                <a:tab pos="819150" algn="l"/>
                <a:tab pos="1639888" algn="l"/>
                <a:tab pos="2460625" algn="l"/>
                <a:tab pos="3281363" algn="l"/>
                <a:tab pos="4102100" algn="l"/>
                <a:tab pos="4922838" algn="l"/>
                <a:tab pos="5743575" algn="l"/>
                <a:tab pos="6564313" algn="l"/>
                <a:tab pos="7385050" algn="l"/>
                <a:tab pos="8205788" algn="l"/>
                <a:tab pos="9024938" algn="l"/>
              </a:tabLst>
            </a:pPr>
            <a:r>
              <a:rPr lang="en-GB" b="1">
                <a:solidFill>
                  <a:srgbClr val="FFFF00"/>
                </a:solidFill>
                <a:latin typeface="Helvetica" charset="0"/>
                <a:ea typeface="MS Gothic" charset="0"/>
                <a:cs typeface="MS Gothic" charset="0"/>
              </a:rPr>
              <a:t>The  New Testament          Comes Together</a:t>
            </a:r>
          </a:p>
        </p:txBody>
      </p:sp>
    </p:spTree>
  </p:cSld>
  <p:clrMap bg1="lt1" tx1="dk1" bg2="lt2" tx2="dk2" accent1="accent1" accent2="accent2" accent3="accent3" accent4="accent4" accent5="accent5" accent6="accent6" hlink="hlink" folHlink="folHlink"/>
  <p:sldLayoutIdLst>
    <p:sldLayoutId id="2147485512" r:id="rId1"/>
  </p:sldLayoutIdLst>
  <p:txStyles>
    <p:titleStyle>
      <a:lvl1pPr algn="ctr" defTabSz="409575"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mj-lt"/>
          <a:ea typeface="ＭＳ Ｐゴシック" charset="0"/>
          <a:cs typeface="+mj-cs"/>
        </a:defRPr>
      </a:lvl1pPr>
      <a:lvl2pPr algn="ctr" defTabSz="409575"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2pPr>
      <a:lvl3pPr algn="ctr" defTabSz="409575"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3pPr>
      <a:lvl4pPr algn="ctr" defTabSz="409575"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4pPr>
      <a:lvl5pPr algn="ctr" defTabSz="409575"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5pPr>
      <a:lvl6pPr marL="410291" algn="ctr" defTabSz="410291"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6pPr>
      <a:lvl7pPr marL="820583" algn="ctr" defTabSz="410291"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7pPr>
      <a:lvl8pPr marL="1230874" algn="ctr" defTabSz="410291"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8pPr>
      <a:lvl9pPr marL="1641165" algn="ctr" defTabSz="410291"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9pPr>
    </p:titleStyle>
    <p:bodyStyle>
      <a:lvl1pPr marL="336550" indent="-336550" algn="l" defTabSz="409575" rtl="0" eaLnBrk="0" fontAlgn="base" hangingPunct="0">
        <a:lnSpc>
          <a:spcPct val="93000"/>
        </a:lnSpc>
        <a:spcBef>
          <a:spcPts val="788"/>
        </a:spcBef>
        <a:spcAft>
          <a:spcPct val="0"/>
        </a:spcAft>
        <a:buClr>
          <a:srgbClr val="000000"/>
        </a:buClr>
        <a:buSzPct val="100000"/>
        <a:buFont typeface="Times New Roman" charset="0"/>
        <a:buChar char="•"/>
        <a:defRPr sz="3100">
          <a:solidFill>
            <a:srgbClr val="000000"/>
          </a:solidFill>
          <a:latin typeface="+mn-lt"/>
          <a:ea typeface="ＭＳ Ｐゴシック" charset="0"/>
          <a:cs typeface="+mn-cs"/>
        </a:defRPr>
      </a:lvl1pPr>
      <a:lvl2pPr marL="731838" indent="-280988" algn="l" defTabSz="409575" rtl="0" eaLnBrk="0" fontAlgn="base" hangingPunct="0">
        <a:lnSpc>
          <a:spcPct val="93000"/>
        </a:lnSpc>
        <a:spcBef>
          <a:spcPts val="700"/>
        </a:spcBef>
        <a:spcAft>
          <a:spcPct val="0"/>
        </a:spcAft>
        <a:buClr>
          <a:srgbClr val="000000"/>
        </a:buClr>
        <a:buSzPct val="100000"/>
        <a:buFont typeface="Times New Roman" charset="0"/>
        <a:buChar char="–"/>
        <a:defRPr sz="2800">
          <a:solidFill>
            <a:srgbClr val="000000"/>
          </a:solidFill>
          <a:latin typeface="+mn-lt"/>
          <a:ea typeface="+mn-ea"/>
          <a:cs typeface="+mn-cs"/>
        </a:defRPr>
      </a:lvl2pPr>
      <a:lvl3pPr marL="1125538" indent="-223838" algn="l" defTabSz="409575" rtl="0" eaLnBrk="0" fontAlgn="base" hangingPunct="0">
        <a:lnSpc>
          <a:spcPct val="93000"/>
        </a:lnSpc>
        <a:spcBef>
          <a:spcPts val="588"/>
        </a:spcBef>
        <a:spcAft>
          <a:spcPct val="0"/>
        </a:spcAft>
        <a:buClr>
          <a:srgbClr val="000000"/>
        </a:buClr>
        <a:buSzPct val="100000"/>
        <a:buFont typeface="Times New Roman" charset="0"/>
        <a:buChar char="•"/>
        <a:defRPr sz="2300">
          <a:solidFill>
            <a:srgbClr val="000000"/>
          </a:solidFill>
          <a:latin typeface="+mn-lt"/>
          <a:ea typeface="+mn-ea"/>
          <a:cs typeface="+mn-cs"/>
        </a:defRPr>
      </a:lvl3pPr>
      <a:lvl4pPr marL="1577975" indent="-223838" algn="l" defTabSz="409575" rtl="0" eaLnBrk="0" fontAlgn="base" hangingPunct="0">
        <a:lnSpc>
          <a:spcPct val="93000"/>
        </a:lnSpc>
        <a:spcBef>
          <a:spcPts val="500"/>
        </a:spcBef>
        <a:spcAft>
          <a:spcPct val="0"/>
        </a:spcAft>
        <a:buClr>
          <a:srgbClr val="000000"/>
        </a:buClr>
        <a:buSzPct val="100000"/>
        <a:buFont typeface="Times New Roman" charset="0"/>
        <a:buChar char="–"/>
        <a:defRPr sz="2000">
          <a:solidFill>
            <a:srgbClr val="000000"/>
          </a:solidFill>
          <a:latin typeface="+mn-lt"/>
          <a:ea typeface="+mn-ea"/>
          <a:cs typeface="+mn-cs"/>
        </a:defRPr>
      </a:lvl4pPr>
      <a:lvl5pPr marL="2028825" indent="-223838" algn="l" defTabSz="409575" rtl="0" eaLnBrk="0" fontAlgn="base" hangingPunct="0">
        <a:lnSpc>
          <a:spcPct val="93000"/>
        </a:lnSpc>
        <a:spcBef>
          <a:spcPts val="500"/>
        </a:spcBef>
        <a:spcAft>
          <a:spcPct val="0"/>
        </a:spcAft>
        <a:buClr>
          <a:srgbClr val="000000"/>
        </a:buClr>
        <a:buSzPct val="100000"/>
        <a:buFont typeface="Times New Roman" charset="0"/>
        <a:buChar char="•"/>
        <a:defRPr sz="2000">
          <a:solidFill>
            <a:srgbClr val="000000"/>
          </a:solidFill>
          <a:latin typeface="+mn-lt"/>
          <a:ea typeface="+mn-ea"/>
          <a:cs typeface="+mn-cs"/>
        </a:defRPr>
      </a:lvl5pPr>
      <a:lvl6pPr marL="2440379" indent="-225090" algn="l" defTabSz="410291"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6pPr>
      <a:lvl7pPr marL="2850670" indent="-225090" algn="l" defTabSz="410291"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7pPr>
      <a:lvl8pPr marL="3260961" indent="-225090" algn="l" defTabSz="410291"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8pPr>
      <a:lvl9pPr marL="3671253" indent="-225090" algn="l" defTabSz="410291"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9pPr>
    </p:bodyStyle>
    <p:otherStyle>
      <a:defPPr>
        <a:defRPr lang="en-US"/>
      </a:defPPr>
      <a:lvl1pPr marL="0" algn="l" defTabSz="410291" rtl="0" eaLnBrk="1" latinLnBrk="0" hangingPunct="1">
        <a:defRPr sz="1600" kern="1200">
          <a:solidFill>
            <a:schemeClr val="tx1"/>
          </a:solidFill>
          <a:latin typeface="+mn-lt"/>
          <a:ea typeface="+mn-ea"/>
          <a:cs typeface="+mn-cs"/>
        </a:defRPr>
      </a:lvl1pPr>
      <a:lvl2pPr marL="410291" algn="l" defTabSz="410291" rtl="0" eaLnBrk="1" latinLnBrk="0" hangingPunct="1">
        <a:defRPr sz="1600" kern="1200">
          <a:solidFill>
            <a:schemeClr val="tx1"/>
          </a:solidFill>
          <a:latin typeface="+mn-lt"/>
          <a:ea typeface="+mn-ea"/>
          <a:cs typeface="+mn-cs"/>
        </a:defRPr>
      </a:lvl2pPr>
      <a:lvl3pPr marL="820583" algn="l" defTabSz="410291" rtl="0" eaLnBrk="1" latinLnBrk="0" hangingPunct="1">
        <a:defRPr sz="1600" kern="1200">
          <a:solidFill>
            <a:schemeClr val="tx1"/>
          </a:solidFill>
          <a:latin typeface="+mn-lt"/>
          <a:ea typeface="+mn-ea"/>
          <a:cs typeface="+mn-cs"/>
        </a:defRPr>
      </a:lvl3pPr>
      <a:lvl4pPr marL="1230874" algn="l" defTabSz="410291" rtl="0" eaLnBrk="1" latinLnBrk="0" hangingPunct="1">
        <a:defRPr sz="1600" kern="1200">
          <a:solidFill>
            <a:schemeClr val="tx1"/>
          </a:solidFill>
          <a:latin typeface="+mn-lt"/>
          <a:ea typeface="+mn-ea"/>
          <a:cs typeface="+mn-cs"/>
        </a:defRPr>
      </a:lvl4pPr>
      <a:lvl5pPr marL="1641165" algn="l" defTabSz="410291" rtl="0" eaLnBrk="1" latinLnBrk="0" hangingPunct="1">
        <a:defRPr sz="1600" kern="1200">
          <a:solidFill>
            <a:schemeClr val="tx1"/>
          </a:solidFill>
          <a:latin typeface="+mn-lt"/>
          <a:ea typeface="+mn-ea"/>
          <a:cs typeface="+mn-cs"/>
        </a:defRPr>
      </a:lvl5pPr>
      <a:lvl6pPr marL="2051456" algn="l" defTabSz="410291" rtl="0" eaLnBrk="1" latinLnBrk="0" hangingPunct="1">
        <a:defRPr sz="1600" kern="1200">
          <a:solidFill>
            <a:schemeClr val="tx1"/>
          </a:solidFill>
          <a:latin typeface="+mn-lt"/>
          <a:ea typeface="+mn-ea"/>
          <a:cs typeface="+mn-cs"/>
        </a:defRPr>
      </a:lvl6pPr>
      <a:lvl7pPr marL="2461748" algn="l" defTabSz="410291" rtl="0" eaLnBrk="1" latinLnBrk="0" hangingPunct="1">
        <a:defRPr sz="1600" kern="1200">
          <a:solidFill>
            <a:schemeClr val="tx1"/>
          </a:solidFill>
          <a:latin typeface="+mn-lt"/>
          <a:ea typeface="+mn-ea"/>
          <a:cs typeface="+mn-cs"/>
        </a:defRPr>
      </a:lvl7pPr>
      <a:lvl8pPr marL="2872039" algn="l" defTabSz="410291" rtl="0" eaLnBrk="1" latinLnBrk="0" hangingPunct="1">
        <a:defRPr sz="1600" kern="1200">
          <a:solidFill>
            <a:schemeClr val="tx1"/>
          </a:solidFill>
          <a:latin typeface="+mn-lt"/>
          <a:ea typeface="+mn-ea"/>
          <a:cs typeface="+mn-cs"/>
        </a:defRPr>
      </a:lvl8pPr>
      <a:lvl9pPr marL="3282330" algn="l" defTabSz="410291" rtl="0" eaLnBrk="1" latinLnBrk="0" hangingPunct="1">
        <a:defRPr sz="16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0418" name="Group 1026"/>
          <p:cNvGrpSpPr>
            <a:grpSpLocks/>
          </p:cNvGrpSpPr>
          <p:nvPr/>
        </p:nvGrpSpPr>
        <p:grpSpPr bwMode="auto">
          <a:xfrm>
            <a:off x="0" y="3902075"/>
            <a:ext cx="3400425" cy="2949575"/>
            <a:chOff x="0" y="2458"/>
            <a:chExt cx="2142" cy="1858"/>
          </a:xfrm>
        </p:grpSpPr>
        <p:sp>
          <p:nvSpPr>
            <p:cNvPr id="78851" name="Freeform 1027"/>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endParaRPr>
            </a:p>
          </p:txBody>
        </p:sp>
        <p:sp>
          <p:nvSpPr>
            <p:cNvPr id="78852" name="Freeform 1028"/>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endParaRPr>
            </a:p>
          </p:txBody>
        </p:sp>
        <p:sp>
          <p:nvSpPr>
            <p:cNvPr id="78853" name="Freeform 1029"/>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endParaRPr>
            </a:p>
          </p:txBody>
        </p:sp>
        <p:sp>
          <p:nvSpPr>
            <p:cNvPr id="78854" name="Freeform 1030"/>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endParaRPr>
            </a:p>
          </p:txBody>
        </p:sp>
        <p:sp>
          <p:nvSpPr>
            <p:cNvPr id="60428" name="Oval 1031"/>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60429" name="Oval 1032"/>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60430" name="Oval 1033"/>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grpSp>
      <p:sp>
        <p:nvSpPr>
          <p:cNvPr id="60419" name="Rectangle 1034"/>
          <p:cNvSpPr>
            <a:spLocks noGrp="1" noChangeArrowheads="1"/>
          </p:cNvSpPr>
          <p:nvPr>
            <p:ph type="title"/>
          </p:nvPr>
        </p:nvSpPr>
        <p:spPr bwMode="auto">
          <a:xfrm>
            <a:off x="457200" y="277813"/>
            <a:ext cx="8229600" cy="1139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78859" name="Rectangle 1035"/>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8860" name="Rectangle 1036"/>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10199"/>
                  </a:outerShdw>
                </a:effectLst>
                <a:latin typeface="Arial" charset="0"/>
                <a:ea typeface="+mn-ea"/>
                <a:cs typeface="+mn-cs"/>
              </a:defRPr>
            </a:lvl1pPr>
          </a:lstStyle>
          <a:p>
            <a:pPr>
              <a:defRPr/>
            </a:pPr>
            <a:endParaRPr lang="en-US"/>
          </a:p>
        </p:txBody>
      </p:sp>
      <p:sp>
        <p:nvSpPr>
          <p:cNvPr id="78861" name="Rectangle 103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10199"/>
                  </a:outerShdw>
                </a:effectLst>
                <a:latin typeface="Arial" charset="0"/>
                <a:ea typeface="+mn-ea"/>
                <a:cs typeface="+mn-cs"/>
              </a:defRPr>
            </a:lvl1pPr>
          </a:lstStyle>
          <a:p>
            <a:pPr>
              <a:defRPr/>
            </a:pPr>
            <a:endParaRPr lang="en-US"/>
          </a:p>
        </p:txBody>
      </p:sp>
      <p:sp>
        <p:nvSpPr>
          <p:cNvPr id="78862" name="Rectangle 1038"/>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10199"/>
                  </a:outerShdw>
                </a:effectLst>
                <a:latin typeface="Arial" charset="0"/>
              </a:defRPr>
            </a:lvl1pPr>
          </a:lstStyle>
          <a:p>
            <a:pPr>
              <a:defRPr/>
            </a:pPr>
            <a:fld id="{765E9B60-7F07-844D-9E1A-2E9F13B8548E}"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5513" r:id="rId1"/>
    <p:sldLayoutId id="2147485514" r:id="rId2"/>
    <p:sldLayoutId id="2147485515" r:id="rId3"/>
  </p:sldLayoutIdLst>
  <p:txStyles>
    <p:titleStyle>
      <a:lvl1pPr algn="ctr" rtl="0" eaLnBrk="0" fontAlgn="base" hangingPunct="0">
        <a:spcBef>
          <a:spcPct val="0"/>
        </a:spcBef>
        <a:spcAft>
          <a:spcPct val="0"/>
        </a:spcAft>
        <a:defRPr sz="4400">
          <a:solidFill>
            <a:schemeClr val="tx2"/>
          </a:solidFill>
          <a:latin typeface="+mj-lt"/>
          <a:ea typeface="ＭＳ Ｐゴシック" pitchFamily="-110" charset="-128"/>
          <a:cs typeface="ＭＳ Ｐゴシック" pitchFamily="-110" charset="-128"/>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08" charset="0"/>
          <a:ea typeface="ＭＳ Ｐゴシック" pitchFamily="-110" charset="-128"/>
          <a:cs typeface="ＭＳ Ｐゴシック" pitchFamily="-110" charset="-128"/>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08" charset="0"/>
          <a:ea typeface="ＭＳ Ｐゴシック" pitchFamily="-110" charset="-128"/>
          <a:cs typeface="ＭＳ Ｐゴシック" pitchFamily="-110" charset="-128"/>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08" charset="0"/>
          <a:ea typeface="ＭＳ Ｐゴシック" pitchFamily="-110" charset="-128"/>
          <a:cs typeface="ＭＳ Ｐゴシック" pitchFamily="-110" charset="-128"/>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08" charset="0"/>
          <a:ea typeface="ＭＳ Ｐゴシック" pitchFamily="-110" charset="-128"/>
          <a:cs typeface="ＭＳ Ｐゴシック" pitchFamily="-110" charset="-128"/>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pitchFamily="-108"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pitchFamily="-108"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pitchFamily="-108"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pitchFamily="-108"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10199"/>
            </a:outerShdw>
          </a:effectLst>
          <a:latin typeface="+mn-lt"/>
          <a:ea typeface="ＭＳ Ｐゴシック" pitchFamily="-110" charset="-128"/>
          <a:cs typeface="ＭＳ Ｐゴシック" pitchFamily="-110"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10199"/>
            </a:outerShdw>
          </a:effectLst>
          <a:latin typeface="+mn-lt"/>
          <a:ea typeface="ＭＳ Ｐゴシック" pitchFamily="-108" charset="-128"/>
          <a:cs typeface="ＭＳ Ｐゴシック" pitchFamily="-110"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10199"/>
            </a:outerShdw>
          </a:effectLst>
          <a:latin typeface="+mn-lt"/>
          <a:ea typeface="ＭＳ Ｐゴシック" pitchFamily="-108" charset="-128"/>
          <a:cs typeface="ＭＳ Ｐゴシック" pitchFamily="-110" charset="-128"/>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08" charset="-128"/>
          <a:cs typeface="ＭＳ Ｐゴシック" pitchFamily="-110" charset="-128"/>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08" charset="-128"/>
          <a:cs typeface="ＭＳ Ｐゴシック" pitchFamily="-110" charset="-128"/>
        </a:defRPr>
      </a:lvl5pPr>
      <a:lvl6pPr marL="2514600" indent="-228600" algn="l" rtl="0" fontAlgn="base">
        <a:spcBef>
          <a:spcPct val="20000"/>
        </a:spcBef>
        <a:spcAft>
          <a:spcPct val="0"/>
        </a:spcAft>
        <a:buClr>
          <a:schemeClr val="tx1"/>
        </a:buClr>
        <a:buSzPct val="75000"/>
        <a:buFont typeface="Wingdings" pitchFamily="-108" charset="2"/>
        <a:buChar char="l"/>
        <a:defRPr sz="2000">
          <a:solidFill>
            <a:schemeClr val="tx1"/>
          </a:solidFill>
          <a:effectLst>
            <a:outerShdw blurRad="38100" dist="38100" dir="2700000" algn="tl">
              <a:srgbClr val="010199"/>
            </a:outerShdw>
          </a:effectLst>
          <a:latin typeface="+mn-lt"/>
          <a:ea typeface="ＭＳ Ｐゴシック" pitchFamily="-108" charset="-128"/>
        </a:defRPr>
      </a:lvl6pPr>
      <a:lvl7pPr marL="2971800" indent="-228600" algn="l" rtl="0" fontAlgn="base">
        <a:spcBef>
          <a:spcPct val="20000"/>
        </a:spcBef>
        <a:spcAft>
          <a:spcPct val="0"/>
        </a:spcAft>
        <a:buClr>
          <a:schemeClr val="tx1"/>
        </a:buClr>
        <a:buSzPct val="75000"/>
        <a:buFont typeface="Wingdings" pitchFamily="-108" charset="2"/>
        <a:buChar char="l"/>
        <a:defRPr sz="2000">
          <a:solidFill>
            <a:schemeClr val="tx1"/>
          </a:solidFill>
          <a:effectLst>
            <a:outerShdw blurRad="38100" dist="38100" dir="2700000" algn="tl">
              <a:srgbClr val="010199"/>
            </a:outerShdw>
          </a:effectLst>
          <a:latin typeface="+mn-lt"/>
          <a:ea typeface="ＭＳ Ｐゴシック" pitchFamily="-108" charset="-128"/>
        </a:defRPr>
      </a:lvl7pPr>
      <a:lvl8pPr marL="3429000" indent="-228600" algn="l" rtl="0" fontAlgn="base">
        <a:spcBef>
          <a:spcPct val="20000"/>
        </a:spcBef>
        <a:spcAft>
          <a:spcPct val="0"/>
        </a:spcAft>
        <a:buClr>
          <a:schemeClr val="tx1"/>
        </a:buClr>
        <a:buSzPct val="75000"/>
        <a:buFont typeface="Wingdings" pitchFamily="-108" charset="2"/>
        <a:buChar char="l"/>
        <a:defRPr sz="2000">
          <a:solidFill>
            <a:schemeClr val="tx1"/>
          </a:solidFill>
          <a:effectLst>
            <a:outerShdw blurRad="38100" dist="38100" dir="2700000" algn="tl">
              <a:srgbClr val="010199"/>
            </a:outerShdw>
          </a:effectLst>
          <a:latin typeface="+mn-lt"/>
          <a:ea typeface="ＭＳ Ｐゴシック" pitchFamily="-108" charset="-128"/>
        </a:defRPr>
      </a:lvl8pPr>
      <a:lvl9pPr marL="3886200" indent="-228600" algn="l" rtl="0" fontAlgn="base">
        <a:spcBef>
          <a:spcPct val="20000"/>
        </a:spcBef>
        <a:spcAft>
          <a:spcPct val="0"/>
        </a:spcAft>
        <a:buClr>
          <a:schemeClr val="tx1"/>
        </a:buClr>
        <a:buSzPct val="75000"/>
        <a:buFont typeface="Wingdings" pitchFamily="-108" charset="2"/>
        <a:buChar char="l"/>
        <a:defRPr sz="2000">
          <a:solidFill>
            <a:schemeClr val="tx1"/>
          </a:solidFill>
          <a:effectLst>
            <a:outerShdw blurRad="38100" dist="38100" dir="2700000" algn="tl">
              <a:srgbClr val="010199"/>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4514" name="Group 1026"/>
          <p:cNvGrpSpPr>
            <a:grpSpLocks/>
          </p:cNvGrpSpPr>
          <p:nvPr/>
        </p:nvGrpSpPr>
        <p:grpSpPr bwMode="auto">
          <a:xfrm>
            <a:off x="0" y="3902075"/>
            <a:ext cx="3400425" cy="2949575"/>
            <a:chOff x="0" y="2458"/>
            <a:chExt cx="2142" cy="1858"/>
          </a:xfrm>
        </p:grpSpPr>
        <p:sp>
          <p:nvSpPr>
            <p:cNvPr id="78851" name="Freeform 1027"/>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endParaRPr>
            </a:p>
          </p:txBody>
        </p:sp>
        <p:sp>
          <p:nvSpPr>
            <p:cNvPr id="78852" name="Freeform 1028"/>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endParaRPr>
            </a:p>
          </p:txBody>
        </p:sp>
        <p:sp>
          <p:nvSpPr>
            <p:cNvPr id="78853" name="Freeform 1029"/>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endParaRPr>
            </a:p>
          </p:txBody>
        </p:sp>
        <p:sp>
          <p:nvSpPr>
            <p:cNvPr id="78854" name="Freeform 1030"/>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endParaRPr>
            </a:p>
          </p:txBody>
        </p:sp>
        <p:sp>
          <p:nvSpPr>
            <p:cNvPr id="64524" name="Oval 1031"/>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64525" name="Oval 1032"/>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64526" name="Oval 1033"/>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grpSp>
      <p:sp>
        <p:nvSpPr>
          <p:cNvPr id="64515" name="Rectangle 1034"/>
          <p:cNvSpPr>
            <a:spLocks noGrp="1" noChangeArrowheads="1"/>
          </p:cNvSpPr>
          <p:nvPr>
            <p:ph type="title"/>
          </p:nvPr>
        </p:nvSpPr>
        <p:spPr bwMode="auto">
          <a:xfrm>
            <a:off x="457200" y="277813"/>
            <a:ext cx="8229600" cy="1139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78859" name="Rectangle 1035"/>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8860" name="Rectangle 1036"/>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10199"/>
                  </a:outerShdw>
                </a:effectLst>
                <a:latin typeface="Arial" charset="0"/>
                <a:ea typeface="+mn-ea"/>
                <a:cs typeface="+mn-cs"/>
              </a:defRPr>
            </a:lvl1pPr>
          </a:lstStyle>
          <a:p>
            <a:pPr>
              <a:defRPr/>
            </a:pPr>
            <a:endParaRPr lang="en-US"/>
          </a:p>
        </p:txBody>
      </p:sp>
      <p:sp>
        <p:nvSpPr>
          <p:cNvPr id="78861" name="Rectangle 103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10199"/>
                  </a:outerShdw>
                </a:effectLst>
                <a:latin typeface="Arial" charset="0"/>
                <a:ea typeface="+mn-ea"/>
                <a:cs typeface="+mn-cs"/>
              </a:defRPr>
            </a:lvl1pPr>
          </a:lstStyle>
          <a:p>
            <a:pPr>
              <a:defRPr/>
            </a:pPr>
            <a:endParaRPr lang="en-US"/>
          </a:p>
        </p:txBody>
      </p:sp>
      <p:sp>
        <p:nvSpPr>
          <p:cNvPr id="78862" name="Rectangle 1038"/>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10199"/>
                  </a:outerShdw>
                </a:effectLst>
                <a:latin typeface="Arial" charset="0"/>
              </a:defRPr>
            </a:lvl1pPr>
          </a:lstStyle>
          <a:p>
            <a:pPr>
              <a:defRPr/>
            </a:pPr>
            <a:fld id="{CC654772-EC27-AE4B-BA12-9292492C59B1}"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5516"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10" charset="-128"/>
          <a:cs typeface="ＭＳ Ｐゴシック" pitchFamily="-110" charset="-128"/>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08" charset="0"/>
          <a:ea typeface="ＭＳ Ｐゴシック" pitchFamily="-110" charset="-128"/>
          <a:cs typeface="ＭＳ Ｐゴシック" pitchFamily="-110" charset="-128"/>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08" charset="0"/>
          <a:ea typeface="ＭＳ Ｐゴシック" pitchFamily="-110" charset="-128"/>
          <a:cs typeface="ＭＳ Ｐゴシック" pitchFamily="-110" charset="-128"/>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08" charset="0"/>
          <a:ea typeface="ＭＳ Ｐゴシック" pitchFamily="-110" charset="-128"/>
          <a:cs typeface="ＭＳ Ｐゴシック" pitchFamily="-110" charset="-128"/>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08" charset="0"/>
          <a:ea typeface="ＭＳ Ｐゴシック" pitchFamily="-110" charset="-128"/>
          <a:cs typeface="ＭＳ Ｐゴシック" pitchFamily="-110" charset="-128"/>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pitchFamily="-108"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pitchFamily="-108"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pitchFamily="-108"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pitchFamily="-108"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10199"/>
            </a:outerShdw>
          </a:effectLst>
          <a:latin typeface="+mn-lt"/>
          <a:ea typeface="ＭＳ Ｐゴシック" pitchFamily="-110" charset="-128"/>
          <a:cs typeface="ＭＳ Ｐゴシック" pitchFamily="-110"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10199"/>
            </a:outerShdw>
          </a:effectLst>
          <a:latin typeface="+mn-lt"/>
          <a:ea typeface="ＭＳ Ｐゴシック" pitchFamily="-108" charset="-128"/>
          <a:cs typeface="ＭＳ Ｐゴシック" pitchFamily="-110"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10199"/>
            </a:outerShdw>
          </a:effectLst>
          <a:latin typeface="+mn-lt"/>
          <a:ea typeface="ＭＳ Ｐゴシック" pitchFamily="-108" charset="-128"/>
          <a:cs typeface="ＭＳ Ｐゴシック" pitchFamily="-110" charset="-128"/>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08" charset="-128"/>
          <a:cs typeface="ＭＳ Ｐゴシック" pitchFamily="-110" charset="-128"/>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08" charset="-128"/>
          <a:cs typeface="ＭＳ Ｐゴシック" pitchFamily="-110" charset="-128"/>
        </a:defRPr>
      </a:lvl5pPr>
      <a:lvl6pPr marL="2514600" indent="-228600" algn="l" rtl="0" fontAlgn="base">
        <a:spcBef>
          <a:spcPct val="20000"/>
        </a:spcBef>
        <a:spcAft>
          <a:spcPct val="0"/>
        </a:spcAft>
        <a:buClr>
          <a:schemeClr val="tx1"/>
        </a:buClr>
        <a:buSzPct val="75000"/>
        <a:buFont typeface="Wingdings" pitchFamily="-108" charset="2"/>
        <a:buChar char="l"/>
        <a:defRPr sz="2000">
          <a:solidFill>
            <a:schemeClr val="tx1"/>
          </a:solidFill>
          <a:effectLst>
            <a:outerShdw blurRad="38100" dist="38100" dir="2700000" algn="tl">
              <a:srgbClr val="010199"/>
            </a:outerShdw>
          </a:effectLst>
          <a:latin typeface="+mn-lt"/>
          <a:ea typeface="ＭＳ Ｐゴシック" pitchFamily="-108" charset="-128"/>
        </a:defRPr>
      </a:lvl6pPr>
      <a:lvl7pPr marL="2971800" indent="-228600" algn="l" rtl="0" fontAlgn="base">
        <a:spcBef>
          <a:spcPct val="20000"/>
        </a:spcBef>
        <a:spcAft>
          <a:spcPct val="0"/>
        </a:spcAft>
        <a:buClr>
          <a:schemeClr val="tx1"/>
        </a:buClr>
        <a:buSzPct val="75000"/>
        <a:buFont typeface="Wingdings" pitchFamily="-108" charset="2"/>
        <a:buChar char="l"/>
        <a:defRPr sz="2000">
          <a:solidFill>
            <a:schemeClr val="tx1"/>
          </a:solidFill>
          <a:effectLst>
            <a:outerShdw blurRad="38100" dist="38100" dir="2700000" algn="tl">
              <a:srgbClr val="010199"/>
            </a:outerShdw>
          </a:effectLst>
          <a:latin typeface="+mn-lt"/>
          <a:ea typeface="ＭＳ Ｐゴシック" pitchFamily="-108" charset="-128"/>
        </a:defRPr>
      </a:lvl7pPr>
      <a:lvl8pPr marL="3429000" indent="-228600" algn="l" rtl="0" fontAlgn="base">
        <a:spcBef>
          <a:spcPct val="20000"/>
        </a:spcBef>
        <a:spcAft>
          <a:spcPct val="0"/>
        </a:spcAft>
        <a:buClr>
          <a:schemeClr val="tx1"/>
        </a:buClr>
        <a:buSzPct val="75000"/>
        <a:buFont typeface="Wingdings" pitchFamily="-108" charset="2"/>
        <a:buChar char="l"/>
        <a:defRPr sz="2000">
          <a:solidFill>
            <a:schemeClr val="tx1"/>
          </a:solidFill>
          <a:effectLst>
            <a:outerShdw blurRad="38100" dist="38100" dir="2700000" algn="tl">
              <a:srgbClr val="010199"/>
            </a:outerShdw>
          </a:effectLst>
          <a:latin typeface="+mn-lt"/>
          <a:ea typeface="ＭＳ Ｐゴシック" pitchFamily="-108" charset="-128"/>
        </a:defRPr>
      </a:lvl8pPr>
      <a:lvl9pPr marL="3886200" indent="-228600" algn="l" rtl="0" fontAlgn="base">
        <a:spcBef>
          <a:spcPct val="20000"/>
        </a:spcBef>
        <a:spcAft>
          <a:spcPct val="0"/>
        </a:spcAft>
        <a:buClr>
          <a:schemeClr val="tx1"/>
        </a:buClr>
        <a:buSzPct val="75000"/>
        <a:buFont typeface="Wingdings" pitchFamily="-108" charset="2"/>
        <a:buChar char="l"/>
        <a:defRPr sz="2000">
          <a:solidFill>
            <a:schemeClr val="tx1"/>
          </a:solidFill>
          <a:effectLst>
            <a:outerShdw blurRad="38100" dist="38100" dir="2700000" algn="tl">
              <a:srgbClr val="010199"/>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7.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10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87.xml"/><Relationship Id="rId1" Type="http://schemas.openxmlformats.org/officeDocument/2006/relationships/slideLayout" Target="../slideLayouts/slideLayout232.xml"/><Relationship Id="rId4" Type="http://schemas.openxmlformats.org/officeDocument/2006/relationships/image" Target="../media/image56.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7.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29.xml"/><Relationship Id="rId5" Type="http://schemas.openxmlformats.org/officeDocument/2006/relationships/image" Target="../media/image20.pn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29.xml"/><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29.xml"/><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29.xml"/><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74.xml"/><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74.xml"/><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74.xml"/><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74.xml"/><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30.xml"/><Relationship Id="rId4" Type="http://schemas.openxmlformats.org/officeDocument/2006/relationships/image" Target="../media/image19.png"/></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30.xml"/><Relationship Id="rId4" Type="http://schemas.openxmlformats.org/officeDocument/2006/relationships/image" Target="../media/image19.png"/></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2.xml"/><Relationship Id="rId1" Type="http://schemas.openxmlformats.org/officeDocument/2006/relationships/slideLayout" Target="../slideLayouts/slideLayout30.xml"/><Relationship Id="rId4" Type="http://schemas.openxmlformats.org/officeDocument/2006/relationships/image" Target="../media/image19.png"/></Relationships>
</file>

<file path=ppt/slides/_rels/slide2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3.xml"/><Relationship Id="rId1" Type="http://schemas.openxmlformats.org/officeDocument/2006/relationships/slideLayout" Target="../slideLayouts/slideLayout28.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9.xml"/></Relationships>
</file>

<file path=ppt/slides/_rels/slide2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notesSlide" Target="../notesSlides/notesSlide25.xml"/><Relationship Id="rId1" Type="http://schemas.openxmlformats.org/officeDocument/2006/relationships/slideLayout" Target="../slideLayouts/slideLayout34.xml"/><Relationship Id="rId4" Type="http://schemas.openxmlformats.org/officeDocument/2006/relationships/image" Target="../media/image23.emf"/></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1.xml"/></Relationships>
</file>

<file path=ppt/slides/_rels/slide3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0.xml"/><Relationship Id="rId1" Type="http://schemas.openxmlformats.org/officeDocument/2006/relationships/slideLayout" Target="../slideLayouts/slideLayout31.xml"/><Relationship Id="rId4" Type="http://schemas.openxmlformats.org/officeDocument/2006/relationships/image" Target="../media/image19.png"/></Relationships>
</file>

<file path=ppt/slides/_rels/slide3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1.xml"/><Relationship Id="rId1" Type="http://schemas.openxmlformats.org/officeDocument/2006/relationships/slideLayout" Target="../slideLayouts/slideLayout36.xml"/></Relationships>
</file>

<file path=ppt/slides/_rels/slide3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2.xml"/><Relationship Id="rId1" Type="http://schemas.openxmlformats.org/officeDocument/2006/relationships/slideLayout" Target="../slideLayouts/slideLayout37.xml"/></Relationships>
</file>

<file path=ppt/slides/_rels/slide3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3.xml"/><Relationship Id="rId1" Type="http://schemas.openxmlformats.org/officeDocument/2006/relationships/slideLayout" Target="../slideLayouts/slideLayout147.xml"/><Relationship Id="rId4" Type="http://schemas.openxmlformats.org/officeDocument/2006/relationships/image" Target="../media/image27.jpeg"/></Relationships>
</file>

<file path=ppt/slides/_rels/slide3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4.xml"/><Relationship Id="rId1" Type="http://schemas.openxmlformats.org/officeDocument/2006/relationships/slideLayout" Target="../slideLayouts/slideLayout155.xml"/><Relationship Id="rId4" Type="http://schemas.openxmlformats.org/officeDocument/2006/relationships/image" Target="../media/image29.jpeg"/></Relationships>
</file>

<file path=ppt/slides/_rels/slide3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5.xml"/><Relationship Id="rId1" Type="http://schemas.openxmlformats.org/officeDocument/2006/relationships/slideLayout" Target="../slideLayouts/slideLayout142.xml"/></Relationships>
</file>

<file path=ppt/slides/_rels/slide3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6.xml"/><Relationship Id="rId1" Type="http://schemas.openxmlformats.org/officeDocument/2006/relationships/slideLayout" Target="../slideLayouts/slideLayout141.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141.xml"/><Relationship Id="rId1" Type="http://schemas.openxmlformats.org/officeDocument/2006/relationships/themeOverride" Target="../theme/themeOverride2.xml"/><Relationship Id="rId5" Type="http://schemas.openxmlformats.org/officeDocument/2006/relationships/image" Target="../media/image33.jpeg"/><Relationship Id="rId4" Type="http://schemas.openxmlformats.org/officeDocument/2006/relationships/image" Target="../media/image32.jpeg"/></Relationships>
</file>

<file path=ppt/slides/_rels/slide3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8.xml"/><Relationship Id="rId1" Type="http://schemas.openxmlformats.org/officeDocument/2006/relationships/slideLayout" Target="../slideLayouts/slideLayout38.xml"/><Relationship Id="rId4" Type="http://schemas.openxmlformats.org/officeDocument/2006/relationships/image" Target="../media/image35.jpeg"/></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75.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6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6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63.xml"/></Relationships>
</file>

<file path=ppt/slides/_rels/slide4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5.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3.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129.xml"/><Relationship Id="rId1" Type="http://schemas.openxmlformats.org/officeDocument/2006/relationships/themeOverride" Target="../theme/themeOverride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5.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5.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31.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131.xml"/><Relationship Id="rId1" Type="http://schemas.openxmlformats.org/officeDocument/2006/relationships/themeOverride" Target="../theme/themeOverride4.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94.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94.xml"/></Relationships>
</file>

<file path=ppt/slides/_rels/slide6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8.xml"/><Relationship Id="rId1" Type="http://schemas.openxmlformats.org/officeDocument/2006/relationships/slideLayout" Target="../slideLayouts/slideLayout233.xml"/></Relationships>
</file>

<file path=ppt/slides/_rels/slide6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slideLayout" Target="../slideLayouts/slideLayout172.xml"/><Relationship Id="rId1" Type="http://schemas.openxmlformats.org/officeDocument/2006/relationships/themeOverride" Target="../theme/themeOverride5.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72.xml"/></Relationships>
</file>

<file path=ppt/slides/_rels/slide6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60.xml"/><Relationship Id="rId1" Type="http://schemas.openxmlformats.org/officeDocument/2006/relationships/slideLayout" Target="../slideLayouts/slideLayout167.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84.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95.xml"/></Relationships>
</file>

<file path=ppt/slides/_rels/slide6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63.xml"/><Relationship Id="rId1" Type="http://schemas.openxmlformats.org/officeDocument/2006/relationships/slideLayout" Target="../slideLayouts/slideLayout265.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71.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71.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81.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90.xml"/></Relationships>
</file>

<file path=ppt/slides/_rels/slide7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95.xml"/></Relationships>
</file>

<file path=ppt/slides/_rels/slide7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95.xml"/></Relationships>
</file>

<file path=ppt/slides/_rels/slide73.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1.jpeg"/><Relationship Id="rId1" Type="http://schemas.openxmlformats.org/officeDocument/2006/relationships/slideLayout" Target="../slideLayouts/slideLayout295.xml"/></Relationships>
</file>

<file path=ppt/slides/_rels/slide7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1.jpeg"/><Relationship Id="rId1" Type="http://schemas.openxmlformats.org/officeDocument/2006/relationships/slideLayout" Target="../slideLayouts/slideLayout295.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90.xml"/></Relationships>
</file>

<file path=ppt/slides/_rels/slide7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8.xml"/><Relationship Id="rId1" Type="http://schemas.openxmlformats.org/officeDocument/2006/relationships/slideLayout" Target="../slideLayouts/slideLayout312.xml"/><Relationship Id="rId4" Type="http://schemas.openxmlformats.org/officeDocument/2006/relationships/image" Target="../media/image46.jpeg"/></Relationships>
</file>

<file path=ppt/slides/_rels/slide77.xml.rels><?xml version="1.0" encoding="UTF-8" standalone="yes"?>
<Relationships xmlns="http://schemas.openxmlformats.org/package/2006/relationships"><Relationship Id="rId3" Type="http://schemas.openxmlformats.org/officeDocument/2006/relationships/video" Target="../media/media1.mp4"/><Relationship Id="rId2" Type="http://schemas.microsoft.com/office/2007/relationships/media" Target="../media/media1.mp4"/><Relationship Id="rId1" Type="http://schemas.openxmlformats.org/officeDocument/2006/relationships/themeOverride" Target="../theme/themeOverride6.xml"/><Relationship Id="rId6" Type="http://schemas.openxmlformats.org/officeDocument/2006/relationships/image" Target="../media/image47.png"/><Relationship Id="rId5" Type="http://schemas.openxmlformats.org/officeDocument/2006/relationships/notesSlide" Target="../notesSlides/notesSlide69.xml"/><Relationship Id="rId4" Type="http://schemas.openxmlformats.org/officeDocument/2006/relationships/slideLayout" Target="../slideLayouts/slideLayout318.xml"/></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325.xml"/><Relationship Id="rId1" Type="http://schemas.openxmlformats.org/officeDocument/2006/relationships/themeOverride" Target="../theme/themeOverride7.xml"/></Relationships>
</file>

<file path=ppt/slides/_rels/slide7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71.xml"/><Relationship Id="rId1" Type="http://schemas.openxmlformats.org/officeDocument/2006/relationships/slideLayout" Target="../slideLayouts/slideLayout33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08.xml"/></Relationships>
</file>

<file path=ppt/slides/_rels/slide8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72.xml"/><Relationship Id="rId1" Type="http://schemas.openxmlformats.org/officeDocument/2006/relationships/slideLayout" Target="../slideLayouts/slideLayout18.xml"/></Relationships>
</file>

<file path=ppt/slides/_rels/slide8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73.xml"/><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74.xml"/><Relationship Id="rId1" Type="http://schemas.openxmlformats.org/officeDocument/2006/relationships/slideLayout" Target="../slideLayouts/slideLayout254.xml"/></Relationships>
</file>

<file path=ppt/slides/_rels/slide8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75.xml"/><Relationship Id="rId1" Type="http://schemas.openxmlformats.org/officeDocument/2006/relationships/slideLayout" Target="../slideLayouts/slideLayout18.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8.xml"/></Relationships>
</file>

<file path=ppt/slides/_rels/slide8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77.xml"/><Relationship Id="rId1" Type="http://schemas.openxmlformats.org/officeDocument/2006/relationships/slideLayout" Target="../slideLayouts/slideLayout18.xml"/><Relationship Id="rId4" Type="http://schemas.openxmlformats.org/officeDocument/2006/relationships/image" Target="../media/image10.jpeg"/></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3.xml"/></Relationships>
</file>

<file path=ppt/slides/_rels/slide8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4.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3.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15.xml"/><Relationship Id="rId1" Type="http://schemas.openxmlformats.org/officeDocument/2006/relationships/themeOverride" Target="../theme/themeOverride1.xml"/><Relationship Id="rId4" Type="http://schemas.openxmlformats.org/officeDocument/2006/relationships/image" Target="../media/image16.jpeg"/></Relationships>
</file>

<file path=ppt/slides/_rels/slide9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4.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05.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05.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3.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3.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96.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17.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3.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3.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Rectangle 3"/>
          <p:cNvSpPr>
            <a:spLocks noChangeArrowheads="1"/>
          </p:cNvSpPr>
          <p:nvPr/>
        </p:nvSpPr>
        <p:spPr bwMode="auto">
          <a:xfrm>
            <a:off x="2857500" y="1314450"/>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endParaRPr lang="en-US"/>
          </a:p>
        </p:txBody>
      </p:sp>
      <p:pic>
        <p:nvPicPr>
          <p:cNvPr id="137218"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508375" y="0"/>
            <a:ext cx="555942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7219" name="Rectangle 7"/>
          <p:cNvSpPr>
            <a:spLocks noGrp="1" noChangeArrowheads="1"/>
          </p:cNvSpPr>
          <p:nvPr>
            <p:ph type="title" idx="4294967295"/>
          </p:nvPr>
        </p:nvSpPr>
        <p:spPr>
          <a:xfrm>
            <a:off x="755576" y="2852936"/>
            <a:ext cx="3059832" cy="1080120"/>
          </a:xfrm>
        </p:spPr>
        <p:txBody>
          <a:bodyPr anchor="t"/>
          <a:lstStyle/>
          <a:p>
            <a:pPr eaLnBrk="1" hangingPunct="1"/>
            <a:r>
              <a:rPr lang="zh-CN" altLang="en-US" sz="5400" dirty="0">
                <a:latin typeface="Kaiti SC" charset="-122"/>
                <a:ea typeface="Kaiti SC" charset="-122"/>
                <a:cs typeface="Kaiti SC" charset="-122"/>
              </a:rPr>
              <a:t>新约纵览</a:t>
            </a:r>
            <a:endParaRPr lang="en-US" sz="5400" dirty="0">
              <a:latin typeface="Kaiti SC" charset="-122"/>
              <a:ea typeface="Kaiti SC" charset="-122"/>
              <a:cs typeface="Kaiti SC" charset="-122"/>
            </a:endParaRPr>
          </a:p>
        </p:txBody>
      </p:sp>
      <p:sp>
        <p:nvSpPr>
          <p:cNvPr id="8" name="Text Box 6"/>
          <p:cNvSpPr txBox="1">
            <a:spLocks noChangeArrowheads="1"/>
          </p:cNvSpPr>
          <p:nvPr/>
        </p:nvSpPr>
        <p:spPr bwMode="auto">
          <a:xfrm>
            <a:off x="-36512" y="6398383"/>
            <a:ext cx="9252519" cy="474344"/>
          </a:xfrm>
          <a:prstGeom prst="rect">
            <a:avLst/>
          </a:prstGeom>
          <a:solidFill>
            <a:srgbClr val="000000"/>
          </a:solidFill>
          <a:ln w="9525">
            <a:noFill/>
            <a:miter lim="800000"/>
            <a:headEnd/>
            <a:tailEnd/>
          </a:ln>
          <a:effectLst/>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Dr. Rick Griffith • </a:t>
            </a:r>
            <a:r>
              <a:rPr kumimoji="0" lang="zh-CN" altLang="en-US"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SimSun" pitchFamily="2" charset="-122"/>
                <a:cs typeface="ＭＳ Ｐゴシック" charset="0"/>
              </a:rPr>
              <a:t>博士</a:t>
            </a:r>
            <a:r>
              <a:rPr kumimoji="0" lang="en-US" altLang="zh-CN"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SimSun" pitchFamily="2" charset="-122"/>
                <a:cs typeface="ＭＳ Ｐゴシック" charset="0"/>
              </a:rPr>
              <a:t> • </a:t>
            </a:r>
            <a:r>
              <a:rPr kumimoji="0" lang="zh-CN" altLang="en-US"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SimSun" pitchFamily="2" charset="-122"/>
                <a:cs typeface="ＭＳ Ｐゴシック" charset="0"/>
              </a:rPr>
              <a:t>新加坡神学院</a:t>
            </a:r>
            <a:r>
              <a:rPr kumimoji="0" lang="en-US" altLang="zh-CN"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SimSun" pitchFamily="2" charset="-122"/>
                <a:cs typeface="ＭＳ Ｐゴシック" charset="0"/>
              </a:rPr>
              <a:t> </a:t>
            </a:r>
            <a:r>
              <a:rPr kumimoji="0" lang="en-US" altLang="zh-CN"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a:t>
            </a:r>
            <a:r>
              <a:rPr kumimoji="0" lang="en-US" sz="2000" b="1" i="1" u="none" strike="noStrike" kern="0" cap="none" spc="0" normalizeH="0" baseline="0" noProof="0" dirty="0" err="1">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BibleStudyDownloads.org</a:t>
            </a:r>
            <a:endParaRPr kumimoji="0" lang="en-US"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3252313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Text Box 4"/>
          <p:cNvSpPr txBox="1">
            <a:spLocks noChangeArrowheads="1"/>
          </p:cNvSpPr>
          <p:nvPr/>
        </p:nvSpPr>
        <p:spPr bwMode="auto">
          <a:xfrm>
            <a:off x="8426450" y="152400"/>
            <a:ext cx="5270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solidFill>
                  <a:srgbClr val="FFFFFF"/>
                </a:solidFill>
                <a:cs typeface="Arial" charset="0"/>
              </a:rPr>
              <a:t>48</a:t>
            </a:r>
          </a:p>
        </p:txBody>
      </p:sp>
      <p:grpSp>
        <p:nvGrpSpPr>
          <p:cNvPr id="2" name="Group 5"/>
          <p:cNvGrpSpPr>
            <a:grpSpLocks/>
          </p:cNvGrpSpPr>
          <p:nvPr/>
        </p:nvGrpSpPr>
        <p:grpSpPr bwMode="auto">
          <a:xfrm>
            <a:off x="4716016" y="0"/>
            <a:ext cx="2530476" cy="1323976"/>
            <a:chOff x="333" y="647"/>
            <a:chExt cx="1594" cy="834"/>
          </a:xfrm>
        </p:grpSpPr>
        <p:sp>
          <p:nvSpPr>
            <p:cNvPr id="182278" name="Text Box 6"/>
            <p:cNvSpPr txBox="1">
              <a:spLocks noChangeArrowheads="1"/>
            </p:cNvSpPr>
            <p:nvPr/>
          </p:nvSpPr>
          <p:spPr bwMode="auto">
            <a:xfrm>
              <a:off x="333" y="647"/>
              <a:ext cx="283" cy="834"/>
            </a:xfrm>
            <a:prstGeom prst="rect">
              <a:avLst/>
            </a:prstGeom>
            <a:solidFill>
              <a:schemeClr val="tx2"/>
            </a:solidFill>
            <a:ln w="12700">
              <a:solidFill>
                <a:schemeClr val="bg1"/>
              </a:solidFill>
              <a:miter lim="800000"/>
              <a:headEnd/>
              <a:tailEnd/>
            </a:ln>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zh-TW" altLang="en-US" sz="2000" b="1" dirty="0">
                  <a:solidFill>
                    <a:srgbClr val="000000"/>
                  </a:solidFill>
                  <a:latin typeface="Kaiti SC" charset="-122"/>
                  <a:ea typeface="Kaiti SC" charset="-122"/>
                  <a:cs typeface="Kaiti SC" charset="-122"/>
                </a:rPr>
                <a:t>马</a:t>
              </a:r>
              <a:endParaRPr lang="en-US" altLang="zh-TW" sz="2000" b="1" dirty="0">
                <a:solidFill>
                  <a:srgbClr val="000000"/>
                </a:solidFill>
                <a:latin typeface="Kaiti SC" charset="-122"/>
                <a:ea typeface="Kaiti SC" charset="-122"/>
                <a:cs typeface="Kaiti SC" charset="-122"/>
              </a:endParaRPr>
            </a:p>
            <a:p>
              <a:r>
                <a:rPr lang="zh-CN" altLang="en-US" sz="2000" b="1" dirty="0">
                  <a:solidFill>
                    <a:srgbClr val="000000"/>
                  </a:solidFill>
                  <a:latin typeface="Kaiti SC" charset="-122"/>
                  <a:ea typeface="Kaiti SC" charset="-122"/>
                  <a:cs typeface="Kaiti SC" charset="-122"/>
                </a:rPr>
                <a:t>太</a:t>
              </a:r>
              <a:endParaRPr lang="en-US" altLang="zh-CN" sz="2000" b="1" dirty="0">
                <a:solidFill>
                  <a:srgbClr val="000000"/>
                </a:solidFill>
                <a:latin typeface="Kaiti SC" charset="-122"/>
                <a:ea typeface="Kaiti SC" charset="-122"/>
                <a:cs typeface="Kaiti SC" charset="-122"/>
              </a:endParaRPr>
            </a:p>
            <a:p>
              <a:r>
                <a:rPr lang="zh-CN" altLang="en-US" sz="2000" b="1" dirty="0">
                  <a:solidFill>
                    <a:srgbClr val="000000"/>
                  </a:solidFill>
                  <a:latin typeface="Kaiti SC" charset="-122"/>
                  <a:ea typeface="Kaiti SC" charset="-122"/>
                  <a:cs typeface="Kaiti SC" charset="-122"/>
                </a:rPr>
                <a:t>福</a:t>
              </a:r>
              <a:endParaRPr lang="en-US" altLang="zh-CN" sz="2000" b="1" dirty="0">
                <a:solidFill>
                  <a:srgbClr val="000000"/>
                </a:solidFill>
                <a:latin typeface="Kaiti SC" charset="-122"/>
                <a:ea typeface="Kaiti SC" charset="-122"/>
                <a:cs typeface="Kaiti SC" charset="-122"/>
              </a:endParaRPr>
            </a:p>
            <a:p>
              <a:r>
                <a:rPr lang="zh-CN" altLang="en-US" sz="2000" b="1" dirty="0">
                  <a:solidFill>
                    <a:srgbClr val="000000"/>
                  </a:solidFill>
                  <a:latin typeface="Kaiti SC" charset="-122"/>
                  <a:ea typeface="Kaiti SC" charset="-122"/>
                  <a:cs typeface="Kaiti SC" charset="-122"/>
                </a:rPr>
                <a:t>音</a:t>
              </a:r>
            </a:p>
          </p:txBody>
        </p:sp>
        <p:sp>
          <p:nvSpPr>
            <p:cNvPr id="182279" name="Text Box 7"/>
            <p:cNvSpPr txBox="1">
              <a:spLocks noChangeArrowheads="1"/>
            </p:cNvSpPr>
            <p:nvPr/>
          </p:nvSpPr>
          <p:spPr bwMode="auto">
            <a:xfrm>
              <a:off x="741" y="647"/>
              <a:ext cx="279" cy="834"/>
            </a:xfrm>
            <a:prstGeom prst="rect">
              <a:avLst/>
            </a:prstGeom>
            <a:solidFill>
              <a:schemeClr val="tx2"/>
            </a:solidFill>
            <a:ln w="12700">
              <a:solidFill>
                <a:schemeClr val="bg1"/>
              </a:solidFill>
              <a:miter lim="800000"/>
              <a:headEnd/>
              <a:tailEnd/>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zh-TW" altLang="en-US" sz="2000" b="1">
                  <a:solidFill>
                    <a:srgbClr val="000000"/>
                  </a:solidFill>
                  <a:latin typeface="Kaiti SC" charset="-122"/>
                  <a:ea typeface="Kaiti SC" charset="-122"/>
                  <a:cs typeface="Kaiti SC" charset="-122"/>
                </a:rPr>
                <a:t>马</a:t>
              </a:r>
              <a:endParaRPr lang="en-US" altLang="zh-TW" sz="2000" b="1" dirty="0">
                <a:solidFill>
                  <a:srgbClr val="000000"/>
                </a:solidFill>
                <a:latin typeface="Kaiti SC" charset="-122"/>
                <a:ea typeface="Kaiti SC" charset="-122"/>
                <a:cs typeface="Kaiti SC" charset="-122"/>
              </a:endParaRPr>
            </a:p>
            <a:p>
              <a:r>
                <a:rPr lang="zh-TW" altLang="en-US" sz="2000" b="1" dirty="0">
                  <a:solidFill>
                    <a:srgbClr val="000000"/>
                  </a:solidFill>
                  <a:latin typeface="Kaiti SC" charset="-122"/>
                  <a:ea typeface="Kaiti SC" charset="-122"/>
                  <a:cs typeface="Kaiti SC" charset="-122"/>
                </a:rPr>
                <a:t>可</a:t>
              </a:r>
              <a:endParaRPr lang="en-US" altLang="zh-TW" sz="2000" b="1" dirty="0">
                <a:solidFill>
                  <a:srgbClr val="000000"/>
                </a:solidFill>
                <a:latin typeface="Kaiti SC" charset="-122"/>
                <a:ea typeface="Kaiti SC" charset="-122"/>
                <a:cs typeface="Kaiti SC" charset="-122"/>
              </a:endParaRPr>
            </a:p>
            <a:p>
              <a:r>
                <a:rPr lang="zh-TW" altLang="en-US" sz="2000" b="1" dirty="0">
                  <a:solidFill>
                    <a:srgbClr val="000000"/>
                  </a:solidFill>
                  <a:latin typeface="Kaiti SC" charset="-122"/>
                  <a:ea typeface="Kaiti SC" charset="-122"/>
                  <a:cs typeface="Kaiti SC" charset="-122"/>
                </a:rPr>
                <a:t>福</a:t>
              </a:r>
              <a:endParaRPr lang="en-US" altLang="zh-TW" sz="2000" b="1" dirty="0">
                <a:solidFill>
                  <a:srgbClr val="000000"/>
                </a:solidFill>
                <a:latin typeface="Kaiti SC" charset="-122"/>
                <a:ea typeface="Kaiti SC" charset="-122"/>
                <a:cs typeface="Kaiti SC" charset="-122"/>
              </a:endParaRPr>
            </a:p>
            <a:p>
              <a:r>
                <a:rPr lang="zh-TW" altLang="en-US" sz="2000" b="1" dirty="0">
                  <a:solidFill>
                    <a:srgbClr val="000000"/>
                  </a:solidFill>
                  <a:latin typeface="Kaiti SC" charset="-122"/>
                  <a:ea typeface="Kaiti SC" charset="-122"/>
                  <a:cs typeface="Kaiti SC" charset="-122"/>
                </a:rPr>
                <a:t>音</a:t>
              </a:r>
              <a:endParaRPr lang="en-US" sz="2000" b="1" dirty="0">
                <a:solidFill>
                  <a:srgbClr val="000000"/>
                </a:solidFill>
                <a:latin typeface="Kaiti SC" charset="-122"/>
                <a:ea typeface="Kaiti SC" charset="-122"/>
                <a:cs typeface="Kaiti SC" charset="-122"/>
              </a:endParaRPr>
            </a:p>
          </p:txBody>
        </p:sp>
        <p:sp>
          <p:nvSpPr>
            <p:cNvPr id="182280" name="Text Box 8"/>
            <p:cNvSpPr txBox="1">
              <a:spLocks noChangeArrowheads="1"/>
            </p:cNvSpPr>
            <p:nvPr/>
          </p:nvSpPr>
          <p:spPr bwMode="auto">
            <a:xfrm>
              <a:off x="1195" y="647"/>
              <a:ext cx="279" cy="834"/>
            </a:xfrm>
            <a:prstGeom prst="rect">
              <a:avLst/>
            </a:prstGeom>
            <a:solidFill>
              <a:schemeClr val="tx2"/>
            </a:solidFill>
            <a:ln w="12700">
              <a:solidFill>
                <a:schemeClr val="bg1"/>
              </a:solidFill>
              <a:miter lim="800000"/>
              <a:headEnd/>
              <a:tailEnd/>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zh-TW" altLang="en-US" sz="2000" b="1" dirty="0">
                  <a:solidFill>
                    <a:srgbClr val="000000"/>
                  </a:solidFill>
                  <a:latin typeface="Kaiti SC" charset="-122"/>
                  <a:ea typeface="Kaiti SC" charset="-122"/>
                  <a:cs typeface="Kaiti SC" charset="-122"/>
                </a:rPr>
                <a:t>路</a:t>
              </a:r>
              <a:endParaRPr lang="en-US" altLang="zh-TW" sz="2000" b="1" dirty="0">
                <a:solidFill>
                  <a:srgbClr val="000000"/>
                </a:solidFill>
                <a:latin typeface="Kaiti SC" charset="-122"/>
                <a:ea typeface="Kaiti SC" charset="-122"/>
                <a:cs typeface="Kaiti SC" charset="-122"/>
              </a:endParaRPr>
            </a:p>
            <a:p>
              <a:r>
                <a:rPr lang="zh-TW" altLang="en-US" sz="2000" b="1" dirty="0">
                  <a:solidFill>
                    <a:srgbClr val="000000"/>
                  </a:solidFill>
                  <a:latin typeface="Kaiti SC" charset="-122"/>
                  <a:ea typeface="Kaiti SC" charset="-122"/>
                  <a:cs typeface="Kaiti SC" charset="-122"/>
                </a:rPr>
                <a:t>加</a:t>
              </a:r>
              <a:endParaRPr lang="en-US" altLang="zh-TW" sz="2000" b="1" dirty="0">
                <a:solidFill>
                  <a:srgbClr val="000000"/>
                </a:solidFill>
                <a:latin typeface="Kaiti SC" charset="-122"/>
                <a:ea typeface="Kaiti SC" charset="-122"/>
                <a:cs typeface="Kaiti SC" charset="-122"/>
              </a:endParaRPr>
            </a:p>
            <a:p>
              <a:r>
                <a:rPr lang="zh-TW" altLang="en-US" sz="2000" b="1" dirty="0">
                  <a:solidFill>
                    <a:srgbClr val="000000"/>
                  </a:solidFill>
                  <a:latin typeface="Kaiti SC" charset="-122"/>
                  <a:ea typeface="Kaiti SC" charset="-122"/>
                  <a:cs typeface="Kaiti SC" charset="-122"/>
                </a:rPr>
                <a:t>福</a:t>
              </a:r>
              <a:endParaRPr lang="en-US" altLang="zh-TW" sz="2000" b="1" dirty="0">
                <a:solidFill>
                  <a:srgbClr val="000000"/>
                </a:solidFill>
                <a:latin typeface="Kaiti SC" charset="-122"/>
                <a:ea typeface="Kaiti SC" charset="-122"/>
                <a:cs typeface="Kaiti SC" charset="-122"/>
              </a:endParaRPr>
            </a:p>
            <a:p>
              <a:r>
                <a:rPr lang="zh-TW" altLang="en-US" sz="2000" b="1" dirty="0">
                  <a:solidFill>
                    <a:srgbClr val="000000"/>
                  </a:solidFill>
                  <a:latin typeface="Kaiti SC" charset="-122"/>
                  <a:ea typeface="Kaiti SC" charset="-122"/>
                  <a:cs typeface="Kaiti SC" charset="-122"/>
                </a:rPr>
                <a:t>音</a:t>
              </a:r>
              <a:endParaRPr lang="en-US" sz="2000" b="1" dirty="0">
                <a:solidFill>
                  <a:srgbClr val="000000"/>
                </a:solidFill>
                <a:latin typeface="Kaiti SC" charset="-122"/>
                <a:ea typeface="Kaiti SC" charset="-122"/>
                <a:cs typeface="Kaiti SC" charset="-122"/>
              </a:endParaRPr>
            </a:p>
          </p:txBody>
        </p:sp>
        <p:sp>
          <p:nvSpPr>
            <p:cNvPr id="182281" name="Text Box 9"/>
            <p:cNvSpPr txBox="1">
              <a:spLocks noChangeArrowheads="1"/>
            </p:cNvSpPr>
            <p:nvPr/>
          </p:nvSpPr>
          <p:spPr bwMode="auto">
            <a:xfrm>
              <a:off x="1648" y="647"/>
              <a:ext cx="279" cy="834"/>
            </a:xfrm>
            <a:prstGeom prst="rect">
              <a:avLst/>
            </a:prstGeom>
            <a:solidFill>
              <a:schemeClr val="tx2"/>
            </a:solidFill>
            <a:ln w="12700">
              <a:solidFill>
                <a:schemeClr val="bg1"/>
              </a:solidFill>
              <a:miter lim="800000"/>
              <a:headEnd/>
              <a:tailEnd/>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zh-TW" altLang="en-US" sz="2000" b="1">
                  <a:solidFill>
                    <a:srgbClr val="000000"/>
                  </a:solidFill>
                  <a:latin typeface="Kaiti SC" charset="-122"/>
                  <a:ea typeface="Kaiti SC" charset="-122"/>
                  <a:cs typeface="Kaiti SC" charset="-122"/>
                </a:rPr>
                <a:t>约</a:t>
              </a:r>
              <a:endParaRPr lang="en-US" altLang="zh-TW" sz="2000" b="1" dirty="0">
                <a:solidFill>
                  <a:srgbClr val="000000"/>
                </a:solidFill>
                <a:latin typeface="Kaiti SC" charset="-122"/>
                <a:ea typeface="Kaiti SC" charset="-122"/>
                <a:cs typeface="Kaiti SC" charset="-122"/>
              </a:endParaRPr>
            </a:p>
            <a:p>
              <a:r>
                <a:rPr lang="zh-TW" altLang="en-US" sz="2000" b="1" dirty="0">
                  <a:solidFill>
                    <a:srgbClr val="000000"/>
                  </a:solidFill>
                  <a:latin typeface="Kaiti SC" charset="-122"/>
                  <a:ea typeface="Kaiti SC" charset="-122"/>
                  <a:cs typeface="Kaiti SC" charset="-122"/>
                </a:rPr>
                <a:t>翰</a:t>
              </a:r>
              <a:endParaRPr lang="en-US" altLang="zh-TW" sz="2000" b="1" dirty="0">
                <a:solidFill>
                  <a:srgbClr val="000000"/>
                </a:solidFill>
                <a:latin typeface="Kaiti SC" charset="-122"/>
                <a:ea typeface="Kaiti SC" charset="-122"/>
                <a:cs typeface="Kaiti SC" charset="-122"/>
              </a:endParaRPr>
            </a:p>
            <a:p>
              <a:r>
                <a:rPr lang="zh-TW" altLang="en-US" sz="2000" b="1" dirty="0">
                  <a:solidFill>
                    <a:srgbClr val="000000"/>
                  </a:solidFill>
                  <a:latin typeface="Kaiti SC" charset="-122"/>
                  <a:ea typeface="Kaiti SC" charset="-122"/>
                  <a:cs typeface="Kaiti SC" charset="-122"/>
                </a:rPr>
                <a:t>福</a:t>
              </a:r>
              <a:endParaRPr lang="en-US" altLang="zh-TW" sz="2000" b="1" dirty="0">
                <a:solidFill>
                  <a:srgbClr val="000000"/>
                </a:solidFill>
                <a:latin typeface="Kaiti SC" charset="-122"/>
                <a:ea typeface="Kaiti SC" charset="-122"/>
                <a:cs typeface="Kaiti SC" charset="-122"/>
              </a:endParaRPr>
            </a:p>
            <a:p>
              <a:r>
                <a:rPr lang="zh-TW" altLang="en-US" sz="2000" b="1" dirty="0">
                  <a:solidFill>
                    <a:srgbClr val="000000"/>
                  </a:solidFill>
                  <a:latin typeface="Kaiti SC" charset="-122"/>
                  <a:ea typeface="Kaiti SC" charset="-122"/>
                  <a:cs typeface="Kaiti SC" charset="-122"/>
                </a:rPr>
                <a:t>音</a:t>
              </a:r>
              <a:endParaRPr lang="en-US" sz="2000" b="1" dirty="0">
                <a:solidFill>
                  <a:srgbClr val="000000"/>
                </a:solidFill>
                <a:latin typeface="Kaiti SC" charset="-122"/>
                <a:ea typeface="Kaiti SC" charset="-122"/>
                <a:cs typeface="Kaiti SC" charset="-122"/>
              </a:endParaRPr>
            </a:p>
          </p:txBody>
        </p:sp>
      </p:grpSp>
      <p:sp>
        <p:nvSpPr>
          <p:cNvPr id="66570" name="Rectangle 10"/>
          <p:cNvSpPr>
            <a:spLocks noGrp="1" noChangeArrowheads="1"/>
          </p:cNvSpPr>
          <p:nvPr>
            <p:ph type="title"/>
          </p:nvPr>
        </p:nvSpPr>
        <p:spPr>
          <a:xfrm>
            <a:off x="-180528" y="0"/>
            <a:ext cx="4724400" cy="1066800"/>
          </a:xfrm>
        </p:spPr>
        <p:txBody>
          <a:bodyPr/>
          <a:lstStyle/>
          <a:p>
            <a:pPr eaLnBrk="1" hangingPunct="1">
              <a:defRPr/>
            </a:pPr>
            <a:r>
              <a:rPr lang="en-US" altLang="zh-CN" sz="5400" b="1" dirty="0">
                <a:solidFill>
                  <a:schemeClr val="tx1"/>
                </a:solidFill>
                <a:latin typeface="Kaiti SC" charset="-122"/>
                <a:ea typeface="Kaiti SC" charset="-122"/>
                <a:cs typeface="Kaiti SC" charset="-122"/>
              </a:rPr>
              <a:t>福</a:t>
            </a:r>
            <a:r>
              <a:rPr lang="zh-CN" altLang="en-US" sz="5400" b="1" dirty="0">
                <a:solidFill>
                  <a:schemeClr val="tx1"/>
                </a:solidFill>
                <a:latin typeface="Kaiti SC" charset="-122"/>
                <a:ea typeface="Kaiti SC" charset="-122"/>
                <a:cs typeface="Kaiti SC" charset="-122"/>
              </a:rPr>
              <a:t>音</a:t>
            </a:r>
            <a:r>
              <a:rPr lang="zh-TW" altLang="en-US" sz="5400" b="1" dirty="0">
                <a:solidFill>
                  <a:schemeClr val="tx1"/>
                </a:solidFill>
                <a:latin typeface="Kaiti SC" charset="-122"/>
                <a:ea typeface="Kaiti SC" charset="-122"/>
                <a:cs typeface="Kaiti SC" charset="-122"/>
              </a:rPr>
              <a:t>书</a:t>
            </a:r>
            <a:endParaRPr lang="en-US" sz="5400" b="1" dirty="0">
              <a:solidFill>
                <a:schemeClr val="tx1"/>
              </a:solidFill>
              <a:latin typeface="Kaiti SC" charset="-122"/>
              <a:ea typeface="Kaiti SC" charset="-122"/>
              <a:cs typeface="Kaiti SC" charset="-122"/>
            </a:endParaRPr>
          </a:p>
        </p:txBody>
      </p:sp>
      <p:sp>
        <p:nvSpPr>
          <p:cNvPr id="182276" name="Text Box 11"/>
          <p:cNvSpPr txBox="1">
            <a:spLocks noChangeArrowheads="1"/>
          </p:cNvSpPr>
          <p:nvPr/>
        </p:nvSpPr>
        <p:spPr bwMode="auto">
          <a:xfrm>
            <a:off x="836612" y="762000"/>
            <a:ext cx="2727275" cy="1015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endParaRPr lang="en-US" altLang="zh-CN" sz="2000" i="1" dirty="0">
              <a:solidFill>
                <a:srgbClr val="B2B2B2"/>
              </a:solidFill>
              <a:ea typeface="SimSun" charset="0"/>
              <a:cs typeface="SimSun" charset="0"/>
            </a:endParaRPr>
          </a:p>
          <a:p>
            <a:r>
              <a:rPr lang="zh-TW" altLang="en-US" sz="2000" i="1">
                <a:solidFill>
                  <a:srgbClr val="B2B2B2"/>
                </a:solidFill>
                <a:ea typeface="SimSun" charset="0"/>
                <a:cs typeface="SimSun" charset="0"/>
              </a:rPr>
              <a:t>   </a:t>
            </a:r>
            <a:r>
              <a:rPr lang="en-US" altLang="zh-CN" sz="2000" i="1">
                <a:solidFill>
                  <a:srgbClr val="B2B2B2"/>
                </a:solidFill>
                <a:ea typeface="SimSun" charset="0"/>
                <a:cs typeface="SimSun" charset="0"/>
              </a:rPr>
              <a:t>NIV</a:t>
            </a:r>
            <a:r>
              <a:rPr lang="zh-TW" altLang="en-US" sz="2000" i="1">
                <a:solidFill>
                  <a:srgbClr val="B2B2B2"/>
                </a:solidFill>
                <a:ea typeface="SimSun" charset="0"/>
                <a:cs typeface="SimSun" charset="0"/>
              </a:rPr>
              <a:t> 研读圣经</a:t>
            </a:r>
            <a:r>
              <a:rPr lang="en-US" altLang="zh-CN" sz="2000">
                <a:solidFill>
                  <a:srgbClr val="B2B2B2"/>
                </a:solidFill>
                <a:ea typeface="SimSun" charset="0"/>
                <a:cs typeface="SimSun" charset="0"/>
              </a:rPr>
              <a:t> </a:t>
            </a:r>
            <a:r>
              <a:rPr lang="en-US" altLang="zh-CN" sz="2000" dirty="0">
                <a:solidFill>
                  <a:srgbClr val="B2B2B2"/>
                </a:solidFill>
                <a:ea typeface="SimSun" charset="0"/>
                <a:cs typeface="SimSun" charset="0"/>
              </a:rPr>
              <a:t>1471</a:t>
            </a:r>
          </a:p>
          <a:p>
            <a:endParaRPr lang="en-US" sz="2000" dirty="0">
              <a:solidFill>
                <a:srgbClr val="B2B2B2"/>
              </a:solidFill>
              <a:cs typeface="Arial" charset="0"/>
            </a:endParaRPr>
          </a:p>
        </p:txBody>
      </p:sp>
      <p:sp>
        <p:nvSpPr>
          <p:cNvPr id="66572" name="Rectangle 12"/>
          <p:cNvSpPr>
            <a:spLocks noChangeArrowheads="1"/>
          </p:cNvSpPr>
          <p:nvPr/>
        </p:nvSpPr>
        <p:spPr bwMode="auto">
          <a:xfrm>
            <a:off x="0" y="1295400"/>
            <a:ext cx="9144000" cy="5105400"/>
          </a:xfrm>
          <a:prstGeom prst="rect">
            <a:avLst/>
          </a:prstGeom>
          <a:noFill/>
          <a:ln w="9525">
            <a:noFill/>
            <a:miter lim="800000"/>
            <a:headEnd/>
            <a:tailEnd/>
          </a:ln>
          <a:effectLst/>
        </p:spPr>
        <p:txBody>
          <a:bodyPr/>
          <a:lstStyle/>
          <a:p>
            <a:pPr>
              <a:defRPr/>
            </a:pPr>
            <a:endParaRPr lang="en-US" altLang="zh-CN" sz="2800" b="1" dirty="0">
              <a:solidFill>
                <a:srgbClr val="FFFFFF"/>
              </a:solidFill>
              <a:latin typeface="標楷體" pitchFamily="65" charset="-120"/>
              <a:ea typeface="標楷體" pitchFamily="65" charset="-120"/>
            </a:endParaRPr>
          </a:p>
          <a:p>
            <a:pPr>
              <a:buFont typeface="Arial" pitchFamily="34" charset="0"/>
              <a:buChar char="•"/>
              <a:defRPr/>
            </a:pPr>
            <a:r>
              <a:rPr lang="zh-TW" altLang="en-US" sz="2800" b="1" dirty="0">
                <a:solidFill>
                  <a:srgbClr val="FFFFFF"/>
                </a:solidFill>
                <a:latin typeface="標楷體" pitchFamily="65" charset="-120"/>
                <a:ea typeface="標楷體" pitchFamily="65" charset="-120"/>
              </a:rPr>
              <a:t> </a:t>
            </a:r>
            <a:r>
              <a:rPr lang="en-US" altLang="zh-CN" sz="2800" b="1" dirty="0">
                <a:solidFill>
                  <a:srgbClr val="FFFFFF"/>
                </a:solidFill>
                <a:latin typeface="Heiti SC Light"/>
                <a:ea typeface="Heiti SC Light"/>
                <a:cs typeface="Heiti SC Light"/>
              </a:rPr>
              <a:t>“</a:t>
            </a:r>
            <a:r>
              <a:rPr lang="en-US" altLang="zh-CN" sz="2800" b="1" dirty="0">
                <a:solidFill>
                  <a:srgbClr val="FFFFFF"/>
                </a:solidFill>
                <a:latin typeface="Kaiti SC" charset="-122"/>
                <a:ea typeface="Kaiti SC" charset="-122"/>
                <a:cs typeface="Kaiti SC" charset="-122"/>
              </a:rPr>
              <a:t>福</a:t>
            </a:r>
            <a:r>
              <a:rPr lang="zh-CN" altLang="en-US" sz="2800" b="1" dirty="0">
                <a:solidFill>
                  <a:srgbClr val="FFFFFF"/>
                </a:solidFill>
                <a:latin typeface="Kaiti SC" charset="-122"/>
                <a:ea typeface="Kaiti SC" charset="-122"/>
                <a:cs typeface="Kaiti SC" charset="-122"/>
              </a:rPr>
              <a:t>音”是</a:t>
            </a:r>
            <a:r>
              <a:rPr lang="zh-TW" altLang="en-US" sz="2800" b="1" dirty="0">
                <a:solidFill>
                  <a:srgbClr val="FFFFFF"/>
                </a:solidFill>
                <a:latin typeface="Kaiti SC" charset="-122"/>
                <a:ea typeface="Kaiti SC" charset="-122"/>
                <a:cs typeface="Kaiti SC" charset="-122"/>
              </a:rPr>
              <a:t>从古老</a:t>
            </a:r>
            <a:r>
              <a:rPr lang="zh-CN" altLang="en-US" sz="2800" b="1" dirty="0">
                <a:solidFill>
                  <a:srgbClr val="FFFFFF"/>
                </a:solidFill>
                <a:latin typeface="Kaiti SC" charset="-122"/>
                <a:ea typeface="Kaiti SC" charset="-122"/>
                <a:cs typeface="Kaiti SC" charset="-122"/>
              </a:rPr>
              <a:t>英</a:t>
            </a:r>
            <a:r>
              <a:rPr lang="zh-TW" altLang="en-US" sz="2800" b="1" dirty="0">
                <a:solidFill>
                  <a:srgbClr val="FFFFFF"/>
                </a:solidFill>
                <a:latin typeface="Kaiti SC" charset="-122"/>
                <a:ea typeface="Kaiti SC" charset="-122"/>
                <a:cs typeface="Kaiti SC" charset="-122"/>
              </a:rPr>
              <a:t>语</a:t>
            </a:r>
            <a:r>
              <a:rPr lang="zh-CN" altLang="en-US" sz="2800" b="1" dirty="0">
                <a:solidFill>
                  <a:srgbClr val="FFFFFF"/>
                </a:solidFill>
                <a:latin typeface="Kaiti SC" charset="-122"/>
                <a:ea typeface="Kaiti SC" charset="-122"/>
                <a:cs typeface="Kaiti SC" charset="-122"/>
              </a:rPr>
              <a:t>“神的</a:t>
            </a:r>
            <a:r>
              <a:rPr lang="zh-TW" altLang="en-US" sz="2800" b="1" dirty="0">
                <a:solidFill>
                  <a:srgbClr val="FFFFFF"/>
                </a:solidFill>
                <a:latin typeface="Kaiti SC" charset="-122"/>
                <a:ea typeface="Kaiti SC" charset="-122"/>
                <a:cs typeface="Kaiti SC" charset="-122"/>
              </a:rPr>
              <a:t>咒语</a:t>
            </a:r>
            <a:r>
              <a:rPr lang="zh-CN" altLang="en-US" sz="2800" b="1" dirty="0">
                <a:solidFill>
                  <a:srgbClr val="FFFFFF"/>
                </a:solidFill>
                <a:latin typeface="Kaiti SC" charset="-122"/>
                <a:ea typeface="Kaiti SC" charset="-122"/>
                <a:cs typeface="Kaiti SC" charset="-122"/>
              </a:rPr>
              <a:t>”而</a:t>
            </a:r>
            <a:r>
              <a:rPr lang="zh-TW" altLang="en-US" sz="2800" b="1" dirty="0">
                <a:solidFill>
                  <a:srgbClr val="FFFFFF"/>
                </a:solidFill>
                <a:latin typeface="Kaiti SC" charset="-122"/>
                <a:ea typeface="Kaiti SC" charset="-122"/>
                <a:cs typeface="Kaiti SC" charset="-122"/>
              </a:rPr>
              <a:t>来</a:t>
            </a:r>
            <a:r>
              <a:rPr lang="zh-CN" altLang="en-US" sz="2800" b="1" dirty="0">
                <a:solidFill>
                  <a:srgbClr val="FFFFFF"/>
                </a:solidFill>
                <a:latin typeface="Kaiti SC" charset="-122"/>
                <a:ea typeface="Kaiti SC" charset="-122"/>
                <a:cs typeface="Kaiti SC" charset="-122"/>
              </a:rPr>
              <a:t>。</a:t>
            </a:r>
            <a:r>
              <a:rPr lang="en-US" altLang="zh-CN" sz="2800" b="1" dirty="0">
                <a:solidFill>
                  <a:srgbClr val="FFFFFF"/>
                </a:solidFill>
                <a:latin typeface="Kaiti SC" charset="-122"/>
                <a:ea typeface="Kaiti SC" charset="-122"/>
                <a:cs typeface="Kaiti SC" charset="-122"/>
              </a:rPr>
              <a:t>“</a:t>
            </a:r>
            <a:r>
              <a:rPr lang="zh-CN" altLang="en-US" sz="2800" b="1" dirty="0">
                <a:solidFill>
                  <a:srgbClr val="FFFFFF"/>
                </a:solidFill>
                <a:latin typeface="Kaiti SC" charset="-122"/>
                <a:ea typeface="Kaiti SC" charset="-122"/>
                <a:cs typeface="Kaiti SC" charset="-122"/>
              </a:rPr>
              <a:t> </a:t>
            </a:r>
            <a:endParaRPr lang="en-US" altLang="zh-TW" sz="2800" b="1" dirty="0">
              <a:solidFill>
                <a:srgbClr val="FFFFFF"/>
              </a:solidFill>
              <a:latin typeface="Kaiti SC" charset="-122"/>
              <a:ea typeface="Kaiti SC" charset="-122"/>
              <a:cs typeface="Kaiti SC" charset="-122"/>
            </a:endParaRPr>
          </a:p>
          <a:p>
            <a:pPr>
              <a:defRPr/>
            </a:pPr>
            <a:r>
              <a:rPr lang="zh-TW" altLang="en-US" sz="2800" b="1" dirty="0">
                <a:solidFill>
                  <a:srgbClr val="FFFFFF"/>
                </a:solidFill>
                <a:latin typeface="Kaiti SC" charset="-122"/>
                <a:ea typeface="Kaiti SC" charset="-122"/>
                <a:cs typeface="Kaiti SC" charset="-122"/>
              </a:rPr>
              <a:t>     </a:t>
            </a:r>
            <a:r>
              <a:rPr lang="zh-CN" altLang="en-US" sz="2800" b="1" dirty="0">
                <a:solidFill>
                  <a:srgbClr val="FFFFFF"/>
                </a:solidFill>
                <a:latin typeface="Kaiti SC" charset="-122"/>
                <a:ea typeface="Kaiti SC" charset="-122"/>
                <a:cs typeface="Kaiti SC" charset="-122"/>
              </a:rPr>
              <a:t>正是</a:t>
            </a:r>
            <a:r>
              <a:rPr lang="zh-TW" altLang="en-US" sz="2800" b="1" dirty="0">
                <a:solidFill>
                  <a:srgbClr val="FFFFFF"/>
                </a:solidFill>
                <a:latin typeface="Kaiti SC" charset="-122"/>
                <a:ea typeface="Kaiti SC" charset="-122"/>
                <a:cs typeface="Kaiti SC" charset="-122"/>
              </a:rPr>
              <a:t>译</a:t>
            </a:r>
            <a:r>
              <a:rPr lang="zh-CN" altLang="en-US" sz="2800" b="1" dirty="0">
                <a:solidFill>
                  <a:srgbClr val="FFFFFF"/>
                </a:solidFill>
                <a:latin typeface="Kaiti SC" charset="-122"/>
                <a:ea typeface="Kaiti SC" charset="-122"/>
                <a:cs typeface="Kaiti SC" charset="-122"/>
              </a:rPr>
              <a:t>自</a:t>
            </a:r>
            <a:r>
              <a:rPr lang="zh-TW" altLang="en-US" sz="2800" b="1" dirty="0">
                <a:solidFill>
                  <a:srgbClr val="FFFFFF"/>
                </a:solidFill>
                <a:latin typeface="Kaiti SC" charset="-122"/>
                <a:ea typeface="Kaiti SC" charset="-122"/>
                <a:cs typeface="Kaiti SC" charset="-122"/>
              </a:rPr>
              <a:t>希腊</a:t>
            </a:r>
            <a:r>
              <a:rPr lang="zh-CN" altLang="en-US" sz="2800" b="1" dirty="0">
                <a:solidFill>
                  <a:srgbClr val="FFFFFF"/>
                </a:solidFill>
                <a:latin typeface="Kaiti SC" charset="-122"/>
                <a:ea typeface="Kaiti SC" charset="-122"/>
                <a:cs typeface="Kaiti SC" charset="-122"/>
              </a:rPr>
              <a:t>原文</a:t>
            </a:r>
            <a:r>
              <a:rPr lang="en-US" altLang="zh-TW" sz="2800" b="1" dirty="0">
                <a:solidFill>
                  <a:srgbClr val="FFFFFF"/>
                </a:solidFill>
                <a:latin typeface="Kaiti SC" charset="-122"/>
                <a:ea typeface="Kaiti SC" charset="-122"/>
                <a:cs typeface="Kaiti SC" charset="-122"/>
              </a:rPr>
              <a:t>”</a:t>
            </a:r>
            <a:r>
              <a:rPr lang="zh-TW" altLang="en-US" sz="2800" b="1" dirty="0">
                <a:solidFill>
                  <a:srgbClr val="FFFFFF"/>
                </a:solidFill>
                <a:latin typeface="Kaiti SC" charset="-122"/>
                <a:ea typeface="Kaiti SC" charset="-122"/>
                <a:cs typeface="Kaiti SC" charset="-122"/>
              </a:rPr>
              <a:t>好消息</a:t>
            </a:r>
            <a:r>
              <a:rPr lang="en-US" altLang="zh-CN" sz="2800" b="1" dirty="0">
                <a:solidFill>
                  <a:srgbClr val="FFFFFF"/>
                </a:solidFill>
                <a:latin typeface="Kaiti SC" charset="-122"/>
                <a:ea typeface="Kaiti SC" charset="-122"/>
                <a:cs typeface="Kaiti SC" charset="-122"/>
              </a:rPr>
              <a:t>(</a:t>
            </a:r>
            <a:r>
              <a:rPr lang="zh-CN" altLang="en-US" sz="2800" b="1" dirty="0">
                <a:solidFill>
                  <a:srgbClr val="FFFFFF"/>
                </a:solidFill>
                <a:latin typeface="Kaiti SC" charset="-122"/>
                <a:ea typeface="Kaiti SC" charset="-122"/>
                <a:cs typeface="Kaiti SC" charset="-122"/>
              </a:rPr>
              <a:t>福音</a:t>
            </a:r>
            <a:r>
              <a:rPr lang="en-US" altLang="zh-CN" sz="2800" b="1" dirty="0">
                <a:solidFill>
                  <a:srgbClr val="FFFFFF"/>
                </a:solidFill>
                <a:latin typeface="Kaiti SC" charset="-122"/>
                <a:ea typeface="Kaiti SC" charset="-122"/>
                <a:cs typeface="Kaiti SC" charset="-122"/>
              </a:rPr>
              <a:t>)</a:t>
            </a:r>
            <a:r>
              <a:rPr lang="en-US" altLang="zh-TW" sz="2800" b="1" dirty="0">
                <a:solidFill>
                  <a:srgbClr val="FFFFFF"/>
                </a:solidFill>
                <a:latin typeface="Kaiti SC" charset="-122"/>
                <a:ea typeface="Kaiti SC" charset="-122"/>
                <a:cs typeface="Kaiti SC" charset="-122"/>
              </a:rPr>
              <a:t>”</a:t>
            </a:r>
            <a:r>
              <a:rPr lang="en-US" altLang="zh-CN" sz="2800" b="1" dirty="0">
                <a:solidFill>
                  <a:srgbClr val="FFFFFF"/>
                </a:solidFill>
                <a:latin typeface="Kaiti SC" charset="-122"/>
                <a:ea typeface="Kaiti SC" charset="-122"/>
                <a:cs typeface="Kaiti SC" charset="-122"/>
              </a:rPr>
              <a:t> </a:t>
            </a:r>
            <a:r>
              <a:rPr lang="zh-TW" altLang="en-US" sz="2800" b="1" dirty="0">
                <a:solidFill>
                  <a:srgbClr val="FFFFFF"/>
                </a:solidFill>
                <a:latin typeface="Kaiti SC" charset="-122"/>
                <a:ea typeface="Kaiti SC" charset="-122"/>
                <a:cs typeface="Kaiti SC" charset="-122"/>
              </a:rPr>
              <a:t>的意思</a:t>
            </a:r>
            <a:r>
              <a:rPr lang="zh-CN" altLang="en-US" sz="2800" b="1" dirty="0">
                <a:solidFill>
                  <a:srgbClr val="FFFFFF"/>
                </a:solidFill>
                <a:latin typeface="Kaiti SC" charset="-122"/>
                <a:ea typeface="Kaiti SC" charset="-122"/>
                <a:cs typeface="Kaiti SC" charset="-122"/>
              </a:rPr>
              <a:t>。</a:t>
            </a:r>
            <a:endParaRPr lang="en-US" altLang="zh-CN" sz="2800" b="1" dirty="0">
              <a:solidFill>
                <a:srgbClr val="FFFFFF"/>
              </a:solidFill>
              <a:latin typeface="Kaiti SC" charset="-122"/>
              <a:ea typeface="Kaiti SC" charset="-122"/>
              <a:cs typeface="Kaiti SC" charset="-122"/>
            </a:endParaRPr>
          </a:p>
          <a:p>
            <a:pPr>
              <a:buFont typeface="Arial" pitchFamily="34" charset="0"/>
              <a:buChar char="•"/>
              <a:defRPr/>
            </a:pPr>
            <a:r>
              <a:rPr lang="en-US" altLang="zh-CN" sz="2800" b="1" dirty="0">
                <a:solidFill>
                  <a:srgbClr val="FFFFFF"/>
                </a:solidFill>
                <a:latin typeface="Kaiti SC" charset="-122"/>
                <a:ea typeface="Kaiti SC" charset="-122"/>
                <a:cs typeface="Kaiti SC" charset="-122"/>
              </a:rPr>
              <a:t> </a:t>
            </a:r>
            <a:r>
              <a:rPr lang="zh-TW" altLang="en-US" sz="2800" b="1" dirty="0">
                <a:solidFill>
                  <a:srgbClr val="FFFFFF"/>
                </a:solidFill>
                <a:latin typeface="Kaiti SC" charset="-122"/>
                <a:ea typeface="Kaiti SC" charset="-122"/>
                <a:cs typeface="Kaiti SC" charset="-122"/>
              </a:rPr>
              <a:t>   </a:t>
            </a:r>
            <a:r>
              <a:rPr lang="en-US" altLang="zh-CN" sz="2800" b="1" dirty="0">
                <a:solidFill>
                  <a:srgbClr val="FFFFFF"/>
                </a:solidFill>
                <a:latin typeface="Kaiti SC" charset="-122"/>
                <a:ea typeface="Kaiti SC" charset="-122"/>
                <a:cs typeface="Kaiti SC" charset="-122"/>
              </a:rPr>
              <a:t>在</a:t>
            </a:r>
            <a:r>
              <a:rPr lang="zh-CN" altLang="en-US" sz="2800" b="1" dirty="0">
                <a:solidFill>
                  <a:srgbClr val="FFFFFF"/>
                </a:solidFill>
                <a:latin typeface="Kaiti SC" charset="-122"/>
                <a:ea typeface="Kaiti SC" charset="-122"/>
                <a:cs typeface="Kaiti SC" charset="-122"/>
              </a:rPr>
              <a:t>古代王朝的</a:t>
            </a:r>
            <a:r>
              <a:rPr lang="zh-TW" altLang="en-US" sz="2800" b="1" dirty="0">
                <a:solidFill>
                  <a:srgbClr val="FFFFFF"/>
                </a:solidFill>
                <a:latin typeface="Kaiti SC" charset="-122"/>
                <a:ea typeface="Kaiti SC" charset="-122"/>
                <a:cs typeface="Kaiti SC" charset="-122"/>
              </a:rPr>
              <a:t>时候</a:t>
            </a:r>
            <a:r>
              <a:rPr lang="en-US" altLang="zh-CN" sz="2800" b="1" dirty="0">
                <a:solidFill>
                  <a:srgbClr val="FFFFFF"/>
                </a:solidFill>
                <a:latin typeface="Kaiti SC" charset="-122"/>
                <a:ea typeface="Kaiti SC" charset="-122"/>
                <a:cs typeface="Kaiti SC" charset="-122"/>
              </a:rPr>
              <a:t>,</a:t>
            </a:r>
            <a:r>
              <a:rPr lang="zh-TW" altLang="en-US" sz="2800" b="1" dirty="0">
                <a:solidFill>
                  <a:srgbClr val="FFFFFF"/>
                </a:solidFill>
                <a:latin typeface="Kaiti SC" charset="-122"/>
                <a:ea typeface="Kaiti SC" charset="-122"/>
                <a:cs typeface="Kaiti SC" charset="-122"/>
              </a:rPr>
              <a:t>这</a:t>
            </a:r>
            <a:r>
              <a:rPr lang="zh-CN" altLang="en-US" sz="2800" b="1" dirty="0">
                <a:solidFill>
                  <a:srgbClr val="FFFFFF"/>
                </a:solidFill>
                <a:latin typeface="Kaiti SC" charset="-122"/>
                <a:ea typeface="Kaiti SC" charset="-122"/>
                <a:cs typeface="Kaiti SC" charset="-122"/>
              </a:rPr>
              <a:t>是向整</a:t>
            </a:r>
            <a:r>
              <a:rPr lang="zh-TW" altLang="en-US" sz="2800" b="1" dirty="0">
                <a:solidFill>
                  <a:srgbClr val="FFFFFF"/>
                </a:solidFill>
                <a:latin typeface="Kaiti SC" charset="-122"/>
                <a:ea typeface="Kaiti SC" charset="-122"/>
                <a:cs typeface="Kaiti SC" charset="-122"/>
              </a:rPr>
              <a:t>个</a:t>
            </a:r>
            <a:r>
              <a:rPr lang="zh-CN" altLang="en-US" sz="2800" b="1" dirty="0">
                <a:solidFill>
                  <a:srgbClr val="FFFFFF"/>
                </a:solidFill>
                <a:latin typeface="Kaiti SC" charset="-122"/>
                <a:ea typeface="Kaiti SC" charset="-122"/>
                <a:cs typeface="Kaiti SC" charset="-122"/>
              </a:rPr>
              <a:t>城市宣告</a:t>
            </a:r>
            <a:r>
              <a:rPr lang="zh-TW" altLang="en-US" sz="2800" b="1" dirty="0">
                <a:solidFill>
                  <a:srgbClr val="FFFFFF"/>
                </a:solidFill>
                <a:latin typeface="Kaiti SC" charset="-122"/>
                <a:ea typeface="Kaiti SC" charset="-122"/>
                <a:cs typeface="Kaiti SC" charset="-122"/>
              </a:rPr>
              <a:t>国</a:t>
            </a:r>
            <a:r>
              <a:rPr lang="zh-CN" altLang="en-US" sz="2800" b="1" dirty="0">
                <a:solidFill>
                  <a:srgbClr val="FFFFFF"/>
                </a:solidFill>
                <a:latin typeface="Kaiti SC" charset="-122"/>
                <a:ea typeface="Kaiti SC" charset="-122"/>
                <a:cs typeface="Kaiti SC" charset="-122"/>
              </a:rPr>
              <a:t>王生日</a:t>
            </a:r>
          </a:p>
          <a:p>
            <a:pPr>
              <a:buFont typeface="Wingdings" charset="0"/>
              <a:buNone/>
              <a:defRPr/>
            </a:pPr>
            <a:r>
              <a:rPr lang="zh-CN" altLang="en-US" sz="2800" b="1" dirty="0">
                <a:solidFill>
                  <a:srgbClr val="FFFFFF"/>
                </a:solidFill>
                <a:latin typeface="Kaiti SC" charset="-122"/>
                <a:ea typeface="Kaiti SC" charset="-122"/>
                <a:cs typeface="Kaiti SC" charset="-122"/>
              </a:rPr>
              <a:t>   </a:t>
            </a:r>
            <a:r>
              <a:rPr lang="zh-TW" altLang="en-US" sz="2800" b="1" dirty="0">
                <a:solidFill>
                  <a:srgbClr val="FFFFFF"/>
                </a:solidFill>
                <a:latin typeface="Kaiti SC" charset="-122"/>
                <a:ea typeface="Kaiti SC" charset="-122"/>
                <a:cs typeface="Kaiti SC" charset="-122"/>
              </a:rPr>
              <a:t>  </a:t>
            </a:r>
            <a:r>
              <a:rPr lang="zh-CN" altLang="en-US" sz="2800" b="1" dirty="0">
                <a:solidFill>
                  <a:srgbClr val="FFFFFF"/>
                </a:solidFill>
                <a:latin typeface="Kaiti SC" charset="-122"/>
                <a:ea typeface="Kaiti SC" charset="-122"/>
                <a:cs typeface="Kaiti SC" charset="-122"/>
              </a:rPr>
              <a:t>的 “</a:t>
            </a:r>
            <a:r>
              <a:rPr lang="zh-TW" altLang="en-US" sz="2800" b="1" dirty="0">
                <a:solidFill>
                  <a:srgbClr val="FFFFFF"/>
                </a:solidFill>
                <a:latin typeface="Kaiti SC" charset="-122"/>
                <a:ea typeface="Kaiti SC" charset="-122"/>
                <a:cs typeface="Kaiti SC" charset="-122"/>
              </a:rPr>
              <a:t>欢</a:t>
            </a:r>
            <a:r>
              <a:rPr lang="zh-CN" altLang="en-US" sz="2800" b="1" dirty="0">
                <a:solidFill>
                  <a:srgbClr val="FFFFFF"/>
                </a:solidFill>
                <a:latin typeface="Kaiti SC" charset="-122"/>
                <a:ea typeface="Kaiti SC" charset="-122"/>
                <a:cs typeface="Kaiti SC" charset="-122"/>
              </a:rPr>
              <a:t>喜信息”</a:t>
            </a:r>
            <a:r>
              <a:rPr lang="en-US" altLang="zh-CN" sz="1800" b="1" dirty="0">
                <a:solidFill>
                  <a:srgbClr val="FFFFFF"/>
                </a:solidFill>
                <a:latin typeface="Kaiti SC" charset="-122"/>
                <a:ea typeface="Kaiti SC" charset="-122"/>
                <a:cs typeface="Kaiti SC" charset="-122"/>
              </a:rPr>
              <a:t>。</a:t>
            </a:r>
            <a:r>
              <a:rPr lang="zh-CN" altLang="en-US" sz="2800" b="1" dirty="0">
                <a:solidFill>
                  <a:srgbClr val="FFFFFF"/>
                </a:solidFill>
                <a:latin typeface="Kaiti SC" charset="-122"/>
                <a:ea typeface="Kaiti SC" charset="-122"/>
                <a:cs typeface="Kaiti SC" charset="-122"/>
              </a:rPr>
              <a:t> </a:t>
            </a:r>
            <a:endParaRPr lang="en-US" altLang="zh-CN" sz="2800" b="1" dirty="0">
              <a:solidFill>
                <a:srgbClr val="FFFFFF"/>
              </a:solidFill>
              <a:latin typeface="Kaiti SC" charset="-122"/>
              <a:ea typeface="Kaiti SC" charset="-122"/>
              <a:cs typeface="Kaiti SC" charset="-122"/>
            </a:endParaRPr>
          </a:p>
          <a:p>
            <a:pPr>
              <a:buFont typeface="Arial" pitchFamily="34" charset="0"/>
              <a:buChar char="•"/>
              <a:defRPr/>
            </a:pPr>
            <a:r>
              <a:rPr lang="zh-TW" altLang="en-US" sz="2800" b="1" dirty="0">
                <a:solidFill>
                  <a:srgbClr val="FFFFFF"/>
                </a:solidFill>
                <a:latin typeface="Kaiti SC" charset="-122"/>
                <a:ea typeface="Kaiti SC" charset="-122"/>
                <a:cs typeface="Kaiti SC" charset="-122"/>
              </a:rPr>
              <a:t>    </a:t>
            </a:r>
            <a:r>
              <a:rPr lang="en-US" altLang="zh-CN" sz="2800" b="1" dirty="0">
                <a:solidFill>
                  <a:srgbClr val="FFFFFF"/>
                </a:solidFill>
                <a:latin typeface="Kaiti SC" charset="-122"/>
                <a:ea typeface="Kaiti SC" charset="-122"/>
                <a:cs typeface="Kaiti SC" charset="-122"/>
              </a:rPr>
              <a:t>在</a:t>
            </a:r>
            <a:r>
              <a:rPr lang="zh-CN" altLang="en-US" sz="2800" b="1" dirty="0">
                <a:solidFill>
                  <a:srgbClr val="FFFFFF"/>
                </a:solidFill>
                <a:latin typeface="Kaiti SC" charset="-122"/>
                <a:ea typeface="Kaiti SC" charset="-122"/>
                <a:cs typeface="Kaiti SC" charset="-122"/>
              </a:rPr>
              <a:t>新</a:t>
            </a:r>
            <a:r>
              <a:rPr lang="zh-TW" altLang="en-US" sz="2800" b="1" dirty="0">
                <a:solidFill>
                  <a:srgbClr val="FFFFFF"/>
                </a:solidFill>
                <a:latin typeface="Kaiti SC" charset="-122"/>
                <a:ea typeface="Kaiti SC" charset="-122"/>
                <a:cs typeface="Kaiti SC" charset="-122"/>
              </a:rPr>
              <a:t>约圣经</a:t>
            </a:r>
            <a:r>
              <a:rPr lang="zh-CN" altLang="en-US" sz="2800" b="1" dirty="0">
                <a:solidFill>
                  <a:srgbClr val="FFFFFF"/>
                </a:solidFill>
                <a:latin typeface="Kaiti SC" charset="-122"/>
                <a:ea typeface="Kaiti SC" charset="-122"/>
                <a:cs typeface="Kaiti SC" charset="-122"/>
              </a:rPr>
              <a:t>也</a:t>
            </a:r>
            <a:r>
              <a:rPr lang="zh-TW" altLang="en-US" sz="2800" b="1" dirty="0">
                <a:solidFill>
                  <a:srgbClr val="FFFFFF"/>
                </a:solidFill>
                <a:latin typeface="Kaiti SC" charset="-122"/>
                <a:ea typeface="Kaiti SC" charset="-122"/>
                <a:cs typeface="Kaiti SC" charset="-122"/>
              </a:rPr>
              <a:t>含有相同的意思</a:t>
            </a:r>
            <a:r>
              <a:rPr lang="en-US" altLang="zh-CN" sz="1800" b="1" dirty="0">
                <a:solidFill>
                  <a:srgbClr val="FFFFFF"/>
                </a:solidFill>
                <a:latin typeface="Kaiti SC" charset="-122"/>
                <a:ea typeface="Kaiti SC" charset="-122"/>
                <a:cs typeface="Kaiti SC" charset="-122"/>
              </a:rPr>
              <a:t>。</a:t>
            </a:r>
            <a:r>
              <a:rPr lang="zh-CN" altLang="en-US" sz="2800" b="1" dirty="0">
                <a:solidFill>
                  <a:srgbClr val="FFFFFF"/>
                </a:solidFill>
                <a:latin typeface="Kaiti SC" charset="-122"/>
                <a:ea typeface="Kaiti SC" charset="-122"/>
                <a:cs typeface="Kaiti SC" charset="-122"/>
              </a:rPr>
              <a:t> </a:t>
            </a:r>
            <a:r>
              <a:rPr lang="en-US" altLang="zh-CN" sz="2800" b="1" dirty="0">
                <a:solidFill>
                  <a:srgbClr val="FFFFFF"/>
                </a:solidFill>
                <a:latin typeface="Kaiti SC" charset="-122"/>
                <a:ea typeface="Kaiti SC" charset="-122"/>
                <a:cs typeface="Kaiti SC" charset="-122"/>
              </a:rPr>
              <a:t>四</a:t>
            </a:r>
            <a:r>
              <a:rPr lang="zh-CN" altLang="en-US" sz="2800" b="1" dirty="0">
                <a:solidFill>
                  <a:srgbClr val="FFFFFF"/>
                </a:solidFill>
                <a:latin typeface="Kaiti SC" charset="-122"/>
                <a:ea typeface="Kaiti SC" charset="-122"/>
                <a:cs typeface="Kaiti SC" charset="-122"/>
              </a:rPr>
              <a:t>福音</a:t>
            </a:r>
            <a:r>
              <a:rPr lang="zh-TW" altLang="en-US" sz="2800" b="1" dirty="0">
                <a:solidFill>
                  <a:srgbClr val="FFFFFF"/>
                </a:solidFill>
                <a:latin typeface="Kaiti SC" charset="-122"/>
                <a:ea typeface="Kaiti SC" charset="-122"/>
                <a:cs typeface="Kaiti SC" charset="-122"/>
              </a:rPr>
              <a:t>中</a:t>
            </a:r>
            <a:r>
              <a:rPr lang="zh-CN" altLang="en-US" sz="2800" b="1" dirty="0">
                <a:solidFill>
                  <a:srgbClr val="FFFFFF"/>
                </a:solidFill>
                <a:latin typeface="Kaiti SC" charset="-122"/>
                <a:ea typeface="Kaiti SC" charset="-122"/>
                <a:cs typeface="Kaiti SC" charset="-122"/>
              </a:rPr>
              <a:t>也</a:t>
            </a:r>
            <a:r>
              <a:rPr lang="zh-TW" altLang="en-US" sz="2800" b="1" dirty="0">
                <a:solidFill>
                  <a:srgbClr val="FFFFFF"/>
                </a:solidFill>
                <a:latin typeface="Kaiti SC" charset="-122"/>
                <a:ea typeface="Kaiti SC" charset="-122"/>
                <a:cs typeface="Kaiti SC" charset="-122"/>
              </a:rPr>
              <a:t>这样</a:t>
            </a:r>
            <a:r>
              <a:rPr lang="zh-CN" altLang="en-US" sz="2800" b="1" dirty="0">
                <a:solidFill>
                  <a:srgbClr val="FFFFFF"/>
                </a:solidFill>
                <a:latin typeface="Kaiti SC" charset="-122"/>
                <a:ea typeface="Kaiti SC" charset="-122"/>
                <a:cs typeface="Kaiti SC" charset="-122"/>
              </a:rPr>
              <a:t>宣</a:t>
            </a:r>
            <a:endParaRPr lang="en-US" altLang="zh-CN" sz="2800" b="1" dirty="0">
              <a:solidFill>
                <a:srgbClr val="FFFFFF"/>
              </a:solidFill>
              <a:latin typeface="Kaiti SC" charset="-122"/>
              <a:ea typeface="Kaiti SC" charset="-122"/>
              <a:cs typeface="Kaiti SC" charset="-122"/>
            </a:endParaRPr>
          </a:p>
          <a:p>
            <a:pPr>
              <a:defRPr/>
            </a:pPr>
            <a:r>
              <a:rPr lang="zh-TW" altLang="en-US" sz="2800" b="1" dirty="0">
                <a:solidFill>
                  <a:srgbClr val="FFFFFF"/>
                </a:solidFill>
                <a:latin typeface="Kaiti SC" charset="-122"/>
                <a:ea typeface="Kaiti SC" charset="-122"/>
                <a:cs typeface="Kaiti SC" charset="-122"/>
              </a:rPr>
              <a:t>     </a:t>
            </a:r>
            <a:r>
              <a:rPr lang="zh-CN" altLang="en-US" sz="2800" b="1" dirty="0">
                <a:solidFill>
                  <a:srgbClr val="FFFFFF"/>
                </a:solidFill>
                <a:latin typeface="Kaiti SC" charset="-122"/>
                <a:ea typeface="Kaiti SC" charset="-122"/>
                <a:cs typeface="Kaiti SC" charset="-122"/>
              </a:rPr>
              <a:t>告耶稣的好消息</a:t>
            </a:r>
            <a:r>
              <a:rPr lang="en-US" altLang="zh-CN" sz="1800" b="1" dirty="0">
                <a:solidFill>
                  <a:srgbClr val="FFFFFF"/>
                </a:solidFill>
                <a:latin typeface="Kaiti SC" charset="-122"/>
                <a:ea typeface="Kaiti SC" charset="-122"/>
                <a:cs typeface="Kaiti SC" charset="-122"/>
              </a:rPr>
              <a:t>。</a:t>
            </a:r>
            <a:r>
              <a:rPr lang="zh-CN" altLang="en-US" sz="2800" b="1" dirty="0">
                <a:solidFill>
                  <a:srgbClr val="FFFFFF"/>
                </a:solidFill>
                <a:latin typeface="Kaiti SC" charset="-122"/>
                <a:ea typeface="Kaiti SC" charset="-122"/>
                <a:cs typeface="Kaiti SC" charset="-122"/>
              </a:rPr>
              <a:t> </a:t>
            </a:r>
            <a:endParaRPr lang="en-US" altLang="zh-CN" sz="2800" b="1" dirty="0">
              <a:solidFill>
                <a:srgbClr val="FFFFFF"/>
              </a:solidFill>
              <a:latin typeface="Kaiti SC" charset="-122"/>
              <a:ea typeface="Kaiti SC" charset="-122"/>
              <a:cs typeface="Kaiti SC" charset="-122"/>
            </a:endParaRPr>
          </a:p>
          <a:p>
            <a:pPr>
              <a:buFont typeface="Arial" pitchFamily="34" charset="0"/>
              <a:buChar char="•"/>
              <a:defRPr/>
            </a:pPr>
            <a:r>
              <a:rPr lang="zh-TW" altLang="en-US" sz="2800" b="1" dirty="0">
                <a:solidFill>
                  <a:srgbClr val="FFFFFF"/>
                </a:solidFill>
                <a:latin typeface="Kaiti SC" charset="-122"/>
                <a:ea typeface="Kaiti SC" charset="-122"/>
                <a:cs typeface="Kaiti SC" charset="-122"/>
              </a:rPr>
              <a:t>    古</a:t>
            </a:r>
            <a:r>
              <a:rPr lang="zh-CN" altLang="en-US" sz="2800" b="1" dirty="0">
                <a:solidFill>
                  <a:srgbClr val="FFFFFF"/>
                </a:solidFill>
                <a:latin typeface="Kaiti SC" charset="-122"/>
                <a:ea typeface="Kaiti SC" charset="-122"/>
                <a:cs typeface="Kaiti SC" charset="-122"/>
              </a:rPr>
              <a:t>代有</a:t>
            </a:r>
            <a:r>
              <a:rPr lang="zh-TW" altLang="en-US" sz="2800" b="1" dirty="0">
                <a:solidFill>
                  <a:srgbClr val="FFFFFF"/>
                </a:solidFill>
                <a:latin typeface="Kaiti SC" charset="-122"/>
                <a:ea typeface="Kaiti SC" charset="-122"/>
                <a:cs typeface="Kaiti SC" charset="-122"/>
              </a:rPr>
              <a:t>历史</a:t>
            </a:r>
            <a:r>
              <a:rPr lang="en-US" altLang="zh-CN" sz="2800" b="1" dirty="0">
                <a:solidFill>
                  <a:srgbClr val="FFFFFF"/>
                </a:solidFill>
                <a:latin typeface="Kaiti SC" charset="-122"/>
                <a:ea typeface="Kaiti SC" charset="-122"/>
                <a:cs typeface="Kaiti SC" charset="-122"/>
              </a:rPr>
              <a:t>,</a:t>
            </a:r>
            <a:r>
              <a:rPr lang="zh-TW" altLang="en-US" sz="2800" b="1" dirty="0">
                <a:solidFill>
                  <a:srgbClr val="FFFFFF"/>
                </a:solidFill>
                <a:latin typeface="Kaiti SC" charset="-122"/>
                <a:ea typeface="Kaiti SC" charset="-122"/>
                <a:cs typeface="Kaiti SC" charset="-122"/>
              </a:rPr>
              <a:t>诗句</a:t>
            </a:r>
            <a:r>
              <a:rPr lang="en-US" altLang="zh-CN" sz="2800" b="1" dirty="0">
                <a:solidFill>
                  <a:srgbClr val="FFFFFF"/>
                </a:solidFill>
                <a:latin typeface="Kaiti SC" charset="-122"/>
                <a:ea typeface="Kaiti SC" charset="-122"/>
                <a:cs typeface="Kaiti SC" charset="-122"/>
              </a:rPr>
              <a:t>,</a:t>
            </a:r>
            <a:r>
              <a:rPr lang="zh-TW" altLang="en-US" sz="2800" b="1" dirty="0">
                <a:solidFill>
                  <a:srgbClr val="FFFFFF"/>
                </a:solidFill>
                <a:latin typeface="Kaiti SC" charset="-122"/>
                <a:ea typeface="Kaiti SC" charset="-122"/>
                <a:cs typeface="Kaiti SC" charset="-122"/>
              </a:rPr>
              <a:t>预</a:t>
            </a:r>
            <a:r>
              <a:rPr lang="zh-CN" altLang="en-US" sz="2800" b="1" dirty="0">
                <a:solidFill>
                  <a:srgbClr val="FFFFFF"/>
                </a:solidFill>
                <a:latin typeface="Kaiti SC" charset="-122"/>
                <a:ea typeface="Kaiti SC" charset="-122"/>
                <a:cs typeface="Kaiti SC" charset="-122"/>
              </a:rPr>
              <a:t>言和</a:t>
            </a:r>
            <a:r>
              <a:rPr lang="zh-TW" altLang="en-US" sz="2800" b="1" dirty="0">
                <a:solidFill>
                  <a:srgbClr val="FFFFFF"/>
                </a:solidFill>
                <a:latin typeface="Kaiti SC" charset="-122"/>
                <a:ea typeface="Kaiti SC" charset="-122"/>
                <a:cs typeface="Kaiti SC" charset="-122"/>
              </a:rPr>
              <a:t>书信的记载</a:t>
            </a:r>
            <a:r>
              <a:rPr lang="en-US" altLang="zh-TW" sz="2800" b="1" dirty="0">
                <a:solidFill>
                  <a:srgbClr val="FFFFFF"/>
                </a:solidFill>
                <a:latin typeface="Kaiti SC" charset="-122"/>
                <a:ea typeface="Kaiti SC" charset="-122"/>
                <a:cs typeface="Kaiti SC" charset="-122"/>
              </a:rPr>
              <a:t>,</a:t>
            </a:r>
            <a:r>
              <a:rPr lang="zh-TW" altLang="en-US" sz="2800" b="1" dirty="0">
                <a:solidFill>
                  <a:srgbClr val="FFFFFF"/>
                </a:solidFill>
                <a:latin typeface="Kaiti SC" charset="-122"/>
                <a:ea typeface="Kaiti SC" charset="-122"/>
                <a:cs typeface="Kaiti SC" charset="-122"/>
              </a:rPr>
              <a:t> 但</a:t>
            </a:r>
            <a:r>
              <a:rPr lang="en-US" altLang="zh-CN" sz="2800" b="1" dirty="0">
                <a:solidFill>
                  <a:srgbClr val="FFFFFF"/>
                </a:solidFill>
                <a:latin typeface="Kaiti SC" charset="-122"/>
                <a:ea typeface="Kaiti SC" charset="-122"/>
                <a:cs typeface="Kaiti SC" charset="-122"/>
              </a:rPr>
              <a:t>”</a:t>
            </a:r>
            <a:r>
              <a:rPr lang="zh-CN" altLang="en-US" sz="2800" b="1" dirty="0">
                <a:solidFill>
                  <a:srgbClr val="FFFFFF"/>
                </a:solidFill>
                <a:latin typeface="Kaiti SC" charset="-122"/>
                <a:ea typeface="Kaiti SC" charset="-122"/>
                <a:cs typeface="Kaiti SC" charset="-122"/>
              </a:rPr>
              <a:t>福音</a:t>
            </a:r>
            <a:r>
              <a:rPr lang="en-US" altLang="zh-CN" sz="2800" b="1" dirty="0">
                <a:solidFill>
                  <a:srgbClr val="FFFFFF"/>
                </a:solidFill>
                <a:latin typeface="Kaiti SC" charset="-122"/>
                <a:ea typeface="Kaiti SC" charset="-122"/>
                <a:cs typeface="Kaiti SC" charset="-122"/>
              </a:rPr>
              <a:t>”</a:t>
            </a:r>
          </a:p>
          <a:p>
            <a:pPr>
              <a:defRPr/>
            </a:pPr>
            <a:r>
              <a:rPr lang="zh-CN" altLang="en-US" sz="2800" b="1" dirty="0">
                <a:solidFill>
                  <a:srgbClr val="FFFFFF"/>
                </a:solidFill>
                <a:latin typeface="Kaiti SC" charset="-122"/>
                <a:ea typeface="Kaiti SC" charset="-122"/>
                <a:cs typeface="Kaiti SC" charset="-122"/>
              </a:rPr>
              <a:t>     对他们来说却是陌生</a:t>
            </a:r>
            <a:r>
              <a:rPr lang="zh-TW" altLang="en-US" sz="2800" b="1" dirty="0">
                <a:solidFill>
                  <a:srgbClr val="FFFFFF"/>
                </a:solidFill>
                <a:latin typeface="Kaiti SC" charset="-122"/>
                <a:ea typeface="Kaiti SC" charset="-122"/>
                <a:cs typeface="Kaiti SC" charset="-122"/>
              </a:rPr>
              <a:t>的</a:t>
            </a:r>
            <a:r>
              <a:rPr lang="zh-CN" altLang="en-US" sz="2800" b="1" dirty="0">
                <a:solidFill>
                  <a:srgbClr val="FFFFFF"/>
                </a:solidFill>
                <a:latin typeface="Kaiti SC" charset="-122"/>
                <a:ea typeface="Kaiti SC" charset="-122"/>
                <a:cs typeface="Kaiti SC" charset="-122"/>
              </a:rPr>
              <a:t>。</a:t>
            </a:r>
            <a:r>
              <a:rPr lang="en-US" altLang="zh-CN" sz="2800" b="1" dirty="0">
                <a:solidFill>
                  <a:srgbClr val="FFFFFF"/>
                </a:solidFill>
                <a:latin typeface="Kaiti SC" charset="-122"/>
                <a:ea typeface="Kaiti SC" charset="-122"/>
                <a:cs typeface="Kaiti SC" charset="-122"/>
              </a:rPr>
              <a:t> </a:t>
            </a:r>
          </a:p>
          <a:p>
            <a:pPr>
              <a:buFont typeface="Arial" pitchFamily="34" charset="0"/>
              <a:buChar char="•"/>
              <a:defRPr/>
            </a:pPr>
            <a:r>
              <a:rPr lang="zh-TW" altLang="en-US" sz="2800" b="1" dirty="0">
                <a:solidFill>
                  <a:srgbClr val="FFFFFF"/>
                </a:solidFill>
                <a:latin typeface="Kaiti SC" charset="-122"/>
                <a:ea typeface="Kaiti SC" charset="-122"/>
                <a:cs typeface="Kaiti SC" charset="-122"/>
              </a:rPr>
              <a:t>    这里</a:t>
            </a:r>
            <a:r>
              <a:rPr lang="en-US" altLang="zh-TW" sz="2800" b="1" dirty="0">
                <a:solidFill>
                  <a:srgbClr val="FFFFFF"/>
                </a:solidFill>
                <a:latin typeface="Kaiti SC" charset="-122"/>
                <a:ea typeface="Kaiti SC" charset="-122"/>
                <a:cs typeface="Kaiti SC" charset="-122"/>
              </a:rPr>
              <a:t>,</a:t>
            </a:r>
            <a:r>
              <a:rPr lang="zh-TW" altLang="en-US" sz="2800" b="1" dirty="0">
                <a:solidFill>
                  <a:srgbClr val="FFFFFF"/>
                </a:solidFill>
                <a:latin typeface="Kaiti SC" charset="-122"/>
                <a:ea typeface="Kaiti SC" charset="-122"/>
                <a:cs typeface="Kaiti SC" charset="-122"/>
              </a:rPr>
              <a:t> </a:t>
            </a:r>
            <a:r>
              <a:rPr lang="zh-CN" altLang="en-US" sz="2800" b="1" dirty="0">
                <a:solidFill>
                  <a:srgbClr val="FFFFFF"/>
                </a:solidFill>
                <a:latin typeface="Kaiti SC" charset="-122"/>
                <a:ea typeface="Kaiti SC" charset="-122"/>
                <a:cs typeface="Kaiti SC" charset="-122"/>
              </a:rPr>
              <a:t>作者们不单记载历史</a:t>
            </a:r>
            <a:r>
              <a:rPr lang="en-US" altLang="zh-TW" sz="2800" b="1" dirty="0">
                <a:solidFill>
                  <a:srgbClr val="FFFFFF"/>
                </a:solidFill>
                <a:latin typeface="Kaiti SC" charset="-122"/>
                <a:ea typeface="Kaiti SC" charset="-122"/>
                <a:cs typeface="Kaiti SC" charset="-122"/>
              </a:rPr>
              <a:t>,</a:t>
            </a:r>
            <a:r>
              <a:rPr lang="zh-CN" altLang="en-US" sz="2800" b="1" dirty="0">
                <a:solidFill>
                  <a:srgbClr val="FFFFFF"/>
                </a:solidFill>
                <a:latin typeface="Kaiti SC" charset="-122"/>
                <a:ea typeface="Kaiti SC" charset="-122"/>
                <a:cs typeface="Kaiti SC" charset="-122"/>
              </a:rPr>
              <a:t>他们同时以信心将上</a:t>
            </a:r>
            <a:endParaRPr lang="en-US" altLang="zh-TW" sz="2800" b="1" dirty="0">
              <a:solidFill>
                <a:srgbClr val="FFFFFF"/>
              </a:solidFill>
              <a:latin typeface="Kaiti SC" charset="-122"/>
              <a:ea typeface="Kaiti SC" charset="-122"/>
              <a:cs typeface="Kaiti SC" charset="-122"/>
            </a:endParaRPr>
          </a:p>
          <a:p>
            <a:pPr>
              <a:defRPr/>
            </a:pPr>
            <a:r>
              <a:rPr lang="zh-TW" altLang="en-US" sz="2800" b="1" dirty="0">
                <a:solidFill>
                  <a:srgbClr val="FFFFFF"/>
                </a:solidFill>
                <a:latin typeface="Kaiti SC" charset="-122"/>
                <a:ea typeface="Kaiti SC" charset="-122"/>
                <a:cs typeface="Kaiti SC" charset="-122"/>
              </a:rPr>
              <a:t>     </a:t>
            </a:r>
            <a:r>
              <a:rPr lang="zh-CN" altLang="en-US" sz="2800" b="1" dirty="0">
                <a:solidFill>
                  <a:srgbClr val="FFFFFF"/>
                </a:solidFill>
                <a:latin typeface="Kaiti SC" charset="-122"/>
                <a:ea typeface="Kaiti SC" charset="-122"/>
                <a:cs typeface="Kaiti SC" charset="-122"/>
              </a:rPr>
              <a:t>帝在旧约时的</a:t>
            </a:r>
            <a:r>
              <a:rPr lang="zh-TW" altLang="en-US" sz="2800" b="1" dirty="0">
                <a:solidFill>
                  <a:srgbClr val="FFFFFF"/>
                </a:solidFill>
                <a:latin typeface="Kaiti SC" charset="-122"/>
                <a:ea typeface="Kaiti SC" charset="-122"/>
                <a:cs typeface="Kaiti SC" charset="-122"/>
              </a:rPr>
              <a:t>应许</a:t>
            </a:r>
            <a:r>
              <a:rPr lang="en-US" altLang="zh-TW" sz="2800" b="1" dirty="0">
                <a:solidFill>
                  <a:srgbClr val="FFFFFF"/>
                </a:solidFill>
                <a:latin typeface="Kaiti SC" charset="-122"/>
                <a:ea typeface="Kaiti SC" charset="-122"/>
                <a:cs typeface="Kaiti SC" charset="-122"/>
              </a:rPr>
              <a:t>,</a:t>
            </a:r>
            <a:r>
              <a:rPr lang="zh-CN" altLang="en-US" sz="2800" b="1" dirty="0">
                <a:solidFill>
                  <a:srgbClr val="FFFFFF"/>
                </a:solidFill>
                <a:latin typeface="Kaiti SC" charset="-122"/>
                <a:ea typeface="Kaiti SC" charset="-122"/>
                <a:cs typeface="Kaiti SC" charset="-122"/>
              </a:rPr>
              <a:t>宣告这个大好信息</a:t>
            </a:r>
            <a:r>
              <a:rPr lang="en-US" altLang="zh-TW" sz="2800" b="1" dirty="0">
                <a:solidFill>
                  <a:srgbClr val="FFFFFF"/>
                </a:solidFill>
                <a:latin typeface="Kaiti SC" charset="-122"/>
                <a:ea typeface="Kaiti SC" charset="-122"/>
                <a:cs typeface="Kaiti SC" charset="-122"/>
              </a:rPr>
              <a:t>:</a:t>
            </a:r>
            <a:r>
              <a:rPr lang="zh-TW" altLang="en-US" sz="2800" b="1" dirty="0">
                <a:solidFill>
                  <a:srgbClr val="FFFFFF"/>
                </a:solidFill>
                <a:latin typeface="Kaiti SC" charset="-122"/>
                <a:ea typeface="Kaiti SC" charset="-122"/>
                <a:cs typeface="Kaiti SC" charset="-122"/>
              </a:rPr>
              <a:t>弥赛亚已</a:t>
            </a:r>
            <a:endParaRPr lang="en-US" altLang="zh-TW" sz="2800" b="1" dirty="0">
              <a:solidFill>
                <a:srgbClr val="FFFFFF"/>
              </a:solidFill>
              <a:latin typeface="Kaiti SC" charset="-122"/>
              <a:ea typeface="Kaiti SC" charset="-122"/>
              <a:cs typeface="Kaiti SC" charset="-122"/>
            </a:endParaRPr>
          </a:p>
          <a:p>
            <a:pPr>
              <a:defRPr/>
            </a:pPr>
            <a:r>
              <a:rPr lang="zh-TW" altLang="en-US" sz="2800" b="1" dirty="0">
                <a:solidFill>
                  <a:srgbClr val="FFFFFF"/>
                </a:solidFill>
                <a:latin typeface="Kaiti SC" charset="-122"/>
                <a:ea typeface="Kaiti SC" charset="-122"/>
                <a:cs typeface="Kaiti SC" charset="-122"/>
              </a:rPr>
              <a:t>     </a:t>
            </a:r>
            <a:r>
              <a:rPr lang="zh-TW" altLang="zh-TW" sz="2800" b="1" dirty="0">
                <a:solidFill>
                  <a:srgbClr val="FFFFFF"/>
                </a:solidFill>
                <a:latin typeface="Kaiti SC" charset="-122"/>
                <a:ea typeface="Kaiti SC" charset="-122"/>
                <a:cs typeface="Kaiti SC" charset="-122"/>
              </a:rPr>
              <a:t>被差遣到世界了</a:t>
            </a:r>
            <a:r>
              <a:rPr lang="en-US" altLang="zh-TW" sz="2800" b="1" dirty="0">
                <a:solidFill>
                  <a:srgbClr val="FFFFFF"/>
                </a:solidFill>
                <a:latin typeface="Kaiti SC" charset="-122"/>
                <a:ea typeface="Kaiti SC" charset="-122"/>
                <a:cs typeface="Kaiti SC" charset="-122"/>
              </a:rPr>
              <a:t>!</a:t>
            </a:r>
            <a:endParaRPr lang="zh-TW" altLang="zh-TW" sz="2800" b="1" dirty="0">
              <a:solidFill>
                <a:srgbClr val="FFFFFF"/>
              </a:solidFill>
              <a:latin typeface="Kaiti SC" charset="-122"/>
              <a:ea typeface="Kaiti SC" charset="-122"/>
              <a:cs typeface="Kaiti SC" charset="-122"/>
            </a:endParaRPr>
          </a:p>
          <a:p>
            <a:pPr>
              <a:defRPr/>
            </a:pPr>
            <a:endParaRPr lang="en-US" altLang="zh-CN" sz="2800" b="1" dirty="0">
              <a:solidFill>
                <a:srgbClr val="FFFFFF"/>
              </a:solidFill>
              <a:latin typeface="楷体" charset="0"/>
            </a:endParaRPr>
          </a:p>
          <a:p>
            <a:pPr marL="342900" indent="-342900">
              <a:lnSpc>
                <a:spcPct val="90000"/>
              </a:lnSpc>
              <a:spcBef>
                <a:spcPct val="20000"/>
              </a:spcBef>
              <a:buClr>
                <a:srgbClr val="FFFFCC"/>
              </a:buClr>
              <a:buSzPct val="75000"/>
              <a:buFont typeface="Wingdings" charset="0"/>
              <a:buChar char="§"/>
              <a:defRPr/>
            </a:pPr>
            <a:endParaRPr lang="en-US" sz="2800" dirty="0">
              <a:solidFill>
                <a:srgbClr val="FFFFFF"/>
              </a:solidFill>
              <a:effectLst>
                <a:outerShdw blurRad="38100" dist="38100" dir="2700000" algn="tl">
                  <a:srgbClr val="010199"/>
                </a:outerShdw>
              </a:effectLst>
              <a:latin typeface="Arial" charset="0"/>
              <a:cs typeface="Times New Roman" charset="0"/>
            </a:endParaRPr>
          </a:p>
        </p:txBody>
      </p:sp>
    </p:spTree>
    <p:extLst>
      <p:ext uri="{BB962C8B-B14F-4D97-AF65-F5344CB8AC3E}">
        <p14:creationId xmlns:p14="http://schemas.microsoft.com/office/powerpoint/2010/main" val="1964342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66572">
                                            <p:txEl>
                                              <p:pRg st="1" end="1"/>
                                            </p:txEl>
                                          </p:spTgt>
                                        </p:tgtEl>
                                        <p:attrNameLst>
                                          <p:attrName>style.visibility</p:attrName>
                                        </p:attrNameLst>
                                      </p:cBhvr>
                                      <p:to>
                                        <p:strVal val="visible"/>
                                      </p:to>
                                    </p:set>
                                    <p:anim calcmode="lin" valueType="num">
                                      <p:cBhvr additive="base">
                                        <p:cTn id="7" dur="500" fill="hold"/>
                                        <p:tgtEl>
                                          <p:spTgt spid="66572">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6572">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66572">
                                            <p:txEl>
                                              <p:pRg st="2" end="2"/>
                                            </p:txEl>
                                          </p:spTgt>
                                        </p:tgtEl>
                                        <p:attrNameLst>
                                          <p:attrName>style.visibility</p:attrName>
                                        </p:attrNameLst>
                                      </p:cBhvr>
                                      <p:to>
                                        <p:strVal val="visible"/>
                                      </p:to>
                                    </p:set>
                                    <p:anim calcmode="lin" valueType="num">
                                      <p:cBhvr additive="base">
                                        <p:cTn id="13" dur="500" fill="hold"/>
                                        <p:tgtEl>
                                          <p:spTgt spid="66572">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6572">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66572">
                                            <p:txEl>
                                              <p:pRg st="3" end="3"/>
                                            </p:txEl>
                                          </p:spTgt>
                                        </p:tgtEl>
                                        <p:attrNameLst>
                                          <p:attrName>style.visibility</p:attrName>
                                        </p:attrNameLst>
                                      </p:cBhvr>
                                      <p:to>
                                        <p:strVal val="visible"/>
                                      </p:to>
                                    </p:set>
                                    <p:anim calcmode="lin" valueType="num">
                                      <p:cBhvr additive="base">
                                        <p:cTn id="19" dur="500" fill="hold"/>
                                        <p:tgtEl>
                                          <p:spTgt spid="66572">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6572">
                                            <p:txEl>
                                              <p:pRg st="3" end="3"/>
                                            </p:txEl>
                                          </p:spTgt>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66572">
                                            <p:txEl>
                                              <p:pRg st="4" end="4"/>
                                            </p:txEl>
                                          </p:spTgt>
                                        </p:tgtEl>
                                        <p:attrNameLst>
                                          <p:attrName>style.visibility</p:attrName>
                                        </p:attrNameLst>
                                      </p:cBhvr>
                                      <p:to>
                                        <p:strVal val="visible"/>
                                      </p:to>
                                    </p:set>
                                    <p:anim calcmode="lin" valueType="num">
                                      <p:cBhvr additive="base">
                                        <p:cTn id="25" dur="500" fill="hold"/>
                                        <p:tgtEl>
                                          <p:spTgt spid="66572">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6572">
                                            <p:txEl>
                                              <p:pRg st="4" end="4"/>
                                            </p:txEl>
                                          </p:spTgt>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1" fill="hold" grpId="0" nodeType="clickEffect">
                                  <p:stCondLst>
                                    <p:cond delay="0"/>
                                  </p:stCondLst>
                                  <p:childTnLst>
                                    <p:set>
                                      <p:cBhvr>
                                        <p:cTn id="30" dur="1" fill="hold">
                                          <p:stCondLst>
                                            <p:cond delay="0"/>
                                          </p:stCondLst>
                                        </p:cTn>
                                        <p:tgtEl>
                                          <p:spTgt spid="66572">
                                            <p:txEl>
                                              <p:pRg st="5" end="5"/>
                                            </p:txEl>
                                          </p:spTgt>
                                        </p:tgtEl>
                                        <p:attrNameLst>
                                          <p:attrName>style.visibility</p:attrName>
                                        </p:attrNameLst>
                                      </p:cBhvr>
                                      <p:to>
                                        <p:strVal val="visible"/>
                                      </p:to>
                                    </p:set>
                                    <p:anim calcmode="lin" valueType="num">
                                      <p:cBhvr additive="base">
                                        <p:cTn id="31" dur="500" fill="hold"/>
                                        <p:tgtEl>
                                          <p:spTgt spid="66572">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6572">
                                            <p:txEl>
                                              <p:pRg st="5" end="5"/>
                                            </p:txEl>
                                          </p:spTgt>
                                        </p:tgtEl>
                                        <p:attrNameLst>
                                          <p:attrName>ppt_y</p:attrName>
                                        </p:attrNameLst>
                                      </p:cBhvr>
                                      <p:tavLst>
                                        <p:tav tm="0">
                                          <p:val>
                                            <p:strVal val="0-#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1" fill="hold" grpId="0" nodeType="clickEffect">
                                  <p:stCondLst>
                                    <p:cond delay="0"/>
                                  </p:stCondLst>
                                  <p:childTnLst>
                                    <p:set>
                                      <p:cBhvr>
                                        <p:cTn id="36" dur="1" fill="hold">
                                          <p:stCondLst>
                                            <p:cond delay="0"/>
                                          </p:stCondLst>
                                        </p:cTn>
                                        <p:tgtEl>
                                          <p:spTgt spid="66572">
                                            <p:txEl>
                                              <p:pRg st="6" end="6"/>
                                            </p:txEl>
                                          </p:spTgt>
                                        </p:tgtEl>
                                        <p:attrNameLst>
                                          <p:attrName>style.visibility</p:attrName>
                                        </p:attrNameLst>
                                      </p:cBhvr>
                                      <p:to>
                                        <p:strVal val="visible"/>
                                      </p:to>
                                    </p:set>
                                    <p:anim calcmode="lin" valueType="num">
                                      <p:cBhvr additive="base">
                                        <p:cTn id="37" dur="500" fill="hold"/>
                                        <p:tgtEl>
                                          <p:spTgt spid="66572">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66572">
                                            <p:txEl>
                                              <p:pRg st="6" end="6"/>
                                            </p:txEl>
                                          </p:spTgt>
                                        </p:tgtEl>
                                        <p:attrNameLst>
                                          <p:attrName>ppt_y</p:attrName>
                                        </p:attrNameLst>
                                      </p:cBhvr>
                                      <p:tavLst>
                                        <p:tav tm="0">
                                          <p:val>
                                            <p:strVal val="0-#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1" fill="hold" grpId="0" nodeType="clickEffect">
                                  <p:stCondLst>
                                    <p:cond delay="0"/>
                                  </p:stCondLst>
                                  <p:childTnLst>
                                    <p:set>
                                      <p:cBhvr>
                                        <p:cTn id="42" dur="1" fill="hold">
                                          <p:stCondLst>
                                            <p:cond delay="0"/>
                                          </p:stCondLst>
                                        </p:cTn>
                                        <p:tgtEl>
                                          <p:spTgt spid="66572">
                                            <p:txEl>
                                              <p:pRg st="7" end="7"/>
                                            </p:txEl>
                                          </p:spTgt>
                                        </p:tgtEl>
                                        <p:attrNameLst>
                                          <p:attrName>style.visibility</p:attrName>
                                        </p:attrNameLst>
                                      </p:cBhvr>
                                      <p:to>
                                        <p:strVal val="visible"/>
                                      </p:to>
                                    </p:set>
                                    <p:anim calcmode="lin" valueType="num">
                                      <p:cBhvr additive="base">
                                        <p:cTn id="43" dur="500" fill="hold"/>
                                        <p:tgtEl>
                                          <p:spTgt spid="66572">
                                            <p:txEl>
                                              <p:pRg st="7" end="7"/>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66572">
                                            <p:txEl>
                                              <p:pRg st="7" end="7"/>
                                            </p:txEl>
                                          </p:spTgt>
                                        </p:tgtEl>
                                        <p:attrNameLst>
                                          <p:attrName>ppt_y</p:attrName>
                                        </p:attrNameLst>
                                      </p:cBhvr>
                                      <p:tavLst>
                                        <p:tav tm="0">
                                          <p:val>
                                            <p:strVal val="0-#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1" fill="hold" grpId="0" nodeType="clickEffect">
                                  <p:stCondLst>
                                    <p:cond delay="0"/>
                                  </p:stCondLst>
                                  <p:childTnLst>
                                    <p:set>
                                      <p:cBhvr>
                                        <p:cTn id="48" dur="1" fill="hold">
                                          <p:stCondLst>
                                            <p:cond delay="0"/>
                                          </p:stCondLst>
                                        </p:cTn>
                                        <p:tgtEl>
                                          <p:spTgt spid="66572">
                                            <p:txEl>
                                              <p:pRg st="8" end="8"/>
                                            </p:txEl>
                                          </p:spTgt>
                                        </p:tgtEl>
                                        <p:attrNameLst>
                                          <p:attrName>style.visibility</p:attrName>
                                        </p:attrNameLst>
                                      </p:cBhvr>
                                      <p:to>
                                        <p:strVal val="visible"/>
                                      </p:to>
                                    </p:set>
                                    <p:anim calcmode="lin" valueType="num">
                                      <p:cBhvr additive="base">
                                        <p:cTn id="49" dur="500" fill="hold"/>
                                        <p:tgtEl>
                                          <p:spTgt spid="66572">
                                            <p:txEl>
                                              <p:pRg st="8" end="8"/>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66572">
                                            <p:txEl>
                                              <p:pRg st="8" end="8"/>
                                            </p:txEl>
                                          </p:spTgt>
                                        </p:tgtEl>
                                        <p:attrNameLst>
                                          <p:attrName>ppt_y</p:attrName>
                                        </p:attrNameLst>
                                      </p:cBhvr>
                                      <p:tavLst>
                                        <p:tav tm="0">
                                          <p:val>
                                            <p:strVal val="0-#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1" fill="hold" grpId="0" nodeType="clickEffect">
                                  <p:stCondLst>
                                    <p:cond delay="0"/>
                                  </p:stCondLst>
                                  <p:childTnLst>
                                    <p:set>
                                      <p:cBhvr>
                                        <p:cTn id="54" dur="1" fill="hold">
                                          <p:stCondLst>
                                            <p:cond delay="0"/>
                                          </p:stCondLst>
                                        </p:cTn>
                                        <p:tgtEl>
                                          <p:spTgt spid="66572">
                                            <p:txEl>
                                              <p:pRg st="9" end="9"/>
                                            </p:txEl>
                                          </p:spTgt>
                                        </p:tgtEl>
                                        <p:attrNameLst>
                                          <p:attrName>style.visibility</p:attrName>
                                        </p:attrNameLst>
                                      </p:cBhvr>
                                      <p:to>
                                        <p:strVal val="visible"/>
                                      </p:to>
                                    </p:set>
                                    <p:anim calcmode="lin" valueType="num">
                                      <p:cBhvr additive="base">
                                        <p:cTn id="55" dur="500" fill="hold"/>
                                        <p:tgtEl>
                                          <p:spTgt spid="66572">
                                            <p:txEl>
                                              <p:pRg st="9" end="9"/>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66572">
                                            <p:txEl>
                                              <p:pRg st="9" end="9"/>
                                            </p:txEl>
                                          </p:spTgt>
                                        </p:tgtEl>
                                        <p:attrNameLst>
                                          <p:attrName>ppt_y</p:attrName>
                                        </p:attrNameLst>
                                      </p:cBhvr>
                                      <p:tavLst>
                                        <p:tav tm="0">
                                          <p:val>
                                            <p:strVal val="0-#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1" fill="hold" grpId="0" nodeType="clickEffect">
                                  <p:stCondLst>
                                    <p:cond delay="0"/>
                                  </p:stCondLst>
                                  <p:childTnLst>
                                    <p:set>
                                      <p:cBhvr>
                                        <p:cTn id="60" dur="1" fill="hold">
                                          <p:stCondLst>
                                            <p:cond delay="0"/>
                                          </p:stCondLst>
                                        </p:cTn>
                                        <p:tgtEl>
                                          <p:spTgt spid="66572">
                                            <p:txEl>
                                              <p:pRg st="10" end="10"/>
                                            </p:txEl>
                                          </p:spTgt>
                                        </p:tgtEl>
                                        <p:attrNameLst>
                                          <p:attrName>style.visibility</p:attrName>
                                        </p:attrNameLst>
                                      </p:cBhvr>
                                      <p:to>
                                        <p:strVal val="visible"/>
                                      </p:to>
                                    </p:set>
                                    <p:anim calcmode="lin" valueType="num">
                                      <p:cBhvr additive="base">
                                        <p:cTn id="61" dur="500" fill="hold"/>
                                        <p:tgtEl>
                                          <p:spTgt spid="66572">
                                            <p:txEl>
                                              <p:pRg st="10" end="10"/>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66572">
                                            <p:txEl>
                                              <p:pRg st="10" end="10"/>
                                            </p:txEl>
                                          </p:spTgt>
                                        </p:tgtEl>
                                        <p:attrNameLst>
                                          <p:attrName>ppt_y</p:attrName>
                                        </p:attrNameLst>
                                      </p:cBhvr>
                                      <p:tavLst>
                                        <p:tav tm="0">
                                          <p:val>
                                            <p:strVal val="0-#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1" fill="hold" grpId="0" nodeType="clickEffect">
                                  <p:stCondLst>
                                    <p:cond delay="0"/>
                                  </p:stCondLst>
                                  <p:childTnLst>
                                    <p:set>
                                      <p:cBhvr>
                                        <p:cTn id="66" dur="1" fill="hold">
                                          <p:stCondLst>
                                            <p:cond delay="0"/>
                                          </p:stCondLst>
                                        </p:cTn>
                                        <p:tgtEl>
                                          <p:spTgt spid="66572">
                                            <p:txEl>
                                              <p:pRg st="11" end="11"/>
                                            </p:txEl>
                                          </p:spTgt>
                                        </p:tgtEl>
                                        <p:attrNameLst>
                                          <p:attrName>style.visibility</p:attrName>
                                        </p:attrNameLst>
                                      </p:cBhvr>
                                      <p:to>
                                        <p:strVal val="visible"/>
                                      </p:to>
                                    </p:set>
                                    <p:anim calcmode="lin" valueType="num">
                                      <p:cBhvr additive="base">
                                        <p:cTn id="67" dur="500" fill="hold"/>
                                        <p:tgtEl>
                                          <p:spTgt spid="66572">
                                            <p:txEl>
                                              <p:pRg st="11" end="11"/>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66572">
                                            <p:txEl>
                                              <p:pRg st="11" end="11"/>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72" grpId="0" build="p" autoUpdateAnimBg="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49" name="Text Box 2"/>
          <p:cNvSpPr txBox="1">
            <a:spLocks noChangeArrowheads="1"/>
          </p:cNvSpPr>
          <p:nvPr/>
        </p:nvSpPr>
        <p:spPr bwMode="auto">
          <a:xfrm>
            <a:off x="1066800" y="76203"/>
            <a:ext cx="6934200" cy="46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TW" altLang="en-US" b="1" dirty="0">
                <a:solidFill>
                  <a:srgbClr val="000000"/>
                </a:solidFill>
                <a:latin typeface="Kaiti SC" charset="-122"/>
                <a:ea typeface="Kaiti SC" charset="-122"/>
                <a:cs typeface="Kaiti SC" charset="-122"/>
              </a:rPr>
              <a:t> </a:t>
            </a:r>
            <a:r>
              <a:rPr lang="en-US" altLang="ja-JP" b="1" dirty="0">
                <a:solidFill>
                  <a:srgbClr val="000000"/>
                </a:solidFill>
                <a:effectLst>
                  <a:outerShdw blurRad="38100" dist="38100" dir="2700000" algn="tl">
                    <a:srgbClr val="000000"/>
                  </a:outerShdw>
                </a:effectLst>
                <a:latin typeface="Kaiti SC" charset="-122"/>
                <a:ea typeface="Kaiti SC" charset="-122"/>
                <a:cs typeface="Kaiti SC" charset="-122"/>
              </a:rPr>
              <a:t>(</a:t>
            </a:r>
            <a:r>
              <a:rPr lang="zh-CN" altLang="en-US" b="1" dirty="0">
                <a:solidFill>
                  <a:srgbClr val="000000"/>
                </a:solidFill>
                <a:effectLst>
                  <a:outerShdw blurRad="38100" dist="38100" dir="2700000" algn="tl">
                    <a:srgbClr val="000000"/>
                  </a:outerShdw>
                </a:effectLst>
                <a:latin typeface="Kaiti SC" charset="-122"/>
                <a:ea typeface="Kaiti SC" charset="-122"/>
                <a:cs typeface="Kaiti SC" charset="-122"/>
              </a:rPr>
              <a:t>普通</a:t>
            </a:r>
            <a:r>
              <a:rPr lang="zh-CN" altLang="en-US" b="1" dirty="0">
                <a:solidFill>
                  <a:srgbClr val="000000"/>
                </a:solidFill>
                <a:latin typeface="Kaiti SC" charset="-122"/>
                <a:ea typeface="Kaiti SC" charset="-122"/>
                <a:cs typeface="Kaiti SC" charset="-122"/>
              </a:rPr>
              <a:t>书</a:t>
            </a:r>
            <a:r>
              <a:rPr lang="zh-TW" altLang="en-US" b="1" dirty="0">
                <a:solidFill>
                  <a:srgbClr val="000000"/>
                </a:solidFill>
                <a:effectLst>
                  <a:outerShdw blurRad="38100" dist="38100" dir="2700000" algn="tl">
                    <a:srgbClr val="000000"/>
                  </a:outerShdw>
                </a:effectLst>
                <a:latin typeface="Kaiti SC" charset="-122"/>
                <a:ea typeface="Kaiti SC" charset="-122"/>
                <a:cs typeface="Kaiti SC" charset="-122"/>
              </a:rPr>
              <a:t>信</a:t>
            </a:r>
            <a:r>
              <a:rPr lang="en-US" altLang="ja-JP" b="1" dirty="0">
                <a:solidFill>
                  <a:srgbClr val="000000"/>
                </a:solidFill>
                <a:effectLst>
                  <a:outerShdw blurRad="38100" dist="38100" dir="2700000" algn="tl">
                    <a:srgbClr val="000000"/>
                  </a:outerShdw>
                </a:effectLst>
                <a:latin typeface="Kaiti SC" charset="-122"/>
                <a:ea typeface="Kaiti SC" charset="-122"/>
                <a:cs typeface="Kaiti SC" charset="-122"/>
              </a:rPr>
              <a:t>)</a:t>
            </a:r>
            <a:endParaRPr lang="en-US" b="1" dirty="0">
              <a:solidFill>
                <a:srgbClr val="000000"/>
              </a:solidFill>
              <a:effectLst>
                <a:outerShdw blurRad="38100" dist="38100" dir="2700000" algn="tl">
                  <a:srgbClr val="000000"/>
                </a:outerShdw>
              </a:effectLst>
              <a:latin typeface="Kaiti SC" charset="-122"/>
              <a:ea typeface="Kaiti SC" charset="-122"/>
              <a:cs typeface="Kaiti SC" charset="-122"/>
            </a:endParaRPr>
          </a:p>
        </p:txBody>
      </p:sp>
      <p:sp>
        <p:nvSpPr>
          <p:cNvPr id="283650" name="Text Box 3"/>
          <p:cNvSpPr txBox="1">
            <a:spLocks noChangeArrowheads="1"/>
          </p:cNvSpPr>
          <p:nvPr/>
        </p:nvSpPr>
        <p:spPr bwMode="auto">
          <a:xfrm>
            <a:off x="76200" y="609606"/>
            <a:ext cx="6705600" cy="714375"/>
          </a:xfrm>
          <a:prstGeom prst="rect">
            <a:avLst/>
          </a:prstGeom>
          <a:noFill/>
          <a:ln w="1270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defRPr/>
            </a:pPr>
            <a:r>
              <a:rPr lang="ja-JP" altLang="en-US" sz="2000" dirty="0">
                <a:solidFill>
                  <a:srgbClr val="000000"/>
                </a:solidFill>
                <a:effectLst>
                  <a:outerShdw blurRad="38100" dist="38100" dir="2700000" algn="tl">
                    <a:srgbClr val="DDDDDD"/>
                  </a:outerShdw>
                </a:effectLst>
                <a:latin typeface="ＭＳ Ｐゴシック" charset="0"/>
              </a:rPr>
              <a:t>“</a:t>
            </a:r>
            <a:r>
              <a:rPr lang="en-US" sz="2000" dirty="0">
                <a:solidFill>
                  <a:srgbClr val="000000"/>
                </a:solidFill>
                <a:effectLst>
                  <a:outerShdw blurRad="38100" dist="38100" dir="2700000" algn="tl">
                    <a:srgbClr val="DDDDDD"/>
                  </a:outerShdw>
                </a:effectLst>
                <a:latin typeface="ＭＳ Ｐゴシック" charset="0"/>
              </a:rPr>
              <a:t>直 到 地 极</a:t>
            </a:r>
            <a:r>
              <a:rPr lang="en-US" altLang="ja-JP" sz="2000" dirty="0">
                <a:solidFill>
                  <a:srgbClr val="000000"/>
                </a:solidFill>
                <a:effectLst>
                  <a:outerShdw blurRad="38100" dist="38100" dir="2700000" algn="tl">
                    <a:srgbClr val="DDDDDD"/>
                  </a:outerShdw>
                </a:effectLst>
                <a:latin typeface="ＭＳ Ｐゴシック" charset="0"/>
              </a:rPr>
              <a:t>” (</a:t>
            </a:r>
            <a:r>
              <a:rPr lang="en-US" sz="2000" dirty="0">
                <a:solidFill>
                  <a:srgbClr val="000000"/>
                </a:solidFill>
                <a:effectLst>
                  <a:outerShdw blurRad="38100" dist="38100" dir="2700000" algn="tl">
                    <a:srgbClr val="DDDDDD"/>
                  </a:outerShdw>
                </a:effectLst>
                <a:latin typeface="ＭＳ Ｐゴシック" charset="0"/>
              </a:rPr>
              <a:t>使</a:t>
            </a:r>
            <a:r>
              <a:rPr lang="en-US" altLang="ja-JP" sz="2000" dirty="0">
                <a:solidFill>
                  <a:srgbClr val="000000"/>
                </a:solidFill>
                <a:effectLst>
                  <a:outerShdw blurRad="38100" dist="38100" dir="2700000" algn="tl">
                    <a:srgbClr val="DDDDDD"/>
                  </a:outerShdw>
                </a:effectLst>
                <a:latin typeface="ＭＳ Ｐゴシック" charset="0"/>
              </a:rPr>
              <a:t> </a:t>
            </a:r>
            <a:r>
              <a:rPr lang="en-US" sz="2000" dirty="0">
                <a:solidFill>
                  <a:srgbClr val="000000"/>
                </a:solidFill>
                <a:effectLst>
                  <a:outerShdw blurRad="38100" dist="38100" dir="2700000" algn="tl">
                    <a:srgbClr val="DDDDDD"/>
                  </a:outerShdw>
                </a:effectLst>
                <a:latin typeface="ＭＳ Ｐゴシック" charset="0"/>
              </a:rPr>
              <a:t>徒</a:t>
            </a:r>
            <a:r>
              <a:rPr lang="en-US" altLang="ja-JP" sz="2000" dirty="0">
                <a:solidFill>
                  <a:srgbClr val="000000"/>
                </a:solidFill>
                <a:effectLst>
                  <a:outerShdw blurRad="38100" dist="38100" dir="2700000" algn="tl">
                    <a:srgbClr val="DDDDDD"/>
                  </a:outerShdw>
                </a:effectLst>
                <a:latin typeface="ＭＳ Ｐゴシック" charset="0"/>
              </a:rPr>
              <a:t> </a:t>
            </a:r>
            <a:r>
              <a:rPr lang="en-US" sz="2000" dirty="0">
                <a:solidFill>
                  <a:srgbClr val="000000"/>
                </a:solidFill>
                <a:effectLst>
                  <a:outerShdw blurRad="38100" dist="38100" dir="2700000" algn="tl">
                    <a:srgbClr val="DDDDDD"/>
                  </a:outerShdw>
                </a:effectLst>
                <a:latin typeface="ＭＳ Ｐゴシック" charset="0"/>
              </a:rPr>
              <a:t>行</a:t>
            </a:r>
            <a:r>
              <a:rPr lang="en-US" altLang="ja-JP" sz="2000" dirty="0">
                <a:solidFill>
                  <a:srgbClr val="000000"/>
                </a:solidFill>
                <a:effectLst>
                  <a:outerShdw blurRad="38100" dist="38100" dir="2700000" algn="tl">
                    <a:srgbClr val="DDDDDD"/>
                  </a:outerShdw>
                </a:effectLst>
                <a:latin typeface="ＭＳ Ｐゴシック" charset="0"/>
              </a:rPr>
              <a:t> </a:t>
            </a:r>
            <a:r>
              <a:rPr lang="en-US" sz="2000" dirty="0">
                <a:solidFill>
                  <a:srgbClr val="000000"/>
                </a:solidFill>
                <a:effectLst>
                  <a:outerShdw blurRad="38100" dist="38100" dir="2700000" algn="tl">
                    <a:srgbClr val="DDDDDD"/>
                  </a:outerShdw>
                </a:effectLst>
                <a:latin typeface="ＭＳ Ｐゴシック" charset="0"/>
              </a:rPr>
              <a:t>传</a:t>
            </a:r>
            <a:r>
              <a:rPr lang="en-US" altLang="ja-JP" sz="2000" dirty="0">
                <a:solidFill>
                  <a:srgbClr val="000000"/>
                </a:solidFill>
                <a:effectLst>
                  <a:outerShdw blurRad="38100" dist="38100" dir="2700000" algn="tl">
                    <a:srgbClr val="DDDDDD"/>
                  </a:outerShdw>
                </a:effectLst>
                <a:latin typeface="ＭＳ Ｐゴシック" charset="0"/>
              </a:rPr>
              <a:t> 1</a:t>
            </a:r>
            <a:r>
              <a:rPr lang="en-US" altLang="zh-CN" sz="2000" dirty="0">
                <a:solidFill>
                  <a:srgbClr val="000000"/>
                </a:solidFill>
                <a:effectLst>
                  <a:outerShdw blurRad="38100" dist="38100" dir="2700000" algn="tl">
                    <a:srgbClr val="DDDDDD"/>
                  </a:outerShdw>
                </a:effectLst>
                <a:latin typeface="ＭＳ Ｐゴシック" charset="0"/>
              </a:rPr>
              <a:t>3 - </a:t>
            </a:r>
            <a:r>
              <a:rPr lang="zh-CN" altLang="en-US" sz="2000" dirty="0">
                <a:solidFill>
                  <a:srgbClr val="000000"/>
                </a:solidFill>
                <a:effectLst>
                  <a:outerShdw blurRad="38100" dist="38100" dir="2700000" algn="tl">
                    <a:srgbClr val="DDDDDD"/>
                  </a:outerShdw>
                </a:effectLst>
                <a:latin typeface="ＭＳ Ｐゴシック" charset="0"/>
              </a:rPr>
              <a:t>2</a:t>
            </a:r>
            <a:r>
              <a:rPr lang="en-US" altLang="ja-JP" sz="2000" dirty="0">
                <a:solidFill>
                  <a:srgbClr val="000000"/>
                </a:solidFill>
                <a:effectLst>
                  <a:outerShdw blurRad="38100" dist="38100" dir="2700000" algn="tl">
                    <a:srgbClr val="DDDDDD"/>
                  </a:outerShdw>
                </a:effectLst>
                <a:latin typeface="ＭＳ Ｐゴシック" charset="0"/>
              </a:rPr>
              <a:t>8</a:t>
            </a:r>
            <a:r>
              <a:rPr lang="en-US" altLang="ja-JP" sz="2000" dirty="0">
                <a:solidFill>
                  <a:srgbClr val="000000"/>
                </a:solidFill>
                <a:effectLst>
                  <a:outerShdw blurRad="38100" dist="38100" dir="2700000" algn="tl">
                    <a:srgbClr val="DDDDDD"/>
                  </a:outerShdw>
                </a:effectLst>
              </a:rPr>
              <a:t>)</a:t>
            </a:r>
          </a:p>
          <a:p>
            <a:pPr>
              <a:defRPr/>
            </a:pPr>
            <a:r>
              <a:rPr lang="en-US" sz="1200" dirty="0">
                <a:solidFill>
                  <a:srgbClr val="000000"/>
                </a:solidFill>
                <a:effectLst>
                  <a:outerShdw blurRad="38100" dist="38100" dir="2700000" algn="tl">
                    <a:srgbClr val="DDDDDD"/>
                  </a:outerShdw>
                </a:effectLst>
              </a:rPr>
              <a:t>  </a:t>
            </a:r>
            <a:r>
              <a:rPr lang="en-US" sz="2000" b="1" dirty="0">
                <a:solidFill>
                  <a:srgbClr val="000000"/>
                </a:solidFill>
                <a:effectLst>
                  <a:outerShdw blurRad="38100" dist="38100" dir="2700000" algn="tl">
                    <a:srgbClr val="DDDDDD"/>
                  </a:outerShdw>
                </a:effectLst>
              </a:rPr>
              <a:t>  13         14    15  16          18      </a:t>
            </a:r>
            <a:r>
              <a:rPr lang="en-US" altLang="zh-CN" sz="2000" b="1" dirty="0">
                <a:solidFill>
                  <a:srgbClr val="000000"/>
                </a:solidFill>
                <a:effectLst>
                  <a:outerShdw blurRad="38100" dist="38100" dir="2700000" algn="tl">
                    <a:srgbClr val="DDDDDD"/>
                  </a:outerShdw>
                </a:effectLst>
              </a:rPr>
              <a:t>19</a:t>
            </a:r>
            <a:r>
              <a:rPr lang="en-US" sz="2000" b="1" dirty="0">
                <a:solidFill>
                  <a:srgbClr val="000000"/>
                </a:solidFill>
                <a:effectLst>
                  <a:outerShdw blurRad="38100" dist="38100" dir="2700000" algn="tl">
                    <a:srgbClr val="DDDDDD"/>
                  </a:outerShdw>
                </a:effectLst>
              </a:rPr>
              <a:t>      21               2</a:t>
            </a:r>
            <a:r>
              <a:rPr lang="en-US" altLang="zh-CN" sz="2000" b="1" dirty="0">
                <a:solidFill>
                  <a:srgbClr val="000000"/>
                </a:solidFill>
                <a:effectLst>
                  <a:outerShdw blurRad="38100" dist="38100" dir="2700000" algn="tl">
                    <a:srgbClr val="DDDDDD"/>
                  </a:outerShdw>
                </a:effectLst>
              </a:rPr>
              <a:t>2</a:t>
            </a:r>
            <a:r>
              <a:rPr lang="en-US" sz="2000" b="1" dirty="0">
                <a:solidFill>
                  <a:srgbClr val="000000"/>
                </a:solidFill>
                <a:effectLst>
                  <a:outerShdw blurRad="38100" dist="38100" dir="2700000" algn="tl">
                    <a:srgbClr val="DDDDDD"/>
                  </a:outerShdw>
                </a:effectLst>
              </a:rPr>
              <a:t>          28</a:t>
            </a:r>
          </a:p>
        </p:txBody>
      </p:sp>
      <p:sp>
        <p:nvSpPr>
          <p:cNvPr id="283651" name="Text Box 4"/>
          <p:cNvSpPr txBox="1">
            <a:spLocks noChangeArrowheads="1"/>
          </p:cNvSpPr>
          <p:nvPr/>
        </p:nvSpPr>
        <p:spPr bwMode="auto">
          <a:xfrm>
            <a:off x="76200" y="1447804"/>
            <a:ext cx="990600" cy="1154097"/>
          </a:xfrm>
          <a:prstGeom prst="rect">
            <a:avLst/>
          </a:prstGeom>
          <a:noFill/>
          <a:ln w="1270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45688" tIns="45688" rIns="45688"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200" b="1" dirty="0">
                <a:solidFill>
                  <a:srgbClr val="000000"/>
                </a:solidFill>
              </a:rPr>
              <a:t>四月</a:t>
            </a:r>
            <a:r>
              <a:rPr lang="en-US" altLang="ja-JP" sz="1200" b="1" dirty="0">
                <a:solidFill>
                  <a:srgbClr val="000000"/>
                </a:solidFill>
                <a:latin typeface="Arial Narrow" charset="0"/>
              </a:rPr>
              <a:t>  48-</a:t>
            </a:r>
            <a:br>
              <a:rPr lang="en-US" altLang="ja-JP" sz="1200" b="1" dirty="0">
                <a:solidFill>
                  <a:srgbClr val="000000"/>
                </a:solidFill>
                <a:latin typeface="Arial Narrow" charset="0"/>
              </a:rPr>
            </a:br>
            <a:r>
              <a:rPr lang="en-US" sz="1200" b="1" dirty="0">
                <a:solidFill>
                  <a:srgbClr val="000000"/>
                </a:solidFill>
              </a:rPr>
              <a:t>九月</a:t>
            </a:r>
            <a:r>
              <a:rPr lang="en-US" altLang="ja-JP" sz="1200" b="1" dirty="0">
                <a:solidFill>
                  <a:srgbClr val="000000"/>
                </a:solidFill>
                <a:latin typeface="Arial Narrow" charset="0"/>
              </a:rPr>
              <a:t> 49</a:t>
            </a:r>
          </a:p>
          <a:p>
            <a:pPr algn="ctr"/>
            <a:r>
              <a:rPr lang="en-US" sz="1200" b="1" dirty="0">
                <a:solidFill>
                  <a:srgbClr val="000000"/>
                </a:solidFill>
                <a:latin typeface="Arial Narrow" charset="0"/>
              </a:rPr>
              <a:t>1</a:t>
            </a:r>
            <a:br>
              <a:rPr lang="en-US" sz="1200" b="1" dirty="0">
                <a:solidFill>
                  <a:srgbClr val="000000"/>
                </a:solidFill>
                <a:latin typeface="Arial Narrow" charset="0"/>
              </a:rPr>
            </a:br>
            <a:r>
              <a:rPr lang="en-US" sz="1800" b="1" dirty="0">
                <a:solidFill>
                  <a:srgbClr val="000000"/>
                </a:solidFill>
              </a:rPr>
              <a:t>加 拉 太</a:t>
            </a:r>
            <a:endParaRPr lang="en-US" altLang="ja-JP" sz="1800" b="1" dirty="0">
              <a:solidFill>
                <a:srgbClr val="000000"/>
              </a:solidFill>
              <a:latin typeface="Arial Narrow" charset="0"/>
            </a:endParaRPr>
          </a:p>
          <a:p>
            <a:pPr algn="ctr" eaLnBrk="1" hangingPunct="1">
              <a:spcBef>
                <a:spcPct val="50000"/>
              </a:spcBef>
            </a:pPr>
            <a:endParaRPr lang="en-US" sz="1000" b="1" dirty="0">
              <a:solidFill>
                <a:srgbClr val="000000"/>
              </a:solidFill>
              <a:latin typeface="Arial Narrow" charset="0"/>
              <a:cs typeface="Times New Roman" charset="0"/>
            </a:endParaRPr>
          </a:p>
        </p:txBody>
      </p:sp>
      <p:sp>
        <p:nvSpPr>
          <p:cNvPr id="283652" name="Text Box 5"/>
          <p:cNvSpPr txBox="1">
            <a:spLocks noChangeArrowheads="1"/>
          </p:cNvSpPr>
          <p:nvPr/>
        </p:nvSpPr>
        <p:spPr bwMode="auto">
          <a:xfrm>
            <a:off x="2133600" y="1447800"/>
            <a:ext cx="1358280" cy="1523429"/>
          </a:xfrm>
          <a:prstGeom prst="rect">
            <a:avLst/>
          </a:prstGeom>
          <a:noFill/>
          <a:ln w="1270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square" lIns="45688" tIns="45688" rIns="45688"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200" b="1" dirty="0">
                <a:solidFill>
                  <a:srgbClr val="000000"/>
                </a:solidFill>
              </a:rPr>
              <a:t>四九月</a:t>
            </a:r>
            <a:r>
              <a:rPr lang="en-US" altLang="ja-JP" sz="1200" b="1" dirty="0">
                <a:solidFill>
                  <a:srgbClr val="000000"/>
                </a:solidFill>
                <a:latin typeface="Arial Narrow" charset="0"/>
              </a:rPr>
              <a:t> 52</a:t>
            </a:r>
          </a:p>
          <a:p>
            <a:pPr algn="ctr"/>
            <a:r>
              <a:rPr lang="en-US" sz="1200" b="1" dirty="0">
                <a:solidFill>
                  <a:srgbClr val="000000"/>
                </a:solidFill>
                <a:latin typeface="Arial Narrow" charset="0"/>
              </a:rPr>
              <a:t>2</a:t>
            </a:r>
            <a:br>
              <a:rPr lang="en-US" sz="1200" b="1" dirty="0">
                <a:solidFill>
                  <a:srgbClr val="000000"/>
                </a:solidFill>
                <a:latin typeface="Arial Narrow" charset="0"/>
              </a:rPr>
            </a:br>
            <a:r>
              <a:rPr lang="en-US" sz="1800" b="1" dirty="0">
                <a:solidFill>
                  <a:srgbClr val="000000"/>
                </a:solidFill>
              </a:rPr>
              <a:t>爱琴海</a:t>
            </a:r>
            <a:br>
              <a:rPr lang="en-US" sz="1800" b="1" dirty="0">
                <a:solidFill>
                  <a:srgbClr val="000000"/>
                </a:solidFill>
              </a:rPr>
            </a:br>
            <a:r>
              <a:rPr lang="zh-TW" altLang="en-US" sz="1400" dirty="0"/>
              <a:t>马其顿</a:t>
            </a:r>
            <a:endParaRPr lang="en-US" altLang="zh-TW" sz="1400" dirty="0"/>
          </a:p>
          <a:p>
            <a:pPr algn="ctr"/>
            <a:r>
              <a:rPr lang="zh-TW" altLang="en-US" sz="1400" dirty="0"/>
              <a:t>亚该亚</a:t>
            </a:r>
            <a:endParaRPr lang="en-US" altLang="zh-TW" sz="1400" dirty="0"/>
          </a:p>
          <a:p>
            <a:pPr algn="ctr"/>
            <a:r>
              <a:rPr lang="zh-TW" altLang="en-US" sz="1400" dirty="0"/>
              <a:t>希腊</a:t>
            </a:r>
            <a:endParaRPr lang="en-US" altLang="ja-JP" sz="1400" b="1" dirty="0">
              <a:solidFill>
                <a:srgbClr val="000000"/>
              </a:solidFill>
              <a:latin typeface="Arial Narrow" charset="0"/>
            </a:endParaRPr>
          </a:p>
          <a:p>
            <a:pPr algn="ctr">
              <a:spcBef>
                <a:spcPct val="50000"/>
              </a:spcBef>
            </a:pPr>
            <a:endParaRPr lang="en-US" sz="900" b="1" dirty="0">
              <a:latin typeface="Arial Narrow" charset="0"/>
            </a:endParaRPr>
          </a:p>
        </p:txBody>
      </p:sp>
      <p:sp>
        <p:nvSpPr>
          <p:cNvPr id="283653" name="Text Box 6"/>
          <p:cNvSpPr txBox="1">
            <a:spLocks noChangeArrowheads="1"/>
          </p:cNvSpPr>
          <p:nvPr/>
        </p:nvSpPr>
        <p:spPr bwMode="auto">
          <a:xfrm>
            <a:off x="3581400" y="1447803"/>
            <a:ext cx="990600" cy="1131014"/>
          </a:xfrm>
          <a:prstGeom prst="rect">
            <a:avLst/>
          </a:prstGeom>
          <a:noFill/>
          <a:ln w="1270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45688" tIns="45688" rIns="45688"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200" b="1" dirty="0">
                <a:solidFill>
                  <a:srgbClr val="000404"/>
                </a:solidFill>
              </a:rPr>
              <a:t>春季</a:t>
            </a:r>
            <a:r>
              <a:rPr lang="en-US" altLang="ja-JP" sz="1200" b="1" dirty="0">
                <a:solidFill>
                  <a:srgbClr val="000404"/>
                </a:solidFill>
                <a:latin typeface="Arial Narrow" charset="0"/>
              </a:rPr>
              <a:t>  53-</a:t>
            </a:r>
            <a:br>
              <a:rPr lang="en-US" altLang="ja-JP" sz="1200" b="1" dirty="0">
                <a:solidFill>
                  <a:srgbClr val="000404"/>
                </a:solidFill>
                <a:latin typeface="Arial Narrow" charset="0"/>
              </a:rPr>
            </a:br>
            <a:r>
              <a:rPr lang="en-US" sz="1200" b="1" dirty="0">
                <a:solidFill>
                  <a:srgbClr val="000404"/>
                </a:solidFill>
              </a:rPr>
              <a:t>五月</a:t>
            </a:r>
            <a:r>
              <a:rPr lang="en-US" altLang="ja-JP" sz="1200" b="1" dirty="0">
                <a:solidFill>
                  <a:srgbClr val="000404"/>
                </a:solidFill>
                <a:latin typeface="Arial Narrow" charset="0"/>
              </a:rPr>
              <a:t> 57</a:t>
            </a:r>
          </a:p>
          <a:p>
            <a:pPr algn="ctr"/>
            <a:r>
              <a:rPr lang="en-US" sz="1200" b="1" dirty="0">
                <a:solidFill>
                  <a:srgbClr val="000404"/>
                </a:solidFill>
                <a:latin typeface="Arial Narrow" charset="0"/>
              </a:rPr>
              <a:t>3</a:t>
            </a:r>
            <a:br>
              <a:rPr lang="en-US" sz="1200" b="1" dirty="0">
                <a:latin typeface="Arial Narrow" charset="0"/>
              </a:rPr>
            </a:br>
            <a:r>
              <a:rPr lang="en-US" sz="1800" b="1" dirty="0">
                <a:solidFill>
                  <a:srgbClr val="000404"/>
                </a:solidFill>
              </a:rPr>
              <a:t>亚洲</a:t>
            </a:r>
            <a:endParaRPr lang="en-US" altLang="ja-JP" sz="1800" b="1" dirty="0">
              <a:solidFill>
                <a:srgbClr val="000404"/>
              </a:solidFill>
              <a:latin typeface="Arial Narrow" charset="0"/>
            </a:endParaRPr>
          </a:p>
          <a:p>
            <a:pPr algn="ctr" eaLnBrk="1" hangingPunct="1">
              <a:spcBef>
                <a:spcPct val="50000"/>
              </a:spcBef>
            </a:pPr>
            <a:endParaRPr lang="en-US" sz="900" b="1" dirty="0">
              <a:solidFill>
                <a:srgbClr val="000000"/>
              </a:solidFill>
              <a:latin typeface="Arial Narrow" charset="0"/>
              <a:cs typeface="Times New Roman" charset="0"/>
            </a:endParaRPr>
          </a:p>
        </p:txBody>
      </p:sp>
      <p:sp>
        <p:nvSpPr>
          <p:cNvPr id="283654" name="Text Box 7"/>
          <p:cNvSpPr txBox="1">
            <a:spLocks noChangeArrowheads="1"/>
          </p:cNvSpPr>
          <p:nvPr/>
        </p:nvSpPr>
        <p:spPr bwMode="auto">
          <a:xfrm>
            <a:off x="5486400" y="1447803"/>
            <a:ext cx="990600" cy="1161792"/>
          </a:xfrm>
          <a:prstGeom prst="rect">
            <a:avLst/>
          </a:prstGeom>
          <a:noFill/>
          <a:ln w="1270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45688" tIns="45688" rIns="45688"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200" b="1" dirty="0">
                <a:solidFill>
                  <a:srgbClr val="000000"/>
                </a:solidFill>
              </a:rPr>
              <a:t>二月</a:t>
            </a:r>
            <a:r>
              <a:rPr lang="en-US" altLang="ja-JP" sz="1200" b="1" dirty="0">
                <a:solidFill>
                  <a:srgbClr val="000000"/>
                </a:solidFill>
                <a:latin typeface="Arial Narrow" charset="0"/>
              </a:rPr>
              <a:t> 60-</a:t>
            </a:r>
            <a:br>
              <a:rPr lang="en-US" altLang="ja-JP" sz="1200" b="1" dirty="0">
                <a:solidFill>
                  <a:srgbClr val="000000"/>
                </a:solidFill>
                <a:latin typeface="Arial Narrow" charset="0"/>
              </a:rPr>
            </a:br>
            <a:r>
              <a:rPr lang="en-US" sz="1200" b="1" dirty="0">
                <a:solidFill>
                  <a:srgbClr val="000000"/>
                </a:solidFill>
              </a:rPr>
              <a:t>三月</a:t>
            </a:r>
            <a:r>
              <a:rPr lang="en-US" altLang="ja-JP" sz="1200" b="1" dirty="0">
                <a:solidFill>
                  <a:srgbClr val="000000"/>
                </a:solidFill>
                <a:latin typeface="Arial Narrow" charset="0"/>
              </a:rPr>
              <a:t> 62</a:t>
            </a:r>
          </a:p>
          <a:p>
            <a:pPr algn="ctr"/>
            <a:r>
              <a:rPr lang="en-US" sz="1200" b="1" dirty="0">
                <a:solidFill>
                  <a:srgbClr val="000000"/>
                </a:solidFill>
                <a:latin typeface="Arial Narrow" charset="0"/>
              </a:rPr>
              <a:t>1</a:t>
            </a:r>
            <a:br>
              <a:rPr lang="en-US" sz="1200" b="1" dirty="0">
                <a:solidFill>
                  <a:srgbClr val="000000"/>
                </a:solidFill>
                <a:latin typeface="Arial Narrow" charset="0"/>
              </a:rPr>
            </a:br>
            <a:r>
              <a:rPr lang="en-US" sz="2000" b="1" dirty="0">
                <a:solidFill>
                  <a:srgbClr val="000000"/>
                </a:solidFill>
              </a:rPr>
              <a:t>罗马</a:t>
            </a:r>
            <a:endParaRPr lang="en-US" altLang="ja-JP" sz="2000" b="1" dirty="0">
              <a:solidFill>
                <a:srgbClr val="000000"/>
              </a:solidFill>
              <a:latin typeface="Arial Narrow" charset="0"/>
            </a:endParaRPr>
          </a:p>
          <a:p>
            <a:pPr algn="ctr" eaLnBrk="1" hangingPunct="1">
              <a:spcBef>
                <a:spcPct val="50000"/>
              </a:spcBef>
            </a:pPr>
            <a:endParaRPr lang="en-US" sz="900" b="1" dirty="0">
              <a:solidFill>
                <a:srgbClr val="000000"/>
              </a:solidFill>
              <a:latin typeface="Arial Narrow" charset="0"/>
              <a:cs typeface="Times New Roman" charset="0"/>
            </a:endParaRPr>
          </a:p>
        </p:txBody>
      </p:sp>
      <p:sp>
        <p:nvSpPr>
          <p:cNvPr id="283655" name="Text Box 8"/>
          <p:cNvSpPr txBox="1">
            <a:spLocks noChangeArrowheads="1"/>
          </p:cNvSpPr>
          <p:nvPr/>
        </p:nvSpPr>
        <p:spPr bwMode="auto">
          <a:xfrm>
            <a:off x="7315200" y="1447803"/>
            <a:ext cx="914400" cy="1408013"/>
          </a:xfrm>
          <a:prstGeom prst="rect">
            <a:avLst/>
          </a:prstGeom>
          <a:noFill/>
          <a:ln w="1270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45688" tIns="45688" rIns="45688"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1800" dirty="0"/>
              <a:t>秋季</a:t>
            </a:r>
            <a:r>
              <a:rPr lang="en-US" altLang="ja-JP" sz="1800" dirty="0"/>
              <a:t> 67-</a:t>
            </a:r>
            <a:br>
              <a:rPr lang="en-US" altLang="ja-JP" sz="1800" dirty="0"/>
            </a:br>
            <a:r>
              <a:rPr lang="en-US" sz="1800" dirty="0"/>
              <a:t>春季</a:t>
            </a:r>
            <a:r>
              <a:rPr lang="en-US" altLang="ja-JP" sz="1800" dirty="0"/>
              <a:t> 68</a:t>
            </a:r>
          </a:p>
          <a:p>
            <a:pPr algn="ctr"/>
            <a:r>
              <a:rPr lang="en-US" sz="1800" dirty="0"/>
              <a:t>2</a:t>
            </a:r>
            <a:br>
              <a:rPr lang="en-US" sz="1800" dirty="0"/>
            </a:br>
            <a:r>
              <a:rPr lang="en-US" sz="1800" dirty="0"/>
              <a:t>罗马</a:t>
            </a:r>
            <a:endParaRPr lang="en-US" altLang="ja-JP" sz="1800" dirty="0"/>
          </a:p>
          <a:p>
            <a:pPr algn="ctr" eaLnBrk="1" hangingPunct="1">
              <a:spcBef>
                <a:spcPct val="50000"/>
              </a:spcBef>
            </a:pPr>
            <a:endParaRPr lang="en-US" sz="900" b="1" dirty="0">
              <a:solidFill>
                <a:srgbClr val="000000"/>
              </a:solidFill>
              <a:latin typeface="Arial Narrow" charset="0"/>
              <a:cs typeface="Times New Roman" charset="0"/>
            </a:endParaRPr>
          </a:p>
        </p:txBody>
      </p:sp>
      <p:sp>
        <p:nvSpPr>
          <p:cNvPr id="283656" name="Line 9"/>
          <p:cNvSpPr>
            <a:spLocks noChangeShapeType="1"/>
          </p:cNvSpPr>
          <p:nvPr/>
        </p:nvSpPr>
        <p:spPr bwMode="auto">
          <a:xfrm>
            <a:off x="1066800" y="2057400"/>
            <a:ext cx="1066800" cy="0"/>
          </a:xfrm>
          <a:prstGeom prst="line">
            <a:avLst/>
          </a:prstGeom>
          <a:noFill/>
          <a:ln w="76200">
            <a:solidFill>
              <a:schemeClr val="tx1"/>
            </a:solidFill>
            <a:round/>
            <a:headEnd/>
            <a:tailEnd/>
          </a:ln>
          <a:extLst>
            <a:ext uri="{909E8E84-426E-40dd-AFC4-6F175D3DCCD1}">
              <a14:hiddenFill xmlns:a14="http://schemas.microsoft.com/office/drawing/2010/main" xmlns="">
                <a:noFill/>
              </a14:hiddenFill>
            </a:ext>
          </a:extLst>
        </p:spPr>
        <p:txBody>
          <a:bodyPr lIns="91376" tIns="45688" rIns="91376" bIns="45688"/>
          <a:lstStyle/>
          <a:p>
            <a:endParaRPr lang="en-US"/>
          </a:p>
        </p:txBody>
      </p:sp>
      <p:sp>
        <p:nvSpPr>
          <p:cNvPr id="283657" name="Line 10"/>
          <p:cNvSpPr>
            <a:spLocks noChangeShapeType="1"/>
          </p:cNvSpPr>
          <p:nvPr/>
        </p:nvSpPr>
        <p:spPr bwMode="auto">
          <a:xfrm>
            <a:off x="3429000" y="2057400"/>
            <a:ext cx="152400" cy="0"/>
          </a:xfrm>
          <a:prstGeom prst="line">
            <a:avLst/>
          </a:prstGeom>
          <a:noFill/>
          <a:ln w="76200">
            <a:solidFill>
              <a:schemeClr val="tx1"/>
            </a:solidFill>
            <a:round/>
            <a:headEnd/>
            <a:tailEnd/>
          </a:ln>
          <a:extLst>
            <a:ext uri="{909E8E84-426E-40dd-AFC4-6F175D3DCCD1}">
              <a14:hiddenFill xmlns:a14="http://schemas.microsoft.com/office/drawing/2010/main" xmlns="">
                <a:noFill/>
              </a14:hiddenFill>
            </a:ext>
          </a:extLst>
        </p:spPr>
        <p:txBody>
          <a:bodyPr lIns="91376" tIns="45688" rIns="91376" bIns="45688"/>
          <a:lstStyle/>
          <a:p>
            <a:endParaRPr lang="en-US"/>
          </a:p>
        </p:txBody>
      </p:sp>
      <p:sp>
        <p:nvSpPr>
          <p:cNvPr id="283658" name="Line 11"/>
          <p:cNvSpPr>
            <a:spLocks noChangeShapeType="1"/>
          </p:cNvSpPr>
          <p:nvPr/>
        </p:nvSpPr>
        <p:spPr bwMode="auto">
          <a:xfrm>
            <a:off x="4572000" y="2057400"/>
            <a:ext cx="914400" cy="0"/>
          </a:xfrm>
          <a:prstGeom prst="line">
            <a:avLst/>
          </a:prstGeom>
          <a:noFill/>
          <a:ln w="76200">
            <a:solidFill>
              <a:schemeClr val="tx1"/>
            </a:solidFill>
            <a:round/>
            <a:headEnd/>
            <a:tailEnd/>
          </a:ln>
          <a:extLst>
            <a:ext uri="{909E8E84-426E-40dd-AFC4-6F175D3DCCD1}">
              <a14:hiddenFill xmlns:a14="http://schemas.microsoft.com/office/drawing/2010/main" xmlns="">
                <a:noFill/>
              </a14:hiddenFill>
            </a:ext>
          </a:extLst>
        </p:spPr>
        <p:txBody>
          <a:bodyPr lIns="91376" tIns="45688" rIns="91376" bIns="45688"/>
          <a:lstStyle/>
          <a:p>
            <a:endParaRPr lang="en-US"/>
          </a:p>
        </p:txBody>
      </p:sp>
      <p:sp>
        <p:nvSpPr>
          <p:cNvPr id="283659" name="Line 12"/>
          <p:cNvSpPr>
            <a:spLocks noChangeShapeType="1"/>
          </p:cNvSpPr>
          <p:nvPr/>
        </p:nvSpPr>
        <p:spPr bwMode="auto">
          <a:xfrm>
            <a:off x="6477000" y="2057400"/>
            <a:ext cx="838200" cy="0"/>
          </a:xfrm>
          <a:prstGeom prst="line">
            <a:avLst/>
          </a:prstGeom>
          <a:noFill/>
          <a:ln w="76200">
            <a:solidFill>
              <a:schemeClr val="tx1"/>
            </a:solidFill>
            <a:round/>
            <a:headEnd/>
            <a:tailEnd/>
          </a:ln>
          <a:extLst>
            <a:ext uri="{909E8E84-426E-40dd-AFC4-6F175D3DCCD1}">
              <a14:hiddenFill xmlns:a14="http://schemas.microsoft.com/office/drawing/2010/main" xmlns="">
                <a:noFill/>
              </a14:hiddenFill>
            </a:ext>
          </a:extLst>
        </p:spPr>
        <p:txBody>
          <a:bodyPr lIns="91376" tIns="45688" rIns="91376" bIns="45688"/>
          <a:lstStyle/>
          <a:p>
            <a:endParaRPr lang="en-US"/>
          </a:p>
        </p:txBody>
      </p:sp>
      <p:sp>
        <p:nvSpPr>
          <p:cNvPr id="283660" name="Text Box 13"/>
          <p:cNvSpPr txBox="1">
            <a:spLocks noChangeArrowheads="1"/>
          </p:cNvSpPr>
          <p:nvPr/>
        </p:nvSpPr>
        <p:spPr bwMode="auto">
          <a:xfrm>
            <a:off x="942975" y="1676400"/>
            <a:ext cx="1295400" cy="10309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600" b="1" dirty="0">
                <a:solidFill>
                  <a:srgbClr val="000000"/>
                </a:solidFill>
              </a:rPr>
              <a:t>秋季</a:t>
            </a:r>
            <a:r>
              <a:rPr lang="en-US" altLang="ja-JP" sz="1600" b="1" dirty="0">
                <a:solidFill>
                  <a:srgbClr val="000000"/>
                </a:solidFill>
                <a:latin typeface="Arial Narrow" charset="0"/>
              </a:rPr>
              <a:t> 49</a:t>
            </a:r>
          </a:p>
          <a:p>
            <a:pPr algn="ctr">
              <a:spcBef>
                <a:spcPct val="50000"/>
              </a:spcBef>
            </a:pPr>
            <a:r>
              <a:rPr lang="zh-CN" altLang="en-US" sz="1800" dirty="0">
                <a:solidFill>
                  <a:srgbClr val="000000"/>
                </a:solidFill>
                <a:latin typeface="Arial Narrow" charset="0"/>
                <a:cs typeface="Times New Roman" charset="0"/>
              </a:rPr>
              <a:t>耶路撒冷</a:t>
            </a:r>
            <a:br>
              <a:rPr lang="en-US" sz="1800" b="1" dirty="0">
                <a:solidFill>
                  <a:srgbClr val="000000"/>
                </a:solidFill>
              </a:rPr>
            </a:br>
            <a:r>
              <a:rPr lang="en-US" sz="1800" b="1" dirty="0">
                <a:solidFill>
                  <a:srgbClr val="000000"/>
                </a:solidFill>
              </a:rPr>
              <a:t>理事会</a:t>
            </a:r>
            <a:endParaRPr lang="en-US" sz="1800" b="1" dirty="0">
              <a:solidFill>
                <a:srgbClr val="000000"/>
              </a:solidFill>
              <a:latin typeface="Arial Narrow" charset="0"/>
            </a:endParaRPr>
          </a:p>
        </p:txBody>
      </p:sp>
      <p:sp>
        <p:nvSpPr>
          <p:cNvPr id="283661" name="Text Box 14"/>
          <p:cNvSpPr txBox="1">
            <a:spLocks noChangeArrowheads="1"/>
          </p:cNvSpPr>
          <p:nvPr/>
        </p:nvSpPr>
        <p:spPr bwMode="auto">
          <a:xfrm>
            <a:off x="4355976" y="1484784"/>
            <a:ext cx="1419225" cy="11540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200" b="1" dirty="0">
                <a:solidFill>
                  <a:srgbClr val="000000"/>
                </a:solidFill>
              </a:rPr>
              <a:t>五月</a:t>
            </a:r>
            <a:r>
              <a:rPr lang="en-US" altLang="ja-JP" sz="1200" b="1" dirty="0">
                <a:solidFill>
                  <a:srgbClr val="000000"/>
                </a:solidFill>
                <a:latin typeface="Arial Narrow" charset="0"/>
              </a:rPr>
              <a:t> 57-</a:t>
            </a:r>
            <a:br>
              <a:rPr lang="en-US" altLang="ja-JP" sz="1200" b="1" dirty="0">
                <a:solidFill>
                  <a:srgbClr val="000000"/>
                </a:solidFill>
                <a:latin typeface="Arial Narrow" charset="0"/>
              </a:rPr>
            </a:br>
            <a:r>
              <a:rPr lang="en-US" sz="1200" b="1" dirty="0">
                <a:solidFill>
                  <a:srgbClr val="000000"/>
                </a:solidFill>
              </a:rPr>
              <a:t>八月</a:t>
            </a:r>
            <a:r>
              <a:rPr lang="en-US" altLang="ja-JP" sz="1200" b="1" dirty="0">
                <a:solidFill>
                  <a:srgbClr val="000000"/>
                </a:solidFill>
                <a:latin typeface="Arial Narrow" charset="0"/>
              </a:rPr>
              <a:t> 59</a:t>
            </a:r>
          </a:p>
          <a:p>
            <a:pPr algn="ctr">
              <a:spcBef>
                <a:spcPct val="50000"/>
              </a:spcBef>
            </a:pPr>
            <a:endParaRPr lang="en-US" altLang="ja-JP" sz="1200" b="1" dirty="0">
              <a:solidFill>
                <a:srgbClr val="000000"/>
              </a:solidFill>
              <a:latin typeface="Arial Narrow" charset="0"/>
            </a:endParaRPr>
          </a:p>
          <a:p>
            <a:pPr algn="ctr">
              <a:spcBef>
                <a:spcPct val="50000"/>
              </a:spcBef>
            </a:pPr>
            <a:r>
              <a:rPr lang="en-US" sz="1800" b="1" dirty="0">
                <a:solidFill>
                  <a:srgbClr val="000000"/>
                </a:solidFill>
              </a:rPr>
              <a:t>试验</a:t>
            </a:r>
            <a:endParaRPr lang="en-US" sz="2000" b="1" dirty="0">
              <a:solidFill>
                <a:srgbClr val="000000"/>
              </a:solidFill>
              <a:latin typeface="Arial Narrow" charset="0"/>
            </a:endParaRPr>
          </a:p>
        </p:txBody>
      </p:sp>
      <p:sp>
        <p:nvSpPr>
          <p:cNvPr id="283662" name="Text Box 15"/>
          <p:cNvSpPr txBox="1">
            <a:spLocks noChangeArrowheads="1"/>
          </p:cNvSpPr>
          <p:nvPr/>
        </p:nvSpPr>
        <p:spPr bwMode="auto">
          <a:xfrm>
            <a:off x="6444208" y="1412776"/>
            <a:ext cx="1008112" cy="9540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600" dirty="0"/>
              <a:t>春季</a:t>
            </a:r>
            <a:r>
              <a:rPr lang="en-US" sz="1600" b="1" dirty="0">
                <a:solidFill>
                  <a:srgbClr val="000000"/>
                </a:solidFill>
                <a:latin typeface="Arial Narrow" charset="0"/>
                <a:cs typeface="Times New Roman" charset="0"/>
              </a:rPr>
              <a:t> 62-</a:t>
            </a:r>
            <a:r>
              <a:rPr lang="en-US" sz="1600" dirty="0"/>
              <a:t>秋季</a:t>
            </a:r>
            <a:r>
              <a:rPr lang="en-US" sz="1600" b="1" dirty="0">
                <a:solidFill>
                  <a:srgbClr val="000000"/>
                </a:solidFill>
                <a:latin typeface="Arial Narrow" charset="0"/>
                <a:cs typeface="Times New Roman" charset="0"/>
              </a:rPr>
              <a:t> 67</a:t>
            </a:r>
          </a:p>
          <a:p>
            <a:pPr algn="ctr" eaLnBrk="1" hangingPunct="1">
              <a:spcBef>
                <a:spcPct val="50000"/>
              </a:spcBef>
            </a:pPr>
            <a:r>
              <a:rPr lang="zh-CN" altLang="en-US" sz="1600" b="1" dirty="0">
                <a:solidFill>
                  <a:srgbClr val="000000"/>
                </a:solidFill>
                <a:latin typeface="Arial Narrow" charset="0"/>
                <a:cs typeface="Times New Roman" charset="0"/>
              </a:rPr>
              <a:t>得到自由</a:t>
            </a:r>
            <a:endParaRPr lang="en-US" sz="1600" b="1" dirty="0">
              <a:solidFill>
                <a:srgbClr val="000000"/>
              </a:solidFill>
              <a:latin typeface="Arial Narrow" charset="0"/>
              <a:cs typeface="Times New Roman" charset="0"/>
            </a:endParaRPr>
          </a:p>
        </p:txBody>
      </p:sp>
      <p:sp>
        <p:nvSpPr>
          <p:cNvPr id="283663" name="Line 16"/>
          <p:cNvSpPr>
            <a:spLocks noChangeShapeType="1"/>
          </p:cNvSpPr>
          <p:nvPr/>
        </p:nvSpPr>
        <p:spPr bwMode="auto">
          <a:xfrm>
            <a:off x="8229600" y="2057400"/>
            <a:ext cx="914400" cy="0"/>
          </a:xfrm>
          <a:prstGeom prst="line">
            <a:avLst/>
          </a:prstGeom>
          <a:noFill/>
          <a:ln w="76200">
            <a:solidFill>
              <a:schemeClr val="tx1"/>
            </a:solidFill>
            <a:round/>
            <a:headEnd/>
            <a:tailEnd type="triangle" w="med" len="med"/>
          </a:ln>
          <a:extLst>
            <a:ext uri="{909E8E84-426E-40dd-AFC4-6F175D3DCCD1}">
              <a14:hiddenFill xmlns:a14="http://schemas.microsoft.com/office/drawing/2010/main" xmlns="">
                <a:noFill/>
              </a14:hiddenFill>
            </a:ext>
          </a:extLst>
        </p:spPr>
        <p:txBody>
          <a:bodyPr lIns="91376" tIns="45688" rIns="91376" bIns="45688"/>
          <a:lstStyle/>
          <a:p>
            <a:endParaRPr lang="en-US"/>
          </a:p>
        </p:txBody>
      </p:sp>
      <p:sp>
        <p:nvSpPr>
          <p:cNvPr id="283664" name="Text Box 17"/>
          <p:cNvSpPr txBox="1">
            <a:spLocks noChangeArrowheads="1"/>
          </p:cNvSpPr>
          <p:nvPr/>
        </p:nvSpPr>
        <p:spPr bwMode="auto">
          <a:xfrm>
            <a:off x="8229600" y="1752606"/>
            <a:ext cx="914400" cy="6462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1200" b="1" dirty="0">
                <a:solidFill>
                  <a:srgbClr val="000000"/>
                </a:solidFill>
                <a:latin typeface="Arial Narrow" charset="0"/>
                <a:cs typeface="Times New Roman" charset="0"/>
              </a:rPr>
              <a:t>春</a:t>
            </a:r>
            <a:r>
              <a:rPr lang="en-US" sz="1200" b="1" dirty="0">
                <a:solidFill>
                  <a:srgbClr val="000000"/>
                </a:solidFill>
                <a:latin typeface="Arial Narrow" charset="0"/>
                <a:cs typeface="Times New Roman" charset="0"/>
              </a:rPr>
              <a:t> 68</a:t>
            </a:r>
          </a:p>
          <a:p>
            <a:pPr algn="ctr">
              <a:spcBef>
                <a:spcPct val="50000"/>
              </a:spcBef>
            </a:pPr>
            <a:r>
              <a:rPr lang="en-US" sz="1600" dirty="0">
                <a:solidFill>
                  <a:srgbClr val="000000"/>
                </a:solidFill>
                <a:latin typeface="ＭＳ Ｐゴシック" charset="0"/>
              </a:rPr>
              <a:t>教会扩</a:t>
            </a:r>
            <a:r>
              <a:rPr lang="zh-CN" altLang="en-US" sz="1600" dirty="0">
                <a:solidFill>
                  <a:srgbClr val="000000"/>
                </a:solidFill>
                <a:latin typeface="ＭＳ Ｐゴシック" charset="0"/>
              </a:rPr>
              <a:t>长</a:t>
            </a:r>
            <a:endParaRPr lang="en-US" sz="1800" dirty="0">
              <a:solidFill>
                <a:srgbClr val="000000"/>
              </a:solidFill>
              <a:latin typeface="ＭＳ Ｐゴシック" charset="0"/>
            </a:endParaRPr>
          </a:p>
        </p:txBody>
      </p:sp>
      <p:sp>
        <p:nvSpPr>
          <p:cNvPr id="283665" name="Text Box 18"/>
          <p:cNvSpPr txBox="1">
            <a:spLocks noChangeArrowheads="1"/>
          </p:cNvSpPr>
          <p:nvPr/>
        </p:nvSpPr>
        <p:spPr bwMode="auto">
          <a:xfrm>
            <a:off x="0" y="2819400"/>
            <a:ext cx="92964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2000" b="1">
                <a:solidFill>
                  <a:srgbClr val="000000"/>
                </a:solidFill>
                <a:latin typeface="Arial Narrow" charset="0"/>
                <a:cs typeface="Times New Roman" charset="0"/>
              </a:rPr>
              <a:t>48          49                50                    53              57            60             62           67            68        95</a:t>
            </a:r>
          </a:p>
        </p:txBody>
      </p:sp>
      <p:sp>
        <p:nvSpPr>
          <p:cNvPr id="283666" name="Text Box 19"/>
          <p:cNvSpPr txBox="1">
            <a:spLocks noChangeArrowheads="1"/>
          </p:cNvSpPr>
          <p:nvPr/>
        </p:nvSpPr>
        <p:spPr bwMode="auto">
          <a:xfrm>
            <a:off x="76200" y="3200401"/>
            <a:ext cx="990600" cy="369267"/>
          </a:xfrm>
          <a:prstGeom prst="rect">
            <a:avLst/>
          </a:prstGeom>
          <a:solidFill>
            <a:srgbClr val="CCFFFF"/>
          </a:solidFill>
          <a:ln w="12700">
            <a:solidFill>
              <a:schemeClr val="tx1"/>
            </a:solidFill>
            <a:miter lim="800000"/>
            <a:headEnd/>
            <a:tailEnd/>
          </a:ln>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CN" altLang="en-US" sz="1800" dirty="0">
                <a:solidFill>
                  <a:srgbClr val="2C1102"/>
                </a:solidFill>
                <a:latin typeface="MS PGothic" pitchFamily="34" charset="-128"/>
              </a:rPr>
              <a:t>加拉太</a:t>
            </a:r>
            <a:endParaRPr lang="en-US" sz="1800" dirty="0">
              <a:solidFill>
                <a:srgbClr val="2C1102"/>
              </a:solidFill>
              <a:latin typeface="MS PGothic" pitchFamily="34" charset="-128"/>
            </a:endParaRPr>
          </a:p>
        </p:txBody>
      </p:sp>
      <p:sp>
        <p:nvSpPr>
          <p:cNvPr id="283667" name="Text Box 20"/>
          <p:cNvSpPr txBox="1">
            <a:spLocks noChangeArrowheads="1"/>
          </p:cNvSpPr>
          <p:nvPr/>
        </p:nvSpPr>
        <p:spPr bwMode="auto">
          <a:xfrm>
            <a:off x="2286000" y="3200401"/>
            <a:ext cx="990600" cy="369267"/>
          </a:xfrm>
          <a:prstGeom prst="rect">
            <a:avLst/>
          </a:prstGeom>
          <a:solidFill>
            <a:srgbClr val="CCFFFF"/>
          </a:solidFill>
          <a:ln w="12700">
            <a:solidFill>
              <a:schemeClr val="tx1"/>
            </a:solidFill>
            <a:miter lim="800000"/>
            <a:headEnd/>
            <a:tailEnd/>
          </a:ln>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CN" altLang="en-US" sz="1800" dirty="0">
                <a:solidFill>
                  <a:srgbClr val="000000"/>
                </a:solidFill>
                <a:latin typeface="MS PGothic" pitchFamily="34" charset="-128"/>
              </a:rPr>
              <a:t>帖前</a:t>
            </a:r>
            <a:endParaRPr lang="en-US" sz="1800" dirty="0">
              <a:solidFill>
                <a:srgbClr val="000000"/>
              </a:solidFill>
              <a:latin typeface="MS PGothic" pitchFamily="34" charset="-128"/>
            </a:endParaRPr>
          </a:p>
        </p:txBody>
      </p:sp>
      <p:sp>
        <p:nvSpPr>
          <p:cNvPr id="283668" name="Text Box 21"/>
          <p:cNvSpPr txBox="1">
            <a:spLocks noChangeArrowheads="1"/>
          </p:cNvSpPr>
          <p:nvPr/>
        </p:nvSpPr>
        <p:spPr bwMode="auto">
          <a:xfrm>
            <a:off x="2286000" y="3657601"/>
            <a:ext cx="990600" cy="369267"/>
          </a:xfrm>
          <a:prstGeom prst="rect">
            <a:avLst/>
          </a:prstGeom>
          <a:solidFill>
            <a:srgbClr val="CCFFFF"/>
          </a:solidFill>
          <a:ln w="12700">
            <a:solidFill>
              <a:schemeClr val="tx1"/>
            </a:solidFill>
            <a:miter lim="800000"/>
            <a:headEnd/>
            <a:tailEnd/>
          </a:ln>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CN" altLang="en-US" sz="1800" dirty="0">
                <a:solidFill>
                  <a:srgbClr val="000000"/>
                </a:solidFill>
                <a:latin typeface="MS PGothic" pitchFamily="34" charset="-128"/>
              </a:rPr>
              <a:t>帖后</a:t>
            </a:r>
            <a:endParaRPr lang="en-US" sz="1800" dirty="0">
              <a:solidFill>
                <a:srgbClr val="000000"/>
              </a:solidFill>
              <a:latin typeface="MS PGothic" pitchFamily="34" charset="-128"/>
            </a:endParaRPr>
          </a:p>
        </p:txBody>
      </p:sp>
      <p:sp>
        <p:nvSpPr>
          <p:cNvPr id="283669" name="Text Box 22"/>
          <p:cNvSpPr txBox="1">
            <a:spLocks noChangeArrowheads="1"/>
          </p:cNvSpPr>
          <p:nvPr/>
        </p:nvSpPr>
        <p:spPr bwMode="auto">
          <a:xfrm>
            <a:off x="3581400" y="3200401"/>
            <a:ext cx="990600" cy="369267"/>
          </a:xfrm>
          <a:prstGeom prst="rect">
            <a:avLst/>
          </a:prstGeom>
          <a:solidFill>
            <a:srgbClr val="CCFFFF"/>
          </a:solidFill>
          <a:ln w="12700">
            <a:solidFill>
              <a:schemeClr val="tx1"/>
            </a:solidFill>
            <a:miter lim="800000"/>
            <a:headEnd/>
            <a:tailEnd/>
          </a:ln>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20000"/>
              </a:spcBef>
            </a:pPr>
            <a:r>
              <a:rPr lang="zh-CN" altLang="en-US" sz="1800" dirty="0">
                <a:solidFill>
                  <a:srgbClr val="000000"/>
                </a:solidFill>
                <a:effectLst>
                  <a:outerShdw blurRad="38100" dist="38100" dir="2700000" algn="tl">
                    <a:srgbClr val="FFFFFF"/>
                  </a:outerShdw>
                </a:effectLst>
                <a:latin typeface="MS PGothic" pitchFamily="34" charset="-128"/>
              </a:rPr>
              <a:t>歌前</a:t>
            </a:r>
          </a:p>
        </p:txBody>
      </p:sp>
      <p:sp>
        <p:nvSpPr>
          <p:cNvPr id="283670" name="Text Box 23"/>
          <p:cNvSpPr txBox="1">
            <a:spLocks noChangeArrowheads="1"/>
          </p:cNvSpPr>
          <p:nvPr/>
        </p:nvSpPr>
        <p:spPr bwMode="auto">
          <a:xfrm>
            <a:off x="3581400" y="3657601"/>
            <a:ext cx="990600" cy="369267"/>
          </a:xfrm>
          <a:prstGeom prst="rect">
            <a:avLst/>
          </a:prstGeom>
          <a:solidFill>
            <a:srgbClr val="CCFFFF"/>
          </a:solidFill>
          <a:ln w="12700">
            <a:solidFill>
              <a:schemeClr val="tx1"/>
            </a:solidFill>
            <a:miter lim="800000"/>
            <a:headEnd/>
            <a:tailEnd/>
          </a:ln>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CN" altLang="en-US" sz="1800" dirty="0">
                <a:solidFill>
                  <a:srgbClr val="000000"/>
                </a:solidFill>
                <a:latin typeface="MS PGothic" pitchFamily="34" charset="-128"/>
              </a:rPr>
              <a:t>歌后</a:t>
            </a:r>
            <a:endParaRPr lang="en-US" sz="1800" dirty="0">
              <a:solidFill>
                <a:srgbClr val="000000"/>
              </a:solidFill>
              <a:latin typeface="MS PGothic" pitchFamily="34" charset="-128"/>
            </a:endParaRPr>
          </a:p>
        </p:txBody>
      </p:sp>
      <p:sp>
        <p:nvSpPr>
          <p:cNvPr id="283671" name="Text Box 24"/>
          <p:cNvSpPr txBox="1">
            <a:spLocks noChangeArrowheads="1"/>
          </p:cNvSpPr>
          <p:nvPr/>
        </p:nvSpPr>
        <p:spPr bwMode="auto">
          <a:xfrm>
            <a:off x="3581400" y="4114801"/>
            <a:ext cx="990600" cy="369267"/>
          </a:xfrm>
          <a:prstGeom prst="rect">
            <a:avLst/>
          </a:prstGeom>
          <a:solidFill>
            <a:srgbClr val="CCFFFF"/>
          </a:solidFill>
          <a:ln w="12700">
            <a:solidFill>
              <a:schemeClr val="tx1"/>
            </a:solidFill>
            <a:miter lim="800000"/>
            <a:headEnd/>
            <a:tailEnd/>
          </a:ln>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CN" altLang="en-US" sz="1800" dirty="0">
                <a:solidFill>
                  <a:srgbClr val="000000"/>
                </a:solidFill>
                <a:effectLst>
                  <a:outerShdw blurRad="38100" dist="38100" dir="2700000" algn="tl">
                    <a:srgbClr val="FFFFFF"/>
                  </a:outerShdw>
                </a:effectLst>
                <a:latin typeface="MS PGothic" pitchFamily="34" charset="-128"/>
              </a:rPr>
              <a:t>罗马</a:t>
            </a:r>
          </a:p>
        </p:txBody>
      </p:sp>
      <p:sp>
        <p:nvSpPr>
          <p:cNvPr id="283672" name="Text Box 25"/>
          <p:cNvSpPr txBox="1">
            <a:spLocks noChangeArrowheads="1"/>
          </p:cNvSpPr>
          <p:nvPr/>
        </p:nvSpPr>
        <p:spPr bwMode="auto">
          <a:xfrm>
            <a:off x="5334000" y="3200401"/>
            <a:ext cx="1066800" cy="369267"/>
          </a:xfrm>
          <a:prstGeom prst="rect">
            <a:avLst/>
          </a:prstGeom>
          <a:solidFill>
            <a:srgbClr val="CCFFFF"/>
          </a:solidFill>
          <a:ln w="12700">
            <a:solidFill>
              <a:schemeClr val="tx1"/>
            </a:solidFill>
            <a:miter lim="800000"/>
            <a:headEnd/>
            <a:tailEnd/>
          </a:ln>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CN" altLang="en-US" sz="1800" dirty="0">
                <a:solidFill>
                  <a:srgbClr val="2C1102"/>
                </a:solidFill>
                <a:latin typeface="Arial Narrow" pitchFamily="34" charset="0"/>
              </a:rPr>
              <a:t>以</a:t>
            </a:r>
            <a:r>
              <a:rPr lang="en-US" altLang="en-US" sz="1800" dirty="0">
                <a:solidFill>
                  <a:srgbClr val="2C1102"/>
                </a:solidFill>
              </a:rPr>
              <a:t>弗</a:t>
            </a:r>
            <a:r>
              <a:rPr lang="zh-CN" altLang="en-US" sz="1800" dirty="0">
                <a:solidFill>
                  <a:srgbClr val="2C1102"/>
                </a:solidFill>
              </a:rPr>
              <a:t>所</a:t>
            </a:r>
            <a:endParaRPr lang="en-US" sz="1800" dirty="0">
              <a:solidFill>
                <a:srgbClr val="2C1102"/>
              </a:solidFill>
              <a:latin typeface="Arial Narrow" pitchFamily="34" charset="0"/>
            </a:endParaRPr>
          </a:p>
        </p:txBody>
      </p:sp>
      <p:sp>
        <p:nvSpPr>
          <p:cNvPr id="283673" name="Text Box 26"/>
          <p:cNvSpPr txBox="1">
            <a:spLocks noChangeArrowheads="1"/>
          </p:cNvSpPr>
          <p:nvPr/>
        </p:nvSpPr>
        <p:spPr bwMode="auto">
          <a:xfrm>
            <a:off x="5334000" y="3657601"/>
            <a:ext cx="1066800" cy="369267"/>
          </a:xfrm>
          <a:prstGeom prst="rect">
            <a:avLst/>
          </a:prstGeom>
          <a:solidFill>
            <a:srgbClr val="CCFFFF"/>
          </a:solidFill>
          <a:ln w="12700">
            <a:solidFill>
              <a:schemeClr val="tx1"/>
            </a:solidFill>
            <a:miter lim="800000"/>
            <a:headEnd/>
            <a:tailEnd/>
          </a:ln>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CN" altLang="en-US" sz="1800" dirty="0">
                <a:solidFill>
                  <a:srgbClr val="000000"/>
                </a:solidFill>
                <a:latin typeface="MS PGothic" pitchFamily="34" charset="-128"/>
              </a:rPr>
              <a:t>歌罗西</a:t>
            </a:r>
            <a:endParaRPr lang="en-US" sz="1800" dirty="0">
              <a:solidFill>
                <a:srgbClr val="000000"/>
              </a:solidFill>
              <a:latin typeface="MS PGothic" pitchFamily="34" charset="-128"/>
            </a:endParaRPr>
          </a:p>
        </p:txBody>
      </p:sp>
      <p:sp>
        <p:nvSpPr>
          <p:cNvPr id="283674" name="Text Box 27"/>
          <p:cNvSpPr txBox="1">
            <a:spLocks noChangeArrowheads="1"/>
          </p:cNvSpPr>
          <p:nvPr/>
        </p:nvSpPr>
        <p:spPr bwMode="auto">
          <a:xfrm>
            <a:off x="5334000" y="4114801"/>
            <a:ext cx="1066800" cy="738599"/>
          </a:xfrm>
          <a:prstGeom prst="rect">
            <a:avLst/>
          </a:prstGeom>
          <a:solidFill>
            <a:srgbClr val="CCFFFF"/>
          </a:solidFill>
          <a:ln w="12700">
            <a:solidFill>
              <a:schemeClr val="tx1"/>
            </a:solidFill>
            <a:miter lim="800000"/>
            <a:headEnd/>
            <a:tailEnd/>
          </a:ln>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1800" dirty="0">
                <a:solidFill>
                  <a:srgbClr val="000000"/>
                </a:solidFill>
                <a:latin typeface="MS PGothic" pitchFamily="34" charset="-128"/>
              </a:rPr>
              <a:t>腓利门</a:t>
            </a:r>
            <a:endParaRPr lang="en-US" sz="1800" dirty="0">
              <a:solidFill>
                <a:srgbClr val="000000"/>
              </a:solidFill>
              <a:latin typeface="MS PGothic" pitchFamily="34" charset="-128"/>
            </a:endParaRPr>
          </a:p>
          <a:p>
            <a:pPr algn="ctr" eaLnBrk="1" hangingPunct="1">
              <a:spcBef>
                <a:spcPct val="50000"/>
              </a:spcBef>
            </a:pPr>
            <a:endParaRPr lang="en-US" sz="1600" dirty="0">
              <a:solidFill>
                <a:srgbClr val="000000"/>
              </a:solidFill>
              <a:latin typeface="Arial Narrow" charset="0"/>
              <a:cs typeface="Times New Roman" charset="0"/>
            </a:endParaRPr>
          </a:p>
        </p:txBody>
      </p:sp>
      <p:sp>
        <p:nvSpPr>
          <p:cNvPr id="283675" name="Text Box 28"/>
          <p:cNvSpPr txBox="1">
            <a:spLocks noChangeArrowheads="1"/>
          </p:cNvSpPr>
          <p:nvPr/>
        </p:nvSpPr>
        <p:spPr bwMode="auto">
          <a:xfrm>
            <a:off x="5334000" y="4572001"/>
            <a:ext cx="1066800" cy="369267"/>
          </a:xfrm>
          <a:prstGeom prst="rect">
            <a:avLst/>
          </a:prstGeom>
          <a:solidFill>
            <a:srgbClr val="CCFFFF"/>
          </a:solidFill>
          <a:ln w="12700">
            <a:solidFill>
              <a:schemeClr val="tx1"/>
            </a:solidFill>
            <a:miter lim="800000"/>
            <a:headEnd/>
            <a:tailEnd/>
          </a:ln>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CN" altLang="en-US" sz="1800" dirty="0">
                <a:solidFill>
                  <a:srgbClr val="000000"/>
                </a:solidFill>
                <a:latin typeface="MS PGothic" pitchFamily="34" charset="-128"/>
              </a:rPr>
              <a:t>腓利比</a:t>
            </a:r>
            <a:endParaRPr lang="en-US" sz="1800" dirty="0">
              <a:solidFill>
                <a:srgbClr val="000000"/>
              </a:solidFill>
              <a:latin typeface="MS PGothic" pitchFamily="34" charset="-128"/>
            </a:endParaRPr>
          </a:p>
        </p:txBody>
      </p:sp>
      <p:sp>
        <p:nvSpPr>
          <p:cNvPr id="283676" name="Text Box 29"/>
          <p:cNvSpPr txBox="1">
            <a:spLocks noChangeArrowheads="1"/>
          </p:cNvSpPr>
          <p:nvPr/>
        </p:nvSpPr>
        <p:spPr bwMode="auto">
          <a:xfrm>
            <a:off x="6477000" y="3200401"/>
            <a:ext cx="762000" cy="369267"/>
          </a:xfrm>
          <a:prstGeom prst="rect">
            <a:avLst/>
          </a:prstGeom>
          <a:solidFill>
            <a:srgbClr val="CCFFFF"/>
          </a:solidFill>
          <a:ln w="12700">
            <a:solidFill>
              <a:schemeClr val="tx1"/>
            </a:solidFill>
            <a:miter lim="800000"/>
            <a:headEnd/>
            <a:tailEnd/>
          </a:ln>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CN" altLang="en-US" sz="1800" dirty="0">
                <a:solidFill>
                  <a:srgbClr val="000000"/>
                </a:solidFill>
                <a:latin typeface="Arial Narrow" pitchFamily="34" charset="0"/>
              </a:rPr>
              <a:t>提前</a:t>
            </a:r>
            <a:endParaRPr lang="en-US" sz="1800" dirty="0">
              <a:solidFill>
                <a:srgbClr val="000000"/>
              </a:solidFill>
              <a:latin typeface="Arial Narrow" pitchFamily="34" charset="0"/>
            </a:endParaRPr>
          </a:p>
        </p:txBody>
      </p:sp>
      <p:sp>
        <p:nvSpPr>
          <p:cNvPr id="283677" name="Text Box 30"/>
          <p:cNvSpPr txBox="1">
            <a:spLocks noChangeArrowheads="1"/>
          </p:cNvSpPr>
          <p:nvPr/>
        </p:nvSpPr>
        <p:spPr bwMode="auto">
          <a:xfrm>
            <a:off x="6477000" y="3657601"/>
            <a:ext cx="762000" cy="369267"/>
          </a:xfrm>
          <a:prstGeom prst="rect">
            <a:avLst/>
          </a:prstGeom>
          <a:solidFill>
            <a:srgbClr val="CCFFFF"/>
          </a:solidFill>
          <a:ln w="12700">
            <a:solidFill>
              <a:schemeClr val="tx1"/>
            </a:solidFill>
            <a:miter lim="800000"/>
            <a:headEnd/>
            <a:tailEnd/>
          </a:ln>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CN" altLang="en-US" sz="1800" dirty="0">
                <a:solidFill>
                  <a:srgbClr val="000000"/>
                </a:solidFill>
                <a:latin typeface="Arial Narrow" pitchFamily="34" charset="0"/>
              </a:rPr>
              <a:t>提多</a:t>
            </a:r>
            <a:endParaRPr lang="en-US" sz="1800" dirty="0">
              <a:solidFill>
                <a:srgbClr val="000000"/>
              </a:solidFill>
              <a:latin typeface="Arial Narrow" pitchFamily="34" charset="0"/>
            </a:endParaRPr>
          </a:p>
        </p:txBody>
      </p:sp>
      <p:sp>
        <p:nvSpPr>
          <p:cNvPr id="283678" name="Text Box 31"/>
          <p:cNvSpPr txBox="1">
            <a:spLocks noChangeArrowheads="1"/>
          </p:cNvSpPr>
          <p:nvPr/>
        </p:nvSpPr>
        <p:spPr bwMode="auto">
          <a:xfrm>
            <a:off x="7391400" y="3200401"/>
            <a:ext cx="685800" cy="369267"/>
          </a:xfrm>
          <a:prstGeom prst="rect">
            <a:avLst/>
          </a:prstGeom>
          <a:solidFill>
            <a:srgbClr val="CCFFFF"/>
          </a:solidFill>
          <a:ln w="12700">
            <a:solidFill>
              <a:schemeClr val="tx1"/>
            </a:solidFill>
            <a:miter lim="800000"/>
            <a:headEnd/>
            <a:tailEnd/>
          </a:ln>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altLang="en-US" sz="1800" dirty="0">
                <a:solidFill>
                  <a:srgbClr val="000000"/>
                </a:solidFill>
                <a:latin typeface="MS PGothic" pitchFamily="34" charset="-128"/>
              </a:rPr>
              <a:t>提后</a:t>
            </a:r>
            <a:endParaRPr lang="en-US" sz="1800" dirty="0">
              <a:solidFill>
                <a:srgbClr val="000000"/>
              </a:solidFill>
              <a:latin typeface="MS PGothic" pitchFamily="34" charset="-128"/>
            </a:endParaRPr>
          </a:p>
        </p:txBody>
      </p:sp>
      <p:sp>
        <p:nvSpPr>
          <p:cNvPr id="4128" name="Text Box 32"/>
          <p:cNvSpPr txBox="1">
            <a:spLocks noChangeArrowheads="1"/>
          </p:cNvSpPr>
          <p:nvPr/>
        </p:nvSpPr>
        <p:spPr bwMode="auto">
          <a:xfrm>
            <a:off x="76200" y="4114806"/>
            <a:ext cx="990600" cy="861710"/>
          </a:xfrm>
          <a:prstGeom prst="rect">
            <a:avLst/>
          </a:prstGeom>
          <a:solidFill>
            <a:srgbClr val="790015"/>
          </a:solidFill>
          <a:ln w="12700">
            <a:solidFill>
              <a:schemeClr val="tx1"/>
            </a:solidFill>
            <a:miter lim="800000"/>
            <a:headEnd/>
            <a:tailEnd/>
          </a:ln>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1800" dirty="0">
                <a:solidFill>
                  <a:schemeClr val="bg1"/>
                </a:solidFill>
                <a:latin typeface="MS PGothic" pitchFamily="34" charset="-128"/>
              </a:rPr>
              <a:t>雅各</a:t>
            </a:r>
            <a:endParaRPr lang="en-US" sz="1800" dirty="0">
              <a:solidFill>
                <a:schemeClr val="bg1"/>
              </a:solidFill>
              <a:latin typeface="MS PGothic" pitchFamily="34" charset="-128"/>
            </a:endParaRPr>
          </a:p>
          <a:p>
            <a:pPr algn="ctr" eaLnBrk="1" hangingPunct="1"/>
            <a:r>
              <a:rPr lang="zh-CN" altLang="en-US" sz="1600" dirty="0">
                <a:solidFill>
                  <a:schemeClr val="bg1"/>
                </a:solidFill>
                <a:latin typeface="Arial Narrow" charset="0"/>
                <a:cs typeface="Times New Roman" charset="0"/>
              </a:rPr>
              <a:t>耶路撒冷</a:t>
            </a:r>
            <a:r>
              <a:rPr lang="en-US" sz="1600" dirty="0">
                <a:solidFill>
                  <a:schemeClr val="bg1"/>
                </a:solidFill>
                <a:latin typeface="Arial Narrow" charset="0"/>
                <a:cs typeface="Times New Roman" charset="0"/>
              </a:rPr>
              <a:t>?</a:t>
            </a:r>
          </a:p>
          <a:p>
            <a:pPr algn="ctr" eaLnBrk="1" hangingPunct="1"/>
            <a:r>
              <a:rPr lang="en-US" sz="1600" dirty="0">
                <a:solidFill>
                  <a:schemeClr val="bg1"/>
                </a:solidFill>
                <a:latin typeface="Arial Narrow" charset="0"/>
                <a:cs typeface="Times New Roman" charset="0"/>
              </a:rPr>
              <a:t>45-50?</a:t>
            </a:r>
          </a:p>
        </p:txBody>
      </p:sp>
      <p:grpSp>
        <p:nvGrpSpPr>
          <p:cNvPr id="2" name="Group 33"/>
          <p:cNvGrpSpPr>
            <a:grpSpLocks/>
          </p:cNvGrpSpPr>
          <p:nvPr/>
        </p:nvGrpSpPr>
        <p:grpSpPr bwMode="auto">
          <a:xfrm>
            <a:off x="6477000" y="4114806"/>
            <a:ext cx="1676400" cy="1776413"/>
            <a:chOff x="4080" y="2592"/>
            <a:chExt cx="1056" cy="1119"/>
          </a:xfrm>
          <a:solidFill>
            <a:srgbClr val="790015"/>
          </a:solidFill>
        </p:grpSpPr>
        <p:sp>
          <p:nvSpPr>
            <p:cNvPr id="283690" name="Text Box 34"/>
            <p:cNvSpPr txBox="1">
              <a:spLocks noChangeArrowheads="1"/>
            </p:cNvSpPr>
            <p:nvPr/>
          </p:nvSpPr>
          <p:spPr bwMode="auto">
            <a:xfrm>
              <a:off x="4080" y="2592"/>
              <a:ext cx="480" cy="562"/>
            </a:xfrm>
            <a:prstGeom prst="rect">
              <a:avLst/>
            </a:prstGeom>
            <a:grpFill/>
            <a:ln w="12700">
              <a:solidFill>
                <a:schemeClr val="tx1"/>
              </a:solidFill>
              <a:miter lim="800000"/>
              <a:headEnd/>
              <a:tailEnd/>
            </a:ln>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1800" dirty="0">
                  <a:solidFill>
                    <a:srgbClr val="FFFFFF"/>
                  </a:solidFill>
                  <a:latin typeface="MS PGothic" pitchFamily="34" charset="-128"/>
                </a:rPr>
                <a:t>彼</a:t>
              </a:r>
              <a:r>
                <a:rPr lang="en-US" altLang="zh-CN" sz="1800" dirty="0">
                  <a:solidFill>
                    <a:srgbClr val="FFFFFF"/>
                  </a:solidFill>
                  <a:latin typeface="MS PGothic" pitchFamily="34" charset="-128"/>
                </a:rPr>
                <a:t>  </a:t>
              </a:r>
              <a:r>
                <a:rPr lang="zh-CN" altLang="en-US" sz="1800" dirty="0">
                  <a:solidFill>
                    <a:srgbClr val="FFFFFF"/>
                  </a:solidFill>
                  <a:latin typeface="MS PGothic" pitchFamily="34" charset="-128"/>
                </a:rPr>
                <a:t>前</a:t>
              </a:r>
              <a:endParaRPr lang="en-US" sz="1800" dirty="0">
                <a:solidFill>
                  <a:srgbClr val="FFFFFF"/>
                </a:solidFill>
                <a:latin typeface="MS PGothic" pitchFamily="34" charset="-128"/>
              </a:endParaRPr>
            </a:p>
            <a:p>
              <a:pPr algn="ctr"/>
              <a:r>
                <a:rPr lang="en-US" sz="1600" dirty="0">
                  <a:solidFill>
                    <a:srgbClr val="FFFFFF"/>
                  </a:solidFill>
                </a:rPr>
                <a:t>罗马</a:t>
              </a:r>
              <a:endParaRPr lang="en-US" altLang="ja-JP" sz="1600" dirty="0">
                <a:solidFill>
                  <a:srgbClr val="FFFFFF"/>
                </a:solidFill>
              </a:endParaRPr>
            </a:p>
            <a:p>
              <a:pPr algn="ctr" eaLnBrk="1" hangingPunct="1"/>
              <a:r>
                <a:rPr lang="en-US" sz="1600" dirty="0">
                  <a:solidFill>
                    <a:schemeClr val="bg1"/>
                  </a:solidFill>
                  <a:latin typeface="Arial Narrow" charset="0"/>
                  <a:cs typeface="Times New Roman" charset="0"/>
                </a:rPr>
                <a:t>64</a:t>
              </a:r>
            </a:p>
          </p:txBody>
        </p:sp>
        <p:sp>
          <p:nvSpPr>
            <p:cNvPr id="283691" name="Text Box 35"/>
            <p:cNvSpPr txBox="1">
              <a:spLocks noChangeArrowheads="1"/>
            </p:cNvSpPr>
            <p:nvPr/>
          </p:nvSpPr>
          <p:spPr bwMode="auto">
            <a:xfrm>
              <a:off x="4080" y="3168"/>
              <a:ext cx="480" cy="543"/>
            </a:xfrm>
            <a:prstGeom prst="rect">
              <a:avLst/>
            </a:prstGeom>
            <a:grpFill/>
            <a:ln w="12700">
              <a:solidFill>
                <a:schemeClr val="tx1"/>
              </a:solidFill>
              <a:miter lim="800000"/>
              <a:headEnd/>
              <a:tailEnd/>
            </a:ln>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1800" dirty="0">
                  <a:solidFill>
                    <a:srgbClr val="FFFFFF"/>
                  </a:solidFill>
                  <a:latin typeface="MS PGothic" pitchFamily="34" charset="-128"/>
                </a:rPr>
                <a:t>彼后</a:t>
              </a:r>
              <a:endParaRPr lang="en-US" sz="1800" dirty="0">
                <a:solidFill>
                  <a:srgbClr val="FFFFFF"/>
                </a:solidFill>
                <a:latin typeface="MS PGothic" pitchFamily="34" charset="-128"/>
              </a:endParaRPr>
            </a:p>
            <a:p>
              <a:pPr algn="ctr"/>
              <a:r>
                <a:rPr lang="en-US" sz="1600" dirty="0">
                  <a:solidFill>
                    <a:srgbClr val="FFFFFF"/>
                  </a:solidFill>
                </a:rPr>
                <a:t>罗马</a:t>
              </a:r>
              <a:endParaRPr lang="en-US" altLang="ja-JP" sz="1600" dirty="0">
                <a:solidFill>
                  <a:srgbClr val="FFFFFF"/>
                </a:solidFill>
              </a:endParaRPr>
            </a:p>
            <a:p>
              <a:pPr algn="ctr" eaLnBrk="1" hangingPunct="1"/>
              <a:r>
                <a:rPr lang="en-US" sz="1600" dirty="0">
                  <a:solidFill>
                    <a:schemeClr val="bg1"/>
                  </a:solidFill>
                  <a:latin typeface="Arial Narrow" charset="0"/>
                  <a:cs typeface="Times New Roman" charset="0"/>
                </a:rPr>
                <a:t>64</a:t>
              </a:r>
            </a:p>
          </p:txBody>
        </p:sp>
        <p:sp>
          <p:nvSpPr>
            <p:cNvPr id="283692" name="Text Box 36"/>
            <p:cNvSpPr txBox="1">
              <a:spLocks noChangeArrowheads="1"/>
            </p:cNvSpPr>
            <p:nvPr/>
          </p:nvSpPr>
          <p:spPr bwMode="auto">
            <a:xfrm>
              <a:off x="4608" y="2593"/>
              <a:ext cx="528" cy="543"/>
            </a:xfrm>
            <a:prstGeom prst="rect">
              <a:avLst/>
            </a:prstGeom>
            <a:grpFill/>
            <a:ln w="12700">
              <a:solidFill>
                <a:schemeClr val="tx1"/>
              </a:solidFill>
              <a:miter lim="800000"/>
              <a:headEnd/>
              <a:tailEnd/>
            </a:ln>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1800" dirty="0">
                  <a:solidFill>
                    <a:srgbClr val="FFFFFF"/>
                  </a:solidFill>
                  <a:latin typeface="MS PGothic" pitchFamily="34" charset="-128"/>
                </a:rPr>
                <a:t>希伯来</a:t>
              </a:r>
              <a:endParaRPr lang="en-US" sz="1800" dirty="0">
                <a:solidFill>
                  <a:srgbClr val="FFFFFF"/>
                </a:solidFill>
                <a:latin typeface="MS PGothic" pitchFamily="34" charset="-128"/>
              </a:endParaRPr>
            </a:p>
            <a:p>
              <a:pPr algn="ctr" eaLnBrk="1" hangingPunct="1"/>
              <a:r>
                <a:rPr lang="zh-CN" altLang="en-US" sz="1600" dirty="0">
                  <a:solidFill>
                    <a:schemeClr val="bg1"/>
                  </a:solidFill>
                  <a:latin typeface="Arial Narrow" charset="0"/>
                  <a:cs typeface="Times New Roman" charset="0"/>
                </a:rPr>
                <a:t>未知</a:t>
              </a:r>
              <a:endParaRPr lang="en-US" altLang="zh-CN" sz="1600" dirty="0">
                <a:solidFill>
                  <a:schemeClr val="bg1"/>
                </a:solidFill>
                <a:latin typeface="Arial Narrow" charset="0"/>
                <a:cs typeface="Times New Roman" charset="0"/>
              </a:endParaRPr>
            </a:p>
            <a:p>
              <a:pPr algn="ctr" eaLnBrk="1" hangingPunct="1"/>
              <a:r>
                <a:rPr lang="en-US" sz="1600" dirty="0">
                  <a:solidFill>
                    <a:schemeClr val="bg1"/>
                  </a:solidFill>
                  <a:latin typeface="Arial Narrow" charset="0"/>
                  <a:cs typeface="Times New Roman" charset="0"/>
                </a:rPr>
                <a:t>67</a:t>
              </a:r>
            </a:p>
          </p:txBody>
        </p:sp>
        <p:sp>
          <p:nvSpPr>
            <p:cNvPr id="283693" name="Text Box 37"/>
            <p:cNvSpPr txBox="1">
              <a:spLocks noChangeArrowheads="1"/>
            </p:cNvSpPr>
            <p:nvPr/>
          </p:nvSpPr>
          <p:spPr bwMode="auto">
            <a:xfrm>
              <a:off x="4608" y="3168"/>
              <a:ext cx="528" cy="543"/>
            </a:xfrm>
            <a:prstGeom prst="rect">
              <a:avLst/>
            </a:prstGeom>
            <a:grpFill/>
            <a:ln w="12700">
              <a:solidFill>
                <a:schemeClr val="tx1"/>
              </a:solidFill>
              <a:miter lim="800000"/>
              <a:headEnd/>
              <a:tailEnd/>
            </a:ln>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1800" dirty="0">
                  <a:solidFill>
                    <a:srgbClr val="FFFFFF"/>
                  </a:solidFill>
                  <a:latin typeface="MS PGothic" pitchFamily="34" charset="-128"/>
                </a:rPr>
                <a:t>犹大</a:t>
              </a:r>
              <a:endParaRPr lang="en-US" sz="1800" dirty="0">
                <a:solidFill>
                  <a:srgbClr val="FFFFFF"/>
                </a:solidFill>
                <a:latin typeface="MS PGothic" pitchFamily="34" charset="-128"/>
              </a:endParaRPr>
            </a:p>
            <a:p>
              <a:pPr algn="ctr" eaLnBrk="1" hangingPunct="1"/>
              <a:r>
                <a:rPr lang="zh-CN" altLang="en-US" sz="1600" dirty="0">
                  <a:solidFill>
                    <a:schemeClr val="bg1"/>
                  </a:solidFill>
                  <a:latin typeface="Arial Narrow" charset="0"/>
                  <a:cs typeface="Times New Roman" charset="0"/>
                </a:rPr>
                <a:t>未知</a:t>
              </a:r>
              <a:endParaRPr lang="en-US" altLang="zh-CN" sz="1600" dirty="0">
                <a:solidFill>
                  <a:schemeClr val="bg1"/>
                </a:solidFill>
                <a:latin typeface="Arial Narrow" charset="0"/>
                <a:cs typeface="Times New Roman" charset="0"/>
              </a:endParaRPr>
            </a:p>
            <a:p>
              <a:pPr algn="ctr" eaLnBrk="1" hangingPunct="1"/>
              <a:r>
                <a:rPr lang="en-US" sz="1600" dirty="0">
                  <a:solidFill>
                    <a:schemeClr val="bg1"/>
                  </a:solidFill>
                  <a:latin typeface="Arial Narrow" charset="0"/>
                  <a:cs typeface="Times New Roman" charset="0"/>
                </a:rPr>
                <a:t>67-68</a:t>
              </a:r>
            </a:p>
          </p:txBody>
        </p:sp>
      </p:grpSp>
      <p:grpSp>
        <p:nvGrpSpPr>
          <p:cNvPr id="3" name="Group 38"/>
          <p:cNvGrpSpPr>
            <a:grpSpLocks/>
          </p:cNvGrpSpPr>
          <p:nvPr/>
        </p:nvGrpSpPr>
        <p:grpSpPr bwMode="auto">
          <a:xfrm>
            <a:off x="8244408" y="3140968"/>
            <a:ext cx="762000" cy="3481388"/>
            <a:chOff x="5184" y="2016"/>
            <a:chExt cx="480" cy="2193"/>
          </a:xfrm>
          <a:solidFill>
            <a:srgbClr val="790015"/>
          </a:solidFill>
        </p:grpSpPr>
        <p:sp>
          <p:nvSpPr>
            <p:cNvPr id="283686" name="Text Box 39"/>
            <p:cNvSpPr txBox="1">
              <a:spLocks noChangeArrowheads="1"/>
            </p:cNvSpPr>
            <p:nvPr/>
          </p:nvSpPr>
          <p:spPr bwMode="auto">
            <a:xfrm>
              <a:off x="5184" y="2016"/>
              <a:ext cx="480" cy="543"/>
            </a:xfrm>
            <a:prstGeom prst="rect">
              <a:avLst/>
            </a:prstGeom>
            <a:grpFill/>
            <a:ln w="12700">
              <a:solidFill>
                <a:schemeClr val="tx1"/>
              </a:solidFill>
              <a:miter lim="800000"/>
              <a:headEnd/>
              <a:tailEnd/>
            </a:ln>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1800" dirty="0">
                  <a:solidFill>
                    <a:srgbClr val="FFFFFF"/>
                  </a:solidFill>
                  <a:latin typeface="MS PGothic" pitchFamily="34" charset="-128"/>
                </a:rPr>
                <a:t>约</a:t>
              </a:r>
              <a:r>
                <a:rPr lang="en-US" altLang="zh-CN" sz="1800" dirty="0">
                  <a:solidFill>
                    <a:srgbClr val="FFFFFF"/>
                  </a:solidFill>
                  <a:latin typeface="MS PGothic" pitchFamily="34" charset="-128"/>
                </a:rPr>
                <a:t> 1</a:t>
              </a:r>
              <a:endParaRPr lang="en-US" sz="1800" dirty="0">
                <a:solidFill>
                  <a:srgbClr val="FFFFFF"/>
                </a:solidFill>
                <a:latin typeface="MS PGothic" pitchFamily="34" charset="-128"/>
              </a:endParaRPr>
            </a:p>
            <a:p>
              <a:pPr algn="ctr" eaLnBrk="1" hangingPunct="1"/>
              <a:r>
                <a:rPr lang="zh-CN" altLang="en-US" sz="1600" dirty="0">
                  <a:solidFill>
                    <a:schemeClr val="bg1"/>
                  </a:solidFill>
                  <a:latin typeface="Arial Narrow" charset="0"/>
                  <a:cs typeface="Times New Roman" charset="0"/>
                </a:rPr>
                <a:t>以佛所</a:t>
              </a:r>
              <a:endParaRPr lang="en-US" sz="1600" dirty="0">
                <a:solidFill>
                  <a:schemeClr val="bg1"/>
                </a:solidFill>
                <a:latin typeface="Arial Narrow" charset="0"/>
                <a:cs typeface="Times New Roman" charset="0"/>
              </a:endParaRPr>
            </a:p>
            <a:p>
              <a:pPr algn="ctr" eaLnBrk="1" hangingPunct="1"/>
              <a:r>
                <a:rPr lang="en-US" sz="1600" dirty="0">
                  <a:solidFill>
                    <a:schemeClr val="bg1"/>
                  </a:solidFill>
                  <a:latin typeface="Arial Narrow" charset="0"/>
                  <a:cs typeface="Times New Roman" charset="0"/>
                </a:rPr>
                <a:t>85-95</a:t>
              </a:r>
            </a:p>
          </p:txBody>
        </p:sp>
        <p:sp>
          <p:nvSpPr>
            <p:cNvPr id="283687" name="Text Box 40"/>
            <p:cNvSpPr txBox="1">
              <a:spLocks noChangeArrowheads="1"/>
            </p:cNvSpPr>
            <p:nvPr/>
          </p:nvSpPr>
          <p:spPr bwMode="auto">
            <a:xfrm>
              <a:off x="5184" y="2592"/>
              <a:ext cx="480" cy="543"/>
            </a:xfrm>
            <a:prstGeom prst="rect">
              <a:avLst/>
            </a:prstGeom>
            <a:grpFill/>
            <a:ln w="12700">
              <a:solidFill>
                <a:schemeClr val="tx1"/>
              </a:solidFill>
              <a:miter lim="800000"/>
              <a:headEnd/>
              <a:tailEnd/>
            </a:ln>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1800" dirty="0">
                  <a:solidFill>
                    <a:srgbClr val="FFFFFF"/>
                  </a:solidFill>
                  <a:latin typeface="MS PGothic" pitchFamily="34" charset="-128"/>
                </a:rPr>
                <a:t>约</a:t>
              </a:r>
              <a:r>
                <a:rPr lang="en-US" altLang="zh-CN" sz="1800" dirty="0">
                  <a:solidFill>
                    <a:srgbClr val="FFFFFF"/>
                  </a:solidFill>
                  <a:latin typeface="MS PGothic" pitchFamily="34" charset="-128"/>
                </a:rPr>
                <a:t> 2</a:t>
              </a:r>
              <a:endParaRPr lang="en-US" sz="1800" dirty="0">
                <a:solidFill>
                  <a:srgbClr val="FFFFFF"/>
                </a:solidFill>
                <a:latin typeface="MS PGothic" pitchFamily="34" charset="-128"/>
              </a:endParaRPr>
            </a:p>
            <a:p>
              <a:pPr algn="ctr" eaLnBrk="1" hangingPunct="1"/>
              <a:r>
                <a:rPr lang="zh-CN" altLang="en-US" sz="1600" dirty="0">
                  <a:solidFill>
                    <a:schemeClr val="bg1"/>
                  </a:solidFill>
                  <a:latin typeface="Arial Narrow" charset="0"/>
                  <a:cs typeface="Times New Roman" charset="0"/>
                </a:rPr>
                <a:t>以佛所</a:t>
              </a:r>
              <a:endParaRPr lang="en-US" sz="1600" dirty="0">
                <a:solidFill>
                  <a:schemeClr val="bg1"/>
                </a:solidFill>
                <a:latin typeface="Arial Narrow" charset="0"/>
                <a:cs typeface="Times New Roman" charset="0"/>
              </a:endParaRPr>
            </a:p>
            <a:p>
              <a:pPr algn="ctr" eaLnBrk="1" hangingPunct="1"/>
              <a:r>
                <a:rPr lang="en-US" sz="1600" dirty="0">
                  <a:solidFill>
                    <a:schemeClr val="bg1"/>
                  </a:solidFill>
                  <a:latin typeface="Arial Narrow" charset="0"/>
                  <a:cs typeface="Times New Roman" charset="0"/>
                </a:rPr>
                <a:t>85-95</a:t>
              </a:r>
            </a:p>
          </p:txBody>
        </p:sp>
        <p:sp>
          <p:nvSpPr>
            <p:cNvPr id="283688" name="Text Box 41"/>
            <p:cNvSpPr txBox="1">
              <a:spLocks noChangeArrowheads="1"/>
            </p:cNvSpPr>
            <p:nvPr/>
          </p:nvSpPr>
          <p:spPr bwMode="auto">
            <a:xfrm>
              <a:off x="5184" y="3168"/>
              <a:ext cx="480" cy="543"/>
            </a:xfrm>
            <a:prstGeom prst="rect">
              <a:avLst/>
            </a:prstGeom>
            <a:grpFill/>
            <a:ln w="12700">
              <a:solidFill>
                <a:schemeClr val="tx1"/>
              </a:solidFill>
              <a:miter lim="800000"/>
              <a:headEnd/>
              <a:tailEnd/>
            </a:ln>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1800" dirty="0">
                  <a:solidFill>
                    <a:srgbClr val="FFFFFF"/>
                  </a:solidFill>
                  <a:latin typeface="MS PGothic" pitchFamily="34" charset="-128"/>
                </a:rPr>
                <a:t>约</a:t>
              </a:r>
              <a:r>
                <a:rPr lang="en-US" altLang="zh-CN" sz="1800" dirty="0">
                  <a:solidFill>
                    <a:srgbClr val="FFFFFF"/>
                  </a:solidFill>
                  <a:latin typeface="MS PGothic" pitchFamily="34" charset="-128"/>
                </a:rPr>
                <a:t> 3</a:t>
              </a:r>
              <a:endParaRPr lang="en-US" sz="1800" dirty="0">
                <a:solidFill>
                  <a:srgbClr val="FFFFFF"/>
                </a:solidFill>
                <a:latin typeface="MS PGothic" pitchFamily="34" charset="-128"/>
              </a:endParaRPr>
            </a:p>
            <a:p>
              <a:pPr algn="ctr" eaLnBrk="1" hangingPunct="1"/>
              <a:r>
                <a:rPr lang="zh-CN" altLang="en-US" sz="1600" dirty="0">
                  <a:solidFill>
                    <a:schemeClr val="bg1"/>
                  </a:solidFill>
                  <a:latin typeface="Arial Narrow" charset="0"/>
                  <a:cs typeface="Times New Roman" charset="0"/>
                </a:rPr>
                <a:t>以佛所</a:t>
              </a:r>
              <a:endParaRPr lang="en-US" sz="1600" dirty="0">
                <a:solidFill>
                  <a:schemeClr val="bg1"/>
                </a:solidFill>
                <a:latin typeface="Arial Narrow" charset="0"/>
                <a:cs typeface="Times New Roman" charset="0"/>
              </a:endParaRPr>
            </a:p>
            <a:p>
              <a:pPr algn="ctr" eaLnBrk="1" hangingPunct="1"/>
              <a:r>
                <a:rPr lang="en-US" sz="1600" dirty="0">
                  <a:solidFill>
                    <a:schemeClr val="bg1"/>
                  </a:solidFill>
                  <a:latin typeface="Arial Narrow" charset="0"/>
                  <a:cs typeface="Times New Roman" charset="0"/>
                </a:rPr>
                <a:t>85-95</a:t>
              </a:r>
            </a:p>
          </p:txBody>
        </p:sp>
        <p:sp>
          <p:nvSpPr>
            <p:cNvPr id="283689" name="Text Box 42"/>
            <p:cNvSpPr txBox="1">
              <a:spLocks noChangeArrowheads="1"/>
            </p:cNvSpPr>
            <p:nvPr/>
          </p:nvSpPr>
          <p:spPr bwMode="auto">
            <a:xfrm>
              <a:off x="5184" y="3744"/>
              <a:ext cx="480" cy="465"/>
            </a:xfrm>
            <a:prstGeom prst="rect">
              <a:avLst/>
            </a:prstGeom>
            <a:grpFill/>
            <a:ln w="12700">
              <a:solidFill>
                <a:schemeClr val="tx1"/>
              </a:solidFill>
              <a:miter lim="800000"/>
              <a:headEnd/>
              <a:tailEnd/>
            </a:ln>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1400" dirty="0">
                  <a:solidFill>
                    <a:srgbClr val="FFFFFF"/>
                  </a:solidFill>
                </a:rPr>
                <a:t>启示录</a:t>
              </a:r>
              <a:endParaRPr lang="en-US" sz="1400" dirty="0">
                <a:solidFill>
                  <a:srgbClr val="FFFFFF"/>
                </a:solidFill>
                <a:latin typeface="Arial Narrow" pitchFamily="34" charset="0"/>
                <a:cs typeface="Times New Roman" pitchFamily="18" charset="0"/>
              </a:endParaRPr>
            </a:p>
            <a:p>
              <a:pPr algn="ctr" eaLnBrk="1" hangingPunct="1"/>
              <a:r>
                <a:rPr lang="zh-TW" altLang="en-US" sz="1400" dirty="0">
                  <a:solidFill>
                    <a:srgbClr val="FFFFFF"/>
                  </a:solidFill>
                </a:rPr>
                <a:t>帕特莫斯</a:t>
              </a:r>
              <a:endParaRPr lang="en-US" altLang="zh-TW" sz="1400" dirty="0">
                <a:solidFill>
                  <a:srgbClr val="FFFFFF"/>
                </a:solidFill>
              </a:endParaRPr>
            </a:p>
            <a:p>
              <a:pPr algn="ctr" eaLnBrk="1" hangingPunct="1"/>
              <a:r>
                <a:rPr lang="en-US" sz="1400" dirty="0">
                  <a:solidFill>
                    <a:srgbClr val="FFFFFF"/>
                  </a:solidFill>
                  <a:latin typeface="Arial Narrow" charset="0"/>
                  <a:cs typeface="Times New Roman" charset="0"/>
                </a:rPr>
                <a:t>95-96</a:t>
              </a:r>
            </a:p>
          </p:txBody>
        </p:sp>
      </p:grpSp>
      <p:sp>
        <p:nvSpPr>
          <p:cNvPr id="4139" name="Line 43"/>
          <p:cNvSpPr>
            <a:spLocks noChangeShapeType="1"/>
          </p:cNvSpPr>
          <p:nvPr/>
        </p:nvSpPr>
        <p:spPr bwMode="auto">
          <a:xfrm flipV="1">
            <a:off x="6781800" y="2057400"/>
            <a:ext cx="0" cy="4038600"/>
          </a:xfrm>
          <a:prstGeom prst="line">
            <a:avLst/>
          </a:prstGeom>
          <a:noFill/>
          <a:ln w="38100">
            <a:solidFill>
              <a:srgbClr val="FF0000"/>
            </a:solidFill>
            <a:round/>
            <a:headEnd/>
            <a:tailEnd type="triangle" w="med" len="med"/>
          </a:ln>
          <a:extLst>
            <a:ext uri="{909E8E84-426E-40dd-AFC4-6F175D3DCCD1}">
              <a14:hiddenFill xmlns:a14="http://schemas.microsoft.com/office/drawing/2010/main" xmlns="">
                <a:noFill/>
              </a14:hiddenFill>
            </a:ext>
          </a:extLst>
        </p:spPr>
        <p:txBody>
          <a:bodyPr lIns="91376" tIns="45688" rIns="91376" bIns="45688"/>
          <a:lstStyle/>
          <a:p>
            <a:endParaRPr lang="en-US"/>
          </a:p>
        </p:txBody>
      </p:sp>
      <p:sp>
        <p:nvSpPr>
          <p:cNvPr id="4140" name="Text Box 44"/>
          <p:cNvSpPr txBox="1">
            <a:spLocks noChangeArrowheads="1"/>
          </p:cNvSpPr>
          <p:nvPr/>
        </p:nvSpPr>
        <p:spPr bwMode="auto">
          <a:xfrm>
            <a:off x="5943600" y="6096005"/>
            <a:ext cx="990600" cy="400045"/>
          </a:xfrm>
          <a:prstGeom prst="rect">
            <a:avLst/>
          </a:prstGeom>
          <a:solidFill>
            <a:schemeClr val="bg1"/>
          </a:solidFill>
          <a:ln w="38100">
            <a:solidFill>
              <a:srgbClr val="FF0000"/>
            </a:solidFill>
            <a:miter lim="800000"/>
            <a:headEnd/>
            <a:tailEnd/>
          </a:ln>
          <a:extLst/>
        </p:spPr>
        <p:txBody>
          <a:bodyPr lIns="91376" tIns="45688" rIns="91376" bIns="45688">
            <a:spAutoFit/>
          </a:bodyPr>
          <a:lstStyle>
            <a:defPPr>
              <a:defRPr lang="en-US"/>
            </a:defPPr>
            <a:lvl1pPr eaLnBrk="1" hangingPunct="1">
              <a:spcBef>
                <a:spcPct val="50000"/>
              </a:spcBef>
              <a:defRPr sz="2000" b="1">
                <a:solidFill>
                  <a:srgbClr val="000000"/>
                </a:solidFill>
                <a:latin typeface="Arial Narrow" charset="0"/>
                <a:cs typeface="Times New Roman" charset="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defTabSz="456880" eaLnBrk="0" fontAlgn="base" hangingPunct="0">
              <a:spcBef>
                <a:spcPct val="0"/>
              </a:spcBef>
              <a:spcAft>
                <a:spcPct val="0"/>
              </a:spcAft>
            </a:lvl6pPr>
            <a:lvl7pPr marL="2971800" indent="-228600" defTabSz="456880" eaLnBrk="0" fontAlgn="base" hangingPunct="0">
              <a:spcBef>
                <a:spcPct val="0"/>
              </a:spcBef>
              <a:spcAft>
                <a:spcPct val="0"/>
              </a:spcAft>
            </a:lvl7pPr>
            <a:lvl8pPr marL="3429000" indent="-228600" defTabSz="456880" eaLnBrk="0" fontAlgn="base" hangingPunct="0">
              <a:spcBef>
                <a:spcPct val="0"/>
              </a:spcBef>
              <a:spcAft>
                <a:spcPct val="0"/>
              </a:spcAft>
            </a:lvl8pPr>
            <a:lvl9pPr marL="3886200" indent="-228600" defTabSz="456880" eaLnBrk="0" fontAlgn="base" hangingPunct="0">
              <a:spcBef>
                <a:spcPct val="0"/>
              </a:spcBef>
              <a:spcAft>
                <a:spcPct val="0"/>
              </a:spcAft>
            </a:lvl9pPr>
          </a:lstStyle>
          <a:p>
            <a:r>
              <a:rPr lang="zh-CN" altLang="en-US" dirty="0"/>
              <a:t>七月</a:t>
            </a:r>
            <a:r>
              <a:rPr lang="en-US" altLang="ja-JP" dirty="0"/>
              <a:t> 64</a:t>
            </a:r>
            <a:endParaRPr lang="en-US" dirty="0"/>
          </a:p>
        </p:txBody>
      </p:sp>
      <p:sp>
        <p:nvSpPr>
          <p:cNvPr id="4141" name="Text Box 45"/>
          <p:cNvSpPr txBox="1">
            <a:spLocks noChangeArrowheads="1"/>
          </p:cNvSpPr>
          <p:nvPr/>
        </p:nvSpPr>
        <p:spPr bwMode="auto">
          <a:xfrm>
            <a:off x="7092280" y="6237312"/>
            <a:ext cx="1512168" cy="400045"/>
          </a:xfrm>
          <a:prstGeom prst="rect">
            <a:avLst/>
          </a:prstGeom>
          <a:solidFill>
            <a:schemeClr val="bg1"/>
          </a:solidFill>
          <a:ln w="38100">
            <a:solidFill>
              <a:srgbClr val="FF0000"/>
            </a:solidFill>
            <a:miter lim="800000"/>
            <a:headEnd/>
            <a:tailEnd/>
          </a:ln>
        </p:spPr>
        <p:txBody>
          <a:bodyPr lIns="91376" tIns="45688" rIns="91376" bIns="45688">
            <a:spAutoFit/>
          </a:bodyPr>
          <a:lstStyle>
            <a:defPPr>
              <a:defRPr lang="en-US"/>
            </a:defPPr>
            <a:lvl1pPr eaLnBrk="1" hangingPunct="1">
              <a:spcBef>
                <a:spcPct val="50000"/>
              </a:spcBef>
              <a:defRPr sz="2000" b="1">
                <a:solidFill>
                  <a:srgbClr val="000000"/>
                </a:solidFill>
                <a:latin typeface="Arial Narrow" charset="0"/>
                <a:cs typeface="Times New Roman" charset="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defTabSz="456880" eaLnBrk="0" fontAlgn="base" hangingPunct="0">
              <a:spcBef>
                <a:spcPct val="0"/>
              </a:spcBef>
              <a:spcAft>
                <a:spcPct val="0"/>
              </a:spcAft>
            </a:lvl6pPr>
            <a:lvl7pPr marL="2971800" indent="-228600" defTabSz="456880" eaLnBrk="0" fontAlgn="base" hangingPunct="0">
              <a:spcBef>
                <a:spcPct val="0"/>
              </a:spcBef>
              <a:spcAft>
                <a:spcPct val="0"/>
              </a:spcAft>
            </a:lvl7pPr>
            <a:lvl8pPr marL="3429000" indent="-228600" defTabSz="456880" eaLnBrk="0" fontAlgn="base" hangingPunct="0">
              <a:spcBef>
                <a:spcPct val="0"/>
              </a:spcBef>
              <a:spcAft>
                <a:spcPct val="0"/>
              </a:spcAft>
            </a:lvl8pPr>
            <a:lvl9pPr marL="3886200" indent="-228600" defTabSz="456880" eaLnBrk="0" fontAlgn="base" hangingPunct="0">
              <a:spcBef>
                <a:spcPct val="0"/>
              </a:spcBef>
              <a:spcAft>
                <a:spcPct val="0"/>
              </a:spcAft>
            </a:lvl9pPr>
          </a:lstStyle>
          <a:p>
            <a:r>
              <a:rPr lang="zh-CN" altLang="en-US" dirty="0"/>
              <a:t>九月二日</a:t>
            </a:r>
            <a:r>
              <a:rPr lang="en-US" altLang="zh-CN" dirty="0"/>
              <a:t> </a:t>
            </a:r>
            <a:r>
              <a:rPr lang="en-US" altLang="ja-JP" dirty="0"/>
              <a:t>70</a:t>
            </a:r>
            <a:endParaRPr lang="en-US" dirty="0"/>
          </a:p>
        </p:txBody>
      </p:sp>
      <p:sp>
        <p:nvSpPr>
          <p:cNvPr id="4142" name="Line 46"/>
          <p:cNvSpPr>
            <a:spLocks noChangeShapeType="1"/>
          </p:cNvSpPr>
          <p:nvPr/>
        </p:nvSpPr>
        <p:spPr bwMode="auto">
          <a:xfrm flipV="1">
            <a:off x="8460432" y="2060848"/>
            <a:ext cx="0" cy="4038600"/>
          </a:xfrm>
          <a:prstGeom prst="line">
            <a:avLst/>
          </a:prstGeom>
          <a:noFill/>
          <a:ln w="38100">
            <a:solidFill>
              <a:srgbClr val="FF0000"/>
            </a:solidFill>
            <a:round/>
            <a:headEnd/>
            <a:tailEnd type="triangle" w="med" len="med"/>
          </a:ln>
          <a:extLst>
            <a:ext uri="{909E8E84-426E-40dd-AFC4-6F175D3DCCD1}">
              <a14:hiddenFill xmlns:a14="http://schemas.microsoft.com/office/drawing/2010/main" xmlns="">
                <a:noFill/>
              </a14:hiddenFill>
            </a:ext>
          </a:extLst>
        </p:spPr>
        <p:txBody>
          <a:bodyPr lIns="91376" tIns="45688" rIns="91376" bIns="45688"/>
          <a:lstStyle/>
          <a:p>
            <a:endParaRPr lang="en-US"/>
          </a:p>
        </p:txBody>
      </p:sp>
    </p:spTree>
    <p:extLst>
      <p:ext uri="{BB962C8B-B14F-4D97-AF65-F5344CB8AC3E}">
        <p14:creationId xmlns:p14="http://schemas.microsoft.com/office/powerpoint/2010/main" val="21808015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128"/>
                                        </p:tgtEl>
                                        <p:attrNameLst>
                                          <p:attrName>style.visibility</p:attrName>
                                        </p:attrNameLst>
                                      </p:cBhvr>
                                      <p:to>
                                        <p:strVal val="visible"/>
                                      </p:to>
                                    </p:set>
                                    <p:anim calcmode="lin" valueType="num">
                                      <p:cBhvr additive="base">
                                        <p:cTn id="7" dur="500" fill="hold"/>
                                        <p:tgtEl>
                                          <p:spTgt spid="4128"/>
                                        </p:tgtEl>
                                        <p:attrNameLst>
                                          <p:attrName>ppt_x</p:attrName>
                                        </p:attrNameLst>
                                      </p:cBhvr>
                                      <p:tavLst>
                                        <p:tav tm="0">
                                          <p:val>
                                            <p:strVal val="0-#ppt_w/2"/>
                                          </p:val>
                                        </p:tav>
                                        <p:tav tm="100000">
                                          <p:val>
                                            <p:strVal val="#ppt_x"/>
                                          </p:val>
                                        </p:tav>
                                      </p:tavLst>
                                    </p:anim>
                                    <p:anim calcmode="lin" valueType="num">
                                      <p:cBhvr additive="base">
                                        <p:cTn id="8" dur="500" fill="hold"/>
                                        <p:tgtEl>
                                          <p:spTgt spid="4128"/>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0-#ppt_w/2"/>
                                          </p:val>
                                        </p:tav>
                                        <p:tav tm="100000">
                                          <p:val>
                                            <p:strVal val="#ppt_x"/>
                                          </p:val>
                                        </p:tav>
                                      </p:tavLst>
                                    </p:anim>
                                    <p:anim calcmode="lin" valueType="num">
                                      <p:cBhvr additive="base">
                                        <p:cTn id="14" dur="500" fill="hold"/>
                                        <p:tgtEl>
                                          <p:spTgt spid="2"/>
                                        </p:tgtEl>
                                        <p:attrNameLst>
                                          <p:attrName>ppt_y</p:attrName>
                                        </p:attrNameLst>
                                      </p:cBhvr>
                                      <p:tavLst>
                                        <p:tav tm="0">
                                          <p:val>
                                            <p:strVal val="#ppt_y"/>
                                          </p:val>
                                        </p:tav>
                                        <p:tav tm="100000">
                                          <p:val>
                                            <p:strVal val="#ppt_y"/>
                                          </p:val>
                                        </p:tav>
                                      </p:tavLst>
                                    </p:anim>
                                  </p:childTnLst>
                                </p:cTn>
                              </p:par>
                            </p:childTnLst>
                          </p:cTn>
                        </p:par>
                        <p:par>
                          <p:cTn id="15" fill="hold" nodeType="afterGroup">
                            <p:stCondLst>
                              <p:cond delay="500"/>
                            </p:stCondLst>
                            <p:childTnLst>
                              <p:par>
                                <p:cTn id="16" presetID="2" presetClass="entr" presetSubtype="8"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500" fill="hold"/>
                                        <p:tgtEl>
                                          <p:spTgt spid="3"/>
                                        </p:tgtEl>
                                        <p:attrNameLst>
                                          <p:attrName>ppt_x</p:attrName>
                                        </p:attrNameLst>
                                      </p:cBhvr>
                                      <p:tavLst>
                                        <p:tav tm="0">
                                          <p:val>
                                            <p:strVal val="0-#ppt_w/2"/>
                                          </p:val>
                                        </p:tav>
                                        <p:tav tm="100000">
                                          <p:val>
                                            <p:strVal val="#ppt_x"/>
                                          </p:val>
                                        </p:tav>
                                      </p:tavLst>
                                    </p:anim>
                                    <p:anim calcmode="lin" valueType="num">
                                      <p:cBhvr additive="base">
                                        <p:cTn id="19"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4139"/>
                                        </p:tgtEl>
                                        <p:attrNameLst>
                                          <p:attrName>style.visibility</p:attrName>
                                        </p:attrNameLst>
                                      </p:cBhvr>
                                      <p:to>
                                        <p:strVal val="visible"/>
                                      </p:to>
                                    </p:set>
                                    <p:anim calcmode="lin" valueType="num">
                                      <p:cBhvr additive="base">
                                        <p:cTn id="24" dur="500" fill="hold"/>
                                        <p:tgtEl>
                                          <p:spTgt spid="4139"/>
                                        </p:tgtEl>
                                        <p:attrNameLst>
                                          <p:attrName>ppt_x</p:attrName>
                                        </p:attrNameLst>
                                      </p:cBhvr>
                                      <p:tavLst>
                                        <p:tav tm="0">
                                          <p:val>
                                            <p:strVal val="0-#ppt_w/2"/>
                                          </p:val>
                                        </p:tav>
                                        <p:tav tm="100000">
                                          <p:val>
                                            <p:strVal val="#ppt_x"/>
                                          </p:val>
                                        </p:tav>
                                      </p:tavLst>
                                    </p:anim>
                                    <p:anim calcmode="lin" valueType="num">
                                      <p:cBhvr additive="base">
                                        <p:cTn id="25" dur="500" fill="hold"/>
                                        <p:tgtEl>
                                          <p:spTgt spid="4139"/>
                                        </p:tgtEl>
                                        <p:attrNameLst>
                                          <p:attrName>ppt_y</p:attrName>
                                        </p:attrNameLst>
                                      </p:cBhvr>
                                      <p:tavLst>
                                        <p:tav tm="0">
                                          <p:val>
                                            <p:strVal val="#ppt_y"/>
                                          </p:val>
                                        </p:tav>
                                        <p:tav tm="100000">
                                          <p:val>
                                            <p:strVal val="#ppt_y"/>
                                          </p:val>
                                        </p:tav>
                                      </p:tavLst>
                                    </p:anim>
                                  </p:childTnLst>
                                </p:cTn>
                              </p:par>
                            </p:childTnLst>
                          </p:cTn>
                        </p:par>
                        <p:par>
                          <p:cTn id="26" fill="hold" nodeType="afterGroup">
                            <p:stCondLst>
                              <p:cond delay="500"/>
                            </p:stCondLst>
                            <p:childTnLst>
                              <p:par>
                                <p:cTn id="27" presetID="2" presetClass="entr" presetSubtype="8" fill="hold" grpId="0" nodeType="afterEffect">
                                  <p:stCondLst>
                                    <p:cond delay="0"/>
                                  </p:stCondLst>
                                  <p:childTnLst>
                                    <p:set>
                                      <p:cBhvr>
                                        <p:cTn id="28" dur="1" fill="hold">
                                          <p:stCondLst>
                                            <p:cond delay="0"/>
                                          </p:stCondLst>
                                        </p:cTn>
                                        <p:tgtEl>
                                          <p:spTgt spid="4140"/>
                                        </p:tgtEl>
                                        <p:attrNameLst>
                                          <p:attrName>style.visibility</p:attrName>
                                        </p:attrNameLst>
                                      </p:cBhvr>
                                      <p:to>
                                        <p:strVal val="visible"/>
                                      </p:to>
                                    </p:set>
                                    <p:anim calcmode="lin" valueType="num">
                                      <p:cBhvr additive="base">
                                        <p:cTn id="29" dur="500" fill="hold"/>
                                        <p:tgtEl>
                                          <p:spTgt spid="4140"/>
                                        </p:tgtEl>
                                        <p:attrNameLst>
                                          <p:attrName>ppt_x</p:attrName>
                                        </p:attrNameLst>
                                      </p:cBhvr>
                                      <p:tavLst>
                                        <p:tav tm="0">
                                          <p:val>
                                            <p:strVal val="0-#ppt_w/2"/>
                                          </p:val>
                                        </p:tav>
                                        <p:tav tm="100000">
                                          <p:val>
                                            <p:strVal val="#ppt_x"/>
                                          </p:val>
                                        </p:tav>
                                      </p:tavLst>
                                    </p:anim>
                                    <p:anim calcmode="lin" valueType="num">
                                      <p:cBhvr additive="base">
                                        <p:cTn id="30" dur="500" fill="hold"/>
                                        <p:tgtEl>
                                          <p:spTgt spid="4140"/>
                                        </p:tgtEl>
                                        <p:attrNameLst>
                                          <p:attrName>ppt_y</p:attrName>
                                        </p:attrNameLst>
                                      </p:cBhvr>
                                      <p:tavLst>
                                        <p:tav tm="0">
                                          <p:val>
                                            <p:strVal val="#ppt_y"/>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8" fill="hold" grpId="0" nodeType="clickEffect">
                                  <p:stCondLst>
                                    <p:cond delay="0"/>
                                  </p:stCondLst>
                                  <p:childTnLst>
                                    <p:set>
                                      <p:cBhvr>
                                        <p:cTn id="34" dur="1" fill="hold">
                                          <p:stCondLst>
                                            <p:cond delay="0"/>
                                          </p:stCondLst>
                                        </p:cTn>
                                        <p:tgtEl>
                                          <p:spTgt spid="4142"/>
                                        </p:tgtEl>
                                        <p:attrNameLst>
                                          <p:attrName>style.visibility</p:attrName>
                                        </p:attrNameLst>
                                      </p:cBhvr>
                                      <p:to>
                                        <p:strVal val="visible"/>
                                      </p:to>
                                    </p:set>
                                    <p:anim calcmode="lin" valueType="num">
                                      <p:cBhvr additive="base">
                                        <p:cTn id="35" dur="500" fill="hold"/>
                                        <p:tgtEl>
                                          <p:spTgt spid="4142"/>
                                        </p:tgtEl>
                                        <p:attrNameLst>
                                          <p:attrName>ppt_x</p:attrName>
                                        </p:attrNameLst>
                                      </p:cBhvr>
                                      <p:tavLst>
                                        <p:tav tm="0">
                                          <p:val>
                                            <p:strVal val="0-#ppt_w/2"/>
                                          </p:val>
                                        </p:tav>
                                        <p:tav tm="100000">
                                          <p:val>
                                            <p:strVal val="#ppt_x"/>
                                          </p:val>
                                        </p:tav>
                                      </p:tavLst>
                                    </p:anim>
                                    <p:anim calcmode="lin" valueType="num">
                                      <p:cBhvr additive="base">
                                        <p:cTn id="36" dur="500" fill="hold"/>
                                        <p:tgtEl>
                                          <p:spTgt spid="4142"/>
                                        </p:tgtEl>
                                        <p:attrNameLst>
                                          <p:attrName>ppt_y</p:attrName>
                                        </p:attrNameLst>
                                      </p:cBhvr>
                                      <p:tavLst>
                                        <p:tav tm="0">
                                          <p:val>
                                            <p:strVal val="#ppt_y"/>
                                          </p:val>
                                        </p:tav>
                                        <p:tav tm="100000">
                                          <p:val>
                                            <p:strVal val="#ppt_y"/>
                                          </p:val>
                                        </p:tav>
                                      </p:tavLst>
                                    </p:anim>
                                  </p:childTnLst>
                                </p:cTn>
                              </p:par>
                            </p:childTnLst>
                          </p:cTn>
                        </p:par>
                        <p:par>
                          <p:cTn id="37" fill="hold" nodeType="afterGroup">
                            <p:stCondLst>
                              <p:cond delay="500"/>
                            </p:stCondLst>
                            <p:childTnLst>
                              <p:par>
                                <p:cTn id="38" presetID="2" presetClass="entr" presetSubtype="8" fill="hold" grpId="0" nodeType="afterEffect">
                                  <p:stCondLst>
                                    <p:cond delay="0"/>
                                  </p:stCondLst>
                                  <p:childTnLst>
                                    <p:set>
                                      <p:cBhvr>
                                        <p:cTn id="39" dur="1" fill="hold">
                                          <p:stCondLst>
                                            <p:cond delay="0"/>
                                          </p:stCondLst>
                                        </p:cTn>
                                        <p:tgtEl>
                                          <p:spTgt spid="4141"/>
                                        </p:tgtEl>
                                        <p:attrNameLst>
                                          <p:attrName>style.visibility</p:attrName>
                                        </p:attrNameLst>
                                      </p:cBhvr>
                                      <p:to>
                                        <p:strVal val="visible"/>
                                      </p:to>
                                    </p:set>
                                    <p:anim calcmode="lin" valueType="num">
                                      <p:cBhvr additive="base">
                                        <p:cTn id="40" dur="500" fill="hold"/>
                                        <p:tgtEl>
                                          <p:spTgt spid="4141"/>
                                        </p:tgtEl>
                                        <p:attrNameLst>
                                          <p:attrName>ppt_x</p:attrName>
                                        </p:attrNameLst>
                                      </p:cBhvr>
                                      <p:tavLst>
                                        <p:tav tm="0">
                                          <p:val>
                                            <p:strVal val="0-#ppt_w/2"/>
                                          </p:val>
                                        </p:tav>
                                        <p:tav tm="100000">
                                          <p:val>
                                            <p:strVal val="#ppt_x"/>
                                          </p:val>
                                        </p:tav>
                                      </p:tavLst>
                                    </p:anim>
                                    <p:anim calcmode="lin" valueType="num">
                                      <p:cBhvr additive="base">
                                        <p:cTn id="41" dur="500" fill="hold"/>
                                        <p:tgtEl>
                                          <p:spTgt spid="41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28" grpId="0" animBg="1" autoUpdateAnimBg="0"/>
      <p:bldP spid="4139" grpId="0" animBg="1"/>
      <p:bldP spid="4140" grpId="0" animBg="1" autoUpdateAnimBg="0"/>
      <p:bldP spid="4141" grpId="0" animBg="1" autoUpdateAnimBg="0"/>
      <p:bldP spid="4142"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113" cy="2522537"/>
          </a:xfrm>
        </p:spPr>
        <p:txBody>
          <a:bodyPr/>
          <a:lstStyle/>
          <a:p>
            <a:pPr algn="r">
              <a:defRPr/>
            </a:pPr>
            <a:r>
              <a:rPr lang="en-US" dirty="0"/>
              <a:t>Black</a:t>
            </a:r>
          </a:p>
        </p:txBody>
      </p:sp>
    </p:spTree>
  </p:cSld>
  <p:clrMapOvr>
    <a:masterClrMapping/>
  </p:clrMapOvr>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6-02-02 at 5.41.18 PM.png"/>
          <p:cNvPicPr>
            <a:picLocks noChangeAspect="1"/>
          </p:cNvPicPr>
          <p:nvPr/>
        </p:nvPicPr>
        <p:blipFill rotWithShape="1">
          <a:blip r:embed="rId3" cstate="print">
            <a:extLst>
              <a:ext uri="{28A0092B-C50C-407E-A947-70E740481C1C}">
                <a14:useLocalDpi xmlns:a14="http://schemas.microsoft.com/office/drawing/2010/main"/>
              </a:ext>
            </a:extLst>
          </a:blip>
          <a:srcRect t="2841"/>
          <a:stretch/>
        </p:blipFill>
        <p:spPr>
          <a:xfrm>
            <a:off x="-44173" y="574261"/>
            <a:ext cx="9232347" cy="5650045"/>
          </a:xfrm>
          <a:prstGeom prst="rect">
            <a:avLst/>
          </a:prstGeom>
        </p:spPr>
      </p:pic>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zh-CN" altLang="en-US" sz="3200" b="1" dirty="0">
                <a:solidFill>
                  <a:srgbClr val="FFFFFF"/>
                </a:solidFill>
                <a:latin typeface="Arial" charset="0"/>
                <a:ea typeface="SimSun" charset="0"/>
                <a:cs typeface="SimSun" charset="0"/>
              </a:rPr>
              <a:t>新约全书链接地址</a:t>
            </a:r>
            <a:r>
              <a:rPr lang="zh-CN" altLang="en-US" sz="3200" b="1" dirty="0">
                <a:solidFill>
                  <a:srgbClr val="FFFFFF"/>
                </a:solidFill>
                <a:latin typeface="Arial" charset="0"/>
              </a:rPr>
              <a:t> </a:t>
            </a:r>
            <a:r>
              <a:rPr lang="en-US" sz="3200" b="1" dirty="0" err="1">
                <a:solidFill>
                  <a:srgbClr val="FFFFFF"/>
                </a:solidFill>
                <a:latin typeface="Arial" charset="0"/>
              </a:rPr>
              <a:t>BibleStudyDownloads.org</a:t>
            </a:r>
            <a:endParaRPr lang="en-US" sz="11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22086"/>
            <a:ext cx="9144000" cy="5742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3600" dirty="0">
                <a:solidFill>
                  <a:srgbClr val="FFFFFF"/>
                </a:solidFill>
                <a:ea typeface="SimSun" charset="0"/>
                <a:cs typeface="Arial" charset="0"/>
              </a:rPr>
              <a:t>免费获得该讲解</a:t>
            </a:r>
            <a:r>
              <a:rPr lang="en-US" sz="3600" dirty="0">
                <a:solidFill>
                  <a:srgbClr val="FFFFFF"/>
                </a:solidFill>
                <a:ea typeface="SimSun" charset="0"/>
                <a:cs typeface="Arial" charset="0"/>
              </a:rPr>
              <a:t>!</a:t>
            </a:r>
            <a:endParaRPr lang="en-US" sz="1200" dirty="0">
              <a:solidFill>
                <a:srgbClr val="FFFFFF"/>
              </a:solidFill>
              <a:ea typeface="SimSun" charset="0"/>
              <a:cs typeface="Arial" charset="0"/>
            </a:endParaRPr>
          </a:p>
        </p:txBody>
      </p:sp>
      <p:pic>
        <p:nvPicPr>
          <p:cNvPr id="2" name="Picture 1"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159620"/>
            <a:ext cx="6153212" cy="3483594"/>
          </a:xfrm>
          <a:prstGeom prst="rect">
            <a:avLst/>
          </a:prstGeom>
        </p:spPr>
      </p:pic>
      <p:sp>
        <p:nvSpPr>
          <p:cNvPr id="6" name="Rectangle 1026"/>
          <p:cNvSpPr txBox="1">
            <a:spLocks noChangeArrowheads="1"/>
          </p:cNvSpPr>
          <p:nvPr/>
        </p:nvSpPr>
        <p:spPr bwMode="auto">
          <a:xfrm>
            <a:off x="0" y="1247834"/>
            <a:ext cx="9144000" cy="5742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3600" b="1" dirty="0">
                <a:solidFill>
                  <a:srgbClr val="000000"/>
                </a:solidFill>
                <a:ea typeface="SimSun" charset="0"/>
                <a:cs typeface="Arial" charset="0"/>
              </a:rPr>
              <a:t>圣经学习下载</a:t>
            </a:r>
          </a:p>
        </p:txBody>
      </p:sp>
    </p:spTree>
    <p:extLst>
      <p:ext uri="{BB962C8B-B14F-4D97-AF65-F5344CB8AC3E}">
        <p14:creationId xmlns:p14="http://schemas.microsoft.com/office/powerpoint/2010/main" val="411488009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2"/>
                                        </p:tgtEl>
                                        <p:attrNameLst>
                                          <p:attrName>ppt_x</p:attrName>
                                        </p:attrNameLst>
                                      </p:cBhvr>
                                      <p:tavLst>
                                        <p:tav tm="0">
                                          <p:val>
                                            <p:strVal val="ppt_x"/>
                                          </p:val>
                                        </p:tav>
                                        <p:tav tm="100000">
                                          <p:val>
                                            <p:strVal val="0-ppt_w/2"/>
                                          </p:val>
                                        </p:tav>
                                      </p:tavLst>
                                    </p:anim>
                                    <p:anim calcmode="lin" valueType="num">
                                      <p:cBhvr additive="base">
                                        <p:cTn id="7" dur="2000"/>
                                        <p:tgtEl>
                                          <p:spTgt spid="2"/>
                                        </p:tgtEl>
                                        <p:attrNameLst>
                                          <p:attrName>ppt_y</p:attrName>
                                        </p:attrNameLst>
                                      </p:cBhvr>
                                      <p:tavLst>
                                        <p:tav tm="0">
                                          <p:val>
                                            <p:strVal val="ppt_y"/>
                                          </p:val>
                                        </p:tav>
                                        <p:tav tm="100000">
                                          <p:val>
                                            <p:strVal val="ppt_y"/>
                                          </p:val>
                                        </p:tav>
                                      </p:tavLst>
                                    </p:anim>
                                    <p:set>
                                      <p:cBhvr>
                                        <p:cTn id="8" dur="1" fill="hold">
                                          <p:stCondLst>
                                            <p:cond delay="1999"/>
                                          </p:stCondLst>
                                        </p:cTn>
                                        <p:tgtEl>
                                          <p:spTgt spid="2"/>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1000" fill="hold"/>
                                        <p:tgtEl>
                                          <p:spTgt spid="2"/>
                                        </p:tgtEl>
                                        <p:attrNameLst>
                                          <p:attrName>ppt_x</p:attrName>
                                        </p:attrNameLst>
                                      </p:cBhvr>
                                      <p:tavLst>
                                        <p:tav tm="0">
                                          <p:val>
                                            <p:strVal val="1+#ppt_w/2"/>
                                          </p:val>
                                        </p:tav>
                                        <p:tav tm="100000">
                                          <p:val>
                                            <p:strVal val="#ppt_x"/>
                                          </p:val>
                                        </p:tav>
                                      </p:tavLst>
                                    </p:anim>
                                    <p:anim calcmode="lin" valueType="num">
                                      <p:cBhvr additive="base">
                                        <p:cTn id="13" dur="10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1" name="Text Box 3"/>
          <p:cNvSpPr txBox="1">
            <a:spLocks noChangeArrowheads="1"/>
          </p:cNvSpPr>
          <p:nvPr/>
        </p:nvSpPr>
        <p:spPr bwMode="auto">
          <a:xfrm>
            <a:off x="8578850" y="152400"/>
            <a:ext cx="5270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solidFill>
                  <a:srgbClr val="FFFFFF"/>
                </a:solidFill>
                <a:cs typeface="Arial" charset="0"/>
              </a:rPr>
              <a:t>48</a:t>
            </a:r>
          </a:p>
        </p:txBody>
      </p:sp>
      <p:sp>
        <p:nvSpPr>
          <p:cNvPr id="184322" name="Text Box 5"/>
          <p:cNvSpPr txBox="1">
            <a:spLocks noChangeArrowheads="1"/>
          </p:cNvSpPr>
          <p:nvPr/>
        </p:nvSpPr>
        <p:spPr bwMode="auto">
          <a:xfrm>
            <a:off x="4788024" y="0"/>
            <a:ext cx="411974" cy="1323439"/>
          </a:xfrm>
          <a:prstGeom prst="rect">
            <a:avLst/>
          </a:prstGeom>
          <a:solidFill>
            <a:srgbClr val="FFFF00"/>
          </a:solidFill>
          <a:ln w="12700">
            <a:solidFill>
              <a:schemeClr val="bg1"/>
            </a:solidFill>
            <a:miter lim="800000"/>
            <a:headEnd/>
            <a:tailEnd/>
          </a:ln>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zh-TW" altLang="en-US" sz="2000" b="1" dirty="0">
                <a:solidFill>
                  <a:srgbClr val="000000"/>
                </a:solidFill>
                <a:latin typeface="Times New Roman" charset="0"/>
                <a:ea typeface="楷体" charset="0"/>
                <a:cs typeface="楷体" charset="0"/>
              </a:rPr>
              <a:t>马</a:t>
            </a:r>
            <a:endParaRPr lang="en-US" altLang="zh-TW" sz="2000" b="1" dirty="0">
              <a:solidFill>
                <a:srgbClr val="000000"/>
              </a:solidFill>
              <a:latin typeface="Times New Roman" charset="0"/>
              <a:ea typeface="楷体" charset="0"/>
              <a:cs typeface="楷体" charset="0"/>
            </a:endParaRPr>
          </a:p>
          <a:p>
            <a:pPr eaLnBrk="1" hangingPunct="1"/>
            <a:r>
              <a:rPr lang="zh-CN" altLang="en-US" sz="2000" b="1" dirty="0">
                <a:solidFill>
                  <a:srgbClr val="000000"/>
                </a:solidFill>
                <a:latin typeface="Times New Roman" charset="0"/>
                <a:ea typeface="楷体" charset="0"/>
                <a:cs typeface="楷体" charset="0"/>
              </a:rPr>
              <a:t>太</a:t>
            </a:r>
            <a:endParaRPr lang="en-US" altLang="zh-CN" sz="2000" b="1" dirty="0">
              <a:solidFill>
                <a:srgbClr val="000000"/>
              </a:solidFill>
              <a:latin typeface="Times New Roman" charset="0"/>
              <a:ea typeface="楷体" charset="0"/>
              <a:cs typeface="楷体" charset="0"/>
            </a:endParaRPr>
          </a:p>
          <a:p>
            <a:pPr eaLnBrk="1" hangingPunct="1"/>
            <a:r>
              <a:rPr lang="zh-CN" altLang="en-US" sz="2000" b="1" dirty="0">
                <a:solidFill>
                  <a:srgbClr val="000000"/>
                </a:solidFill>
                <a:latin typeface="Times New Roman" charset="0"/>
                <a:ea typeface="楷体" charset="0"/>
                <a:cs typeface="楷体" charset="0"/>
              </a:rPr>
              <a:t>福</a:t>
            </a:r>
            <a:endParaRPr lang="en-US" altLang="zh-CN" sz="2000" b="1" dirty="0">
              <a:solidFill>
                <a:srgbClr val="000000"/>
              </a:solidFill>
              <a:latin typeface="Times New Roman" charset="0"/>
              <a:ea typeface="楷体" charset="0"/>
              <a:cs typeface="楷体" charset="0"/>
            </a:endParaRPr>
          </a:p>
          <a:p>
            <a:pPr eaLnBrk="1" hangingPunct="1"/>
            <a:r>
              <a:rPr lang="zh-CN" altLang="en-US" sz="2000" b="1" dirty="0">
                <a:solidFill>
                  <a:srgbClr val="000000"/>
                </a:solidFill>
                <a:latin typeface="Times New Roman" charset="0"/>
                <a:ea typeface="楷体" charset="0"/>
                <a:cs typeface="楷体" charset="0"/>
              </a:rPr>
              <a:t>音</a:t>
            </a:r>
          </a:p>
        </p:txBody>
      </p:sp>
      <p:sp>
        <p:nvSpPr>
          <p:cNvPr id="184323" name="Text Box 6"/>
          <p:cNvSpPr txBox="1">
            <a:spLocks noChangeArrowheads="1"/>
          </p:cNvSpPr>
          <p:nvPr/>
        </p:nvSpPr>
        <p:spPr bwMode="auto">
          <a:xfrm>
            <a:off x="5436096" y="0"/>
            <a:ext cx="442750" cy="1323439"/>
          </a:xfrm>
          <a:prstGeom prst="rect">
            <a:avLst/>
          </a:prstGeom>
          <a:solidFill>
            <a:srgbClr val="FFFF00"/>
          </a:solidFill>
          <a:ln w="12700">
            <a:solidFill>
              <a:schemeClr val="bg1"/>
            </a:solidFill>
            <a:miter lim="800000"/>
            <a:headEnd/>
            <a:tailEnd/>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zh-TW" altLang="en-US" sz="2000" b="1" dirty="0">
                <a:solidFill>
                  <a:srgbClr val="000000"/>
                </a:solidFill>
                <a:latin typeface="KaiTi" pitchFamily="49" charset="-122"/>
                <a:ea typeface="KaiTi" pitchFamily="49" charset="-122"/>
                <a:cs typeface="Arial" charset="0"/>
              </a:rPr>
              <a:t>马</a:t>
            </a:r>
            <a:endParaRPr lang="en-US" altLang="zh-TW" sz="2000" b="1" dirty="0">
              <a:solidFill>
                <a:srgbClr val="000000"/>
              </a:solidFill>
              <a:latin typeface="KaiTi" pitchFamily="49" charset="-122"/>
              <a:ea typeface="KaiTi" pitchFamily="49" charset="-122"/>
              <a:cs typeface="Arial" charset="0"/>
            </a:endParaRPr>
          </a:p>
          <a:p>
            <a:pPr eaLnBrk="1" hangingPunct="1"/>
            <a:r>
              <a:rPr lang="zh-TW" altLang="en-US" sz="2000" b="1" dirty="0">
                <a:solidFill>
                  <a:srgbClr val="000000"/>
                </a:solidFill>
                <a:latin typeface="KaiTi" pitchFamily="49" charset="-122"/>
                <a:ea typeface="KaiTi" pitchFamily="49" charset="-122"/>
                <a:cs typeface="Arial" charset="0"/>
              </a:rPr>
              <a:t>可</a:t>
            </a:r>
            <a:endParaRPr lang="en-US" altLang="zh-TW" sz="2000" b="1" dirty="0">
              <a:solidFill>
                <a:srgbClr val="000000"/>
              </a:solidFill>
              <a:latin typeface="KaiTi" pitchFamily="49" charset="-122"/>
              <a:ea typeface="KaiTi" pitchFamily="49" charset="-122"/>
              <a:cs typeface="Arial" charset="0"/>
            </a:endParaRPr>
          </a:p>
          <a:p>
            <a:pPr eaLnBrk="1" hangingPunct="1"/>
            <a:r>
              <a:rPr lang="zh-TW" altLang="en-US" sz="2000" b="1" dirty="0">
                <a:solidFill>
                  <a:srgbClr val="000000"/>
                </a:solidFill>
                <a:latin typeface="KaiTi" pitchFamily="49" charset="-122"/>
                <a:ea typeface="KaiTi" pitchFamily="49" charset="-122"/>
                <a:cs typeface="Arial" charset="0"/>
              </a:rPr>
              <a:t>福</a:t>
            </a:r>
            <a:endParaRPr lang="en-US" altLang="zh-TW" sz="2000" b="1" dirty="0">
              <a:solidFill>
                <a:srgbClr val="000000"/>
              </a:solidFill>
              <a:latin typeface="KaiTi" pitchFamily="49" charset="-122"/>
              <a:ea typeface="KaiTi" pitchFamily="49" charset="-122"/>
              <a:cs typeface="Arial" charset="0"/>
            </a:endParaRPr>
          </a:p>
          <a:p>
            <a:pPr eaLnBrk="1" hangingPunct="1"/>
            <a:r>
              <a:rPr lang="zh-TW" altLang="en-US" sz="2000" b="1" dirty="0">
                <a:solidFill>
                  <a:srgbClr val="000000"/>
                </a:solidFill>
                <a:latin typeface="KaiTi" pitchFamily="49" charset="-122"/>
                <a:ea typeface="KaiTi" pitchFamily="49" charset="-122"/>
                <a:cs typeface="Arial" charset="0"/>
              </a:rPr>
              <a:t>音</a:t>
            </a:r>
            <a:endParaRPr lang="en-US" altLang="zh-TW" sz="2000" b="1" dirty="0">
              <a:solidFill>
                <a:srgbClr val="000000"/>
              </a:solidFill>
              <a:latin typeface="KaiTi" pitchFamily="49" charset="-122"/>
              <a:ea typeface="KaiTi" pitchFamily="49" charset="-122"/>
              <a:cs typeface="Arial" charset="0"/>
            </a:endParaRPr>
          </a:p>
        </p:txBody>
      </p:sp>
      <p:sp>
        <p:nvSpPr>
          <p:cNvPr id="184324" name="Text Box 7"/>
          <p:cNvSpPr txBox="1">
            <a:spLocks noChangeArrowheads="1"/>
          </p:cNvSpPr>
          <p:nvPr/>
        </p:nvSpPr>
        <p:spPr bwMode="auto">
          <a:xfrm>
            <a:off x="6156176" y="0"/>
            <a:ext cx="442750" cy="1323439"/>
          </a:xfrm>
          <a:prstGeom prst="rect">
            <a:avLst/>
          </a:prstGeom>
          <a:solidFill>
            <a:srgbClr val="FFFF00"/>
          </a:solidFill>
          <a:ln w="12700">
            <a:solidFill>
              <a:schemeClr val="bg1"/>
            </a:solidFill>
            <a:miter lim="800000"/>
            <a:headEnd/>
            <a:tailEnd/>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zh-TW" altLang="en-US" sz="2000" b="1" dirty="0">
                <a:solidFill>
                  <a:srgbClr val="000000"/>
                </a:solidFill>
                <a:latin typeface="KaiTi" pitchFamily="49" charset="-122"/>
                <a:ea typeface="KaiTi" pitchFamily="49" charset="-122"/>
                <a:cs typeface="Arial" charset="0"/>
              </a:rPr>
              <a:t>路</a:t>
            </a:r>
            <a:endParaRPr lang="en-US" altLang="zh-TW" sz="2000" b="1" dirty="0">
              <a:solidFill>
                <a:srgbClr val="000000"/>
              </a:solidFill>
              <a:latin typeface="KaiTi" pitchFamily="49" charset="-122"/>
              <a:ea typeface="KaiTi" pitchFamily="49" charset="-122"/>
              <a:cs typeface="Arial" charset="0"/>
            </a:endParaRPr>
          </a:p>
          <a:p>
            <a:pPr eaLnBrk="1" hangingPunct="1"/>
            <a:r>
              <a:rPr lang="zh-TW" altLang="en-US" sz="2000" b="1" dirty="0">
                <a:solidFill>
                  <a:srgbClr val="000000"/>
                </a:solidFill>
                <a:latin typeface="KaiTi" pitchFamily="49" charset="-122"/>
                <a:ea typeface="KaiTi" pitchFamily="49" charset="-122"/>
                <a:cs typeface="Arial" charset="0"/>
              </a:rPr>
              <a:t>加</a:t>
            </a:r>
            <a:endParaRPr lang="en-US" altLang="zh-TW" sz="2000" b="1" dirty="0">
              <a:solidFill>
                <a:srgbClr val="000000"/>
              </a:solidFill>
              <a:latin typeface="KaiTi" pitchFamily="49" charset="-122"/>
              <a:ea typeface="KaiTi" pitchFamily="49" charset="-122"/>
              <a:cs typeface="Arial" charset="0"/>
            </a:endParaRPr>
          </a:p>
          <a:p>
            <a:pPr eaLnBrk="1" hangingPunct="1"/>
            <a:r>
              <a:rPr lang="zh-TW" altLang="en-US" sz="2000" b="1" dirty="0">
                <a:solidFill>
                  <a:srgbClr val="000000"/>
                </a:solidFill>
                <a:latin typeface="KaiTi" pitchFamily="49" charset="-122"/>
                <a:ea typeface="KaiTi" pitchFamily="49" charset="-122"/>
                <a:cs typeface="Arial" charset="0"/>
              </a:rPr>
              <a:t>福</a:t>
            </a:r>
            <a:endParaRPr lang="en-US" altLang="zh-TW" sz="2000" b="1" dirty="0">
              <a:solidFill>
                <a:srgbClr val="000000"/>
              </a:solidFill>
              <a:latin typeface="KaiTi" pitchFamily="49" charset="-122"/>
              <a:ea typeface="KaiTi" pitchFamily="49" charset="-122"/>
              <a:cs typeface="Arial" charset="0"/>
            </a:endParaRPr>
          </a:p>
          <a:p>
            <a:pPr eaLnBrk="1" hangingPunct="1"/>
            <a:r>
              <a:rPr lang="zh-TW" altLang="en-US" sz="2000" b="1" dirty="0">
                <a:solidFill>
                  <a:srgbClr val="000000"/>
                </a:solidFill>
                <a:latin typeface="KaiTi" pitchFamily="49" charset="-122"/>
                <a:ea typeface="KaiTi" pitchFamily="49" charset="-122"/>
                <a:cs typeface="Arial" charset="0"/>
              </a:rPr>
              <a:t>音</a:t>
            </a:r>
            <a:endParaRPr lang="en-US" altLang="zh-TW" sz="2000" b="1" dirty="0">
              <a:solidFill>
                <a:srgbClr val="000000"/>
              </a:solidFill>
              <a:latin typeface="KaiTi" pitchFamily="49" charset="-122"/>
              <a:ea typeface="KaiTi" pitchFamily="49" charset="-122"/>
              <a:cs typeface="Arial" charset="0"/>
            </a:endParaRPr>
          </a:p>
        </p:txBody>
      </p:sp>
      <p:sp>
        <p:nvSpPr>
          <p:cNvPr id="184325" name="Text Box 8"/>
          <p:cNvSpPr txBox="1">
            <a:spLocks noChangeArrowheads="1"/>
          </p:cNvSpPr>
          <p:nvPr/>
        </p:nvSpPr>
        <p:spPr bwMode="auto">
          <a:xfrm>
            <a:off x="6804248" y="0"/>
            <a:ext cx="442750" cy="1323439"/>
          </a:xfrm>
          <a:prstGeom prst="rect">
            <a:avLst/>
          </a:prstGeom>
          <a:solidFill>
            <a:schemeClr val="tx2"/>
          </a:solidFill>
          <a:ln w="12700">
            <a:solidFill>
              <a:schemeClr val="bg1"/>
            </a:solidFill>
            <a:miter lim="800000"/>
            <a:headEnd/>
            <a:tailEnd/>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zh-TW" altLang="en-US" sz="2000" b="1" dirty="0">
                <a:solidFill>
                  <a:srgbClr val="000000"/>
                </a:solidFill>
                <a:latin typeface="KaiTi" pitchFamily="49" charset="-122"/>
                <a:ea typeface="KaiTi" pitchFamily="49" charset="-122"/>
                <a:cs typeface="Arial" charset="0"/>
              </a:rPr>
              <a:t>约</a:t>
            </a:r>
            <a:endParaRPr lang="en-US" altLang="zh-TW" sz="2000" b="1" dirty="0">
              <a:solidFill>
                <a:srgbClr val="000000"/>
              </a:solidFill>
              <a:latin typeface="KaiTi" pitchFamily="49" charset="-122"/>
              <a:ea typeface="KaiTi" pitchFamily="49" charset="-122"/>
              <a:cs typeface="Arial" charset="0"/>
            </a:endParaRPr>
          </a:p>
          <a:p>
            <a:pPr eaLnBrk="1" hangingPunct="1"/>
            <a:r>
              <a:rPr lang="zh-TW" altLang="en-US" sz="2000" b="1" dirty="0">
                <a:solidFill>
                  <a:srgbClr val="000000"/>
                </a:solidFill>
                <a:latin typeface="KaiTi" pitchFamily="49" charset="-122"/>
                <a:ea typeface="KaiTi" pitchFamily="49" charset="-122"/>
                <a:cs typeface="Arial" charset="0"/>
              </a:rPr>
              <a:t>翰</a:t>
            </a:r>
            <a:endParaRPr lang="en-US" altLang="zh-TW" sz="2000" b="1" dirty="0">
              <a:solidFill>
                <a:srgbClr val="000000"/>
              </a:solidFill>
              <a:latin typeface="KaiTi" pitchFamily="49" charset="-122"/>
              <a:ea typeface="KaiTi" pitchFamily="49" charset="-122"/>
              <a:cs typeface="Arial" charset="0"/>
            </a:endParaRPr>
          </a:p>
          <a:p>
            <a:pPr eaLnBrk="1" hangingPunct="1"/>
            <a:r>
              <a:rPr lang="zh-TW" altLang="en-US" sz="2000" b="1" dirty="0">
                <a:solidFill>
                  <a:srgbClr val="000000"/>
                </a:solidFill>
                <a:latin typeface="KaiTi" pitchFamily="49" charset="-122"/>
                <a:ea typeface="KaiTi" pitchFamily="49" charset="-122"/>
                <a:cs typeface="Arial" charset="0"/>
              </a:rPr>
              <a:t>福</a:t>
            </a:r>
            <a:endParaRPr lang="en-US" altLang="zh-TW" sz="2000" b="1" dirty="0">
              <a:solidFill>
                <a:srgbClr val="000000"/>
              </a:solidFill>
              <a:latin typeface="KaiTi" pitchFamily="49" charset="-122"/>
              <a:ea typeface="KaiTi" pitchFamily="49" charset="-122"/>
              <a:cs typeface="Arial" charset="0"/>
            </a:endParaRPr>
          </a:p>
          <a:p>
            <a:pPr eaLnBrk="1" hangingPunct="1"/>
            <a:r>
              <a:rPr lang="zh-TW" altLang="en-US" sz="2000" b="1" dirty="0">
                <a:solidFill>
                  <a:srgbClr val="000000"/>
                </a:solidFill>
                <a:latin typeface="KaiTi" pitchFamily="49" charset="-122"/>
                <a:ea typeface="KaiTi" pitchFamily="49" charset="-122"/>
                <a:cs typeface="Arial" charset="0"/>
              </a:rPr>
              <a:t>音</a:t>
            </a:r>
            <a:endParaRPr lang="en-US" altLang="zh-TW" sz="2000" b="1" dirty="0">
              <a:solidFill>
                <a:srgbClr val="000000"/>
              </a:solidFill>
              <a:latin typeface="KaiTi" pitchFamily="49" charset="-122"/>
              <a:ea typeface="KaiTi" pitchFamily="49" charset="-122"/>
              <a:cs typeface="Arial" charset="0"/>
            </a:endParaRPr>
          </a:p>
        </p:txBody>
      </p:sp>
      <p:pic>
        <p:nvPicPr>
          <p:cNvPr id="67593" name="Picture 9"/>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781300" y="4064000"/>
            <a:ext cx="6362700" cy="2794000"/>
          </a:xfrm>
          <a:prstGeom prst="rect">
            <a:avLst/>
          </a:prstGeom>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style>
          <a:lnRef idx="2">
            <a:schemeClr val="accent4"/>
          </a:lnRef>
          <a:fillRef idx="1">
            <a:schemeClr val="lt1"/>
          </a:fillRef>
          <a:effectRef idx="0">
            <a:schemeClr val="accent4"/>
          </a:effectRef>
          <a:fontRef idx="minor">
            <a:schemeClr val="dk1"/>
          </a:fontRef>
        </p:style>
      </p:pic>
      <p:sp>
        <p:nvSpPr>
          <p:cNvPr id="67595" name="Text Box 11"/>
          <p:cNvSpPr txBox="1">
            <a:spLocks noChangeArrowheads="1"/>
          </p:cNvSpPr>
          <p:nvPr/>
        </p:nvSpPr>
        <p:spPr bwMode="auto">
          <a:xfrm>
            <a:off x="2667000" y="1447800"/>
            <a:ext cx="6400800" cy="28253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spcBef>
                <a:spcPct val="20000"/>
              </a:spcBef>
              <a:buClr>
                <a:srgbClr val="B2B2B2"/>
              </a:buClr>
              <a:buFont typeface="Wingdings" charset="0"/>
              <a:buChar char="§"/>
            </a:pPr>
            <a:r>
              <a:rPr lang="zh-TW" altLang="en-US" sz="2800" b="1" dirty="0">
                <a:solidFill>
                  <a:srgbClr val="FFFFFF"/>
                </a:solidFill>
                <a:latin typeface="Kaiti SC" charset="-122"/>
                <a:ea typeface="Kaiti SC" charset="-122"/>
                <a:cs typeface="Kaiti SC" charset="-122"/>
              </a:rPr>
              <a:t>这</a:t>
            </a:r>
            <a:r>
              <a:rPr lang="zh-CN" altLang="en-US" sz="2800" b="1" dirty="0">
                <a:solidFill>
                  <a:srgbClr val="FFFFFF"/>
                </a:solidFill>
                <a:latin typeface="Kaiti SC" charset="-122"/>
                <a:ea typeface="Kaiti SC" charset="-122"/>
                <a:cs typeface="Kaiti SC" charset="-122"/>
              </a:rPr>
              <a:t>三本福音</a:t>
            </a:r>
            <a:r>
              <a:rPr lang="zh-TW" altLang="en-US" sz="2800" b="1" dirty="0">
                <a:solidFill>
                  <a:srgbClr val="FFFFFF"/>
                </a:solidFill>
                <a:latin typeface="Kaiti SC" charset="-122"/>
                <a:ea typeface="Kaiti SC" charset="-122"/>
                <a:cs typeface="Kaiti SC" charset="-122"/>
              </a:rPr>
              <a:t>书</a:t>
            </a:r>
            <a:r>
              <a:rPr lang="zh-CN" altLang="en-US" sz="2800" b="1" dirty="0">
                <a:solidFill>
                  <a:srgbClr val="FFFFFF"/>
                </a:solidFill>
                <a:latin typeface="Kaiti SC" charset="-122"/>
                <a:ea typeface="Kaiti SC" charset="-122"/>
                <a:cs typeface="Kaiti SC" charset="-122"/>
              </a:rPr>
              <a:t>的内容是如此的相近，以至</a:t>
            </a:r>
            <a:r>
              <a:rPr lang="zh-TW" altLang="en-US" sz="2800" b="1" dirty="0">
                <a:solidFill>
                  <a:srgbClr val="FFFFFF"/>
                </a:solidFill>
                <a:latin typeface="Kaiti SC" charset="-122"/>
                <a:ea typeface="Kaiti SC" charset="-122"/>
                <a:cs typeface="Kaiti SC" charset="-122"/>
              </a:rPr>
              <a:t>于</a:t>
            </a:r>
            <a:r>
              <a:rPr lang="zh-CN" altLang="en-US" sz="2800" b="1" dirty="0">
                <a:solidFill>
                  <a:srgbClr val="FFFFFF"/>
                </a:solidFill>
                <a:latin typeface="Kaiti SC" charset="-122"/>
                <a:ea typeface="Kaiti SC" charset="-122"/>
                <a:cs typeface="Kaiti SC" charset="-122"/>
              </a:rPr>
              <a:t>被</a:t>
            </a:r>
            <a:r>
              <a:rPr lang="zh-TW" altLang="en-US" sz="2800" b="1" dirty="0">
                <a:solidFill>
                  <a:srgbClr val="FFFFFF"/>
                </a:solidFill>
                <a:latin typeface="Kaiti SC" charset="-122"/>
                <a:ea typeface="Kaiti SC" charset="-122"/>
                <a:cs typeface="Kaiti SC" charset="-122"/>
              </a:rPr>
              <a:t>称为</a:t>
            </a:r>
            <a:r>
              <a:rPr lang="zh-CN" altLang="en-US" sz="2800" b="1" i="1" dirty="0">
                <a:solidFill>
                  <a:srgbClr val="FFFFFF"/>
                </a:solidFill>
                <a:latin typeface="Kaiti SC" charset="-122"/>
                <a:ea typeface="Kaiti SC" charset="-122"/>
                <a:cs typeface="Kaiti SC" charset="-122"/>
              </a:rPr>
              <a:t>“符</a:t>
            </a:r>
            <a:r>
              <a:rPr lang="zh-TW" altLang="en-US" sz="2800" b="1" i="1" dirty="0">
                <a:solidFill>
                  <a:srgbClr val="FFFFFF"/>
                </a:solidFill>
                <a:latin typeface="Kaiti SC" charset="-122"/>
                <a:ea typeface="Kaiti SC" charset="-122"/>
                <a:cs typeface="Kaiti SC" charset="-122"/>
              </a:rPr>
              <a:t>类</a:t>
            </a:r>
            <a:r>
              <a:rPr lang="zh-CN" altLang="en-US" sz="2800" b="1" i="1" dirty="0">
                <a:solidFill>
                  <a:srgbClr val="FFFFFF"/>
                </a:solidFill>
                <a:latin typeface="Kaiti SC" charset="-122"/>
                <a:ea typeface="Kaiti SC" charset="-122"/>
                <a:cs typeface="Kaiti SC" charset="-122"/>
              </a:rPr>
              <a:t>”</a:t>
            </a:r>
            <a:r>
              <a:rPr lang="zh-CN" altLang="en-US" sz="2800" b="1" dirty="0">
                <a:solidFill>
                  <a:srgbClr val="FFFFFF"/>
                </a:solidFill>
                <a:latin typeface="Kaiti SC" charset="-122"/>
                <a:ea typeface="Kaiti SC" charset="-122"/>
                <a:cs typeface="Kaiti SC" charset="-122"/>
              </a:rPr>
              <a:t>福音（“符</a:t>
            </a:r>
            <a:r>
              <a:rPr lang="zh-TW" altLang="en-US" sz="2800" b="1" dirty="0">
                <a:solidFill>
                  <a:srgbClr val="FFFFFF"/>
                </a:solidFill>
                <a:latin typeface="Kaiti SC" charset="-122"/>
                <a:ea typeface="Kaiti SC" charset="-122"/>
                <a:cs typeface="Kaiti SC" charset="-122"/>
              </a:rPr>
              <a:t>类</a:t>
            </a:r>
            <a:r>
              <a:rPr lang="zh-CN" altLang="en-US" sz="2800" b="1" dirty="0">
                <a:solidFill>
                  <a:srgbClr val="FFFFFF"/>
                </a:solidFill>
                <a:latin typeface="Kaiti SC" charset="-122"/>
                <a:ea typeface="Kaiti SC" charset="-122"/>
                <a:cs typeface="Kaiti SC" charset="-122"/>
              </a:rPr>
              <a:t>”</a:t>
            </a:r>
            <a:r>
              <a:rPr lang="zh-TW" altLang="en-US" sz="2800" b="1" dirty="0">
                <a:solidFill>
                  <a:srgbClr val="FFFFFF"/>
                </a:solidFill>
                <a:latin typeface="Kaiti SC" charset="-122"/>
                <a:ea typeface="Kaiti SC" charset="-122"/>
                <a:cs typeface="Kaiti SC" charset="-122"/>
              </a:rPr>
              <a:t> </a:t>
            </a:r>
            <a:r>
              <a:rPr lang="zh-CN" altLang="en-US" sz="2800" b="1" dirty="0">
                <a:solidFill>
                  <a:srgbClr val="FFFFFF"/>
                </a:solidFill>
                <a:latin typeface="Kaiti SC" charset="-122"/>
                <a:ea typeface="Kaiti SC" charset="-122"/>
                <a:cs typeface="Kaiti SC" charset="-122"/>
              </a:rPr>
              <a:t>即指</a:t>
            </a:r>
            <a:r>
              <a:rPr lang="zh-TW" altLang="en-US" sz="2800" b="1" dirty="0">
                <a:solidFill>
                  <a:srgbClr val="FFFFFF"/>
                </a:solidFill>
                <a:latin typeface="Kaiti SC" charset="-122"/>
                <a:ea typeface="Kaiti SC" charset="-122"/>
                <a:cs typeface="Kaiti SC" charset="-122"/>
              </a:rPr>
              <a:t> </a:t>
            </a:r>
            <a:r>
              <a:rPr lang="zh-CN" altLang="en-US" sz="2800" b="1" dirty="0">
                <a:solidFill>
                  <a:srgbClr val="FFFFFF"/>
                </a:solidFill>
                <a:latin typeface="Kaiti SC" charset="-122"/>
                <a:ea typeface="Kaiti SC" charset="-122"/>
                <a:cs typeface="Kaiti SC" charset="-122"/>
              </a:rPr>
              <a:t>“一起看”，或“看似一致”）。它</a:t>
            </a:r>
            <a:r>
              <a:rPr lang="zh-TW" altLang="en-US" sz="2800" b="1" dirty="0">
                <a:solidFill>
                  <a:srgbClr val="FFFFFF"/>
                </a:solidFill>
                <a:latin typeface="Kaiti SC" charset="-122"/>
                <a:ea typeface="Kaiti SC" charset="-122"/>
                <a:cs typeface="Kaiti SC" charset="-122"/>
              </a:rPr>
              <a:t>们</a:t>
            </a:r>
            <a:r>
              <a:rPr lang="zh-CN" altLang="en-US" sz="2800" b="1" dirty="0">
                <a:solidFill>
                  <a:srgbClr val="FFFFFF"/>
                </a:solidFill>
                <a:latin typeface="Kaiti SC" charset="-122"/>
                <a:ea typeface="Kaiti SC" charset="-122"/>
                <a:cs typeface="Kaiti SC" charset="-122"/>
              </a:rPr>
              <a:t>都是</a:t>
            </a:r>
            <a:r>
              <a:rPr lang="zh-TW" altLang="en-US" sz="2800" b="1" dirty="0">
                <a:solidFill>
                  <a:srgbClr val="FFFFFF"/>
                </a:solidFill>
                <a:latin typeface="Kaiti SC" charset="-122"/>
                <a:ea typeface="Kaiti SC" charset="-122"/>
                <a:cs typeface="Kaiti SC" charset="-122"/>
              </a:rPr>
              <a:t>从历</a:t>
            </a:r>
            <a:r>
              <a:rPr lang="zh-CN" altLang="en-US" sz="2800" b="1" dirty="0">
                <a:solidFill>
                  <a:srgbClr val="FFFFFF"/>
                </a:solidFill>
                <a:latin typeface="Kaiti SC" charset="-122"/>
                <a:ea typeface="Kaiti SC" charset="-122"/>
                <a:cs typeface="Kaiti SC" charset="-122"/>
              </a:rPr>
              <a:t>史的角度来看基督的生平。另一方面，</a:t>
            </a:r>
            <a:r>
              <a:rPr lang="zh-TW" altLang="en-US" sz="2800" b="1" dirty="0">
                <a:solidFill>
                  <a:srgbClr val="FFFFFF"/>
                </a:solidFill>
                <a:latin typeface="Kaiti SC" charset="-122"/>
                <a:ea typeface="Kaiti SC" charset="-122"/>
                <a:cs typeface="Kaiti SC" charset="-122"/>
              </a:rPr>
              <a:t>约</a:t>
            </a:r>
            <a:r>
              <a:rPr lang="zh-CN" altLang="en-US" sz="2800" b="1" dirty="0">
                <a:solidFill>
                  <a:srgbClr val="FFFFFF"/>
                </a:solidFill>
                <a:latin typeface="Kaiti SC" charset="-122"/>
                <a:ea typeface="Kaiti SC" charset="-122"/>
                <a:cs typeface="Kaiti SC" charset="-122"/>
              </a:rPr>
              <a:t>翰福音</a:t>
            </a:r>
            <a:r>
              <a:rPr lang="zh-TW" altLang="en-US" sz="2800" b="1" dirty="0">
                <a:solidFill>
                  <a:srgbClr val="FFFFFF"/>
                </a:solidFill>
                <a:latin typeface="Kaiti SC" charset="-122"/>
                <a:ea typeface="Kaiti SC" charset="-122"/>
                <a:cs typeface="Kaiti SC" charset="-122"/>
              </a:rPr>
              <a:t>则</a:t>
            </a:r>
            <a:r>
              <a:rPr lang="zh-CN" altLang="en-US" sz="2800" b="1" dirty="0">
                <a:solidFill>
                  <a:srgbClr val="FFFFFF"/>
                </a:solidFill>
                <a:latin typeface="Kaiti SC" charset="-122"/>
                <a:ea typeface="Kaiti SC" charset="-122"/>
                <a:cs typeface="Kaiti SC" charset="-122"/>
              </a:rPr>
              <a:t>比</a:t>
            </a:r>
            <a:r>
              <a:rPr lang="zh-TW" altLang="en-US" sz="2800" b="1" dirty="0">
                <a:solidFill>
                  <a:srgbClr val="FFFFFF"/>
                </a:solidFill>
                <a:latin typeface="Kaiti SC" charset="-122"/>
                <a:ea typeface="Kaiti SC" charset="-122"/>
                <a:cs typeface="Kaiti SC" charset="-122"/>
              </a:rPr>
              <a:t>较</a:t>
            </a:r>
            <a:r>
              <a:rPr lang="zh-CN" altLang="en-US" sz="2800" b="1" dirty="0">
                <a:solidFill>
                  <a:srgbClr val="FFFFFF"/>
                </a:solidFill>
                <a:latin typeface="Kaiti SC" charset="-122"/>
                <a:ea typeface="Kaiti SC" charset="-122"/>
                <a:cs typeface="Kaiti SC" charset="-122"/>
              </a:rPr>
              <a:t>着重</a:t>
            </a:r>
            <a:r>
              <a:rPr lang="zh-TW" altLang="en-US" sz="2800" b="1" dirty="0">
                <a:solidFill>
                  <a:srgbClr val="FFFFFF"/>
                </a:solidFill>
                <a:latin typeface="Kaiti SC" charset="-122"/>
                <a:ea typeface="Kaiti SC" charset="-122"/>
                <a:cs typeface="Kaiti SC" charset="-122"/>
              </a:rPr>
              <a:t>记载</a:t>
            </a:r>
            <a:r>
              <a:rPr lang="zh-CN" altLang="en-US" sz="2800" b="1" dirty="0">
                <a:solidFill>
                  <a:srgbClr val="FFFFFF"/>
                </a:solidFill>
                <a:latin typeface="Kaiti SC" charset="-122"/>
                <a:ea typeface="Kaiti SC" charset="-122"/>
                <a:cs typeface="Kaiti SC" charset="-122"/>
              </a:rPr>
              <a:t>耶稣生平及教</a:t>
            </a:r>
            <a:r>
              <a:rPr lang="zh-TW" altLang="en-US" sz="2800" b="1" dirty="0">
                <a:solidFill>
                  <a:srgbClr val="FFFFFF"/>
                </a:solidFill>
                <a:latin typeface="Kaiti SC" charset="-122"/>
                <a:ea typeface="Kaiti SC" charset="-122"/>
                <a:cs typeface="Kaiti SC" charset="-122"/>
              </a:rPr>
              <a:t>导</a:t>
            </a:r>
            <a:r>
              <a:rPr lang="zh-CN" altLang="en-US" sz="2800" b="1" dirty="0">
                <a:solidFill>
                  <a:srgbClr val="FFFFFF"/>
                </a:solidFill>
                <a:latin typeface="Kaiti SC" charset="-122"/>
                <a:ea typeface="Kaiti SC" charset="-122"/>
                <a:cs typeface="Kaiti SC" charset="-122"/>
              </a:rPr>
              <a:t>的深</a:t>
            </a:r>
            <a:r>
              <a:rPr lang="zh-TW" altLang="en-US" sz="2800" b="1" dirty="0">
                <a:solidFill>
                  <a:srgbClr val="FFFFFF"/>
                </a:solidFill>
                <a:latin typeface="Kaiti SC" charset="-122"/>
                <a:ea typeface="Kaiti SC" charset="-122"/>
                <a:cs typeface="Kaiti SC" charset="-122"/>
              </a:rPr>
              <a:t>层</a:t>
            </a:r>
            <a:r>
              <a:rPr lang="zh-CN" altLang="en-US" sz="2800" b="1" dirty="0">
                <a:solidFill>
                  <a:srgbClr val="FFFFFF"/>
                </a:solidFill>
                <a:latin typeface="Kaiti SC" charset="-122"/>
                <a:ea typeface="Kaiti SC" charset="-122"/>
                <a:cs typeface="Kaiti SC" charset="-122"/>
              </a:rPr>
              <a:t>含</a:t>
            </a:r>
            <a:r>
              <a:rPr lang="zh-TW" altLang="en-US" sz="2800" b="1" dirty="0">
                <a:solidFill>
                  <a:srgbClr val="FFFFFF"/>
                </a:solidFill>
                <a:latin typeface="Kaiti SC" charset="-122"/>
                <a:ea typeface="Kaiti SC" charset="-122"/>
                <a:cs typeface="Kaiti SC" charset="-122"/>
              </a:rPr>
              <a:t>义</a:t>
            </a:r>
            <a:r>
              <a:rPr lang="zh-CN" altLang="en-US" sz="2800" b="1" dirty="0">
                <a:solidFill>
                  <a:srgbClr val="FFFFFF"/>
                </a:solidFill>
                <a:latin typeface="Kaiti SC" charset="-122"/>
                <a:ea typeface="Kaiti SC" charset="-122"/>
                <a:cs typeface="Kaiti SC" charset="-122"/>
              </a:rPr>
              <a:t>。</a:t>
            </a:r>
            <a:endParaRPr lang="zh-CN" altLang="en-US" sz="2800" b="1" i="1" dirty="0">
              <a:solidFill>
                <a:srgbClr val="FFFFFF"/>
              </a:solidFill>
              <a:latin typeface="Kaiti SC" charset="-122"/>
              <a:ea typeface="Kaiti SC" charset="-122"/>
              <a:cs typeface="Kaiti SC" charset="-122"/>
            </a:endParaRPr>
          </a:p>
          <a:p>
            <a:pPr eaLnBrk="1" hangingPunct="1">
              <a:lnSpc>
                <a:spcPct val="90000"/>
              </a:lnSpc>
              <a:spcBef>
                <a:spcPct val="20000"/>
              </a:spcBef>
              <a:buClr>
                <a:srgbClr val="B2B2B2"/>
              </a:buClr>
              <a:buFont typeface="Wingdings" charset="0"/>
              <a:buChar char="§"/>
            </a:pPr>
            <a:endParaRPr lang="en-US" b="1" dirty="0">
              <a:solidFill>
                <a:srgbClr val="FFFFFF"/>
              </a:solidFill>
              <a:cs typeface="Arial" charset="0"/>
            </a:endParaRPr>
          </a:p>
        </p:txBody>
      </p:sp>
      <p:sp>
        <p:nvSpPr>
          <p:cNvPr id="67596" name="Rectangle 12"/>
          <p:cNvSpPr>
            <a:spLocks noGrp="1" noChangeArrowheads="1"/>
          </p:cNvSpPr>
          <p:nvPr>
            <p:ph type="title"/>
          </p:nvPr>
        </p:nvSpPr>
        <p:spPr>
          <a:xfrm>
            <a:off x="2286000" y="228600"/>
            <a:ext cx="2362200" cy="646331"/>
          </a:xfrm>
          <a:solidFill>
            <a:schemeClr val="bg1"/>
          </a:solidFill>
        </p:spPr>
        <p:txBody>
          <a:bodyPr anchor="t" anchorCtr="0">
            <a:spAutoFit/>
          </a:bodyPr>
          <a:lstStyle/>
          <a:p>
            <a:pPr eaLnBrk="1" hangingPunct="1">
              <a:defRPr/>
            </a:pPr>
            <a:r>
              <a:rPr lang="en-US" altLang="zh-CN" sz="3600" b="1" dirty="0">
                <a:solidFill>
                  <a:srgbClr val="FFFF00"/>
                </a:solidFill>
                <a:latin typeface="KaiTi" pitchFamily="49" charset="-122"/>
                <a:ea typeface="KaiTi" pitchFamily="49" charset="-122"/>
                <a:cs typeface="隶变" charset="0"/>
              </a:rPr>
              <a:t>符</a:t>
            </a:r>
            <a:r>
              <a:rPr lang="zh-TW" altLang="en-US" sz="3600" b="1" dirty="0">
                <a:solidFill>
                  <a:srgbClr val="FFFF00"/>
                </a:solidFill>
                <a:latin typeface="KaiTi" pitchFamily="49" charset="-122"/>
                <a:ea typeface="KaiTi" pitchFamily="49" charset="-122"/>
                <a:cs typeface="隶变" charset="0"/>
              </a:rPr>
              <a:t>类</a:t>
            </a:r>
            <a:r>
              <a:rPr lang="zh-CN" altLang="en-US" sz="3600" b="1" dirty="0">
                <a:solidFill>
                  <a:srgbClr val="FFFF00"/>
                </a:solidFill>
                <a:latin typeface="KaiTi" pitchFamily="49" charset="-122"/>
                <a:ea typeface="KaiTi" pitchFamily="49" charset="-122"/>
                <a:cs typeface="隶变" charset="0"/>
              </a:rPr>
              <a:t>福音</a:t>
            </a:r>
            <a:endParaRPr lang="en-US" sz="3600" b="1" dirty="0">
              <a:solidFill>
                <a:srgbClr val="FFFF00"/>
              </a:solidFill>
              <a:latin typeface="Arial" charset="0"/>
              <a:ea typeface="SimSun" charset="0"/>
              <a:cs typeface="SimSun" charset="0"/>
            </a:endParaRPr>
          </a:p>
        </p:txBody>
      </p:sp>
      <p:sp>
        <p:nvSpPr>
          <p:cNvPr id="67597" name="Rectangle 13"/>
          <p:cNvSpPr>
            <a:spLocks noChangeArrowheads="1"/>
          </p:cNvSpPr>
          <p:nvPr/>
        </p:nvSpPr>
        <p:spPr bwMode="auto">
          <a:xfrm>
            <a:off x="0" y="0"/>
            <a:ext cx="2590800" cy="7146572"/>
          </a:xfrm>
          <a:prstGeom prst="rect">
            <a:avLst/>
          </a:prstGeom>
          <a:noFill/>
          <a:ln w="9525">
            <a:noFill/>
            <a:miter lim="800000"/>
            <a:headEnd/>
            <a:tailEnd/>
          </a:ln>
          <a:effectLst/>
        </p:spPr>
        <p:txBody>
          <a:bodyPr>
            <a:spAutoFit/>
          </a:bodyPr>
          <a:lstStyle/>
          <a:p>
            <a:pPr eaLnBrk="1" hangingPunct="1">
              <a:lnSpc>
                <a:spcPct val="90000"/>
              </a:lnSpc>
              <a:buFont typeface="Wingdings" charset="0"/>
              <a:buChar char="§"/>
              <a:defRPr/>
            </a:pPr>
            <a:r>
              <a:rPr lang="zh-TW" altLang="en-US" sz="3000" b="1" dirty="0">
                <a:solidFill>
                  <a:srgbClr val="FFFFFF"/>
                </a:solidFill>
                <a:latin typeface="Kaiti SC" charset="-122"/>
                <a:ea typeface="Kaiti SC" charset="-122"/>
                <a:cs typeface="Kaiti SC" charset="-122"/>
              </a:rPr>
              <a:t>为甚么</a:t>
            </a:r>
            <a:r>
              <a:rPr lang="zh-CN" altLang="en-US" sz="3000" b="1" dirty="0">
                <a:solidFill>
                  <a:srgbClr val="FFFFFF"/>
                </a:solidFill>
                <a:latin typeface="Kaiti SC" charset="-122"/>
                <a:ea typeface="Kaiti SC" charset="-122"/>
                <a:cs typeface="Kaiti SC" charset="-122"/>
              </a:rPr>
              <a:t>有四</a:t>
            </a:r>
            <a:endParaRPr lang="en-US" altLang="zh-CN" sz="3000" b="1" dirty="0">
              <a:solidFill>
                <a:srgbClr val="FFFFFF"/>
              </a:solidFill>
              <a:latin typeface="Kaiti SC" charset="-122"/>
              <a:ea typeface="Kaiti SC" charset="-122"/>
              <a:cs typeface="Kaiti SC" charset="-122"/>
            </a:endParaRPr>
          </a:p>
          <a:p>
            <a:pPr eaLnBrk="1" hangingPunct="1">
              <a:lnSpc>
                <a:spcPct val="90000"/>
              </a:lnSpc>
              <a:defRPr/>
            </a:pPr>
            <a:r>
              <a:rPr lang="zh-TW" altLang="en-US" sz="3000" b="1" dirty="0">
                <a:solidFill>
                  <a:srgbClr val="FFFFFF"/>
                </a:solidFill>
                <a:latin typeface="Kaiti SC" charset="-122"/>
                <a:ea typeface="Kaiti SC" charset="-122"/>
                <a:cs typeface="Kaiti SC" charset="-122"/>
              </a:rPr>
              <a:t> </a:t>
            </a:r>
            <a:r>
              <a:rPr lang="zh-CN" altLang="en-US" sz="3000" b="1" dirty="0">
                <a:solidFill>
                  <a:srgbClr val="FFFFFF"/>
                </a:solidFill>
                <a:latin typeface="Kaiti SC" charset="-122"/>
                <a:ea typeface="Kaiti SC" charset="-122"/>
                <a:cs typeface="Kaiti SC" charset="-122"/>
              </a:rPr>
              <a:t>本福音</a:t>
            </a:r>
            <a:r>
              <a:rPr lang="zh-TW" altLang="en-US" sz="3000" b="1" dirty="0">
                <a:solidFill>
                  <a:srgbClr val="FFFFFF"/>
                </a:solidFill>
                <a:latin typeface="Kaiti SC" charset="-122"/>
                <a:ea typeface="Kaiti SC" charset="-122"/>
                <a:cs typeface="Kaiti SC" charset="-122"/>
              </a:rPr>
              <a:t>书</a:t>
            </a:r>
            <a:r>
              <a:rPr lang="zh-CN" altLang="en-US" sz="3000" b="1" dirty="0">
                <a:solidFill>
                  <a:srgbClr val="FFFFFF"/>
                </a:solidFill>
                <a:latin typeface="Kaiti SC" charset="-122"/>
                <a:ea typeface="Kaiti SC" charset="-122"/>
                <a:cs typeface="Kaiti SC" charset="-122"/>
              </a:rPr>
              <a:t>？</a:t>
            </a:r>
            <a:endParaRPr lang="en-US" altLang="zh-CN" sz="3000" b="1" dirty="0">
              <a:solidFill>
                <a:srgbClr val="FFFFFF"/>
              </a:solidFill>
              <a:latin typeface="Kaiti SC" charset="-122"/>
              <a:ea typeface="Kaiti SC" charset="-122"/>
              <a:cs typeface="Kaiti SC" charset="-122"/>
            </a:endParaRPr>
          </a:p>
          <a:p>
            <a:pPr eaLnBrk="1" hangingPunct="1">
              <a:lnSpc>
                <a:spcPct val="90000"/>
              </a:lnSpc>
              <a:defRPr/>
            </a:pPr>
            <a:r>
              <a:rPr lang="zh-TW" altLang="en-US" sz="3000" b="1" dirty="0">
                <a:solidFill>
                  <a:srgbClr val="FFFFFF"/>
                </a:solidFill>
                <a:latin typeface="Kaiti SC" charset="-122"/>
                <a:ea typeface="Kaiti SC" charset="-122"/>
                <a:cs typeface="Kaiti SC" charset="-122"/>
              </a:rPr>
              <a:t> </a:t>
            </a:r>
            <a:r>
              <a:rPr lang="zh-CN" altLang="en-US" sz="3000" b="1" dirty="0">
                <a:solidFill>
                  <a:srgbClr val="FFFFFF"/>
                </a:solidFill>
                <a:latin typeface="Kaiti SC" charset="-122"/>
                <a:ea typeface="Kaiti SC" charset="-122"/>
                <a:cs typeface="Kaiti SC" charset="-122"/>
              </a:rPr>
              <a:t>其原因或</a:t>
            </a:r>
            <a:r>
              <a:rPr lang="zh-TW" altLang="en-US" sz="3000" b="1" dirty="0">
                <a:solidFill>
                  <a:srgbClr val="FFFFFF"/>
                </a:solidFill>
                <a:latin typeface="Kaiti SC" charset="-122"/>
                <a:ea typeface="Kaiti SC" charset="-122"/>
                <a:cs typeface="Kaiti SC" charset="-122"/>
              </a:rPr>
              <a:t>许</a:t>
            </a:r>
            <a:endParaRPr lang="en-US" altLang="zh-TW" sz="3000" b="1" dirty="0">
              <a:solidFill>
                <a:srgbClr val="FFFFFF"/>
              </a:solidFill>
              <a:latin typeface="Kaiti SC" charset="-122"/>
              <a:ea typeface="Kaiti SC" charset="-122"/>
              <a:cs typeface="Kaiti SC" charset="-122"/>
            </a:endParaRPr>
          </a:p>
          <a:p>
            <a:pPr eaLnBrk="1" hangingPunct="1">
              <a:lnSpc>
                <a:spcPct val="90000"/>
              </a:lnSpc>
              <a:defRPr/>
            </a:pPr>
            <a:r>
              <a:rPr lang="zh-TW" altLang="en-US" sz="3000" b="1" dirty="0">
                <a:solidFill>
                  <a:srgbClr val="FFFFFF"/>
                </a:solidFill>
                <a:latin typeface="Kaiti SC" charset="-122"/>
                <a:ea typeface="Kaiti SC" charset="-122"/>
                <a:cs typeface="Kaiti SC" charset="-122"/>
              </a:rPr>
              <a:t> </a:t>
            </a:r>
            <a:r>
              <a:rPr lang="zh-CN" altLang="en-US" sz="3000" b="1" dirty="0">
                <a:solidFill>
                  <a:srgbClr val="FFFFFF"/>
                </a:solidFill>
                <a:latin typeface="Kaiti SC" charset="-122"/>
                <a:ea typeface="Kaiti SC" charset="-122"/>
                <a:cs typeface="Kaiti SC" charset="-122"/>
              </a:rPr>
              <a:t>正如</a:t>
            </a:r>
            <a:r>
              <a:rPr lang="zh-TW" altLang="en-US" sz="3000" b="1" dirty="0">
                <a:solidFill>
                  <a:srgbClr val="FFFFFF"/>
                </a:solidFill>
                <a:latin typeface="Kaiti SC" charset="-122"/>
                <a:ea typeface="Kaiti SC" charset="-122"/>
                <a:cs typeface="Kaiti SC" charset="-122"/>
              </a:rPr>
              <a:t>对于</a:t>
            </a:r>
            <a:r>
              <a:rPr lang="zh-CN" altLang="en-US" sz="3000" b="1" dirty="0">
                <a:solidFill>
                  <a:srgbClr val="FFFFFF"/>
                </a:solidFill>
                <a:latin typeface="Kaiti SC" charset="-122"/>
                <a:ea typeface="Kaiti SC" charset="-122"/>
                <a:cs typeface="Kaiti SC" charset="-122"/>
              </a:rPr>
              <a:t>一</a:t>
            </a:r>
            <a:endParaRPr lang="en-US" altLang="zh-CN" sz="3000" b="1" dirty="0">
              <a:solidFill>
                <a:srgbClr val="FFFFFF"/>
              </a:solidFill>
              <a:latin typeface="Kaiti SC" charset="-122"/>
              <a:ea typeface="Kaiti SC" charset="-122"/>
              <a:cs typeface="Kaiti SC" charset="-122"/>
            </a:endParaRPr>
          </a:p>
          <a:p>
            <a:pPr eaLnBrk="1" hangingPunct="1">
              <a:lnSpc>
                <a:spcPct val="90000"/>
              </a:lnSpc>
              <a:defRPr/>
            </a:pPr>
            <a:r>
              <a:rPr lang="zh-TW" altLang="en-US" sz="3000" b="1" dirty="0">
                <a:solidFill>
                  <a:srgbClr val="FFFFFF"/>
                </a:solidFill>
                <a:latin typeface="Kaiti SC" charset="-122"/>
                <a:ea typeface="Kaiti SC" charset="-122"/>
                <a:cs typeface="Kaiti SC" charset="-122"/>
              </a:rPr>
              <a:t> 颗</a:t>
            </a:r>
            <a:r>
              <a:rPr lang="zh-CN" altLang="en-US" sz="3000" b="1" dirty="0">
                <a:solidFill>
                  <a:srgbClr val="FFFFFF"/>
                </a:solidFill>
                <a:latin typeface="Kaiti SC" charset="-122"/>
                <a:ea typeface="Kaiti SC" charset="-122"/>
                <a:cs typeface="Kaiti SC" charset="-122"/>
              </a:rPr>
              <a:t>手工精美</a:t>
            </a:r>
            <a:endParaRPr lang="en-US" altLang="zh-CN" sz="3000" b="1" dirty="0">
              <a:solidFill>
                <a:srgbClr val="FFFFFF"/>
              </a:solidFill>
              <a:latin typeface="Kaiti SC" charset="-122"/>
              <a:ea typeface="Kaiti SC" charset="-122"/>
              <a:cs typeface="Kaiti SC" charset="-122"/>
            </a:endParaRPr>
          </a:p>
          <a:p>
            <a:pPr eaLnBrk="1" hangingPunct="1">
              <a:lnSpc>
                <a:spcPct val="90000"/>
              </a:lnSpc>
              <a:defRPr/>
            </a:pPr>
            <a:r>
              <a:rPr lang="zh-TW" altLang="en-US" sz="3000" b="1" dirty="0">
                <a:solidFill>
                  <a:srgbClr val="FFFFFF"/>
                </a:solidFill>
                <a:latin typeface="Kaiti SC" charset="-122"/>
                <a:ea typeface="Kaiti SC" charset="-122"/>
                <a:cs typeface="Kaiti SC" charset="-122"/>
              </a:rPr>
              <a:t> </a:t>
            </a:r>
            <a:r>
              <a:rPr lang="zh-CN" altLang="en-US" sz="3000" b="1" dirty="0">
                <a:solidFill>
                  <a:srgbClr val="FFFFFF"/>
                </a:solidFill>
                <a:latin typeface="Kaiti SC" charset="-122"/>
                <a:ea typeface="Kaiti SC" charset="-122"/>
                <a:cs typeface="Kaiti SC" charset="-122"/>
              </a:rPr>
              <a:t>的</a:t>
            </a:r>
            <a:r>
              <a:rPr lang="zh-TW" altLang="en-US" sz="3000" b="1" dirty="0">
                <a:solidFill>
                  <a:srgbClr val="FFFFFF"/>
                </a:solidFill>
                <a:latin typeface="Kaiti SC" charset="-122"/>
                <a:ea typeface="Kaiti SC" charset="-122"/>
                <a:cs typeface="Kaiti SC" charset="-122"/>
              </a:rPr>
              <a:t>宝</a:t>
            </a:r>
            <a:r>
              <a:rPr lang="zh-CN" altLang="en-US" sz="3000" b="1" dirty="0">
                <a:solidFill>
                  <a:srgbClr val="FFFFFF"/>
                </a:solidFill>
                <a:latin typeface="Kaiti SC" charset="-122"/>
                <a:ea typeface="Kaiti SC" charset="-122"/>
                <a:cs typeface="Kaiti SC" charset="-122"/>
              </a:rPr>
              <a:t>石，不</a:t>
            </a:r>
            <a:endParaRPr lang="en-US" altLang="zh-CN" sz="3000" b="1" dirty="0">
              <a:solidFill>
                <a:srgbClr val="FFFFFF"/>
              </a:solidFill>
              <a:latin typeface="Kaiti SC" charset="-122"/>
              <a:ea typeface="Kaiti SC" charset="-122"/>
              <a:cs typeface="Kaiti SC" charset="-122"/>
            </a:endParaRPr>
          </a:p>
          <a:p>
            <a:pPr eaLnBrk="1" hangingPunct="1">
              <a:lnSpc>
                <a:spcPct val="90000"/>
              </a:lnSpc>
              <a:defRPr/>
            </a:pPr>
            <a:r>
              <a:rPr lang="zh-TW" altLang="en-US" sz="3000" b="1" dirty="0">
                <a:solidFill>
                  <a:srgbClr val="FFFFFF"/>
                </a:solidFill>
                <a:latin typeface="Kaiti SC" charset="-122"/>
                <a:ea typeface="Kaiti SC" charset="-122"/>
                <a:cs typeface="Kaiti SC" charset="-122"/>
              </a:rPr>
              <a:t> </a:t>
            </a:r>
            <a:r>
              <a:rPr lang="zh-CN" altLang="en-US" sz="3000" b="1" dirty="0">
                <a:solidFill>
                  <a:srgbClr val="FFFFFF"/>
                </a:solidFill>
                <a:latin typeface="Kaiti SC" charset="-122"/>
                <a:ea typeface="Kaiti SC" charset="-122"/>
                <a:cs typeface="Kaiti SC" charset="-122"/>
              </a:rPr>
              <a:t>同的人偏好</a:t>
            </a:r>
            <a:endParaRPr lang="en-US" altLang="zh-CN" sz="3000" b="1" dirty="0">
              <a:solidFill>
                <a:srgbClr val="FFFFFF"/>
              </a:solidFill>
              <a:latin typeface="Kaiti SC" charset="-122"/>
              <a:ea typeface="Kaiti SC" charset="-122"/>
              <a:cs typeface="Kaiti SC" charset="-122"/>
            </a:endParaRPr>
          </a:p>
          <a:p>
            <a:pPr eaLnBrk="1" hangingPunct="1">
              <a:lnSpc>
                <a:spcPct val="90000"/>
              </a:lnSpc>
              <a:defRPr/>
            </a:pPr>
            <a:r>
              <a:rPr lang="zh-TW" altLang="en-US" sz="3000" b="1" dirty="0">
                <a:solidFill>
                  <a:srgbClr val="FFFFFF"/>
                </a:solidFill>
                <a:latin typeface="Kaiti SC" charset="-122"/>
                <a:ea typeface="Kaiti SC" charset="-122"/>
                <a:cs typeface="Kaiti SC" charset="-122"/>
              </a:rPr>
              <a:t> 有</a:t>
            </a:r>
            <a:r>
              <a:rPr lang="zh-CN" altLang="en-US" sz="3000" b="1" dirty="0">
                <a:solidFill>
                  <a:srgbClr val="FFFFFF"/>
                </a:solidFill>
                <a:latin typeface="Kaiti SC" charset="-122"/>
                <a:ea typeface="Kaiti SC" charset="-122"/>
                <a:cs typeface="Kaiti SC" charset="-122"/>
              </a:rPr>
              <a:t>不同的形</a:t>
            </a:r>
            <a:endParaRPr lang="en-US" altLang="zh-CN" sz="3000" b="1" dirty="0">
              <a:solidFill>
                <a:srgbClr val="FFFFFF"/>
              </a:solidFill>
              <a:latin typeface="Kaiti SC" charset="-122"/>
              <a:ea typeface="Kaiti SC" charset="-122"/>
              <a:cs typeface="Kaiti SC" charset="-122"/>
            </a:endParaRPr>
          </a:p>
          <a:p>
            <a:pPr eaLnBrk="1" hangingPunct="1">
              <a:lnSpc>
                <a:spcPct val="90000"/>
              </a:lnSpc>
              <a:defRPr/>
            </a:pPr>
            <a:r>
              <a:rPr lang="zh-TW" altLang="en-US" sz="3000" b="1" dirty="0">
                <a:solidFill>
                  <a:srgbClr val="FFFFFF"/>
                </a:solidFill>
                <a:latin typeface="Kaiti SC" charset="-122"/>
                <a:ea typeface="Kaiti SC" charset="-122"/>
                <a:cs typeface="Kaiti SC" charset="-122"/>
              </a:rPr>
              <a:t> </a:t>
            </a:r>
            <a:r>
              <a:rPr lang="zh-CN" altLang="en-US" sz="3000" b="1" dirty="0">
                <a:solidFill>
                  <a:srgbClr val="FFFFFF"/>
                </a:solidFill>
                <a:latin typeface="Kaiti SC" charset="-122"/>
                <a:ea typeface="Kaiti SC" charset="-122"/>
                <a:cs typeface="Kaiti SC" charset="-122"/>
              </a:rPr>
              <a:t>容</a:t>
            </a:r>
            <a:r>
              <a:rPr lang="zh-TW" altLang="en-US" sz="3000" b="1" dirty="0">
                <a:solidFill>
                  <a:srgbClr val="FFFFFF"/>
                </a:solidFill>
                <a:latin typeface="Kaiti SC" charset="-122"/>
                <a:ea typeface="Kaiti SC" charset="-122"/>
                <a:cs typeface="Kaiti SC" charset="-122"/>
              </a:rPr>
              <a:t>词</a:t>
            </a:r>
            <a:r>
              <a:rPr lang="zh-CN" altLang="en-US" sz="3000" b="1" dirty="0">
                <a:solidFill>
                  <a:srgbClr val="FFFFFF"/>
                </a:solidFill>
                <a:latin typeface="Kaiti SC" charset="-122"/>
                <a:ea typeface="Kaiti SC" charset="-122"/>
                <a:cs typeface="Kaiti SC" charset="-122"/>
              </a:rPr>
              <a:t>。</a:t>
            </a:r>
          </a:p>
          <a:p>
            <a:pPr eaLnBrk="1" hangingPunct="1">
              <a:lnSpc>
                <a:spcPct val="90000"/>
              </a:lnSpc>
              <a:buFont typeface="Wingdings" charset="0"/>
              <a:buChar char="§"/>
              <a:defRPr/>
            </a:pPr>
            <a:r>
              <a:rPr lang="zh-TW" altLang="en-US" sz="3000" b="1" dirty="0">
                <a:solidFill>
                  <a:srgbClr val="FFFFFF"/>
                </a:solidFill>
                <a:latin typeface="Kaiti SC" charset="-122"/>
                <a:ea typeface="Kaiti SC" charset="-122"/>
                <a:cs typeface="Kaiti SC" charset="-122"/>
              </a:rPr>
              <a:t>马太</a:t>
            </a:r>
            <a:r>
              <a:rPr lang="zh-CN" altLang="en-US" sz="3000" b="1" dirty="0">
                <a:solidFill>
                  <a:srgbClr val="FFFFFF"/>
                </a:solidFill>
                <a:latin typeface="Kaiti SC" charset="-122"/>
                <a:ea typeface="Kaiti SC" charset="-122"/>
                <a:cs typeface="Kaiti SC" charset="-122"/>
              </a:rPr>
              <a:t>描述了</a:t>
            </a:r>
            <a:endParaRPr lang="en-US" altLang="zh-CN" sz="3000" b="1" dirty="0">
              <a:solidFill>
                <a:srgbClr val="FFFFFF"/>
              </a:solidFill>
              <a:latin typeface="Kaiti SC" charset="-122"/>
              <a:ea typeface="Kaiti SC" charset="-122"/>
              <a:cs typeface="Kaiti SC" charset="-122"/>
            </a:endParaRPr>
          </a:p>
          <a:p>
            <a:pPr eaLnBrk="1" hangingPunct="1">
              <a:lnSpc>
                <a:spcPct val="90000"/>
              </a:lnSpc>
              <a:defRPr/>
            </a:pPr>
            <a:r>
              <a:rPr lang="zh-TW" altLang="en-US" sz="3000" b="1" dirty="0">
                <a:solidFill>
                  <a:srgbClr val="FFFFFF"/>
                </a:solidFill>
                <a:latin typeface="Kaiti SC" charset="-122"/>
                <a:ea typeface="Kaiti SC" charset="-122"/>
                <a:cs typeface="Kaiti SC" charset="-122"/>
              </a:rPr>
              <a:t> </a:t>
            </a:r>
            <a:r>
              <a:rPr lang="zh-CN" altLang="en-US" sz="3000" b="1" dirty="0">
                <a:solidFill>
                  <a:srgbClr val="FFFFFF"/>
                </a:solidFill>
                <a:latin typeface="Kaiti SC" charset="-122"/>
                <a:ea typeface="Kaiti SC" charset="-122"/>
                <a:cs typeface="Kaiti SC" charset="-122"/>
              </a:rPr>
              <a:t>基督生平的</a:t>
            </a:r>
            <a:endParaRPr lang="en-US" altLang="zh-CN" sz="3000" b="1" dirty="0">
              <a:solidFill>
                <a:srgbClr val="FFFFFF"/>
              </a:solidFill>
              <a:latin typeface="Kaiti SC" charset="-122"/>
              <a:ea typeface="Kaiti SC" charset="-122"/>
              <a:cs typeface="Kaiti SC" charset="-122"/>
            </a:endParaRPr>
          </a:p>
          <a:p>
            <a:pPr eaLnBrk="1" hangingPunct="1">
              <a:lnSpc>
                <a:spcPct val="90000"/>
              </a:lnSpc>
              <a:defRPr/>
            </a:pPr>
            <a:r>
              <a:rPr lang="zh-TW" altLang="en-US" sz="3000" b="1" dirty="0">
                <a:solidFill>
                  <a:srgbClr val="FFFFFF"/>
                </a:solidFill>
                <a:latin typeface="Kaiti SC" charset="-122"/>
                <a:ea typeface="Kaiti SC" charset="-122"/>
                <a:cs typeface="Kaiti SC" charset="-122"/>
              </a:rPr>
              <a:t> </a:t>
            </a:r>
            <a:r>
              <a:rPr lang="zh-CN" altLang="en-US" sz="3000" b="1" dirty="0">
                <a:solidFill>
                  <a:srgbClr val="FFFFFF"/>
                </a:solidFill>
                <a:latin typeface="Kaiti SC" charset="-122"/>
                <a:ea typeface="Kaiti SC" charset="-122"/>
                <a:cs typeface="Kaiti SC" charset="-122"/>
              </a:rPr>
              <a:t>其中一面；</a:t>
            </a:r>
            <a:endParaRPr lang="en-US" altLang="zh-CN" sz="3000" b="1" dirty="0">
              <a:solidFill>
                <a:srgbClr val="FFFFFF"/>
              </a:solidFill>
              <a:latin typeface="Kaiti SC" charset="-122"/>
              <a:ea typeface="Kaiti SC" charset="-122"/>
              <a:cs typeface="Kaiti SC" charset="-122"/>
            </a:endParaRPr>
          </a:p>
          <a:p>
            <a:pPr eaLnBrk="1" hangingPunct="1">
              <a:lnSpc>
                <a:spcPct val="90000"/>
              </a:lnSpc>
              <a:defRPr/>
            </a:pPr>
            <a:r>
              <a:rPr lang="zh-TW" altLang="en-US" sz="3000" b="1" dirty="0">
                <a:solidFill>
                  <a:srgbClr val="FFFFFF"/>
                </a:solidFill>
                <a:latin typeface="Kaiti SC" charset="-122"/>
                <a:ea typeface="Kaiti SC" charset="-122"/>
                <a:cs typeface="Kaiti SC" charset="-122"/>
              </a:rPr>
              <a:t> 马可</a:t>
            </a:r>
            <a:r>
              <a:rPr lang="zh-CN" altLang="en-US" sz="3000" b="1" dirty="0">
                <a:solidFill>
                  <a:srgbClr val="FFFFFF"/>
                </a:solidFill>
                <a:latin typeface="Kaiti SC" charset="-122"/>
                <a:ea typeface="Kaiti SC" charset="-122"/>
                <a:cs typeface="Kaiti SC" charset="-122"/>
              </a:rPr>
              <a:t>描述了</a:t>
            </a:r>
            <a:endParaRPr lang="en-US" altLang="zh-CN" sz="3000" b="1" dirty="0">
              <a:solidFill>
                <a:srgbClr val="FFFFFF"/>
              </a:solidFill>
              <a:latin typeface="Kaiti SC" charset="-122"/>
              <a:ea typeface="Kaiti SC" charset="-122"/>
              <a:cs typeface="Kaiti SC" charset="-122"/>
            </a:endParaRPr>
          </a:p>
          <a:p>
            <a:pPr eaLnBrk="1" hangingPunct="1">
              <a:lnSpc>
                <a:spcPct val="90000"/>
              </a:lnSpc>
              <a:defRPr/>
            </a:pPr>
            <a:r>
              <a:rPr lang="zh-TW" altLang="en-US" sz="3000" b="1" dirty="0">
                <a:solidFill>
                  <a:srgbClr val="FFFFFF"/>
                </a:solidFill>
                <a:latin typeface="Kaiti SC" charset="-122"/>
                <a:ea typeface="Kaiti SC" charset="-122"/>
                <a:cs typeface="Kaiti SC" charset="-122"/>
              </a:rPr>
              <a:t> </a:t>
            </a:r>
            <a:r>
              <a:rPr lang="zh-CN" altLang="en-US" sz="3000" b="1" dirty="0">
                <a:solidFill>
                  <a:srgbClr val="FFFFFF"/>
                </a:solidFill>
                <a:latin typeface="Kaiti SC" charset="-122"/>
                <a:ea typeface="Kaiti SC" charset="-122"/>
                <a:cs typeface="Kaiti SC" charset="-122"/>
              </a:rPr>
              <a:t>另一面，路</a:t>
            </a:r>
            <a:endParaRPr lang="en-US" altLang="zh-CN" sz="3000" b="1" dirty="0">
              <a:solidFill>
                <a:srgbClr val="FFFFFF"/>
              </a:solidFill>
              <a:latin typeface="Kaiti SC" charset="-122"/>
              <a:ea typeface="Kaiti SC" charset="-122"/>
              <a:cs typeface="Kaiti SC" charset="-122"/>
            </a:endParaRPr>
          </a:p>
          <a:p>
            <a:pPr eaLnBrk="1" hangingPunct="1">
              <a:lnSpc>
                <a:spcPct val="90000"/>
              </a:lnSpc>
              <a:defRPr/>
            </a:pPr>
            <a:r>
              <a:rPr lang="zh-TW" altLang="en-US" sz="3000" b="1" dirty="0">
                <a:solidFill>
                  <a:srgbClr val="FFFFFF"/>
                </a:solidFill>
                <a:latin typeface="Kaiti SC" charset="-122"/>
                <a:ea typeface="Kaiti SC" charset="-122"/>
                <a:cs typeface="Kaiti SC" charset="-122"/>
              </a:rPr>
              <a:t> </a:t>
            </a:r>
            <a:r>
              <a:rPr lang="zh-CN" altLang="en-US" sz="3000" b="1" dirty="0">
                <a:solidFill>
                  <a:srgbClr val="FFFFFF"/>
                </a:solidFill>
                <a:latin typeface="Kaiti SC" charset="-122"/>
                <a:ea typeface="Kaiti SC" charset="-122"/>
                <a:cs typeface="Kaiti SC" charset="-122"/>
              </a:rPr>
              <a:t>加</a:t>
            </a:r>
            <a:r>
              <a:rPr lang="zh-TW" altLang="en-US" sz="3000" b="1" dirty="0">
                <a:solidFill>
                  <a:srgbClr val="FFFFFF"/>
                </a:solidFill>
                <a:latin typeface="Kaiti SC" charset="-122"/>
                <a:ea typeface="Kaiti SC" charset="-122"/>
                <a:cs typeface="Kaiti SC" charset="-122"/>
              </a:rPr>
              <a:t>则</a:t>
            </a:r>
            <a:r>
              <a:rPr lang="zh-CN" altLang="en-US" sz="3000" b="1" dirty="0">
                <a:solidFill>
                  <a:srgbClr val="FFFFFF"/>
                </a:solidFill>
                <a:latin typeface="Kaiti SC" charset="-122"/>
                <a:ea typeface="Kaiti SC" charset="-122"/>
                <a:cs typeface="Kaiti SC" charset="-122"/>
              </a:rPr>
              <a:t>看到了</a:t>
            </a:r>
            <a:endParaRPr lang="en-US" altLang="zh-CN" sz="3000" b="1" dirty="0">
              <a:solidFill>
                <a:srgbClr val="FFFFFF"/>
              </a:solidFill>
              <a:latin typeface="Kaiti SC" charset="-122"/>
              <a:ea typeface="Kaiti SC" charset="-122"/>
              <a:cs typeface="Kaiti SC" charset="-122"/>
            </a:endParaRPr>
          </a:p>
          <a:p>
            <a:pPr eaLnBrk="1" hangingPunct="1">
              <a:lnSpc>
                <a:spcPct val="90000"/>
              </a:lnSpc>
              <a:defRPr/>
            </a:pPr>
            <a:r>
              <a:rPr lang="zh-TW" altLang="en-US" sz="3000" b="1" dirty="0">
                <a:solidFill>
                  <a:srgbClr val="FFFFFF"/>
                </a:solidFill>
                <a:latin typeface="Kaiti SC" charset="-122"/>
                <a:ea typeface="Kaiti SC" charset="-122"/>
                <a:cs typeface="Kaiti SC" charset="-122"/>
              </a:rPr>
              <a:t> </a:t>
            </a:r>
            <a:r>
              <a:rPr lang="zh-CN" altLang="en-US" sz="3000" b="1" dirty="0">
                <a:solidFill>
                  <a:srgbClr val="FFFFFF"/>
                </a:solidFill>
                <a:latin typeface="Kaiti SC" charset="-122"/>
                <a:ea typeface="Kaiti SC" charset="-122"/>
                <a:cs typeface="Kaiti SC" charset="-122"/>
              </a:rPr>
              <a:t>第三面。</a:t>
            </a:r>
            <a:endParaRPr lang="zh-CN" altLang="en-US" sz="3000" b="1" i="1" dirty="0">
              <a:solidFill>
                <a:srgbClr val="FFFFFF"/>
              </a:solidFill>
              <a:latin typeface="Kaiti SC" charset="-122"/>
              <a:ea typeface="Kaiti SC" charset="-122"/>
              <a:cs typeface="Kaiti SC" charset="-122"/>
            </a:endParaRPr>
          </a:p>
          <a:p>
            <a:pPr marL="342900" indent="-342900" eaLnBrk="1" hangingPunct="1">
              <a:lnSpc>
                <a:spcPct val="90000"/>
              </a:lnSpc>
              <a:spcBef>
                <a:spcPct val="20000"/>
              </a:spcBef>
              <a:buClr>
                <a:srgbClr val="FFFFCC"/>
              </a:buClr>
              <a:buSzPct val="75000"/>
              <a:buFont typeface="Wingdings" charset="0"/>
              <a:buChar char="§"/>
              <a:defRPr/>
            </a:pPr>
            <a:endParaRPr lang="en-US" b="1" dirty="0">
              <a:solidFill>
                <a:srgbClr val="FFFFFF"/>
              </a:solidFill>
              <a:effectLst>
                <a:outerShdw blurRad="38100" dist="38100" dir="2700000" algn="tl">
                  <a:srgbClr val="010199"/>
                </a:outerShdw>
              </a:effectLst>
              <a:cs typeface="Times New Roman" charset="0"/>
            </a:endParaRPr>
          </a:p>
        </p:txBody>
      </p:sp>
      <p:sp>
        <p:nvSpPr>
          <p:cNvPr id="12" name="矩形 11"/>
          <p:cNvSpPr/>
          <p:nvPr/>
        </p:nvSpPr>
        <p:spPr>
          <a:xfrm>
            <a:off x="2771800" y="4005064"/>
            <a:ext cx="3168352" cy="424732"/>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a:lnSpc>
                <a:spcPct val="90000"/>
              </a:lnSpc>
              <a:spcBef>
                <a:spcPct val="20000"/>
              </a:spcBef>
              <a:buClr>
                <a:srgbClr val="B2B2B2"/>
              </a:buClr>
            </a:pPr>
            <a:r>
              <a:rPr lang="zh-CN" altLang="en-US" sz="1800" b="1">
                <a:solidFill>
                  <a:srgbClr val="000000"/>
                </a:solidFill>
                <a:latin typeface="KaiTi" pitchFamily="49" charset="-122"/>
                <a:ea typeface="KaiTi" pitchFamily="49" charset="-122"/>
                <a:cs typeface="细圆" charset="0"/>
              </a:rPr>
              <a:t>当事件发生后</a:t>
            </a:r>
            <a:r>
              <a:rPr lang="en-US" altLang="zh-TW" sz="1800" b="1">
                <a:solidFill>
                  <a:srgbClr val="000000"/>
                </a:solidFill>
                <a:latin typeface="KaiTi" pitchFamily="49" charset="-122"/>
                <a:ea typeface="KaiTi" pitchFamily="49" charset="-122"/>
                <a:cs typeface="细圆" charset="0"/>
              </a:rPr>
              <a:t>(</a:t>
            </a:r>
            <a:r>
              <a:rPr lang="zh-TW" altLang="en-US" sz="1800" b="1" dirty="0">
                <a:solidFill>
                  <a:srgbClr val="000000"/>
                </a:solidFill>
                <a:latin typeface="KaiTi" pitchFamily="49" charset="-122"/>
                <a:ea typeface="KaiTi" pitchFamily="49" charset="-122"/>
                <a:cs typeface="细圆" charset="0"/>
              </a:rPr>
              <a:t>主</a:t>
            </a:r>
            <a:r>
              <a:rPr lang="zh-TW" altLang="en-US" sz="1800" b="1">
                <a:solidFill>
                  <a:srgbClr val="000000"/>
                </a:solidFill>
                <a:latin typeface="KaiTi" pitchFamily="49" charset="-122"/>
                <a:ea typeface="KaiTi" pitchFamily="49" charset="-122"/>
                <a:cs typeface="细圆" charset="0"/>
              </a:rPr>
              <a:t>前</a:t>
            </a:r>
            <a:r>
              <a:rPr lang="en-US" altLang="zh-TW" sz="1800" b="1">
                <a:solidFill>
                  <a:srgbClr val="000000"/>
                </a:solidFill>
                <a:latin typeface="KaiTi" pitchFamily="49" charset="-122"/>
                <a:ea typeface="KaiTi" pitchFamily="49" charset="-122"/>
                <a:cs typeface="细圆" charset="0"/>
              </a:rPr>
              <a:t>/</a:t>
            </a:r>
            <a:r>
              <a:rPr lang="zh-TW" altLang="en-US" sz="1800" b="1">
                <a:solidFill>
                  <a:srgbClr val="000000"/>
                </a:solidFill>
                <a:latin typeface="KaiTi" pitchFamily="49" charset="-122"/>
                <a:ea typeface="KaiTi" pitchFamily="49" charset="-122"/>
                <a:cs typeface="细圆" charset="0"/>
              </a:rPr>
              <a:t>主后</a:t>
            </a:r>
            <a:r>
              <a:rPr lang="en-US" altLang="zh-TW" sz="1800" b="1">
                <a:solidFill>
                  <a:srgbClr val="000000"/>
                </a:solidFill>
                <a:latin typeface="KaiTi" pitchFamily="49" charset="-122"/>
                <a:ea typeface="KaiTi" pitchFamily="49" charset="-122"/>
                <a:cs typeface="细圆" charset="0"/>
              </a:rPr>
              <a:t>)</a:t>
            </a:r>
            <a:r>
              <a:rPr lang="zh-TW" altLang="en-US" b="1">
                <a:solidFill>
                  <a:srgbClr val="000000"/>
                </a:solidFill>
                <a:latin typeface="KaiTi" pitchFamily="49" charset="-122"/>
                <a:ea typeface="KaiTi" pitchFamily="49" charset="-122"/>
                <a:cs typeface="细圆" charset="0"/>
              </a:rPr>
              <a:t> </a:t>
            </a:r>
            <a:endParaRPr lang="zh-CN" altLang="en-US" b="1" dirty="0">
              <a:solidFill>
                <a:srgbClr val="000000"/>
              </a:solidFill>
              <a:latin typeface="KaiTi" pitchFamily="49" charset="-122"/>
              <a:ea typeface="KaiTi" pitchFamily="49" charset="-122"/>
              <a:cs typeface="细圆" charset="0"/>
            </a:endParaRPr>
          </a:p>
        </p:txBody>
      </p:sp>
    </p:spTree>
    <p:extLst>
      <p:ext uri="{BB962C8B-B14F-4D97-AF65-F5344CB8AC3E}">
        <p14:creationId xmlns:p14="http://schemas.microsoft.com/office/powerpoint/2010/main" val="4609400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67595"/>
                                        </p:tgtEl>
                                        <p:attrNameLst>
                                          <p:attrName>style.visibility</p:attrName>
                                        </p:attrNameLst>
                                      </p:cBhvr>
                                      <p:to>
                                        <p:strVal val="visible"/>
                                      </p:to>
                                    </p:set>
                                    <p:anim calcmode="lin" valueType="num">
                                      <p:cBhvr additive="base">
                                        <p:cTn id="7" dur="500" fill="hold"/>
                                        <p:tgtEl>
                                          <p:spTgt spid="67595"/>
                                        </p:tgtEl>
                                        <p:attrNameLst>
                                          <p:attrName>ppt_x</p:attrName>
                                        </p:attrNameLst>
                                      </p:cBhvr>
                                      <p:tavLst>
                                        <p:tav tm="0">
                                          <p:val>
                                            <p:strVal val="1+#ppt_w/2"/>
                                          </p:val>
                                        </p:tav>
                                        <p:tav tm="100000">
                                          <p:val>
                                            <p:strVal val="#ppt_x"/>
                                          </p:val>
                                        </p:tav>
                                      </p:tavLst>
                                    </p:anim>
                                    <p:anim calcmode="lin" valueType="num">
                                      <p:cBhvr additive="base">
                                        <p:cTn id="8" dur="500" fill="hold"/>
                                        <p:tgtEl>
                                          <p:spTgt spid="67595"/>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67593"/>
                                        </p:tgtEl>
                                        <p:attrNameLst>
                                          <p:attrName>style.visibility</p:attrName>
                                        </p:attrNameLst>
                                      </p:cBhvr>
                                      <p:to>
                                        <p:strVal val="visible"/>
                                      </p:to>
                                    </p:set>
                                    <p:anim calcmode="lin" valueType="num">
                                      <p:cBhvr additive="base">
                                        <p:cTn id="13" dur="500" fill="hold"/>
                                        <p:tgtEl>
                                          <p:spTgt spid="67593"/>
                                        </p:tgtEl>
                                        <p:attrNameLst>
                                          <p:attrName>ppt_x</p:attrName>
                                        </p:attrNameLst>
                                      </p:cBhvr>
                                      <p:tavLst>
                                        <p:tav tm="0">
                                          <p:val>
                                            <p:strVal val="#ppt_x"/>
                                          </p:val>
                                        </p:tav>
                                        <p:tav tm="100000">
                                          <p:val>
                                            <p:strVal val="#ppt_x"/>
                                          </p:val>
                                        </p:tav>
                                      </p:tavLst>
                                    </p:anim>
                                    <p:anim calcmode="lin" valueType="num">
                                      <p:cBhvr additive="base">
                                        <p:cTn id="14" dur="500" fill="hold"/>
                                        <p:tgtEl>
                                          <p:spTgt spid="67593"/>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67597">
                                            <p:txEl>
                                              <p:pRg st="0" end="0"/>
                                            </p:txEl>
                                          </p:spTgt>
                                        </p:tgtEl>
                                        <p:attrNameLst>
                                          <p:attrName>style.visibility</p:attrName>
                                        </p:attrNameLst>
                                      </p:cBhvr>
                                      <p:to>
                                        <p:strVal val="visible"/>
                                      </p:to>
                                    </p:set>
                                    <p:anim calcmode="lin" valueType="num">
                                      <p:cBhvr additive="base">
                                        <p:cTn id="19" dur="500" fill="hold"/>
                                        <p:tgtEl>
                                          <p:spTgt spid="67597">
                                            <p:txEl>
                                              <p:pRg st="0" end="0"/>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6759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67597">
                                            <p:txEl>
                                              <p:pRg st="1" end="1"/>
                                            </p:txEl>
                                          </p:spTgt>
                                        </p:tgtEl>
                                        <p:attrNameLst>
                                          <p:attrName>style.visibility</p:attrName>
                                        </p:attrNameLst>
                                      </p:cBhvr>
                                      <p:to>
                                        <p:strVal val="visible"/>
                                      </p:to>
                                    </p:set>
                                    <p:anim calcmode="lin" valueType="num">
                                      <p:cBhvr additive="base">
                                        <p:cTn id="25" dur="500" fill="hold"/>
                                        <p:tgtEl>
                                          <p:spTgt spid="67597">
                                            <p:txEl>
                                              <p:pRg st="1" end="1"/>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6759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67597">
                                            <p:txEl>
                                              <p:pRg st="2" end="2"/>
                                            </p:txEl>
                                          </p:spTgt>
                                        </p:tgtEl>
                                        <p:attrNameLst>
                                          <p:attrName>style.visibility</p:attrName>
                                        </p:attrNameLst>
                                      </p:cBhvr>
                                      <p:to>
                                        <p:strVal val="visible"/>
                                      </p:to>
                                    </p:set>
                                    <p:anim calcmode="lin" valueType="num">
                                      <p:cBhvr additive="base">
                                        <p:cTn id="31" dur="500" fill="hold"/>
                                        <p:tgtEl>
                                          <p:spTgt spid="67597">
                                            <p:txEl>
                                              <p:pRg st="2" end="2"/>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6759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67597">
                                            <p:txEl>
                                              <p:pRg st="3" end="3"/>
                                            </p:txEl>
                                          </p:spTgt>
                                        </p:tgtEl>
                                        <p:attrNameLst>
                                          <p:attrName>style.visibility</p:attrName>
                                        </p:attrNameLst>
                                      </p:cBhvr>
                                      <p:to>
                                        <p:strVal val="visible"/>
                                      </p:to>
                                    </p:set>
                                    <p:anim calcmode="lin" valueType="num">
                                      <p:cBhvr additive="base">
                                        <p:cTn id="37" dur="500" fill="hold"/>
                                        <p:tgtEl>
                                          <p:spTgt spid="67597">
                                            <p:txEl>
                                              <p:pRg st="3" end="3"/>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67597">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67597">
                                            <p:txEl>
                                              <p:pRg st="4" end="4"/>
                                            </p:txEl>
                                          </p:spTgt>
                                        </p:tgtEl>
                                        <p:attrNameLst>
                                          <p:attrName>style.visibility</p:attrName>
                                        </p:attrNameLst>
                                      </p:cBhvr>
                                      <p:to>
                                        <p:strVal val="visible"/>
                                      </p:to>
                                    </p:set>
                                    <p:anim calcmode="lin" valueType="num">
                                      <p:cBhvr additive="base">
                                        <p:cTn id="43" dur="500" fill="hold"/>
                                        <p:tgtEl>
                                          <p:spTgt spid="67597">
                                            <p:txEl>
                                              <p:pRg st="4" end="4"/>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67597">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67597">
                                            <p:txEl>
                                              <p:pRg st="5" end="5"/>
                                            </p:txEl>
                                          </p:spTgt>
                                        </p:tgtEl>
                                        <p:attrNameLst>
                                          <p:attrName>style.visibility</p:attrName>
                                        </p:attrNameLst>
                                      </p:cBhvr>
                                      <p:to>
                                        <p:strVal val="visible"/>
                                      </p:to>
                                    </p:set>
                                    <p:anim calcmode="lin" valueType="num">
                                      <p:cBhvr additive="base">
                                        <p:cTn id="49" dur="500" fill="hold"/>
                                        <p:tgtEl>
                                          <p:spTgt spid="67597">
                                            <p:txEl>
                                              <p:pRg st="5" end="5"/>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67597">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67597">
                                            <p:txEl>
                                              <p:pRg st="6" end="6"/>
                                            </p:txEl>
                                          </p:spTgt>
                                        </p:tgtEl>
                                        <p:attrNameLst>
                                          <p:attrName>style.visibility</p:attrName>
                                        </p:attrNameLst>
                                      </p:cBhvr>
                                      <p:to>
                                        <p:strVal val="visible"/>
                                      </p:to>
                                    </p:set>
                                    <p:anim calcmode="lin" valueType="num">
                                      <p:cBhvr additive="base">
                                        <p:cTn id="55" dur="500" fill="hold"/>
                                        <p:tgtEl>
                                          <p:spTgt spid="67597">
                                            <p:txEl>
                                              <p:pRg st="6" end="6"/>
                                            </p:txEl>
                                          </p:spTgt>
                                        </p:tgtEl>
                                        <p:attrNameLst>
                                          <p:attrName>ppt_x</p:attrName>
                                        </p:attrNameLst>
                                      </p:cBhvr>
                                      <p:tavLst>
                                        <p:tav tm="0">
                                          <p:val>
                                            <p:strVal val="0-#ppt_w/2"/>
                                          </p:val>
                                        </p:tav>
                                        <p:tav tm="100000">
                                          <p:val>
                                            <p:strVal val="#ppt_x"/>
                                          </p:val>
                                        </p:tav>
                                      </p:tavLst>
                                    </p:anim>
                                    <p:anim calcmode="lin" valueType="num">
                                      <p:cBhvr additive="base">
                                        <p:cTn id="56" dur="500" fill="hold"/>
                                        <p:tgtEl>
                                          <p:spTgt spid="67597">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8" fill="hold" grpId="0" nodeType="clickEffect">
                                  <p:stCondLst>
                                    <p:cond delay="0"/>
                                  </p:stCondLst>
                                  <p:childTnLst>
                                    <p:set>
                                      <p:cBhvr>
                                        <p:cTn id="60" dur="1" fill="hold">
                                          <p:stCondLst>
                                            <p:cond delay="0"/>
                                          </p:stCondLst>
                                        </p:cTn>
                                        <p:tgtEl>
                                          <p:spTgt spid="67597">
                                            <p:txEl>
                                              <p:pRg st="7" end="7"/>
                                            </p:txEl>
                                          </p:spTgt>
                                        </p:tgtEl>
                                        <p:attrNameLst>
                                          <p:attrName>style.visibility</p:attrName>
                                        </p:attrNameLst>
                                      </p:cBhvr>
                                      <p:to>
                                        <p:strVal val="visible"/>
                                      </p:to>
                                    </p:set>
                                    <p:anim calcmode="lin" valueType="num">
                                      <p:cBhvr additive="base">
                                        <p:cTn id="61" dur="500" fill="hold"/>
                                        <p:tgtEl>
                                          <p:spTgt spid="67597">
                                            <p:txEl>
                                              <p:pRg st="7" end="7"/>
                                            </p:txEl>
                                          </p:spTgt>
                                        </p:tgtEl>
                                        <p:attrNameLst>
                                          <p:attrName>ppt_x</p:attrName>
                                        </p:attrNameLst>
                                      </p:cBhvr>
                                      <p:tavLst>
                                        <p:tav tm="0">
                                          <p:val>
                                            <p:strVal val="0-#ppt_w/2"/>
                                          </p:val>
                                        </p:tav>
                                        <p:tav tm="100000">
                                          <p:val>
                                            <p:strVal val="#ppt_x"/>
                                          </p:val>
                                        </p:tav>
                                      </p:tavLst>
                                    </p:anim>
                                    <p:anim calcmode="lin" valueType="num">
                                      <p:cBhvr additive="base">
                                        <p:cTn id="62" dur="500" fill="hold"/>
                                        <p:tgtEl>
                                          <p:spTgt spid="67597">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8" fill="hold" grpId="0" nodeType="clickEffect">
                                  <p:stCondLst>
                                    <p:cond delay="0"/>
                                  </p:stCondLst>
                                  <p:childTnLst>
                                    <p:set>
                                      <p:cBhvr>
                                        <p:cTn id="66" dur="1" fill="hold">
                                          <p:stCondLst>
                                            <p:cond delay="0"/>
                                          </p:stCondLst>
                                        </p:cTn>
                                        <p:tgtEl>
                                          <p:spTgt spid="67597">
                                            <p:txEl>
                                              <p:pRg st="8" end="8"/>
                                            </p:txEl>
                                          </p:spTgt>
                                        </p:tgtEl>
                                        <p:attrNameLst>
                                          <p:attrName>style.visibility</p:attrName>
                                        </p:attrNameLst>
                                      </p:cBhvr>
                                      <p:to>
                                        <p:strVal val="visible"/>
                                      </p:to>
                                    </p:set>
                                    <p:anim calcmode="lin" valueType="num">
                                      <p:cBhvr additive="base">
                                        <p:cTn id="67" dur="500" fill="hold"/>
                                        <p:tgtEl>
                                          <p:spTgt spid="67597">
                                            <p:txEl>
                                              <p:pRg st="8" end="8"/>
                                            </p:txEl>
                                          </p:spTgt>
                                        </p:tgtEl>
                                        <p:attrNameLst>
                                          <p:attrName>ppt_x</p:attrName>
                                        </p:attrNameLst>
                                      </p:cBhvr>
                                      <p:tavLst>
                                        <p:tav tm="0">
                                          <p:val>
                                            <p:strVal val="0-#ppt_w/2"/>
                                          </p:val>
                                        </p:tav>
                                        <p:tav tm="100000">
                                          <p:val>
                                            <p:strVal val="#ppt_x"/>
                                          </p:val>
                                        </p:tav>
                                      </p:tavLst>
                                    </p:anim>
                                    <p:anim calcmode="lin" valueType="num">
                                      <p:cBhvr additive="base">
                                        <p:cTn id="68" dur="500" fill="hold"/>
                                        <p:tgtEl>
                                          <p:spTgt spid="67597">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8" fill="hold" grpId="0" nodeType="clickEffect">
                                  <p:stCondLst>
                                    <p:cond delay="0"/>
                                  </p:stCondLst>
                                  <p:childTnLst>
                                    <p:set>
                                      <p:cBhvr>
                                        <p:cTn id="72" dur="1" fill="hold">
                                          <p:stCondLst>
                                            <p:cond delay="0"/>
                                          </p:stCondLst>
                                        </p:cTn>
                                        <p:tgtEl>
                                          <p:spTgt spid="67597">
                                            <p:txEl>
                                              <p:pRg st="9" end="9"/>
                                            </p:txEl>
                                          </p:spTgt>
                                        </p:tgtEl>
                                        <p:attrNameLst>
                                          <p:attrName>style.visibility</p:attrName>
                                        </p:attrNameLst>
                                      </p:cBhvr>
                                      <p:to>
                                        <p:strVal val="visible"/>
                                      </p:to>
                                    </p:set>
                                    <p:anim calcmode="lin" valueType="num">
                                      <p:cBhvr additive="base">
                                        <p:cTn id="73" dur="500" fill="hold"/>
                                        <p:tgtEl>
                                          <p:spTgt spid="67597">
                                            <p:txEl>
                                              <p:pRg st="9" end="9"/>
                                            </p:txEl>
                                          </p:spTgt>
                                        </p:tgtEl>
                                        <p:attrNameLst>
                                          <p:attrName>ppt_x</p:attrName>
                                        </p:attrNameLst>
                                      </p:cBhvr>
                                      <p:tavLst>
                                        <p:tav tm="0">
                                          <p:val>
                                            <p:strVal val="0-#ppt_w/2"/>
                                          </p:val>
                                        </p:tav>
                                        <p:tav tm="100000">
                                          <p:val>
                                            <p:strVal val="#ppt_x"/>
                                          </p:val>
                                        </p:tav>
                                      </p:tavLst>
                                    </p:anim>
                                    <p:anim calcmode="lin" valueType="num">
                                      <p:cBhvr additive="base">
                                        <p:cTn id="74" dur="500" fill="hold"/>
                                        <p:tgtEl>
                                          <p:spTgt spid="67597">
                                            <p:txEl>
                                              <p:pRg st="9" end="9"/>
                                            </p:txEl>
                                          </p:spTgt>
                                        </p:tgtEl>
                                        <p:attrNameLst>
                                          <p:attrName>ppt_y</p:attrName>
                                        </p:attrNameLst>
                                      </p:cBhvr>
                                      <p:tavLst>
                                        <p:tav tm="0">
                                          <p:val>
                                            <p:strVal val="#ppt_y"/>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8" fill="hold" grpId="0" nodeType="clickEffect">
                                  <p:stCondLst>
                                    <p:cond delay="0"/>
                                  </p:stCondLst>
                                  <p:childTnLst>
                                    <p:set>
                                      <p:cBhvr>
                                        <p:cTn id="78" dur="1" fill="hold">
                                          <p:stCondLst>
                                            <p:cond delay="0"/>
                                          </p:stCondLst>
                                        </p:cTn>
                                        <p:tgtEl>
                                          <p:spTgt spid="67597">
                                            <p:txEl>
                                              <p:pRg st="10" end="10"/>
                                            </p:txEl>
                                          </p:spTgt>
                                        </p:tgtEl>
                                        <p:attrNameLst>
                                          <p:attrName>style.visibility</p:attrName>
                                        </p:attrNameLst>
                                      </p:cBhvr>
                                      <p:to>
                                        <p:strVal val="visible"/>
                                      </p:to>
                                    </p:set>
                                    <p:anim calcmode="lin" valueType="num">
                                      <p:cBhvr additive="base">
                                        <p:cTn id="79" dur="500" fill="hold"/>
                                        <p:tgtEl>
                                          <p:spTgt spid="67597">
                                            <p:txEl>
                                              <p:pRg st="10" end="10"/>
                                            </p:txEl>
                                          </p:spTgt>
                                        </p:tgtEl>
                                        <p:attrNameLst>
                                          <p:attrName>ppt_x</p:attrName>
                                        </p:attrNameLst>
                                      </p:cBhvr>
                                      <p:tavLst>
                                        <p:tav tm="0">
                                          <p:val>
                                            <p:strVal val="0-#ppt_w/2"/>
                                          </p:val>
                                        </p:tav>
                                        <p:tav tm="100000">
                                          <p:val>
                                            <p:strVal val="#ppt_x"/>
                                          </p:val>
                                        </p:tav>
                                      </p:tavLst>
                                    </p:anim>
                                    <p:anim calcmode="lin" valueType="num">
                                      <p:cBhvr additive="base">
                                        <p:cTn id="80" dur="500" fill="hold"/>
                                        <p:tgtEl>
                                          <p:spTgt spid="67597">
                                            <p:txEl>
                                              <p:pRg st="10" end="10"/>
                                            </p:txEl>
                                          </p:spTgt>
                                        </p:tgtEl>
                                        <p:attrNameLst>
                                          <p:attrName>ppt_y</p:attrName>
                                        </p:attrNameLst>
                                      </p:cBhvr>
                                      <p:tavLst>
                                        <p:tav tm="0">
                                          <p:val>
                                            <p:strVal val="#ppt_y"/>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8" fill="hold" grpId="0" nodeType="clickEffect">
                                  <p:stCondLst>
                                    <p:cond delay="0"/>
                                  </p:stCondLst>
                                  <p:childTnLst>
                                    <p:set>
                                      <p:cBhvr>
                                        <p:cTn id="84" dur="1" fill="hold">
                                          <p:stCondLst>
                                            <p:cond delay="0"/>
                                          </p:stCondLst>
                                        </p:cTn>
                                        <p:tgtEl>
                                          <p:spTgt spid="67597">
                                            <p:txEl>
                                              <p:pRg st="11" end="11"/>
                                            </p:txEl>
                                          </p:spTgt>
                                        </p:tgtEl>
                                        <p:attrNameLst>
                                          <p:attrName>style.visibility</p:attrName>
                                        </p:attrNameLst>
                                      </p:cBhvr>
                                      <p:to>
                                        <p:strVal val="visible"/>
                                      </p:to>
                                    </p:set>
                                    <p:anim calcmode="lin" valueType="num">
                                      <p:cBhvr additive="base">
                                        <p:cTn id="85" dur="500" fill="hold"/>
                                        <p:tgtEl>
                                          <p:spTgt spid="67597">
                                            <p:txEl>
                                              <p:pRg st="11" end="11"/>
                                            </p:txEl>
                                          </p:spTgt>
                                        </p:tgtEl>
                                        <p:attrNameLst>
                                          <p:attrName>ppt_x</p:attrName>
                                        </p:attrNameLst>
                                      </p:cBhvr>
                                      <p:tavLst>
                                        <p:tav tm="0">
                                          <p:val>
                                            <p:strVal val="0-#ppt_w/2"/>
                                          </p:val>
                                        </p:tav>
                                        <p:tav tm="100000">
                                          <p:val>
                                            <p:strVal val="#ppt_x"/>
                                          </p:val>
                                        </p:tav>
                                      </p:tavLst>
                                    </p:anim>
                                    <p:anim calcmode="lin" valueType="num">
                                      <p:cBhvr additive="base">
                                        <p:cTn id="86" dur="500" fill="hold"/>
                                        <p:tgtEl>
                                          <p:spTgt spid="67597">
                                            <p:txEl>
                                              <p:pRg st="11" end="11"/>
                                            </p:txEl>
                                          </p:spTgt>
                                        </p:tgtEl>
                                        <p:attrNameLst>
                                          <p:attrName>ppt_y</p:attrName>
                                        </p:attrNameLst>
                                      </p:cBhvr>
                                      <p:tavLst>
                                        <p:tav tm="0">
                                          <p:val>
                                            <p:strVal val="#ppt_y"/>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8" fill="hold" grpId="0" nodeType="clickEffect">
                                  <p:stCondLst>
                                    <p:cond delay="0"/>
                                  </p:stCondLst>
                                  <p:childTnLst>
                                    <p:set>
                                      <p:cBhvr>
                                        <p:cTn id="90" dur="1" fill="hold">
                                          <p:stCondLst>
                                            <p:cond delay="0"/>
                                          </p:stCondLst>
                                        </p:cTn>
                                        <p:tgtEl>
                                          <p:spTgt spid="67597">
                                            <p:txEl>
                                              <p:pRg st="12" end="12"/>
                                            </p:txEl>
                                          </p:spTgt>
                                        </p:tgtEl>
                                        <p:attrNameLst>
                                          <p:attrName>style.visibility</p:attrName>
                                        </p:attrNameLst>
                                      </p:cBhvr>
                                      <p:to>
                                        <p:strVal val="visible"/>
                                      </p:to>
                                    </p:set>
                                    <p:anim calcmode="lin" valueType="num">
                                      <p:cBhvr additive="base">
                                        <p:cTn id="91" dur="500" fill="hold"/>
                                        <p:tgtEl>
                                          <p:spTgt spid="67597">
                                            <p:txEl>
                                              <p:pRg st="12" end="12"/>
                                            </p:txEl>
                                          </p:spTgt>
                                        </p:tgtEl>
                                        <p:attrNameLst>
                                          <p:attrName>ppt_x</p:attrName>
                                        </p:attrNameLst>
                                      </p:cBhvr>
                                      <p:tavLst>
                                        <p:tav tm="0">
                                          <p:val>
                                            <p:strVal val="0-#ppt_w/2"/>
                                          </p:val>
                                        </p:tav>
                                        <p:tav tm="100000">
                                          <p:val>
                                            <p:strVal val="#ppt_x"/>
                                          </p:val>
                                        </p:tav>
                                      </p:tavLst>
                                    </p:anim>
                                    <p:anim calcmode="lin" valueType="num">
                                      <p:cBhvr additive="base">
                                        <p:cTn id="92" dur="500" fill="hold"/>
                                        <p:tgtEl>
                                          <p:spTgt spid="67597">
                                            <p:txEl>
                                              <p:pRg st="12" end="12"/>
                                            </p:txEl>
                                          </p:spTgt>
                                        </p:tgtEl>
                                        <p:attrNameLst>
                                          <p:attrName>ppt_y</p:attrName>
                                        </p:attrNameLst>
                                      </p:cBhvr>
                                      <p:tavLst>
                                        <p:tav tm="0">
                                          <p:val>
                                            <p:strVal val="#ppt_y"/>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ntr" presetSubtype="8" fill="hold" grpId="0" nodeType="clickEffect">
                                  <p:stCondLst>
                                    <p:cond delay="0"/>
                                  </p:stCondLst>
                                  <p:childTnLst>
                                    <p:set>
                                      <p:cBhvr>
                                        <p:cTn id="96" dur="1" fill="hold">
                                          <p:stCondLst>
                                            <p:cond delay="0"/>
                                          </p:stCondLst>
                                        </p:cTn>
                                        <p:tgtEl>
                                          <p:spTgt spid="67597">
                                            <p:txEl>
                                              <p:pRg st="13" end="13"/>
                                            </p:txEl>
                                          </p:spTgt>
                                        </p:tgtEl>
                                        <p:attrNameLst>
                                          <p:attrName>style.visibility</p:attrName>
                                        </p:attrNameLst>
                                      </p:cBhvr>
                                      <p:to>
                                        <p:strVal val="visible"/>
                                      </p:to>
                                    </p:set>
                                    <p:anim calcmode="lin" valueType="num">
                                      <p:cBhvr additive="base">
                                        <p:cTn id="97" dur="500" fill="hold"/>
                                        <p:tgtEl>
                                          <p:spTgt spid="67597">
                                            <p:txEl>
                                              <p:pRg st="13" end="13"/>
                                            </p:txEl>
                                          </p:spTgt>
                                        </p:tgtEl>
                                        <p:attrNameLst>
                                          <p:attrName>ppt_x</p:attrName>
                                        </p:attrNameLst>
                                      </p:cBhvr>
                                      <p:tavLst>
                                        <p:tav tm="0">
                                          <p:val>
                                            <p:strVal val="0-#ppt_w/2"/>
                                          </p:val>
                                        </p:tav>
                                        <p:tav tm="100000">
                                          <p:val>
                                            <p:strVal val="#ppt_x"/>
                                          </p:val>
                                        </p:tav>
                                      </p:tavLst>
                                    </p:anim>
                                    <p:anim calcmode="lin" valueType="num">
                                      <p:cBhvr additive="base">
                                        <p:cTn id="98" dur="500" fill="hold"/>
                                        <p:tgtEl>
                                          <p:spTgt spid="67597">
                                            <p:txEl>
                                              <p:pRg st="13" end="13"/>
                                            </p:txEl>
                                          </p:spTgt>
                                        </p:tgtEl>
                                        <p:attrNameLst>
                                          <p:attrName>ppt_y</p:attrName>
                                        </p:attrNameLst>
                                      </p:cBhvr>
                                      <p:tavLst>
                                        <p:tav tm="0">
                                          <p:val>
                                            <p:strVal val="#ppt_y"/>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2" presetClass="entr" presetSubtype="8" fill="hold" grpId="0" nodeType="clickEffect">
                                  <p:stCondLst>
                                    <p:cond delay="0"/>
                                  </p:stCondLst>
                                  <p:childTnLst>
                                    <p:set>
                                      <p:cBhvr>
                                        <p:cTn id="102" dur="1" fill="hold">
                                          <p:stCondLst>
                                            <p:cond delay="0"/>
                                          </p:stCondLst>
                                        </p:cTn>
                                        <p:tgtEl>
                                          <p:spTgt spid="67597">
                                            <p:txEl>
                                              <p:pRg st="14" end="14"/>
                                            </p:txEl>
                                          </p:spTgt>
                                        </p:tgtEl>
                                        <p:attrNameLst>
                                          <p:attrName>style.visibility</p:attrName>
                                        </p:attrNameLst>
                                      </p:cBhvr>
                                      <p:to>
                                        <p:strVal val="visible"/>
                                      </p:to>
                                    </p:set>
                                    <p:anim calcmode="lin" valueType="num">
                                      <p:cBhvr additive="base">
                                        <p:cTn id="103" dur="500" fill="hold"/>
                                        <p:tgtEl>
                                          <p:spTgt spid="67597">
                                            <p:txEl>
                                              <p:pRg st="14" end="14"/>
                                            </p:txEl>
                                          </p:spTgt>
                                        </p:tgtEl>
                                        <p:attrNameLst>
                                          <p:attrName>ppt_x</p:attrName>
                                        </p:attrNameLst>
                                      </p:cBhvr>
                                      <p:tavLst>
                                        <p:tav tm="0">
                                          <p:val>
                                            <p:strVal val="0-#ppt_w/2"/>
                                          </p:val>
                                        </p:tav>
                                        <p:tav tm="100000">
                                          <p:val>
                                            <p:strVal val="#ppt_x"/>
                                          </p:val>
                                        </p:tav>
                                      </p:tavLst>
                                    </p:anim>
                                    <p:anim calcmode="lin" valueType="num">
                                      <p:cBhvr additive="base">
                                        <p:cTn id="104" dur="500" fill="hold"/>
                                        <p:tgtEl>
                                          <p:spTgt spid="67597">
                                            <p:txEl>
                                              <p:pRg st="14" end="14"/>
                                            </p:txEl>
                                          </p:spTgt>
                                        </p:tgtEl>
                                        <p:attrNameLst>
                                          <p:attrName>ppt_y</p:attrName>
                                        </p:attrNameLst>
                                      </p:cBhvr>
                                      <p:tavLst>
                                        <p:tav tm="0">
                                          <p:val>
                                            <p:strVal val="#ppt_y"/>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2" presetClass="entr" presetSubtype="8" fill="hold" grpId="0" nodeType="clickEffect">
                                  <p:stCondLst>
                                    <p:cond delay="0"/>
                                  </p:stCondLst>
                                  <p:childTnLst>
                                    <p:set>
                                      <p:cBhvr>
                                        <p:cTn id="108" dur="1" fill="hold">
                                          <p:stCondLst>
                                            <p:cond delay="0"/>
                                          </p:stCondLst>
                                        </p:cTn>
                                        <p:tgtEl>
                                          <p:spTgt spid="67597">
                                            <p:txEl>
                                              <p:pRg st="15" end="15"/>
                                            </p:txEl>
                                          </p:spTgt>
                                        </p:tgtEl>
                                        <p:attrNameLst>
                                          <p:attrName>style.visibility</p:attrName>
                                        </p:attrNameLst>
                                      </p:cBhvr>
                                      <p:to>
                                        <p:strVal val="visible"/>
                                      </p:to>
                                    </p:set>
                                    <p:anim calcmode="lin" valueType="num">
                                      <p:cBhvr additive="base">
                                        <p:cTn id="109" dur="500" fill="hold"/>
                                        <p:tgtEl>
                                          <p:spTgt spid="67597">
                                            <p:txEl>
                                              <p:pRg st="15" end="15"/>
                                            </p:txEl>
                                          </p:spTgt>
                                        </p:tgtEl>
                                        <p:attrNameLst>
                                          <p:attrName>ppt_x</p:attrName>
                                        </p:attrNameLst>
                                      </p:cBhvr>
                                      <p:tavLst>
                                        <p:tav tm="0">
                                          <p:val>
                                            <p:strVal val="0-#ppt_w/2"/>
                                          </p:val>
                                        </p:tav>
                                        <p:tav tm="100000">
                                          <p:val>
                                            <p:strVal val="#ppt_x"/>
                                          </p:val>
                                        </p:tav>
                                      </p:tavLst>
                                    </p:anim>
                                    <p:anim calcmode="lin" valueType="num">
                                      <p:cBhvr additive="base">
                                        <p:cTn id="110" dur="500" fill="hold"/>
                                        <p:tgtEl>
                                          <p:spTgt spid="67597">
                                            <p:txEl>
                                              <p:pRg st="15" end="1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95" grpId="0" autoUpdateAnimBg="0"/>
      <p:bldP spid="67597" grpId="0" build="p"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Text Box 3"/>
          <p:cNvSpPr txBox="1">
            <a:spLocks noChangeArrowheads="1"/>
          </p:cNvSpPr>
          <p:nvPr/>
        </p:nvSpPr>
        <p:spPr bwMode="auto">
          <a:xfrm>
            <a:off x="8540750" y="76200"/>
            <a:ext cx="5270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solidFill>
                  <a:srgbClr val="FFFFFF"/>
                </a:solidFill>
                <a:cs typeface="Arial" charset="0"/>
              </a:rPr>
              <a:t>49</a:t>
            </a:r>
          </a:p>
        </p:txBody>
      </p:sp>
      <p:sp>
        <p:nvSpPr>
          <p:cNvPr id="68613" name="Rectangle 5"/>
          <p:cNvSpPr>
            <a:spLocks noGrp="1" noChangeArrowheads="1"/>
          </p:cNvSpPr>
          <p:nvPr>
            <p:ph type="title"/>
          </p:nvPr>
        </p:nvSpPr>
        <p:spPr>
          <a:xfrm>
            <a:off x="2858229" y="457200"/>
            <a:ext cx="3427541" cy="646331"/>
          </a:xfrm>
          <a:solidFill>
            <a:schemeClr val="bg2"/>
          </a:solidFill>
        </p:spPr>
        <p:txBody>
          <a:bodyPr wrap="none" anchor="t" anchorCtr="0">
            <a:spAutoFit/>
          </a:bodyPr>
          <a:lstStyle/>
          <a:p>
            <a:pPr eaLnBrk="1" hangingPunct="1">
              <a:defRPr/>
            </a:pPr>
            <a:r>
              <a:rPr lang="zh-TW" altLang="en-US" sz="3600" b="1" dirty="0">
                <a:solidFill>
                  <a:schemeClr val="tx1"/>
                </a:solidFill>
                <a:effectLst>
                  <a:outerShdw blurRad="38100" dist="38100" dir="2700000" algn="tl">
                    <a:srgbClr val="000000"/>
                  </a:outerShdw>
                </a:effectLst>
                <a:latin typeface="楷体" charset="0"/>
                <a:ea typeface="楷体" charset="0"/>
                <a:cs typeface="楷体" charset="0"/>
              </a:rPr>
              <a:t>符类</a:t>
            </a:r>
            <a:r>
              <a:rPr lang="zh-CN" altLang="en-US" sz="3600" b="1" dirty="0">
                <a:solidFill>
                  <a:schemeClr val="tx1"/>
                </a:solidFill>
                <a:effectLst>
                  <a:outerShdw blurRad="38100" dist="38100" dir="2700000" algn="tl">
                    <a:srgbClr val="000000"/>
                  </a:outerShdw>
                </a:effectLst>
                <a:latin typeface="楷体" charset="0"/>
                <a:ea typeface="楷体" charset="0"/>
                <a:cs typeface="楷体" charset="0"/>
              </a:rPr>
              <a:t>福音</a:t>
            </a:r>
            <a:r>
              <a:rPr lang="en-US" altLang="zh-CN" sz="3600" b="1" dirty="0">
                <a:solidFill>
                  <a:schemeClr val="tx1"/>
                </a:solidFill>
                <a:effectLst>
                  <a:outerShdw blurRad="38100" dist="38100" dir="2700000" algn="tl">
                    <a:srgbClr val="000000"/>
                  </a:outerShdw>
                </a:effectLst>
                <a:latin typeface="楷体" charset="0"/>
                <a:ea typeface="楷体" charset="0"/>
                <a:cs typeface="楷体" charset="0"/>
              </a:rPr>
              <a:t>的</a:t>
            </a:r>
            <a:r>
              <a:rPr lang="zh-TW" altLang="en-US" sz="3600" b="1" dirty="0">
                <a:solidFill>
                  <a:schemeClr val="tx1"/>
                </a:solidFill>
                <a:effectLst>
                  <a:outerShdw blurRad="38100" dist="38100" dir="2700000" algn="tl">
                    <a:srgbClr val="000000"/>
                  </a:outerShdw>
                </a:effectLst>
                <a:latin typeface="楷体" charset="0"/>
                <a:ea typeface="楷体" charset="0"/>
                <a:cs typeface="楷体" charset="0"/>
              </a:rPr>
              <a:t>相同</a:t>
            </a:r>
            <a:endParaRPr lang="en-US" sz="3600" b="1" dirty="0">
              <a:solidFill>
                <a:schemeClr val="tx1"/>
              </a:solidFill>
              <a:effectLst>
                <a:outerShdw blurRad="38100" dist="38100" dir="2700000" algn="tl">
                  <a:srgbClr val="000000"/>
                </a:outerShdw>
              </a:effectLst>
              <a:latin typeface="Arial"/>
              <a:ea typeface="SimSun" charset="0"/>
              <a:cs typeface="Arial"/>
            </a:endParaRPr>
          </a:p>
        </p:txBody>
      </p:sp>
      <p:sp>
        <p:nvSpPr>
          <p:cNvPr id="68614" name="Rectangle 6"/>
          <p:cNvSpPr>
            <a:spLocks noChangeArrowheads="1"/>
          </p:cNvSpPr>
          <p:nvPr/>
        </p:nvSpPr>
        <p:spPr bwMode="auto">
          <a:xfrm>
            <a:off x="244707" y="1102456"/>
            <a:ext cx="8915400" cy="5301208"/>
          </a:xfrm>
          <a:prstGeom prst="rect">
            <a:avLst/>
          </a:prstGeom>
          <a:noFill/>
          <a:ln w="9525">
            <a:noFill/>
            <a:miter lim="800000"/>
            <a:headEnd/>
            <a:tailEnd/>
          </a:ln>
          <a:effectLst/>
        </p:spPr>
        <p:txBody>
          <a:bodyPr anchor="ctr"/>
          <a:lstStyle/>
          <a:p>
            <a:pPr marL="342900" indent="-342900" eaLnBrk="1" hangingPunct="1">
              <a:spcBef>
                <a:spcPct val="20000"/>
              </a:spcBef>
              <a:buClr>
                <a:srgbClr val="FFFFCC"/>
              </a:buClr>
              <a:buSzPct val="75000"/>
              <a:defRPr/>
            </a:pPr>
            <a:endParaRPr lang="en-US" altLang="zh-TW" sz="2800" b="1" dirty="0">
              <a:solidFill>
                <a:srgbClr val="FFFFFF"/>
              </a:solidFill>
              <a:latin typeface="階體"/>
              <a:ea typeface="楷体" charset="0"/>
              <a:cs typeface="楷体" charset="0"/>
            </a:endParaRPr>
          </a:p>
          <a:p>
            <a:pPr eaLnBrk="1" hangingPunct="1">
              <a:lnSpc>
                <a:spcPct val="90000"/>
              </a:lnSpc>
              <a:buFont typeface="Wingdings" pitchFamily="2" charset="2"/>
              <a:buChar char="l"/>
              <a:defRPr/>
            </a:pPr>
            <a:r>
              <a:rPr lang="zh-TW" altLang="en-US" b="1" dirty="0">
                <a:solidFill>
                  <a:srgbClr val="FFFFFF"/>
                </a:solidFill>
                <a:latin typeface="Kaiti SC" charset="-122"/>
                <a:ea typeface="Kaiti SC" charset="-122"/>
                <a:cs typeface="Kaiti SC" charset="-122"/>
              </a:rPr>
              <a:t>马太</a:t>
            </a:r>
            <a:r>
              <a:rPr lang="en-US" altLang="zh-TW" b="1" dirty="0">
                <a:solidFill>
                  <a:srgbClr val="FFFFFF"/>
                </a:solidFill>
                <a:latin typeface="Kaiti SC" charset="-122"/>
                <a:ea typeface="Kaiti SC" charset="-122"/>
                <a:cs typeface="Kaiti SC" charset="-122"/>
              </a:rPr>
              <a:t>,</a:t>
            </a:r>
            <a:r>
              <a:rPr lang="zh-CN" altLang="en-US" b="1" dirty="0">
                <a:solidFill>
                  <a:srgbClr val="FFFFFF"/>
                </a:solidFill>
                <a:latin typeface="Kaiti SC" charset="-122"/>
                <a:ea typeface="Kaiti SC" charset="-122"/>
                <a:cs typeface="Kaiti SC" charset="-122"/>
              </a:rPr>
              <a:t> 马可和路加有同之处</a:t>
            </a:r>
            <a:r>
              <a:rPr lang="en-US" altLang="zh-TW" b="1" dirty="0">
                <a:solidFill>
                  <a:srgbClr val="FFFFFF"/>
                </a:solidFill>
                <a:latin typeface="Kaiti SC" charset="-122"/>
                <a:ea typeface="Kaiti SC" charset="-122"/>
                <a:cs typeface="Kaiti SC" charset="-122"/>
              </a:rPr>
              <a:t>,</a:t>
            </a:r>
            <a:r>
              <a:rPr lang="zh-CN" altLang="en-US" b="1" dirty="0">
                <a:solidFill>
                  <a:srgbClr val="FFFFFF"/>
                </a:solidFill>
                <a:latin typeface="Kaiti SC" charset="-122"/>
                <a:ea typeface="Kaiti SC" charset="-122"/>
                <a:cs typeface="Kaiti SC" charset="-122"/>
              </a:rPr>
              <a:t> 约翰福音却有所不同。</a:t>
            </a:r>
            <a:endParaRPr lang="en-US" altLang="zh-TW" b="1" dirty="0">
              <a:solidFill>
                <a:srgbClr val="FFFFFF"/>
              </a:solidFill>
              <a:latin typeface="Kaiti SC" charset="-122"/>
              <a:ea typeface="Kaiti SC" charset="-122"/>
              <a:cs typeface="Kaiti SC" charset="-122"/>
            </a:endParaRPr>
          </a:p>
          <a:p>
            <a:pPr eaLnBrk="1" hangingPunct="1">
              <a:lnSpc>
                <a:spcPct val="90000"/>
              </a:lnSpc>
              <a:defRPr/>
            </a:pPr>
            <a:endParaRPr lang="en-US" altLang="zh-TW" b="1" dirty="0">
              <a:solidFill>
                <a:srgbClr val="FFFFFF"/>
              </a:solidFill>
              <a:latin typeface="Kaiti SC" charset="-122"/>
              <a:ea typeface="Kaiti SC" charset="-122"/>
              <a:cs typeface="Kaiti SC" charset="-122"/>
            </a:endParaRPr>
          </a:p>
          <a:p>
            <a:pPr eaLnBrk="1" hangingPunct="1">
              <a:lnSpc>
                <a:spcPct val="90000"/>
              </a:lnSpc>
              <a:buFont typeface="Wingdings" pitchFamily="2" charset="2"/>
              <a:buChar char="l"/>
              <a:defRPr/>
            </a:pPr>
            <a:r>
              <a:rPr lang="zh-CN" altLang="en-US" b="1" dirty="0">
                <a:solidFill>
                  <a:srgbClr val="FFFFFF"/>
                </a:solidFill>
                <a:latin typeface="Kaiti SC" charset="-122"/>
                <a:ea typeface="Kaiti SC" charset="-122"/>
                <a:cs typeface="Kaiti SC" charset="-122"/>
              </a:rPr>
              <a:t>首三个福音书有何相似之处</a:t>
            </a:r>
            <a:r>
              <a:rPr lang="en-US" altLang="zh-TW" b="1" dirty="0">
                <a:solidFill>
                  <a:srgbClr val="FFFFFF"/>
                </a:solidFill>
                <a:latin typeface="Kaiti SC" charset="-122"/>
                <a:ea typeface="Kaiti SC" charset="-122"/>
                <a:cs typeface="Kaiti SC" charset="-122"/>
              </a:rPr>
              <a:t>?</a:t>
            </a:r>
            <a:endParaRPr lang="en-US" altLang="zh-CN" b="1" dirty="0">
              <a:solidFill>
                <a:srgbClr val="FFFFFF"/>
              </a:solidFill>
              <a:latin typeface="Kaiti SC" charset="-122"/>
              <a:ea typeface="Kaiti SC" charset="-122"/>
              <a:cs typeface="Kaiti SC" charset="-122"/>
            </a:endParaRPr>
          </a:p>
          <a:p>
            <a:pPr lvl="1" eaLnBrk="1" hangingPunct="1">
              <a:lnSpc>
                <a:spcPct val="90000"/>
              </a:lnSpc>
              <a:defRPr/>
            </a:pPr>
            <a:r>
              <a:rPr lang="en-US" altLang="zh-TW" b="1" dirty="0">
                <a:solidFill>
                  <a:srgbClr val="FFFFFF"/>
                </a:solidFill>
                <a:latin typeface="Kaiti SC" charset="-122"/>
                <a:ea typeface="Kaiti SC" charset="-122"/>
                <a:cs typeface="Kaiti SC" charset="-122"/>
              </a:rPr>
              <a:t>-</a:t>
            </a:r>
            <a:r>
              <a:rPr lang="zh-TW" altLang="en-US" b="1" dirty="0">
                <a:solidFill>
                  <a:srgbClr val="FFFFFF"/>
                </a:solidFill>
                <a:latin typeface="Kaiti SC" charset="-122"/>
                <a:ea typeface="Kaiti SC" charset="-122"/>
                <a:cs typeface="Kaiti SC" charset="-122"/>
              </a:rPr>
              <a:t> 语</a:t>
            </a:r>
            <a:r>
              <a:rPr lang="zh-CN" altLang="en-US" b="1" dirty="0">
                <a:solidFill>
                  <a:srgbClr val="FFFFFF"/>
                </a:solidFill>
                <a:latin typeface="Kaiti SC" charset="-122"/>
                <a:ea typeface="Kaiti SC" charset="-122"/>
                <a:cs typeface="Kaiti SC" charset="-122"/>
              </a:rPr>
              <a:t>言</a:t>
            </a:r>
          </a:p>
          <a:p>
            <a:pPr lvl="1" eaLnBrk="1" hangingPunct="1">
              <a:lnSpc>
                <a:spcPct val="90000"/>
              </a:lnSpc>
              <a:defRPr/>
            </a:pPr>
            <a:r>
              <a:rPr lang="en-US" altLang="zh-TW" b="1" dirty="0">
                <a:solidFill>
                  <a:srgbClr val="FFFFFF"/>
                </a:solidFill>
                <a:latin typeface="Kaiti SC" charset="-122"/>
                <a:ea typeface="Kaiti SC" charset="-122"/>
                <a:cs typeface="Kaiti SC" charset="-122"/>
              </a:rPr>
              <a:t>-</a:t>
            </a:r>
            <a:r>
              <a:rPr lang="zh-TW" altLang="en-US" b="1" dirty="0">
                <a:solidFill>
                  <a:srgbClr val="FFFFFF"/>
                </a:solidFill>
                <a:latin typeface="Kaiti SC" charset="-122"/>
                <a:ea typeface="Kaiti SC" charset="-122"/>
                <a:cs typeface="Kaiti SC" charset="-122"/>
              </a:rPr>
              <a:t> </a:t>
            </a:r>
            <a:r>
              <a:rPr lang="zh-CN" altLang="en-US" b="1" dirty="0">
                <a:solidFill>
                  <a:srgbClr val="FFFFFF"/>
                </a:solidFill>
                <a:latin typeface="Kaiti SC" charset="-122"/>
                <a:ea typeface="Kaiti SC" charset="-122"/>
                <a:cs typeface="Kaiti SC" charset="-122"/>
              </a:rPr>
              <a:t>所提及的内容</a:t>
            </a:r>
          </a:p>
          <a:p>
            <a:pPr lvl="1" eaLnBrk="1" hangingPunct="1">
              <a:lnSpc>
                <a:spcPct val="90000"/>
              </a:lnSpc>
              <a:defRPr/>
            </a:pPr>
            <a:r>
              <a:rPr lang="en-US" altLang="zh-TW" b="1" dirty="0">
                <a:solidFill>
                  <a:srgbClr val="FFFFFF"/>
                </a:solidFill>
                <a:latin typeface="Kaiti SC" charset="-122"/>
                <a:ea typeface="Kaiti SC" charset="-122"/>
                <a:cs typeface="Kaiti SC" charset="-122"/>
              </a:rPr>
              <a:t>-</a:t>
            </a:r>
            <a:r>
              <a:rPr lang="zh-TW" altLang="en-US" b="1" dirty="0">
                <a:solidFill>
                  <a:srgbClr val="FFFFFF"/>
                </a:solidFill>
                <a:latin typeface="Kaiti SC" charset="-122"/>
                <a:ea typeface="Kaiti SC" charset="-122"/>
                <a:cs typeface="Kaiti SC" charset="-122"/>
              </a:rPr>
              <a:t> </a:t>
            </a:r>
            <a:r>
              <a:rPr lang="en-US" altLang="zh-CN" b="1" dirty="0">
                <a:solidFill>
                  <a:srgbClr val="FFFFFF"/>
                </a:solidFill>
                <a:latin typeface="Kaiti SC" charset="-122"/>
                <a:ea typeface="Kaiti SC" charset="-122"/>
                <a:cs typeface="Kaiti SC" charset="-122"/>
              </a:rPr>
              <a:t>事</a:t>
            </a:r>
            <a:r>
              <a:rPr lang="zh-TW" altLang="en-US" b="1" dirty="0">
                <a:solidFill>
                  <a:srgbClr val="FFFFFF"/>
                </a:solidFill>
                <a:latin typeface="Kaiti SC" charset="-122"/>
                <a:ea typeface="Kaiti SC" charset="-122"/>
                <a:cs typeface="Kaiti SC" charset="-122"/>
              </a:rPr>
              <a:t>项</a:t>
            </a:r>
            <a:r>
              <a:rPr lang="zh-CN" altLang="en-US" b="1" dirty="0">
                <a:solidFill>
                  <a:srgbClr val="FFFFFF"/>
                </a:solidFill>
                <a:latin typeface="Kaiti SC" charset="-122"/>
                <a:ea typeface="Kaiti SC" charset="-122"/>
                <a:cs typeface="Kaiti SC" charset="-122"/>
              </a:rPr>
              <a:t>的次序和耶稣在世</a:t>
            </a:r>
            <a:r>
              <a:rPr lang="zh-TW" altLang="en-US" b="1" dirty="0">
                <a:solidFill>
                  <a:srgbClr val="FFFFFF"/>
                </a:solidFill>
                <a:latin typeface="Kaiti SC" charset="-122"/>
                <a:ea typeface="Kaiti SC" charset="-122"/>
                <a:cs typeface="Kaiti SC" charset="-122"/>
              </a:rPr>
              <a:t>时</a:t>
            </a:r>
            <a:r>
              <a:rPr lang="zh-CN" altLang="en-US" b="1" dirty="0">
                <a:solidFill>
                  <a:srgbClr val="FFFFFF"/>
                </a:solidFill>
                <a:latin typeface="Kaiti SC" charset="-122"/>
                <a:ea typeface="Kaiti SC" charset="-122"/>
                <a:cs typeface="Kaiti SC" charset="-122"/>
              </a:rPr>
              <a:t>所</a:t>
            </a:r>
            <a:r>
              <a:rPr lang="zh-TW" altLang="en-US" b="1" dirty="0">
                <a:solidFill>
                  <a:srgbClr val="FFFFFF"/>
                </a:solidFill>
                <a:latin typeface="Kaiti SC" charset="-122"/>
                <a:ea typeface="Kaiti SC" charset="-122"/>
                <a:cs typeface="Kaiti SC" charset="-122"/>
              </a:rPr>
              <a:t>诉说的话</a:t>
            </a:r>
            <a:r>
              <a:rPr lang="en-US" altLang="zh-CN" b="1" dirty="0">
                <a:solidFill>
                  <a:srgbClr val="FFFFFF"/>
                </a:solidFill>
                <a:latin typeface="Kaiti SC" charset="-122"/>
                <a:ea typeface="Kaiti SC" charset="-122"/>
                <a:cs typeface="Kaiti SC" charset="-122"/>
              </a:rPr>
              <a:t>.</a:t>
            </a:r>
          </a:p>
          <a:p>
            <a:pPr lvl="1" eaLnBrk="1" hangingPunct="1">
              <a:lnSpc>
                <a:spcPct val="90000"/>
              </a:lnSpc>
              <a:defRPr/>
            </a:pPr>
            <a:endParaRPr lang="en-US" altLang="zh-CN" b="1" dirty="0">
              <a:solidFill>
                <a:srgbClr val="FFFFFF"/>
              </a:solidFill>
              <a:latin typeface="Kaiti SC" charset="-122"/>
              <a:ea typeface="Kaiti SC" charset="-122"/>
              <a:cs typeface="Kaiti SC" charset="-122"/>
            </a:endParaRPr>
          </a:p>
          <a:p>
            <a:pPr eaLnBrk="1" hangingPunct="1">
              <a:lnSpc>
                <a:spcPct val="90000"/>
              </a:lnSpc>
              <a:buFont typeface="Wingdings" pitchFamily="2" charset="2"/>
              <a:buChar char="l"/>
              <a:defRPr/>
            </a:pPr>
            <a:r>
              <a:rPr lang="zh-TW" altLang="en-US" b="1" dirty="0">
                <a:solidFill>
                  <a:srgbClr val="FFFFFF"/>
                </a:solidFill>
                <a:latin typeface="Kaiti SC" charset="-122"/>
                <a:ea typeface="Kaiti SC" charset="-122"/>
                <a:cs typeface="Kaiti SC" charset="-122"/>
              </a:rPr>
              <a:t>数学的</a:t>
            </a:r>
            <a:r>
              <a:rPr lang="zh-CN" altLang="en-US" b="1" dirty="0">
                <a:solidFill>
                  <a:srgbClr val="FFFFFF"/>
                </a:solidFill>
                <a:latin typeface="Kaiti SC" charset="-122"/>
                <a:ea typeface="Kaiti SC" charset="-122"/>
                <a:cs typeface="Kaiti SC" charset="-122"/>
              </a:rPr>
              <a:t>根</a:t>
            </a:r>
            <a:r>
              <a:rPr lang="zh-TW" altLang="en-US" b="1" dirty="0">
                <a:solidFill>
                  <a:srgbClr val="FFFFFF"/>
                </a:solidFill>
                <a:latin typeface="Kaiti SC" charset="-122"/>
                <a:ea typeface="Kaiti SC" charset="-122"/>
                <a:cs typeface="Kaiti SC" charset="-122"/>
              </a:rPr>
              <a:t>据</a:t>
            </a:r>
            <a:r>
              <a:rPr lang="en-US" altLang="zh-CN" b="1" dirty="0">
                <a:solidFill>
                  <a:srgbClr val="FFFFFF"/>
                </a:solidFill>
                <a:latin typeface="Kaiti SC" charset="-122"/>
                <a:ea typeface="Kaiti SC" charset="-122"/>
                <a:cs typeface="Kaiti SC" charset="-122"/>
              </a:rPr>
              <a:t>:</a:t>
            </a:r>
          </a:p>
          <a:p>
            <a:pPr lvl="1" eaLnBrk="1" hangingPunct="1">
              <a:lnSpc>
                <a:spcPct val="90000"/>
              </a:lnSpc>
              <a:defRPr/>
            </a:pPr>
            <a:r>
              <a:rPr lang="en-US" altLang="zh-CN" b="1" dirty="0">
                <a:solidFill>
                  <a:srgbClr val="FFFFFF"/>
                </a:solidFill>
                <a:latin typeface="Kaiti SC" charset="-122"/>
                <a:ea typeface="Kaiti SC" charset="-122"/>
                <a:cs typeface="Kaiti SC" charset="-122"/>
              </a:rPr>
              <a:t>91 %</a:t>
            </a:r>
            <a:r>
              <a:rPr lang="zh-TW" altLang="en-US" b="1" dirty="0">
                <a:solidFill>
                  <a:srgbClr val="FFFFFF"/>
                </a:solidFill>
                <a:latin typeface="Kaiti SC" charset="-122"/>
                <a:ea typeface="Kaiti SC" charset="-122"/>
                <a:cs typeface="Kaiti SC" charset="-122"/>
              </a:rPr>
              <a:t> 马可</a:t>
            </a:r>
            <a:r>
              <a:rPr lang="zh-CN" altLang="en-US" b="1" dirty="0">
                <a:solidFill>
                  <a:srgbClr val="FFFFFF"/>
                </a:solidFill>
                <a:latin typeface="Kaiti SC" charset="-122"/>
                <a:ea typeface="Kaiti SC" charset="-122"/>
                <a:cs typeface="Kaiti SC" charset="-122"/>
              </a:rPr>
              <a:t>所</a:t>
            </a:r>
            <a:r>
              <a:rPr lang="zh-TW" altLang="en-US" b="1" dirty="0">
                <a:solidFill>
                  <a:srgbClr val="FFFFFF"/>
                </a:solidFill>
                <a:latin typeface="Kaiti SC" charset="-122"/>
                <a:ea typeface="Kaiti SC" charset="-122"/>
                <a:cs typeface="Kaiti SC" charset="-122"/>
              </a:rPr>
              <a:t>写</a:t>
            </a:r>
            <a:r>
              <a:rPr lang="zh-CN" altLang="en-US" b="1" dirty="0">
                <a:solidFill>
                  <a:srgbClr val="FFFFFF"/>
                </a:solidFill>
                <a:latin typeface="Kaiti SC" charset="-122"/>
                <a:ea typeface="Kaiti SC" charset="-122"/>
                <a:cs typeface="Kaiti SC" charset="-122"/>
              </a:rPr>
              <a:t>之福音可在</a:t>
            </a:r>
            <a:r>
              <a:rPr lang="zh-TW" altLang="en-US" b="1" dirty="0">
                <a:solidFill>
                  <a:srgbClr val="FFFFFF"/>
                </a:solidFill>
                <a:latin typeface="Kaiti SC" charset="-122"/>
                <a:ea typeface="Kaiti SC" charset="-122"/>
                <a:cs typeface="Kaiti SC" charset="-122"/>
              </a:rPr>
              <a:t>马</a:t>
            </a:r>
            <a:r>
              <a:rPr lang="zh-CN" altLang="en-US" b="1" dirty="0">
                <a:solidFill>
                  <a:srgbClr val="FFFFFF"/>
                </a:solidFill>
                <a:latin typeface="Kaiti SC" charset="-122"/>
                <a:ea typeface="Kaiti SC" charset="-122"/>
                <a:cs typeface="Kaiti SC" charset="-122"/>
              </a:rPr>
              <a:t>太福</a:t>
            </a:r>
            <a:r>
              <a:rPr lang="zh-TW" altLang="en-US" b="1" dirty="0">
                <a:solidFill>
                  <a:srgbClr val="FFFFFF"/>
                </a:solidFill>
                <a:latin typeface="Kaiti SC" charset="-122"/>
                <a:ea typeface="Kaiti SC" charset="-122"/>
                <a:cs typeface="Kaiti SC" charset="-122"/>
              </a:rPr>
              <a:t>音</a:t>
            </a:r>
            <a:r>
              <a:rPr lang="zh-CN" altLang="en-US" b="1" dirty="0">
                <a:solidFill>
                  <a:srgbClr val="FFFFFF"/>
                </a:solidFill>
                <a:latin typeface="Kaiti SC" charset="-122"/>
                <a:ea typeface="Kaiti SC" charset="-122"/>
                <a:cs typeface="Kaiti SC" charset="-122"/>
              </a:rPr>
              <a:t>找到</a:t>
            </a:r>
          </a:p>
          <a:p>
            <a:pPr lvl="1" eaLnBrk="1" hangingPunct="1">
              <a:lnSpc>
                <a:spcPct val="90000"/>
              </a:lnSpc>
              <a:defRPr/>
            </a:pPr>
            <a:r>
              <a:rPr lang="en-US" altLang="zh-CN" b="1" dirty="0">
                <a:solidFill>
                  <a:srgbClr val="FFFFFF"/>
                </a:solidFill>
                <a:latin typeface="Kaiti SC" charset="-122"/>
                <a:ea typeface="Kaiti SC" charset="-122"/>
                <a:cs typeface="Kaiti SC" charset="-122"/>
              </a:rPr>
              <a:t>53 %</a:t>
            </a:r>
            <a:r>
              <a:rPr lang="zh-TW" altLang="en-US" b="1" dirty="0">
                <a:solidFill>
                  <a:srgbClr val="FFFFFF"/>
                </a:solidFill>
                <a:latin typeface="Kaiti SC" charset="-122"/>
                <a:ea typeface="Kaiti SC" charset="-122"/>
                <a:cs typeface="Kaiti SC" charset="-122"/>
              </a:rPr>
              <a:t> 马</a:t>
            </a:r>
            <a:r>
              <a:rPr lang="zh-CN" altLang="en-US" b="1" dirty="0">
                <a:solidFill>
                  <a:srgbClr val="FFFFFF"/>
                </a:solidFill>
                <a:latin typeface="Kaiti SC" charset="-122"/>
                <a:ea typeface="Kaiti SC" charset="-122"/>
                <a:cs typeface="Kaiti SC" charset="-122"/>
              </a:rPr>
              <a:t>可所</a:t>
            </a:r>
            <a:r>
              <a:rPr lang="zh-TW" altLang="en-US" b="1" dirty="0">
                <a:solidFill>
                  <a:srgbClr val="FFFFFF"/>
                </a:solidFill>
                <a:latin typeface="Kaiti SC" charset="-122"/>
                <a:ea typeface="Kaiti SC" charset="-122"/>
                <a:cs typeface="Kaiti SC" charset="-122"/>
              </a:rPr>
              <a:t>写</a:t>
            </a:r>
            <a:r>
              <a:rPr lang="zh-CN" altLang="en-US" b="1" dirty="0">
                <a:solidFill>
                  <a:srgbClr val="FFFFFF"/>
                </a:solidFill>
                <a:latin typeface="Kaiti SC" charset="-122"/>
                <a:ea typeface="Kaiti SC" charset="-122"/>
                <a:cs typeface="Kaiti SC" charset="-122"/>
              </a:rPr>
              <a:t>之福音可在路加福音找到</a:t>
            </a:r>
            <a:endParaRPr lang="en-US" altLang="zh-CN" b="1" dirty="0">
              <a:solidFill>
                <a:srgbClr val="FFFFFF"/>
              </a:solidFill>
              <a:latin typeface="Kaiti SC" charset="-122"/>
              <a:ea typeface="Kaiti SC" charset="-122"/>
              <a:cs typeface="Kaiti SC" charset="-122"/>
            </a:endParaRPr>
          </a:p>
          <a:p>
            <a:pPr lvl="1" eaLnBrk="1" hangingPunct="1">
              <a:lnSpc>
                <a:spcPct val="90000"/>
              </a:lnSpc>
              <a:defRPr/>
            </a:pPr>
            <a:endParaRPr lang="en-US" altLang="zh-TW" b="1" dirty="0">
              <a:solidFill>
                <a:srgbClr val="FFFFFF"/>
              </a:solidFill>
              <a:latin typeface="Kaiti SC" charset="-122"/>
              <a:ea typeface="Kaiti SC" charset="-122"/>
              <a:cs typeface="Kaiti SC" charset="-122"/>
            </a:endParaRPr>
          </a:p>
          <a:p>
            <a:pPr marL="233363" lvl="1" indent="-117475" eaLnBrk="1" hangingPunct="1">
              <a:lnSpc>
                <a:spcPct val="90000"/>
              </a:lnSpc>
              <a:buFont typeface="Wingdings" charset="2"/>
              <a:buChar char="l"/>
              <a:defRPr/>
            </a:pPr>
            <a:r>
              <a:rPr lang="zh-TW" altLang="en-US" b="1" dirty="0">
                <a:solidFill>
                  <a:srgbClr val="FFFFFF"/>
                </a:solidFill>
                <a:latin typeface="Kaiti SC" charset="-122"/>
                <a:ea typeface="Kaiti SC" charset="-122"/>
                <a:cs typeface="Kaiti SC" charset="-122"/>
              </a:rPr>
              <a:t>此类协议产</a:t>
            </a:r>
            <a:r>
              <a:rPr lang="zh-CN" altLang="en-US" b="1" dirty="0">
                <a:solidFill>
                  <a:srgbClr val="FFFFFF"/>
                </a:solidFill>
                <a:latin typeface="Kaiti SC" charset="-122"/>
                <a:ea typeface="Kaiti SC" charset="-122"/>
                <a:cs typeface="Kaiti SC" charset="-122"/>
              </a:rPr>
              <a:t>生一些</a:t>
            </a:r>
            <a:r>
              <a:rPr lang="zh-TW" altLang="en-US" b="1" dirty="0">
                <a:solidFill>
                  <a:srgbClr val="FFFFFF"/>
                </a:solidFill>
                <a:latin typeface="Kaiti SC" charset="-122"/>
                <a:ea typeface="Kaiti SC" charset="-122"/>
                <a:cs typeface="Kaiti SC" charset="-122"/>
              </a:rPr>
              <a:t>问</a:t>
            </a:r>
            <a:r>
              <a:rPr lang="zh-CN" altLang="en-US" b="1" dirty="0">
                <a:solidFill>
                  <a:srgbClr val="FFFFFF"/>
                </a:solidFill>
                <a:latin typeface="Kaiti SC" charset="-122"/>
                <a:ea typeface="Kaiti SC" charset="-122"/>
                <a:cs typeface="Kaiti SC" charset="-122"/>
              </a:rPr>
              <a:t>题</a:t>
            </a:r>
            <a:r>
              <a:rPr lang="zh-TW" altLang="en-US" b="1" dirty="0">
                <a:solidFill>
                  <a:srgbClr val="FFFFFF"/>
                </a:solidFill>
                <a:latin typeface="Kaiti SC" charset="-122"/>
                <a:ea typeface="Kaiti SC" charset="-122"/>
                <a:cs typeface="Kaiti SC" charset="-122"/>
              </a:rPr>
              <a:t>关于符类</a:t>
            </a:r>
            <a:r>
              <a:rPr lang="zh-CN" altLang="en-US" b="1" dirty="0">
                <a:solidFill>
                  <a:srgbClr val="FFFFFF"/>
                </a:solidFill>
                <a:latin typeface="Kaiti SC" charset="-122"/>
                <a:ea typeface="Kaiti SC" charset="-122"/>
                <a:cs typeface="Kaiti SC" charset="-122"/>
              </a:rPr>
              <a:t>福音</a:t>
            </a:r>
            <a:r>
              <a:rPr lang="zh-TW" altLang="en-US" b="1" dirty="0">
                <a:solidFill>
                  <a:srgbClr val="FFFFFF"/>
                </a:solidFill>
                <a:latin typeface="Kaiti SC" charset="-122"/>
                <a:ea typeface="Kaiti SC" charset="-122"/>
                <a:cs typeface="Kaiti SC" charset="-122"/>
              </a:rPr>
              <a:t>的问题</a:t>
            </a:r>
            <a:r>
              <a:rPr lang="en-US" altLang="zh-TW" b="1" dirty="0">
                <a:solidFill>
                  <a:srgbClr val="FFFFFF"/>
                </a:solidFill>
                <a:latin typeface="Kaiti SC" charset="-122"/>
                <a:ea typeface="Kaiti SC" charset="-122"/>
                <a:cs typeface="Kaiti SC" charset="-122"/>
              </a:rPr>
              <a:t>:</a:t>
            </a:r>
            <a:r>
              <a:rPr lang="en-US" altLang="zh-CN" b="1" dirty="0">
                <a:solidFill>
                  <a:srgbClr val="FFFFFF"/>
                </a:solidFill>
                <a:latin typeface="Kaiti SC" charset="-122"/>
                <a:ea typeface="Kaiti SC" charset="-122"/>
                <a:cs typeface="Kaiti SC" charset="-122"/>
              </a:rPr>
              <a:t> 作者</a:t>
            </a:r>
            <a:r>
              <a:rPr lang="zh-CN" altLang="en-US" b="1" dirty="0">
                <a:solidFill>
                  <a:srgbClr val="FFFFFF"/>
                </a:solidFill>
                <a:latin typeface="Kaiti SC" charset="-122"/>
                <a:ea typeface="Kaiti SC" charset="-122"/>
                <a:cs typeface="Kaiti SC" charset="-122"/>
              </a:rPr>
              <a:t>是否依赖同一</a:t>
            </a:r>
            <a:r>
              <a:rPr lang="zh-TW" altLang="en-US" b="1" dirty="0">
                <a:solidFill>
                  <a:srgbClr val="FFFFFF"/>
                </a:solidFill>
                <a:latin typeface="Kaiti SC" charset="-122"/>
                <a:ea typeface="Kaiti SC" charset="-122"/>
                <a:cs typeface="Kaiti SC" charset="-122"/>
              </a:rPr>
              <a:t>个来</a:t>
            </a:r>
            <a:r>
              <a:rPr lang="zh-CN" altLang="en-US" b="1" dirty="0">
                <a:solidFill>
                  <a:srgbClr val="FFFFFF"/>
                </a:solidFill>
                <a:latin typeface="Kaiti SC" charset="-122"/>
                <a:ea typeface="Kaiti SC" charset="-122"/>
                <a:cs typeface="Kaiti SC" charset="-122"/>
              </a:rPr>
              <a:t>源</a:t>
            </a:r>
            <a:r>
              <a:rPr lang="en-US" altLang="zh-CN" b="1" dirty="0">
                <a:solidFill>
                  <a:srgbClr val="FFFFFF"/>
                </a:solidFill>
                <a:latin typeface="Kaiti SC" charset="-122"/>
                <a:ea typeface="Kaiti SC" charset="-122"/>
                <a:cs typeface="Kaiti SC" charset="-122"/>
              </a:rPr>
              <a:t>?或</a:t>
            </a:r>
            <a:r>
              <a:rPr lang="zh-CN" altLang="en-US" b="1" dirty="0">
                <a:solidFill>
                  <a:srgbClr val="FFFFFF"/>
                </a:solidFill>
                <a:latin typeface="Kaiti SC" charset="-122"/>
                <a:ea typeface="Kaiti SC" charset="-122"/>
                <a:cs typeface="Kaiti SC" charset="-122"/>
              </a:rPr>
              <a:t>彼此依靠</a:t>
            </a:r>
            <a:r>
              <a:rPr lang="en-US" altLang="zh-CN" b="1" dirty="0">
                <a:solidFill>
                  <a:srgbClr val="FFFFFF"/>
                </a:solidFill>
                <a:latin typeface="Kaiti SC" charset="-122"/>
                <a:ea typeface="Kaiti SC" charset="-122"/>
                <a:cs typeface="Kaiti SC" charset="-122"/>
              </a:rPr>
              <a:t>? </a:t>
            </a:r>
          </a:p>
          <a:p>
            <a:pPr lvl="1" eaLnBrk="1" hangingPunct="1">
              <a:lnSpc>
                <a:spcPct val="90000"/>
              </a:lnSpc>
              <a:defRPr/>
            </a:pPr>
            <a:endParaRPr lang="en-US" altLang="zh-CN" sz="2800" b="1" dirty="0">
              <a:solidFill>
                <a:srgbClr val="FFFFFF"/>
              </a:solidFill>
              <a:latin typeface="階體"/>
              <a:ea typeface="楷体" charset="0"/>
              <a:cs typeface="楷体" charset="0"/>
            </a:endParaRPr>
          </a:p>
        </p:txBody>
      </p:sp>
    </p:spTree>
    <p:extLst>
      <p:ext uri="{BB962C8B-B14F-4D97-AF65-F5344CB8AC3E}">
        <p14:creationId xmlns:p14="http://schemas.microsoft.com/office/powerpoint/2010/main" val="3170147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68614">
                                            <p:txEl>
                                              <p:pRg st="1" end="1"/>
                                            </p:txEl>
                                          </p:spTgt>
                                        </p:tgtEl>
                                        <p:attrNameLst>
                                          <p:attrName>style.visibility</p:attrName>
                                        </p:attrNameLst>
                                      </p:cBhvr>
                                      <p:to>
                                        <p:strVal val="visible"/>
                                      </p:to>
                                    </p:set>
                                    <p:anim calcmode="lin" valueType="num">
                                      <p:cBhvr>
                                        <p:cTn id="7" dur="500" fill="hold"/>
                                        <p:tgtEl>
                                          <p:spTgt spid="68614">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68614">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68614">
                                            <p:txEl>
                                              <p:pRg st="3" end="3"/>
                                            </p:txEl>
                                          </p:spTgt>
                                        </p:tgtEl>
                                        <p:attrNameLst>
                                          <p:attrName>style.visibility</p:attrName>
                                        </p:attrNameLst>
                                      </p:cBhvr>
                                      <p:to>
                                        <p:strVal val="visible"/>
                                      </p:to>
                                    </p:set>
                                    <p:anim calcmode="lin" valueType="num">
                                      <p:cBhvr>
                                        <p:cTn id="13" dur="500" fill="hold"/>
                                        <p:tgtEl>
                                          <p:spTgt spid="68614">
                                            <p:txEl>
                                              <p:pRg st="3" end="3"/>
                                            </p:txEl>
                                          </p:spTgt>
                                        </p:tgtEl>
                                        <p:attrNameLst>
                                          <p:attrName>ppt_w</p:attrName>
                                        </p:attrNameLst>
                                      </p:cBhvr>
                                      <p:tavLst>
                                        <p:tav tm="0">
                                          <p:val>
                                            <p:fltVal val="0"/>
                                          </p:val>
                                        </p:tav>
                                        <p:tav tm="100000">
                                          <p:val>
                                            <p:strVal val="#ppt_w"/>
                                          </p:val>
                                        </p:tav>
                                      </p:tavLst>
                                    </p:anim>
                                    <p:anim calcmode="lin" valueType="num">
                                      <p:cBhvr>
                                        <p:cTn id="14" dur="500" fill="hold"/>
                                        <p:tgtEl>
                                          <p:spTgt spid="68614">
                                            <p:txEl>
                                              <p:pRg st="3" end="3"/>
                                            </p:txEl>
                                          </p:spTgt>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17" presetClass="entr" presetSubtype="10" fill="hold" grpId="0" nodeType="clickEffect">
                                  <p:stCondLst>
                                    <p:cond delay="0"/>
                                  </p:stCondLst>
                                  <p:childTnLst>
                                    <p:set>
                                      <p:cBhvr>
                                        <p:cTn id="18" dur="1" fill="hold">
                                          <p:stCondLst>
                                            <p:cond delay="0"/>
                                          </p:stCondLst>
                                        </p:cTn>
                                        <p:tgtEl>
                                          <p:spTgt spid="68614">
                                            <p:txEl>
                                              <p:pRg st="4" end="4"/>
                                            </p:txEl>
                                          </p:spTgt>
                                        </p:tgtEl>
                                        <p:attrNameLst>
                                          <p:attrName>style.visibility</p:attrName>
                                        </p:attrNameLst>
                                      </p:cBhvr>
                                      <p:to>
                                        <p:strVal val="visible"/>
                                      </p:to>
                                    </p:set>
                                    <p:anim calcmode="lin" valueType="num">
                                      <p:cBhvr>
                                        <p:cTn id="19" dur="500" fill="hold"/>
                                        <p:tgtEl>
                                          <p:spTgt spid="68614">
                                            <p:txEl>
                                              <p:pRg st="4" end="4"/>
                                            </p:txEl>
                                          </p:spTgt>
                                        </p:tgtEl>
                                        <p:attrNameLst>
                                          <p:attrName>ppt_w</p:attrName>
                                        </p:attrNameLst>
                                      </p:cBhvr>
                                      <p:tavLst>
                                        <p:tav tm="0">
                                          <p:val>
                                            <p:fltVal val="0"/>
                                          </p:val>
                                        </p:tav>
                                        <p:tav tm="100000">
                                          <p:val>
                                            <p:strVal val="#ppt_w"/>
                                          </p:val>
                                        </p:tav>
                                      </p:tavLst>
                                    </p:anim>
                                    <p:anim calcmode="lin" valueType="num">
                                      <p:cBhvr>
                                        <p:cTn id="20" dur="500" fill="hold"/>
                                        <p:tgtEl>
                                          <p:spTgt spid="68614">
                                            <p:txEl>
                                              <p:pRg st="4" end="4"/>
                                            </p:txEl>
                                          </p:spTgt>
                                        </p:tgtEl>
                                        <p:attrNameLst>
                                          <p:attrName>ppt_h</p:attrName>
                                        </p:attrNameLst>
                                      </p:cBhvr>
                                      <p:tavLst>
                                        <p:tav tm="0">
                                          <p:val>
                                            <p:strVal val="#ppt_h"/>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17" presetClass="entr" presetSubtype="10" fill="hold" grpId="0" nodeType="clickEffect">
                                  <p:stCondLst>
                                    <p:cond delay="0"/>
                                  </p:stCondLst>
                                  <p:childTnLst>
                                    <p:set>
                                      <p:cBhvr>
                                        <p:cTn id="24" dur="1" fill="hold">
                                          <p:stCondLst>
                                            <p:cond delay="0"/>
                                          </p:stCondLst>
                                        </p:cTn>
                                        <p:tgtEl>
                                          <p:spTgt spid="68614">
                                            <p:txEl>
                                              <p:pRg st="5" end="5"/>
                                            </p:txEl>
                                          </p:spTgt>
                                        </p:tgtEl>
                                        <p:attrNameLst>
                                          <p:attrName>style.visibility</p:attrName>
                                        </p:attrNameLst>
                                      </p:cBhvr>
                                      <p:to>
                                        <p:strVal val="visible"/>
                                      </p:to>
                                    </p:set>
                                    <p:anim calcmode="lin" valueType="num">
                                      <p:cBhvr>
                                        <p:cTn id="25" dur="500" fill="hold"/>
                                        <p:tgtEl>
                                          <p:spTgt spid="68614">
                                            <p:txEl>
                                              <p:pRg st="5" end="5"/>
                                            </p:txEl>
                                          </p:spTgt>
                                        </p:tgtEl>
                                        <p:attrNameLst>
                                          <p:attrName>ppt_w</p:attrName>
                                        </p:attrNameLst>
                                      </p:cBhvr>
                                      <p:tavLst>
                                        <p:tav tm="0">
                                          <p:val>
                                            <p:fltVal val="0"/>
                                          </p:val>
                                        </p:tav>
                                        <p:tav tm="100000">
                                          <p:val>
                                            <p:strVal val="#ppt_w"/>
                                          </p:val>
                                        </p:tav>
                                      </p:tavLst>
                                    </p:anim>
                                    <p:anim calcmode="lin" valueType="num">
                                      <p:cBhvr>
                                        <p:cTn id="26" dur="500" fill="hold"/>
                                        <p:tgtEl>
                                          <p:spTgt spid="68614">
                                            <p:txEl>
                                              <p:pRg st="5" end="5"/>
                                            </p:txEl>
                                          </p:spTgt>
                                        </p:tgtEl>
                                        <p:attrNameLst>
                                          <p:attrName>ppt_h</p:attrName>
                                        </p:attrNameLst>
                                      </p:cBhvr>
                                      <p:tavLst>
                                        <p:tav tm="0">
                                          <p:val>
                                            <p:strVal val="#ppt_h"/>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17" presetClass="entr" presetSubtype="10" fill="hold" grpId="0" nodeType="clickEffect">
                                  <p:stCondLst>
                                    <p:cond delay="0"/>
                                  </p:stCondLst>
                                  <p:childTnLst>
                                    <p:set>
                                      <p:cBhvr>
                                        <p:cTn id="30" dur="1" fill="hold">
                                          <p:stCondLst>
                                            <p:cond delay="0"/>
                                          </p:stCondLst>
                                        </p:cTn>
                                        <p:tgtEl>
                                          <p:spTgt spid="68614">
                                            <p:txEl>
                                              <p:pRg st="6" end="6"/>
                                            </p:txEl>
                                          </p:spTgt>
                                        </p:tgtEl>
                                        <p:attrNameLst>
                                          <p:attrName>style.visibility</p:attrName>
                                        </p:attrNameLst>
                                      </p:cBhvr>
                                      <p:to>
                                        <p:strVal val="visible"/>
                                      </p:to>
                                    </p:set>
                                    <p:anim calcmode="lin" valueType="num">
                                      <p:cBhvr>
                                        <p:cTn id="31" dur="500" fill="hold"/>
                                        <p:tgtEl>
                                          <p:spTgt spid="68614">
                                            <p:txEl>
                                              <p:pRg st="6" end="6"/>
                                            </p:txEl>
                                          </p:spTgt>
                                        </p:tgtEl>
                                        <p:attrNameLst>
                                          <p:attrName>ppt_w</p:attrName>
                                        </p:attrNameLst>
                                      </p:cBhvr>
                                      <p:tavLst>
                                        <p:tav tm="0">
                                          <p:val>
                                            <p:fltVal val="0"/>
                                          </p:val>
                                        </p:tav>
                                        <p:tav tm="100000">
                                          <p:val>
                                            <p:strVal val="#ppt_w"/>
                                          </p:val>
                                        </p:tav>
                                      </p:tavLst>
                                    </p:anim>
                                    <p:anim calcmode="lin" valueType="num">
                                      <p:cBhvr>
                                        <p:cTn id="32" dur="500" fill="hold"/>
                                        <p:tgtEl>
                                          <p:spTgt spid="68614">
                                            <p:txEl>
                                              <p:pRg st="6" end="6"/>
                                            </p:txEl>
                                          </p:spTgt>
                                        </p:tgtEl>
                                        <p:attrNameLst>
                                          <p:attrName>ppt_h</p:attrName>
                                        </p:attrNameLst>
                                      </p:cBhvr>
                                      <p:tavLst>
                                        <p:tav tm="0">
                                          <p:val>
                                            <p:strVal val="#ppt_h"/>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17" presetClass="entr" presetSubtype="10" fill="hold" grpId="0" nodeType="clickEffect">
                                  <p:stCondLst>
                                    <p:cond delay="0"/>
                                  </p:stCondLst>
                                  <p:childTnLst>
                                    <p:set>
                                      <p:cBhvr>
                                        <p:cTn id="36" dur="1" fill="hold">
                                          <p:stCondLst>
                                            <p:cond delay="0"/>
                                          </p:stCondLst>
                                        </p:cTn>
                                        <p:tgtEl>
                                          <p:spTgt spid="68614">
                                            <p:txEl>
                                              <p:pRg st="8" end="8"/>
                                            </p:txEl>
                                          </p:spTgt>
                                        </p:tgtEl>
                                        <p:attrNameLst>
                                          <p:attrName>style.visibility</p:attrName>
                                        </p:attrNameLst>
                                      </p:cBhvr>
                                      <p:to>
                                        <p:strVal val="visible"/>
                                      </p:to>
                                    </p:set>
                                    <p:anim calcmode="lin" valueType="num">
                                      <p:cBhvr>
                                        <p:cTn id="37" dur="500" fill="hold"/>
                                        <p:tgtEl>
                                          <p:spTgt spid="68614">
                                            <p:txEl>
                                              <p:pRg st="8" end="8"/>
                                            </p:txEl>
                                          </p:spTgt>
                                        </p:tgtEl>
                                        <p:attrNameLst>
                                          <p:attrName>ppt_w</p:attrName>
                                        </p:attrNameLst>
                                      </p:cBhvr>
                                      <p:tavLst>
                                        <p:tav tm="0">
                                          <p:val>
                                            <p:fltVal val="0"/>
                                          </p:val>
                                        </p:tav>
                                        <p:tav tm="100000">
                                          <p:val>
                                            <p:strVal val="#ppt_w"/>
                                          </p:val>
                                        </p:tav>
                                      </p:tavLst>
                                    </p:anim>
                                    <p:anim calcmode="lin" valueType="num">
                                      <p:cBhvr>
                                        <p:cTn id="38" dur="500" fill="hold"/>
                                        <p:tgtEl>
                                          <p:spTgt spid="68614">
                                            <p:txEl>
                                              <p:pRg st="8" end="8"/>
                                            </p:txEl>
                                          </p:spTgt>
                                        </p:tgtEl>
                                        <p:attrNameLst>
                                          <p:attrName>ppt_h</p:attrName>
                                        </p:attrNameLst>
                                      </p:cBhvr>
                                      <p:tavLst>
                                        <p:tav tm="0">
                                          <p:val>
                                            <p:strVal val="#ppt_h"/>
                                          </p:val>
                                        </p:tav>
                                        <p:tav tm="100000">
                                          <p:val>
                                            <p:strVal val="#ppt_h"/>
                                          </p:val>
                                        </p:tav>
                                      </p:tavLst>
                                    </p:anim>
                                  </p:childTnLst>
                                </p:cTn>
                              </p:par>
                            </p:childTnLst>
                          </p:cTn>
                        </p:par>
                      </p:childTnLst>
                    </p:cTn>
                  </p:par>
                  <p:par>
                    <p:cTn id="39" fill="hold">
                      <p:stCondLst>
                        <p:cond delay="indefinite"/>
                      </p:stCondLst>
                      <p:childTnLst>
                        <p:par>
                          <p:cTn id="40" fill="hold">
                            <p:stCondLst>
                              <p:cond delay="0"/>
                            </p:stCondLst>
                            <p:childTnLst>
                              <p:par>
                                <p:cTn id="41" presetID="17" presetClass="entr" presetSubtype="10" fill="hold" grpId="0" nodeType="clickEffect">
                                  <p:stCondLst>
                                    <p:cond delay="0"/>
                                  </p:stCondLst>
                                  <p:childTnLst>
                                    <p:set>
                                      <p:cBhvr>
                                        <p:cTn id="42" dur="1" fill="hold">
                                          <p:stCondLst>
                                            <p:cond delay="0"/>
                                          </p:stCondLst>
                                        </p:cTn>
                                        <p:tgtEl>
                                          <p:spTgt spid="68614">
                                            <p:txEl>
                                              <p:pRg st="9" end="9"/>
                                            </p:txEl>
                                          </p:spTgt>
                                        </p:tgtEl>
                                        <p:attrNameLst>
                                          <p:attrName>style.visibility</p:attrName>
                                        </p:attrNameLst>
                                      </p:cBhvr>
                                      <p:to>
                                        <p:strVal val="visible"/>
                                      </p:to>
                                    </p:set>
                                    <p:anim calcmode="lin" valueType="num">
                                      <p:cBhvr>
                                        <p:cTn id="43" dur="500" fill="hold"/>
                                        <p:tgtEl>
                                          <p:spTgt spid="68614">
                                            <p:txEl>
                                              <p:pRg st="9" end="9"/>
                                            </p:txEl>
                                          </p:spTgt>
                                        </p:tgtEl>
                                        <p:attrNameLst>
                                          <p:attrName>ppt_w</p:attrName>
                                        </p:attrNameLst>
                                      </p:cBhvr>
                                      <p:tavLst>
                                        <p:tav tm="0">
                                          <p:val>
                                            <p:fltVal val="0"/>
                                          </p:val>
                                        </p:tav>
                                        <p:tav tm="100000">
                                          <p:val>
                                            <p:strVal val="#ppt_w"/>
                                          </p:val>
                                        </p:tav>
                                      </p:tavLst>
                                    </p:anim>
                                    <p:anim calcmode="lin" valueType="num">
                                      <p:cBhvr>
                                        <p:cTn id="44" dur="500" fill="hold"/>
                                        <p:tgtEl>
                                          <p:spTgt spid="68614">
                                            <p:txEl>
                                              <p:pRg st="9" end="9"/>
                                            </p:txEl>
                                          </p:spTgt>
                                        </p:tgtEl>
                                        <p:attrNameLst>
                                          <p:attrName>ppt_h</p:attrName>
                                        </p:attrNameLst>
                                      </p:cBhvr>
                                      <p:tavLst>
                                        <p:tav tm="0">
                                          <p:val>
                                            <p:strVal val="#ppt_h"/>
                                          </p:val>
                                        </p:tav>
                                        <p:tav tm="100000">
                                          <p:val>
                                            <p:strVal val="#ppt_h"/>
                                          </p:val>
                                        </p:tav>
                                      </p:tavLst>
                                    </p:anim>
                                  </p:childTnLst>
                                </p:cTn>
                              </p:par>
                            </p:childTnLst>
                          </p:cTn>
                        </p:par>
                      </p:childTnLst>
                    </p:cTn>
                  </p:par>
                  <p:par>
                    <p:cTn id="45" fill="hold">
                      <p:stCondLst>
                        <p:cond delay="indefinite"/>
                      </p:stCondLst>
                      <p:childTnLst>
                        <p:par>
                          <p:cTn id="46" fill="hold">
                            <p:stCondLst>
                              <p:cond delay="0"/>
                            </p:stCondLst>
                            <p:childTnLst>
                              <p:par>
                                <p:cTn id="47" presetID="17" presetClass="entr" presetSubtype="10" fill="hold" grpId="0" nodeType="clickEffect">
                                  <p:stCondLst>
                                    <p:cond delay="0"/>
                                  </p:stCondLst>
                                  <p:childTnLst>
                                    <p:set>
                                      <p:cBhvr>
                                        <p:cTn id="48" dur="1" fill="hold">
                                          <p:stCondLst>
                                            <p:cond delay="0"/>
                                          </p:stCondLst>
                                        </p:cTn>
                                        <p:tgtEl>
                                          <p:spTgt spid="68614">
                                            <p:txEl>
                                              <p:pRg st="10" end="10"/>
                                            </p:txEl>
                                          </p:spTgt>
                                        </p:tgtEl>
                                        <p:attrNameLst>
                                          <p:attrName>style.visibility</p:attrName>
                                        </p:attrNameLst>
                                      </p:cBhvr>
                                      <p:to>
                                        <p:strVal val="visible"/>
                                      </p:to>
                                    </p:set>
                                    <p:anim calcmode="lin" valueType="num">
                                      <p:cBhvr>
                                        <p:cTn id="49" dur="500" fill="hold"/>
                                        <p:tgtEl>
                                          <p:spTgt spid="68614">
                                            <p:txEl>
                                              <p:pRg st="10" end="10"/>
                                            </p:txEl>
                                          </p:spTgt>
                                        </p:tgtEl>
                                        <p:attrNameLst>
                                          <p:attrName>ppt_w</p:attrName>
                                        </p:attrNameLst>
                                      </p:cBhvr>
                                      <p:tavLst>
                                        <p:tav tm="0">
                                          <p:val>
                                            <p:fltVal val="0"/>
                                          </p:val>
                                        </p:tav>
                                        <p:tav tm="100000">
                                          <p:val>
                                            <p:strVal val="#ppt_w"/>
                                          </p:val>
                                        </p:tav>
                                      </p:tavLst>
                                    </p:anim>
                                    <p:anim calcmode="lin" valueType="num">
                                      <p:cBhvr>
                                        <p:cTn id="50" dur="500" fill="hold"/>
                                        <p:tgtEl>
                                          <p:spTgt spid="68614">
                                            <p:txEl>
                                              <p:pRg st="10" end="10"/>
                                            </p:txEl>
                                          </p:spTgt>
                                        </p:tgtEl>
                                        <p:attrNameLst>
                                          <p:attrName>ppt_h</p:attrName>
                                        </p:attrNameLst>
                                      </p:cBhvr>
                                      <p:tavLst>
                                        <p:tav tm="0">
                                          <p:val>
                                            <p:strVal val="#ppt_h"/>
                                          </p:val>
                                        </p:tav>
                                        <p:tav tm="100000">
                                          <p:val>
                                            <p:strVal val="#ppt_h"/>
                                          </p:val>
                                        </p:tav>
                                      </p:tavLst>
                                    </p:anim>
                                  </p:childTnLst>
                                </p:cTn>
                              </p:par>
                            </p:childTnLst>
                          </p:cTn>
                        </p:par>
                      </p:childTnLst>
                    </p:cTn>
                  </p:par>
                  <p:par>
                    <p:cTn id="51" fill="hold">
                      <p:stCondLst>
                        <p:cond delay="indefinite"/>
                      </p:stCondLst>
                      <p:childTnLst>
                        <p:par>
                          <p:cTn id="52" fill="hold">
                            <p:stCondLst>
                              <p:cond delay="0"/>
                            </p:stCondLst>
                            <p:childTnLst>
                              <p:par>
                                <p:cTn id="53" presetID="17" presetClass="entr" presetSubtype="10" fill="hold" grpId="0" nodeType="clickEffect">
                                  <p:stCondLst>
                                    <p:cond delay="0"/>
                                  </p:stCondLst>
                                  <p:childTnLst>
                                    <p:set>
                                      <p:cBhvr>
                                        <p:cTn id="54" dur="1" fill="hold">
                                          <p:stCondLst>
                                            <p:cond delay="0"/>
                                          </p:stCondLst>
                                        </p:cTn>
                                        <p:tgtEl>
                                          <p:spTgt spid="68614">
                                            <p:txEl>
                                              <p:pRg st="12" end="12"/>
                                            </p:txEl>
                                          </p:spTgt>
                                        </p:tgtEl>
                                        <p:attrNameLst>
                                          <p:attrName>style.visibility</p:attrName>
                                        </p:attrNameLst>
                                      </p:cBhvr>
                                      <p:to>
                                        <p:strVal val="visible"/>
                                      </p:to>
                                    </p:set>
                                    <p:anim calcmode="lin" valueType="num">
                                      <p:cBhvr>
                                        <p:cTn id="55" dur="500" fill="hold"/>
                                        <p:tgtEl>
                                          <p:spTgt spid="68614">
                                            <p:txEl>
                                              <p:pRg st="12" end="12"/>
                                            </p:txEl>
                                          </p:spTgt>
                                        </p:tgtEl>
                                        <p:attrNameLst>
                                          <p:attrName>ppt_w</p:attrName>
                                        </p:attrNameLst>
                                      </p:cBhvr>
                                      <p:tavLst>
                                        <p:tav tm="0">
                                          <p:val>
                                            <p:fltVal val="0"/>
                                          </p:val>
                                        </p:tav>
                                        <p:tav tm="100000">
                                          <p:val>
                                            <p:strVal val="#ppt_w"/>
                                          </p:val>
                                        </p:tav>
                                      </p:tavLst>
                                    </p:anim>
                                    <p:anim calcmode="lin" valueType="num">
                                      <p:cBhvr>
                                        <p:cTn id="56" dur="500" fill="hold"/>
                                        <p:tgtEl>
                                          <p:spTgt spid="68614">
                                            <p:txEl>
                                              <p:pRg st="12" end="12"/>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14" grpId="0" build="p" bldLvl="2"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136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44488" y="231775"/>
            <a:ext cx="8401050" cy="6402388"/>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pic>
      <p:sp>
        <p:nvSpPr>
          <p:cNvPr id="271362" name="Rectangle 2"/>
          <p:cNvSpPr>
            <a:spLocks noChangeArrowheads="1"/>
          </p:cNvSpPr>
          <p:nvPr/>
        </p:nvSpPr>
        <p:spPr bwMode="auto">
          <a:xfrm>
            <a:off x="153988" y="6554788"/>
            <a:ext cx="1322387" cy="212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2048" tIns="41025" rIns="82048" bIns="41025" anchor="ctr"/>
          <a:lstStyle/>
          <a:p>
            <a:pPr eaLnBrk="1" hangingPunct="1"/>
            <a:endParaRPr lang="en-US">
              <a:solidFill>
                <a:srgbClr val="000000"/>
              </a:solidFill>
              <a:latin typeface="Times New Roman" charset="0"/>
              <a:ea typeface="MS Gothic" charset="0"/>
              <a:cs typeface="MS Gothic" charset="0"/>
            </a:endParaRPr>
          </a:p>
        </p:txBody>
      </p:sp>
      <p:sp>
        <p:nvSpPr>
          <p:cNvPr id="271363" name="Rectangle 3"/>
          <p:cNvSpPr>
            <a:spLocks noChangeArrowheads="1"/>
          </p:cNvSpPr>
          <p:nvPr/>
        </p:nvSpPr>
        <p:spPr bwMode="auto">
          <a:xfrm>
            <a:off x="1152525" y="692150"/>
            <a:ext cx="6802438" cy="5454650"/>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82048" tIns="41025" rIns="82048" bIns="41025" anchor="ctr"/>
          <a:lstStyle/>
          <a:p>
            <a:pPr eaLnBrk="1" hangingPunct="1"/>
            <a:endParaRPr lang="en-US">
              <a:solidFill>
                <a:srgbClr val="000000"/>
              </a:solidFill>
              <a:latin typeface="Times New Roman" charset="0"/>
              <a:ea typeface="MS Gothic" charset="0"/>
              <a:cs typeface="MS Gothic" charset="0"/>
            </a:endParaRPr>
          </a:p>
        </p:txBody>
      </p:sp>
      <p:sp>
        <p:nvSpPr>
          <p:cNvPr id="271364" name="AutoShape 4"/>
          <p:cNvSpPr>
            <a:spLocks noChangeArrowheads="1"/>
          </p:cNvSpPr>
          <p:nvPr/>
        </p:nvSpPr>
        <p:spPr bwMode="auto">
          <a:xfrm>
            <a:off x="1355725" y="850900"/>
            <a:ext cx="6397625" cy="5137150"/>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pPr eaLnBrk="1" hangingPunct="1"/>
            <a:endParaRPr lang="en-US">
              <a:solidFill>
                <a:srgbClr val="000000"/>
              </a:solidFill>
              <a:latin typeface="Times New Roman" charset="0"/>
              <a:ea typeface="MS Gothic" charset="0"/>
              <a:cs typeface="MS Gothic" charset="0"/>
            </a:endParaRPr>
          </a:p>
        </p:txBody>
      </p:sp>
      <p:sp>
        <p:nvSpPr>
          <p:cNvPr id="271365" name="Text Box 5"/>
          <p:cNvSpPr txBox="1">
            <a:spLocks noChangeArrowheads="1"/>
          </p:cNvSpPr>
          <p:nvPr/>
        </p:nvSpPr>
        <p:spPr bwMode="auto">
          <a:xfrm>
            <a:off x="8747125" y="6350"/>
            <a:ext cx="230188" cy="357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756" tIns="41993" rIns="80756" bIns="4199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125"/>
              </a:spcBef>
              <a:buClr>
                <a:srgbClr val="FFA27C"/>
              </a:buClr>
            </a:pPr>
            <a:r>
              <a:rPr lang="en-GB" sz="1800">
                <a:solidFill>
                  <a:srgbClr val="FFA27C"/>
                </a:solidFill>
                <a:latin typeface="Comic Sans MS" charset="0"/>
                <a:ea typeface="MS Gothic" charset="0"/>
                <a:cs typeface="MS Gothic" charset="0"/>
              </a:rPr>
              <a:t> </a:t>
            </a:r>
          </a:p>
        </p:txBody>
      </p:sp>
      <p:sp>
        <p:nvSpPr>
          <p:cNvPr id="271366" name="Text Box 6"/>
          <p:cNvSpPr txBox="1">
            <a:spLocks noChangeArrowheads="1"/>
          </p:cNvSpPr>
          <p:nvPr/>
        </p:nvSpPr>
        <p:spPr bwMode="auto">
          <a:xfrm>
            <a:off x="8356600" y="6542088"/>
            <a:ext cx="301625" cy="219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756" tIns="41993" rIns="80756" bIns="4199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563"/>
              </a:spcBef>
              <a:buClr>
                <a:srgbClr val="FFFFFF"/>
              </a:buClr>
            </a:pPr>
            <a:r>
              <a:rPr lang="en-GB" sz="900" b="1">
                <a:solidFill>
                  <a:srgbClr val="FFFFFF"/>
                </a:solidFill>
                <a:latin typeface="Comic Sans MS" charset="0"/>
                <a:ea typeface="MS Gothic" charset="0"/>
                <a:cs typeface="MS Gothic" charset="0"/>
              </a:rPr>
              <a:t>13</a:t>
            </a:r>
          </a:p>
        </p:txBody>
      </p:sp>
      <p:grpSp>
        <p:nvGrpSpPr>
          <p:cNvPr id="2" name="Group 7"/>
          <p:cNvGrpSpPr>
            <a:grpSpLocks/>
          </p:cNvGrpSpPr>
          <p:nvPr/>
        </p:nvGrpSpPr>
        <p:grpSpPr bwMode="auto">
          <a:xfrm>
            <a:off x="1152525" y="701675"/>
            <a:ext cx="6751638" cy="5441950"/>
            <a:chOff x="799" y="501"/>
            <a:chExt cx="4678" cy="3885"/>
          </a:xfrm>
        </p:grpSpPr>
        <p:pic>
          <p:nvPicPr>
            <p:cNvPr id="271373" name="Picture 8"/>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096" y="658"/>
              <a:ext cx="2468" cy="35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271374" name="Rectangle 9"/>
            <p:cNvSpPr>
              <a:spLocks noChangeArrowheads="1"/>
            </p:cNvSpPr>
            <p:nvPr/>
          </p:nvSpPr>
          <p:spPr bwMode="auto">
            <a:xfrm>
              <a:off x="799" y="501"/>
              <a:ext cx="4679" cy="3886"/>
            </a:xfrm>
            <a:prstGeom prst="rect">
              <a:avLst/>
            </a:prstGeom>
            <a:solidFill>
              <a:srgbClr val="000000">
                <a:alpha val="50195"/>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1" hangingPunct="1"/>
              <a:endParaRPr lang="en-US">
                <a:solidFill>
                  <a:srgbClr val="000000"/>
                </a:solidFill>
                <a:latin typeface="Times New Roman" charset="0"/>
                <a:ea typeface="MS Gothic" charset="0"/>
                <a:cs typeface="MS Gothic" charset="0"/>
              </a:endParaRPr>
            </a:p>
          </p:txBody>
        </p:sp>
      </p:grpSp>
      <p:sp>
        <p:nvSpPr>
          <p:cNvPr id="15370" name="Text Box 10"/>
          <p:cNvSpPr txBox="1">
            <a:spLocks noChangeArrowheads="1"/>
          </p:cNvSpPr>
          <p:nvPr/>
        </p:nvSpPr>
        <p:spPr bwMode="auto">
          <a:xfrm>
            <a:off x="2111375" y="4435475"/>
            <a:ext cx="4884738" cy="6388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0756" tIns="41993" rIns="80756" bIns="4199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575"/>
              </a:spcBef>
              <a:buClr>
                <a:srgbClr val="FFFF00"/>
              </a:buClr>
            </a:pPr>
            <a:r>
              <a:rPr lang="zh-CN" altLang="en-US" sz="3600" b="1">
                <a:solidFill>
                  <a:srgbClr val="FFFF00"/>
                </a:solidFill>
                <a:latin typeface="KaiTi" pitchFamily="49" charset="-122"/>
                <a:ea typeface="KaiTi" pitchFamily="49" charset="-122"/>
                <a:cs typeface="MS Gothic" charset="0"/>
              </a:rPr>
              <a:t>通过四个不同镜片透视</a:t>
            </a:r>
            <a:endParaRPr lang="en-GB" sz="3600" b="1" dirty="0">
              <a:solidFill>
                <a:srgbClr val="FFFF00"/>
              </a:solidFill>
              <a:latin typeface="KaiTi" pitchFamily="49" charset="-122"/>
              <a:ea typeface="KaiTi" pitchFamily="49" charset="-122"/>
              <a:cs typeface="MS Gothic" charset="0"/>
            </a:endParaRPr>
          </a:p>
        </p:txBody>
      </p:sp>
      <p:sp>
        <p:nvSpPr>
          <p:cNvPr id="15371" name="Text Box 11"/>
          <p:cNvSpPr txBox="1">
            <a:spLocks noChangeArrowheads="1"/>
          </p:cNvSpPr>
          <p:nvPr/>
        </p:nvSpPr>
        <p:spPr bwMode="auto">
          <a:xfrm>
            <a:off x="2139950" y="6154309"/>
            <a:ext cx="4027488" cy="531082"/>
          </a:xfrm>
          <a:prstGeom prst="rect">
            <a:avLst/>
          </a:prstGeom>
          <a:solidFill>
            <a:srgbClr val="1822CD"/>
          </a:solidFill>
          <a:ln w="57240">
            <a:solidFill>
              <a:srgbClr val="FFFF00"/>
            </a:solidFill>
            <a:miter lim="800000"/>
            <a:headEnd/>
            <a:tailEnd/>
          </a:ln>
          <a:effectLst>
            <a:outerShdw dist="71785" dir="2700000" algn="ctr" rotWithShape="0">
              <a:srgbClr val="808080"/>
            </a:outerShdw>
          </a:effectLst>
        </p:spPr>
        <p:txBody>
          <a:bodyPr lIns="80756" tIns="41993" rIns="80756" bIns="4199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800"/>
              </a:spcBef>
              <a:buClr>
                <a:srgbClr val="FFFF00"/>
              </a:buClr>
            </a:pPr>
            <a:r>
              <a:rPr lang="zh-TW" altLang="en-US" sz="2900" b="1">
                <a:solidFill>
                  <a:srgbClr val="FFFF00"/>
                </a:solidFill>
                <a:latin typeface="KaiTi" pitchFamily="49" charset="-122"/>
                <a:ea typeface="KaiTi" pitchFamily="49" charset="-122"/>
                <a:cs typeface="MS Gothic" charset="0"/>
              </a:rPr>
              <a:t>辅读</a:t>
            </a:r>
            <a:r>
              <a:rPr lang="en-GB" sz="2900" b="1">
                <a:solidFill>
                  <a:srgbClr val="FFFF00"/>
                </a:solidFill>
                <a:latin typeface="KaiTi" pitchFamily="49" charset="-122"/>
                <a:ea typeface="KaiTi" pitchFamily="49" charset="-122"/>
                <a:cs typeface="MS Gothic" charset="0"/>
              </a:rPr>
              <a:t> </a:t>
            </a:r>
            <a:r>
              <a:rPr lang="en-GB" sz="2900" b="1" dirty="0">
                <a:solidFill>
                  <a:srgbClr val="FFFF00"/>
                </a:solidFill>
                <a:latin typeface="KaiTi" pitchFamily="49" charset="-122"/>
                <a:ea typeface="KaiTi" pitchFamily="49" charset="-122"/>
                <a:cs typeface="MS Gothic" charset="0"/>
              </a:rPr>
              <a:t>#21</a:t>
            </a:r>
          </a:p>
        </p:txBody>
      </p:sp>
      <p:sp>
        <p:nvSpPr>
          <p:cNvPr id="271370" name="Text Box 13"/>
          <p:cNvSpPr txBox="1">
            <a:spLocks noChangeArrowheads="1"/>
          </p:cNvSpPr>
          <p:nvPr/>
        </p:nvSpPr>
        <p:spPr bwMode="auto">
          <a:xfrm>
            <a:off x="8699500" y="6484938"/>
            <a:ext cx="269875" cy="295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756" tIns="41993" rIns="80756" bIns="4199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900"/>
              </a:spcBef>
              <a:buClr>
                <a:srgbClr val="FFFFFF"/>
              </a:buClr>
            </a:pPr>
            <a:r>
              <a:rPr lang="en-GB" sz="1400" b="1">
                <a:solidFill>
                  <a:srgbClr val="FFFFFF"/>
                </a:solidFill>
                <a:latin typeface="Comic Sans MS" charset="0"/>
                <a:ea typeface="MS Gothic" charset="0"/>
                <a:cs typeface="MS Gothic" charset="0"/>
              </a:rPr>
              <a:t>2</a:t>
            </a:r>
          </a:p>
        </p:txBody>
      </p:sp>
      <p:sp>
        <p:nvSpPr>
          <p:cNvPr id="271371" name="Title 14"/>
          <p:cNvSpPr>
            <a:spLocks noGrp="1"/>
          </p:cNvSpPr>
          <p:nvPr>
            <p:ph type="title" idx="4294967295"/>
          </p:nvPr>
        </p:nvSpPr>
        <p:spPr bwMode="auto">
          <a:xfrm>
            <a:off x="1219200" y="1905000"/>
            <a:ext cx="6629400" cy="24384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zh-TW" altLang="en-US" sz="3900" b="1" i="1">
                <a:solidFill>
                  <a:srgbClr val="FFFFFF"/>
                </a:solidFill>
                <a:latin typeface="Arial" charset="0"/>
                <a:cs typeface="MS Gothic" charset="0"/>
              </a:rPr>
              <a:t>  </a:t>
            </a:r>
            <a:r>
              <a:rPr lang="ja-JP" altLang="en-US" sz="3900" b="1" i="1">
                <a:solidFill>
                  <a:srgbClr val="FFFFFF"/>
                </a:solidFill>
                <a:latin typeface="Arial" charset="0"/>
                <a:cs typeface="MS Gothic" charset="0"/>
              </a:rPr>
              <a:t>“</a:t>
            </a:r>
            <a:r>
              <a:rPr lang="zh-TW" altLang="en-US" sz="3900" b="1" i="1">
                <a:solidFill>
                  <a:srgbClr val="FFFFFF"/>
                </a:solidFill>
                <a:latin typeface="Arial" charset="0"/>
                <a:cs typeface="MS Gothic" charset="0"/>
              </a:rPr>
              <a:t> </a:t>
            </a:r>
            <a:r>
              <a:rPr lang="zh-CN" altLang="en-US" sz="4800" b="1" i="1">
                <a:solidFill>
                  <a:srgbClr val="FFFFFF"/>
                </a:solidFill>
                <a:latin typeface="KaiTi" pitchFamily="49" charset="-122"/>
                <a:ea typeface="KaiTi" pitchFamily="49" charset="-122"/>
                <a:cs typeface="MS Gothic" charset="0"/>
              </a:rPr>
              <a:t>一个对主耶稣基督</a:t>
            </a:r>
            <a:br>
              <a:rPr lang="en-US" altLang="zh-TW" sz="4800" b="1" i="1" dirty="0">
                <a:solidFill>
                  <a:srgbClr val="FFFFFF"/>
                </a:solidFill>
                <a:latin typeface="KaiTi" pitchFamily="49" charset="-122"/>
                <a:ea typeface="KaiTi" pitchFamily="49" charset="-122"/>
                <a:cs typeface="MS Gothic" charset="0"/>
              </a:rPr>
            </a:br>
            <a:r>
              <a:rPr lang="zh-TW" altLang="en-US" sz="4800" b="1" i="1" dirty="0">
                <a:solidFill>
                  <a:srgbClr val="FFFFFF"/>
                </a:solidFill>
                <a:latin typeface="KaiTi" pitchFamily="49" charset="-122"/>
                <a:ea typeface="KaiTi" pitchFamily="49" charset="-122"/>
                <a:cs typeface="MS Gothic" charset="0"/>
              </a:rPr>
              <a:t>    完整的描述</a:t>
            </a:r>
            <a:r>
              <a:rPr lang="ja-JP" altLang="en-US" sz="4800" b="1" i="1" dirty="0">
                <a:solidFill>
                  <a:srgbClr val="FFFFFF"/>
                </a:solidFill>
                <a:latin typeface="Arial" charset="0"/>
                <a:cs typeface="MS Gothic" charset="0"/>
              </a:rPr>
              <a:t>”</a:t>
            </a:r>
            <a:endParaRPr lang="en-US" sz="4800" dirty="0">
              <a:latin typeface="Times New Roman" charset="0"/>
              <a:cs typeface="MS Gothic" charset="0"/>
            </a:endParaRPr>
          </a:p>
        </p:txBody>
      </p:sp>
      <p:sp>
        <p:nvSpPr>
          <p:cNvPr id="16" name="Text Box 11"/>
          <p:cNvSpPr txBox="1">
            <a:spLocks noChangeArrowheads="1"/>
          </p:cNvSpPr>
          <p:nvPr/>
        </p:nvSpPr>
        <p:spPr bwMode="auto">
          <a:xfrm>
            <a:off x="457200" y="177800"/>
            <a:ext cx="8077200" cy="530225"/>
          </a:xfrm>
          <a:prstGeom prst="rect">
            <a:avLst/>
          </a:prstGeom>
          <a:solidFill>
            <a:srgbClr val="1822CD"/>
          </a:solidFill>
          <a:ln w="57240">
            <a:solidFill>
              <a:srgbClr val="FFFF00"/>
            </a:solidFill>
            <a:miter lim="800000"/>
            <a:headEnd/>
            <a:tailEnd/>
          </a:ln>
          <a:effectLst>
            <a:outerShdw dist="71785" dir="2700000" algn="ctr" rotWithShape="0">
              <a:srgbClr val="808080"/>
            </a:outerShdw>
          </a:effectLst>
        </p:spPr>
        <p:txBody>
          <a:bodyPr lIns="80756" tIns="41993" rIns="80756" bIns="4199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800"/>
              </a:spcBef>
              <a:buClr>
                <a:srgbClr val="FFFF00"/>
              </a:buClr>
            </a:pPr>
            <a:r>
              <a:rPr lang="en-GB" sz="2900" b="1">
                <a:solidFill>
                  <a:srgbClr val="FFFF00"/>
                </a:solidFill>
                <a:latin typeface="Comic Sans MS" charset="0"/>
                <a:ea typeface="MS Gothic" charset="0"/>
                <a:cs typeface="MS Gothic" charset="0"/>
              </a:rPr>
              <a:t> “</a:t>
            </a:r>
            <a:r>
              <a:rPr lang="zh-TW" altLang="en-US" sz="2900" b="1">
                <a:solidFill>
                  <a:srgbClr val="FFFF00"/>
                </a:solidFill>
                <a:latin typeface="KaiTi" pitchFamily="49" charset="-122"/>
                <a:ea typeface="KaiTi" pitchFamily="49" charset="-122"/>
                <a:cs typeface="MS Gothic" charset="0"/>
              </a:rPr>
              <a:t>以圣经</a:t>
            </a:r>
            <a:r>
              <a:rPr lang="en-GB" sz="2900" b="1">
                <a:solidFill>
                  <a:srgbClr val="FFFF00"/>
                </a:solidFill>
                <a:latin typeface="KaiTi" pitchFamily="49" charset="-122"/>
                <a:ea typeface="KaiTi" pitchFamily="49" charset="-122"/>
                <a:cs typeface="MS Gothic" charset="0"/>
              </a:rPr>
              <a:t>…</a:t>
            </a:r>
            <a:r>
              <a:rPr lang="zh-TW" altLang="en-US" sz="2900" b="1">
                <a:solidFill>
                  <a:srgbClr val="FFFF00"/>
                </a:solidFill>
                <a:latin typeface="KaiTi" pitchFamily="49" charset="-122"/>
                <a:ea typeface="KaiTi" pitchFamily="49" charset="-122"/>
                <a:cs typeface="MS Gothic" charset="0"/>
              </a:rPr>
              <a:t>为基础</a:t>
            </a:r>
            <a:r>
              <a:rPr lang="en-GB" sz="2900" b="1">
                <a:solidFill>
                  <a:srgbClr val="FFFF00"/>
                </a:solidFill>
                <a:latin typeface="KaiTi" pitchFamily="49" charset="-122"/>
                <a:ea typeface="KaiTi" pitchFamily="49" charset="-122"/>
                <a:cs typeface="MS Gothic" charset="0"/>
              </a:rPr>
              <a:t>”</a:t>
            </a:r>
            <a:r>
              <a:rPr lang="zh-TW" altLang="en-US" sz="2900" b="1">
                <a:solidFill>
                  <a:srgbClr val="FFFF00"/>
                </a:solidFill>
                <a:latin typeface="KaiTi" pitchFamily="49" charset="-122"/>
                <a:ea typeface="KaiTi" pitchFamily="49" charset="-122"/>
                <a:cs typeface="MS Gothic" charset="0"/>
              </a:rPr>
              <a:t>的研讨会</a:t>
            </a:r>
            <a:r>
              <a:rPr lang="en-GB" sz="2900" b="1">
                <a:solidFill>
                  <a:srgbClr val="FFFF00"/>
                </a:solidFill>
                <a:latin typeface="KaiTi" pitchFamily="49" charset="-122"/>
                <a:ea typeface="KaiTi" pitchFamily="49" charset="-122"/>
                <a:cs typeface="MS Gothic" charset="0"/>
              </a:rPr>
              <a:t>…</a:t>
            </a:r>
            <a:endParaRPr lang="en-GB" sz="2900" b="1" dirty="0">
              <a:solidFill>
                <a:srgbClr val="FFFF00"/>
              </a:solidFill>
              <a:latin typeface="KaiTi" pitchFamily="49" charset="-122"/>
              <a:ea typeface="KaiTi" pitchFamily="49" charset="-122"/>
              <a:cs typeface="MS Gothic" charset="0"/>
            </a:endParaRPr>
          </a:p>
        </p:txBody>
      </p:sp>
      <p:sp>
        <p:nvSpPr>
          <p:cNvPr id="17" name="TextBox 16"/>
          <p:cNvSpPr txBox="1"/>
          <p:nvPr/>
        </p:nvSpPr>
        <p:spPr>
          <a:xfrm>
            <a:off x="8460432" y="15007"/>
            <a:ext cx="698178" cy="461665"/>
          </a:xfrm>
          <a:prstGeom prst="rect">
            <a:avLst/>
          </a:prstGeom>
          <a:noFill/>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dirty="0">
                <a:solidFill>
                  <a:srgbClr val="FFFFFF"/>
                </a:solidFill>
                <a:effectLst>
                  <a:outerShdw blurRad="38100" dist="38100" dir="2700000" algn="tl">
                    <a:srgbClr val="000000">
                      <a:alpha val="43137"/>
                    </a:srgbClr>
                  </a:outerShdw>
                </a:effectLst>
                <a:latin typeface="Arial" charset="0"/>
                <a:ea typeface="MS Gothic" charset="0"/>
                <a:cs typeface="MS Gothic" charset="0"/>
              </a:rPr>
              <a:t>51a</a:t>
            </a:r>
          </a:p>
        </p:txBody>
      </p:sp>
    </p:spTree>
    <p:extLst>
      <p:ext uri="{BB962C8B-B14F-4D97-AF65-F5344CB8AC3E}">
        <p14:creationId xmlns:p14="http://schemas.microsoft.com/office/powerpoint/2010/main" val="53614357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nodeType="withEffect">
                                  <p:stCondLst>
                                    <p:cond delay="0"/>
                                  </p:stCondLst>
                                  <p:childTnLst>
                                    <p:set>
                                      <p:cBhvr>
                                        <p:cTn id="6" dur="1" fill="hold">
                                          <p:stCondLst>
                                            <p:cond delay="0"/>
                                          </p:stCondLst>
                                        </p:cTn>
                                        <p:tgtEl>
                                          <p:spTgt spid="15371"/>
                                        </p:tgtEl>
                                        <p:attrNameLst>
                                          <p:attrName>style.visibility</p:attrName>
                                        </p:attrNameLst>
                                      </p:cBhvr>
                                      <p:to>
                                        <p:strVal val="visible"/>
                                      </p:to>
                                    </p:set>
                                    <p:anim calcmode="lin" valueType="num">
                                      <p:cBhvr>
                                        <p:cTn id="7" dur="500" fill="hold"/>
                                        <p:tgtEl>
                                          <p:spTgt spid="15371"/>
                                        </p:tgtEl>
                                        <p:attrNameLst>
                                          <p:attrName>ppt_w</p:attrName>
                                        </p:attrNameLst>
                                      </p:cBhvr>
                                      <p:tavLst>
                                        <p:tav tm="100000">
                                          <p:val>
                                            <p:fltVal val="0"/>
                                          </p:val>
                                        </p:tav>
                                        <p:tav>
                                          <p:val>
                                            <p:strVal val="#ppt_w"/>
                                          </p:val>
                                        </p:tav>
                                      </p:tavLst>
                                    </p:anim>
                                    <p:anim calcmode="lin" valueType="num">
                                      <p:cBhvr>
                                        <p:cTn id="8" dur="500" fill="hold"/>
                                        <p:tgtEl>
                                          <p:spTgt spid="15371"/>
                                        </p:tgtEl>
                                        <p:attrNameLst>
                                          <p:attrName>ppt_h</p:attrName>
                                        </p:attrNameLst>
                                      </p:cBhvr>
                                      <p:tavLst>
                                        <p:tav tm="100000">
                                          <p:val>
                                            <p:fltVal val="0"/>
                                          </p:val>
                                        </p:tav>
                                        <p:tav>
                                          <p:val>
                                            <p:strVal val="#ppt_h"/>
                                          </p:val>
                                        </p:tav>
                                      </p:tavLst>
                                    </p:anim>
                                    <p:anim calcmode="lin" valueType="num">
                                      <p:cBhvr>
                                        <p:cTn id="9" dur="500" fill="hold"/>
                                        <p:tgtEl>
                                          <p:spTgt spid="15371"/>
                                        </p:tgtEl>
                                        <p:attrNameLst>
                                          <p:attrName>ppt_x</p:attrName>
                                        </p:attrNameLst>
                                      </p:cBhvr>
                                      <p:tavLst>
                                        <p:tav tm="100000">
                                          <p:val>
                                            <p:fltVal val="0.5"/>
                                          </p:val>
                                        </p:tav>
                                        <p:tav>
                                          <p:val>
                                            <p:strVal val="#ppt_x"/>
                                          </p:val>
                                        </p:tav>
                                      </p:tavLst>
                                    </p:anim>
                                    <p:anim calcmode="lin" valueType="num">
                                      <p:cBhvr>
                                        <p:cTn id="10" dur="500" fill="hold"/>
                                        <p:tgtEl>
                                          <p:spTgt spid="15371"/>
                                        </p:tgtEl>
                                        <p:attrNameLst>
                                          <p:attrName>ppt_y</p:attrName>
                                        </p:attrNameLst>
                                      </p:cBhvr>
                                      <p:tavLst>
                                        <p:tav tm="100000">
                                          <p:val>
                                            <p:fltVal val="0.5"/>
                                          </p:val>
                                        </p:tav>
                                        <p:tav>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fill="hold" nodeType="clickEffect">
                                  <p:stCondLst>
                                    <p:cond delay="0"/>
                                  </p:stCondLst>
                                  <p:childTnLst>
                                    <p:set>
                                      <p:cBhvr>
                                        <p:cTn id="14" dur="1" fill="hold">
                                          <p:stCondLst>
                                            <p:cond delay="0"/>
                                          </p:stCondLst>
                                        </p:cTn>
                                        <p:tgtEl>
                                          <p:spTgt spid="15370"/>
                                        </p:tgtEl>
                                        <p:attrNameLst>
                                          <p:attrName>style.visibility</p:attrName>
                                        </p:attrNameLst>
                                      </p:cBhvr>
                                      <p:to>
                                        <p:strVal val="visible"/>
                                      </p:to>
                                    </p:set>
                                    <p:animEffect transition="in" filter="fade">
                                      <p:cBhvr>
                                        <p:cTn id="15" dur="1000"/>
                                        <p:tgtEl>
                                          <p:spTgt spid="15370"/>
                                        </p:tgtEl>
                                      </p:cBhvr>
                                    </p:animEffect>
                                  </p:childTnLst>
                                </p:cTn>
                              </p:par>
                              <p:par>
                                <p:cTn id="16" presetID="23" presetClass="entr" presetSubtype="528"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p:cTn id="18" dur="500" fill="hold"/>
                                        <p:tgtEl>
                                          <p:spTgt spid="16"/>
                                        </p:tgtEl>
                                        <p:attrNameLst>
                                          <p:attrName>ppt_w</p:attrName>
                                        </p:attrNameLst>
                                      </p:cBhvr>
                                      <p:tavLst>
                                        <p:tav tm="100000">
                                          <p:val>
                                            <p:fltVal val="0"/>
                                          </p:val>
                                        </p:tav>
                                        <p:tav>
                                          <p:val>
                                            <p:strVal val="#ppt_w"/>
                                          </p:val>
                                        </p:tav>
                                      </p:tavLst>
                                    </p:anim>
                                    <p:anim calcmode="lin" valueType="num">
                                      <p:cBhvr>
                                        <p:cTn id="19" dur="500" fill="hold"/>
                                        <p:tgtEl>
                                          <p:spTgt spid="16"/>
                                        </p:tgtEl>
                                        <p:attrNameLst>
                                          <p:attrName>ppt_h</p:attrName>
                                        </p:attrNameLst>
                                      </p:cBhvr>
                                      <p:tavLst>
                                        <p:tav tm="100000">
                                          <p:val>
                                            <p:fltVal val="0"/>
                                          </p:val>
                                        </p:tav>
                                        <p:tav>
                                          <p:val>
                                            <p:strVal val="#ppt_h"/>
                                          </p:val>
                                        </p:tav>
                                      </p:tavLst>
                                    </p:anim>
                                    <p:anim calcmode="lin" valueType="num">
                                      <p:cBhvr>
                                        <p:cTn id="20" dur="500" fill="hold"/>
                                        <p:tgtEl>
                                          <p:spTgt spid="16"/>
                                        </p:tgtEl>
                                        <p:attrNameLst>
                                          <p:attrName>ppt_x</p:attrName>
                                        </p:attrNameLst>
                                      </p:cBhvr>
                                      <p:tavLst>
                                        <p:tav tm="100000">
                                          <p:val>
                                            <p:fltVal val="0.5"/>
                                          </p:val>
                                        </p:tav>
                                        <p:tav>
                                          <p:val>
                                            <p:strVal val="#ppt_x"/>
                                          </p:val>
                                        </p:tav>
                                      </p:tavLst>
                                    </p:anim>
                                    <p:anim calcmode="lin" valueType="num">
                                      <p:cBhvr>
                                        <p:cTn id="21" dur="500" fill="hold"/>
                                        <p:tgtEl>
                                          <p:spTgt spid="16"/>
                                        </p:tgtEl>
                                        <p:attrNameLst>
                                          <p:attrName>ppt_y</p:attrName>
                                        </p:attrNameLst>
                                      </p:cBhvr>
                                      <p:tavLst>
                                        <p:tav tm="100000">
                                          <p:val>
                                            <p:fltVal val="0.5"/>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340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44488" y="231775"/>
            <a:ext cx="8401050" cy="6402388"/>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pic>
      <p:sp>
        <p:nvSpPr>
          <p:cNvPr id="273410" name="Rectangle 2"/>
          <p:cNvSpPr>
            <a:spLocks noChangeArrowheads="1"/>
          </p:cNvSpPr>
          <p:nvPr/>
        </p:nvSpPr>
        <p:spPr bwMode="auto">
          <a:xfrm>
            <a:off x="153988" y="6554788"/>
            <a:ext cx="1322387" cy="212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2048" tIns="41025" rIns="82048" bIns="41025" anchor="ctr"/>
          <a:lstStyle/>
          <a:p>
            <a:pPr eaLnBrk="1" hangingPunct="1"/>
            <a:endParaRPr lang="en-US">
              <a:solidFill>
                <a:srgbClr val="000000"/>
              </a:solidFill>
              <a:latin typeface="Times New Roman" charset="0"/>
              <a:ea typeface="MS Gothic" charset="0"/>
              <a:cs typeface="MS Gothic" charset="0"/>
            </a:endParaRPr>
          </a:p>
        </p:txBody>
      </p:sp>
      <p:sp>
        <p:nvSpPr>
          <p:cNvPr id="273411" name="Rectangle 3"/>
          <p:cNvSpPr>
            <a:spLocks noChangeArrowheads="1"/>
          </p:cNvSpPr>
          <p:nvPr/>
        </p:nvSpPr>
        <p:spPr bwMode="auto">
          <a:xfrm>
            <a:off x="1139825" y="762000"/>
            <a:ext cx="6802438" cy="5454650"/>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82048" tIns="41025" rIns="82048" bIns="41025" anchor="ctr"/>
          <a:lstStyle/>
          <a:p>
            <a:pPr eaLnBrk="1" hangingPunct="1"/>
            <a:endParaRPr lang="en-US">
              <a:solidFill>
                <a:srgbClr val="000000"/>
              </a:solidFill>
              <a:latin typeface="Times New Roman" charset="0"/>
              <a:ea typeface="MS Gothic" charset="0"/>
              <a:cs typeface="MS Gothic" charset="0"/>
            </a:endParaRPr>
          </a:p>
        </p:txBody>
      </p:sp>
      <p:sp>
        <p:nvSpPr>
          <p:cNvPr id="273412" name="AutoShape 4"/>
          <p:cNvSpPr>
            <a:spLocks noChangeArrowheads="1"/>
          </p:cNvSpPr>
          <p:nvPr/>
        </p:nvSpPr>
        <p:spPr bwMode="auto">
          <a:xfrm>
            <a:off x="1398588" y="762000"/>
            <a:ext cx="6397625" cy="5138737"/>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pPr eaLnBrk="1" hangingPunct="1"/>
            <a:endParaRPr lang="en-US">
              <a:solidFill>
                <a:srgbClr val="000000"/>
              </a:solidFill>
              <a:latin typeface="Times New Roman" charset="0"/>
              <a:ea typeface="MS Gothic" charset="0"/>
              <a:cs typeface="MS Gothic" charset="0"/>
            </a:endParaRPr>
          </a:p>
        </p:txBody>
      </p:sp>
      <p:sp>
        <p:nvSpPr>
          <p:cNvPr id="273413" name="Text Box 6"/>
          <p:cNvSpPr txBox="1">
            <a:spLocks noChangeArrowheads="1"/>
          </p:cNvSpPr>
          <p:nvPr/>
        </p:nvSpPr>
        <p:spPr bwMode="auto">
          <a:xfrm>
            <a:off x="8747125" y="6350"/>
            <a:ext cx="230188" cy="357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756" tIns="41993" rIns="80756" bIns="4199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125"/>
              </a:spcBef>
              <a:buClr>
                <a:srgbClr val="FFA27C"/>
              </a:buClr>
            </a:pPr>
            <a:r>
              <a:rPr lang="en-GB" sz="1800">
                <a:solidFill>
                  <a:srgbClr val="FFA27C"/>
                </a:solidFill>
                <a:latin typeface="Comic Sans MS" charset="0"/>
                <a:ea typeface="MS Gothic" charset="0"/>
                <a:cs typeface="MS Gothic" charset="0"/>
              </a:rPr>
              <a:t> </a:t>
            </a:r>
          </a:p>
        </p:txBody>
      </p:sp>
      <p:sp>
        <p:nvSpPr>
          <p:cNvPr id="16391" name="Text Box 7"/>
          <p:cNvSpPr txBox="1">
            <a:spLocks noChangeArrowheads="1"/>
          </p:cNvSpPr>
          <p:nvPr/>
        </p:nvSpPr>
        <p:spPr bwMode="auto">
          <a:xfrm>
            <a:off x="1331640" y="1714500"/>
            <a:ext cx="6173787" cy="577249"/>
          </a:xfrm>
          <a:prstGeom prst="rect">
            <a:avLst/>
          </a:prstGeom>
          <a:noFill/>
          <a:ln>
            <a:noFill/>
          </a:ln>
          <a:effectLst>
            <a:outerShdw dist="35921"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0756" tIns="41993" rIns="80756" bIns="4199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eaLnBrk="1" hangingPunct="1">
              <a:spcBef>
                <a:spcPts val="1800"/>
              </a:spcBef>
              <a:buClr>
                <a:srgbClr val="FFFF00"/>
              </a:buClr>
            </a:pPr>
            <a:r>
              <a:rPr lang="zh-TW" altLang="en-US" sz="3200" b="1" dirty="0">
                <a:solidFill>
                  <a:srgbClr val="FFFF00"/>
                </a:solidFill>
                <a:latin typeface="Arial" charset="0"/>
                <a:ea typeface="MS Gothic" charset="0"/>
                <a:cs typeface="MS Gothic" charset="0"/>
              </a:rPr>
              <a:t>    </a:t>
            </a:r>
            <a:r>
              <a:rPr lang="en-GB" sz="3200" b="1" dirty="0">
                <a:solidFill>
                  <a:srgbClr val="FFFF00"/>
                </a:solidFill>
                <a:latin typeface="Arial" charset="0"/>
                <a:ea typeface="MS Gothic" charset="0"/>
                <a:cs typeface="MS Gothic" charset="0"/>
              </a:rPr>
              <a:t>•</a:t>
            </a:r>
            <a:r>
              <a:rPr lang="zh-TW" altLang="en-US" sz="3200" b="1" dirty="0">
                <a:solidFill>
                  <a:srgbClr val="FFFF00"/>
                </a:solidFill>
                <a:latin typeface="KaiTi" pitchFamily="49" charset="-122"/>
                <a:ea typeface="KaiTi" pitchFamily="49" charset="-122"/>
                <a:cs typeface="MS Gothic" charset="0"/>
              </a:rPr>
              <a:t>其特定的</a:t>
            </a:r>
            <a:r>
              <a:rPr lang="zh-TW" altLang="en-US" sz="3200" b="1" i="1" u="sng" dirty="0">
                <a:solidFill>
                  <a:srgbClr val="FFFFFF"/>
                </a:solidFill>
                <a:latin typeface="KaiTi" pitchFamily="49" charset="-122"/>
                <a:ea typeface="KaiTi" pitchFamily="49" charset="-122"/>
                <a:cs typeface="MS Gothic" charset="0"/>
              </a:rPr>
              <a:t>受众</a:t>
            </a:r>
            <a:endParaRPr lang="en-GB" sz="3200" b="1" i="1" u="sng" dirty="0">
              <a:solidFill>
                <a:srgbClr val="FFFFFF"/>
              </a:solidFill>
              <a:latin typeface="KaiTi" pitchFamily="49" charset="-122"/>
              <a:ea typeface="KaiTi" pitchFamily="49" charset="-122"/>
              <a:cs typeface="MS Gothic" charset="0"/>
            </a:endParaRPr>
          </a:p>
        </p:txBody>
      </p:sp>
      <p:sp>
        <p:nvSpPr>
          <p:cNvPr id="16392" name="Text Box 8"/>
          <p:cNvSpPr txBox="1">
            <a:spLocks noChangeArrowheads="1"/>
          </p:cNvSpPr>
          <p:nvPr/>
        </p:nvSpPr>
        <p:spPr bwMode="auto">
          <a:xfrm>
            <a:off x="1398588" y="2622550"/>
            <a:ext cx="6270625" cy="577249"/>
          </a:xfrm>
          <a:prstGeom prst="rect">
            <a:avLst/>
          </a:prstGeom>
          <a:noFill/>
          <a:ln>
            <a:noFill/>
          </a:ln>
          <a:effectLst>
            <a:outerShdw dist="35921"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0756" tIns="41993" rIns="80756" bIns="4199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800"/>
              </a:spcBef>
              <a:buClr>
                <a:srgbClr val="FFFF00"/>
              </a:buClr>
            </a:pPr>
            <a:r>
              <a:rPr lang="en-GB" sz="3200" b="1">
                <a:solidFill>
                  <a:srgbClr val="FFFF00"/>
                </a:solidFill>
                <a:latin typeface="KaiTi" pitchFamily="49" charset="-122"/>
                <a:ea typeface="KaiTi" pitchFamily="49" charset="-122"/>
                <a:cs typeface="MS Gothic" charset="0"/>
              </a:rPr>
              <a:t>•</a:t>
            </a:r>
            <a:r>
              <a:rPr lang="zh-CN" altLang="en-US" sz="3200" b="1">
                <a:solidFill>
                  <a:srgbClr val="FFFF00"/>
                </a:solidFill>
                <a:latin typeface="KaiTi" pitchFamily="49" charset="-122"/>
                <a:ea typeface="KaiTi" pitchFamily="49" charset="-122"/>
                <a:cs typeface="MS Gothic" charset="0"/>
              </a:rPr>
              <a:t>其独有对耶稣基督个人的</a:t>
            </a:r>
            <a:r>
              <a:rPr lang="zh-TW" altLang="en-US" sz="3200" b="1" i="1" u="sng">
                <a:solidFill>
                  <a:srgbClr val="FFFFFF"/>
                </a:solidFill>
                <a:latin typeface="KaiTi" pitchFamily="49" charset="-122"/>
                <a:ea typeface="KaiTi" pitchFamily="49" charset="-122"/>
                <a:cs typeface="MS Gothic" charset="0"/>
              </a:rPr>
              <a:t>描绘</a:t>
            </a:r>
            <a:endParaRPr lang="en-GB" sz="3200" b="1" i="1" dirty="0">
              <a:solidFill>
                <a:srgbClr val="FFFF00"/>
              </a:solidFill>
              <a:latin typeface="KaiTi" pitchFamily="49" charset="-122"/>
              <a:ea typeface="KaiTi" pitchFamily="49" charset="-122"/>
              <a:cs typeface="MS Gothic" charset="0"/>
            </a:endParaRPr>
          </a:p>
        </p:txBody>
      </p:sp>
      <p:sp>
        <p:nvSpPr>
          <p:cNvPr id="16393" name="Text Box 9"/>
          <p:cNvSpPr txBox="1">
            <a:spLocks noChangeArrowheads="1"/>
          </p:cNvSpPr>
          <p:nvPr/>
        </p:nvSpPr>
        <p:spPr bwMode="auto">
          <a:xfrm>
            <a:off x="1475656" y="3573016"/>
            <a:ext cx="6088062" cy="577249"/>
          </a:xfrm>
          <a:prstGeom prst="rect">
            <a:avLst/>
          </a:prstGeom>
          <a:noFill/>
          <a:ln>
            <a:noFill/>
          </a:ln>
          <a:effectLst>
            <a:outerShdw dist="35921"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0756" tIns="41993" rIns="80756" bIns="4199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eaLnBrk="1" hangingPunct="1">
              <a:spcBef>
                <a:spcPts val="1800"/>
              </a:spcBef>
              <a:buClr>
                <a:srgbClr val="FFFF00"/>
              </a:buClr>
            </a:pPr>
            <a:r>
              <a:rPr lang="zh-TW" altLang="en-US" sz="3200" b="1" dirty="0">
                <a:solidFill>
                  <a:srgbClr val="FFFF00"/>
                </a:solidFill>
                <a:latin typeface="KaiTi" pitchFamily="49" charset="-122"/>
                <a:ea typeface="KaiTi" pitchFamily="49" charset="-122"/>
                <a:cs typeface="MS Gothic" charset="0"/>
              </a:rPr>
              <a:t> </a:t>
            </a:r>
            <a:r>
              <a:rPr lang="en-GB" sz="3200" b="1" dirty="0">
                <a:solidFill>
                  <a:srgbClr val="FFFF00"/>
                </a:solidFill>
                <a:latin typeface="KaiTi" pitchFamily="49" charset="-122"/>
                <a:ea typeface="KaiTi" pitchFamily="49" charset="-122"/>
                <a:cs typeface="MS Gothic" charset="0"/>
              </a:rPr>
              <a:t>•</a:t>
            </a:r>
            <a:r>
              <a:rPr lang="zh-TW" altLang="en-US" sz="3200" b="1" dirty="0">
                <a:solidFill>
                  <a:srgbClr val="FFFF00"/>
                </a:solidFill>
                <a:latin typeface="KaiTi" pitchFamily="49" charset="-122"/>
                <a:ea typeface="KaiTi" pitchFamily="49" charset="-122"/>
                <a:cs typeface="MS Gothic" charset="0"/>
              </a:rPr>
              <a:t>其基</a:t>
            </a:r>
            <a:r>
              <a:rPr lang="zh-TW" altLang="en-US" sz="3200" b="1">
                <a:solidFill>
                  <a:srgbClr val="FFFF00"/>
                </a:solidFill>
                <a:latin typeface="KaiTi" pitchFamily="49" charset="-122"/>
                <a:ea typeface="KaiTi" pitchFamily="49" charset="-122"/>
                <a:cs typeface="MS Gothic" charset="0"/>
              </a:rPr>
              <a:t>要</a:t>
            </a:r>
            <a:r>
              <a:rPr lang="zh-TW" altLang="en-US" sz="3200" b="1" i="1" u="sng">
                <a:solidFill>
                  <a:srgbClr val="FFFFFF"/>
                </a:solidFill>
                <a:latin typeface="KaiTi" pitchFamily="49" charset="-122"/>
                <a:ea typeface="KaiTi" pitchFamily="49" charset="-122"/>
                <a:cs typeface="MS Gothic" charset="0"/>
              </a:rPr>
              <a:t>目的</a:t>
            </a:r>
            <a:r>
              <a:rPr lang="zh-CN" altLang="en-US" sz="3200" b="1">
                <a:solidFill>
                  <a:srgbClr val="FFFF00"/>
                </a:solidFill>
                <a:latin typeface="KaiTi" pitchFamily="49" charset="-122"/>
                <a:ea typeface="KaiTi" pitchFamily="49" charset="-122"/>
                <a:cs typeface="MS Gothic" charset="0"/>
              </a:rPr>
              <a:t>去撰写该福音</a:t>
            </a:r>
            <a:endParaRPr lang="en-GB" sz="3200" b="1" dirty="0">
              <a:solidFill>
                <a:srgbClr val="FFFF00"/>
              </a:solidFill>
              <a:latin typeface="KaiTi" pitchFamily="49" charset="-122"/>
              <a:ea typeface="KaiTi" pitchFamily="49" charset="-122"/>
              <a:cs typeface="MS Gothic" charset="0"/>
            </a:endParaRPr>
          </a:p>
        </p:txBody>
      </p:sp>
      <p:sp>
        <p:nvSpPr>
          <p:cNvPr id="16394" name="Text Box 10"/>
          <p:cNvSpPr txBox="1">
            <a:spLocks noChangeArrowheads="1"/>
          </p:cNvSpPr>
          <p:nvPr/>
        </p:nvSpPr>
        <p:spPr bwMode="auto">
          <a:xfrm>
            <a:off x="1475656" y="4509120"/>
            <a:ext cx="6416675" cy="531812"/>
          </a:xfrm>
          <a:prstGeom prst="rect">
            <a:avLst/>
          </a:prstGeom>
          <a:noFill/>
          <a:ln>
            <a:noFill/>
          </a:ln>
          <a:effectLst>
            <a:outerShdw dist="35921"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0756" tIns="41993" rIns="80756" bIns="4199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eaLnBrk="1" hangingPunct="1">
              <a:spcBef>
                <a:spcPts val="1800"/>
              </a:spcBef>
              <a:buClr>
                <a:srgbClr val="FFFF00"/>
              </a:buClr>
            </a:pPr>
            <a:r>
              <a:rPr lang="zh-TW" altLang="en-US" sz="2900" b="1">
                <a:solidFill>
                  <a:srgbClr val="FFFF00"/>
                </a:solidFill>
                <a:latin typeface="KaiTi" pitchFamily="49" charset="-122"/>
                <a:ea typeface="KaiTi" pitchFamily="49" charset="-122"/>
                <a:cs typeface="MS Gothic" charset="0"/>
              </a:rPr>
              <a:t> </a:t>
            </a:r>
            <a:r>
              <a:rPr lang="en-GB" sz="2900" b="1">
                <a:solidFill>
                  <a:srgbClr val="FFFF00"/>
                </a:solidFill>
                <a:latin typeface="KaiTi" pitchFamily="49" charset="-122"/>
                <a:ea typeface="KaiTi" pitchFamily="49" charset="-122"/>
                <a:cs typeface="MS Gothic" charset="0"/>
              </a:rPr>
              <a:t>•</a:t>
            </a:r>
            <a:r>
              <a:rPr lang="zh-TW" altLang="en-US" sz="2900" b="1">
                <a:solidFill>
                  <a:srgbClr val="FFFF00"/>
                </a:solidFill>
                <a:latin typeface="KaiTi" pitchFamily="49" charset="-122"/>
                <a:ea typeface="KaiTi" pitchFamily="49" charset="-122"/>
                <a:cs typeface="MS Gothic" charset="0"/>
              </a:rPr>
              <a:t>其个别写作</a:t>
            </a:r>
            <a:r>
              <a:rPr lang="zh-TW" altLang="en-US" sz="2900" b="1" i="1" u="sng">
                <a:solidFill>
                  <a:srgbClr val="FFFFFF"/>
                </a:solidFill>
                <a:latin typeface="KaiTi" pitchFamily="49" charset="-122"/>
                <a:ea typeface="KaiTi" pitchFamily="49" charset="-122"/>
                <a:cs typeface="MS Gothic" charset="0"/>
              </a:rPr>
              <a:t>日期</a:t>
            </a:r>
            <a:endParaRPr lang="en-GB" sz="2900" b="1" dirty="0">
              <a:solidFill>
                <a:srgbClr val="FFFF00"/>
              </a:solidFill>
              <a:latin typeface="KaiTi" pitchFamily="49" charset="-122"/>
              <a:ea typeface="KaiTi" pitchFamily="49" charset="-122"/>
              <a:cs typeface="MS Gothic" charset="0"/>
            </a:endParaRPr>
          </a:p>
        </p:txBody>
      </p:sp>
      <p:sp>
        <p:nvSpPr>
          <p:cNvPr id="273418" name="Text Box 11"/>
          <p:cNvSpPr txBox="1">
            <a:spLocks noChangeArrowheads="1"/>
          </p:cNvSpPr>
          <p:nvPr/>
        </p:nvSpPr>
        <p:spPr bwMode="auto">
          <a:xfrm>
            <a:off x="8356600" y="6542088"/>
            <a:ext cx="301625" cy="219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756" tIns="41993" rIns="80756" bIns="4199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563"/>
              </a:spcBef>
              <a:buClr>
                <a:srgbClr val="FFFFFF"/>
              </a:buClr>
            </a:pPr>
            <a:r>
              <a:rPr lang="en-GB" sz="900" b="1">
                <a:solidFill>
                  <a:srgbClr val="FFFFFF"/>
                </a:solidFill>
                <a:latin typeface="Comic Sans MS" charset="0"/>
                <a:ea typeface="MS Gothic" charset="0"/>
                <a:cs typeface="MS Gothic" charset="0"/>
              </a:rPr>
              <a:t>14</a:t>
            </a:r>
          </a:p>
        </p:txBody>
      </p:sp>
      <p:sp>
        <p:nvSpPr>
          <p:cNvPr id="273419" name="Text Box 12"/>
          <p:cNvSpPr txBox="1">
            <a:spLocks noChangeArrowheads="1"/>
          </p:cNvSpPr>
          <p:nvPr/>
        </p:nvSpPr>
        <p:spPr bwMode="auto">
          <a:xfrm>
            <a:off x="8699500" y="6488113"/>
            <a:ext cx="269875" cy="295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756" tIns="41993" rIns="80756" bIns="4199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900"/>
              </a:spcBef>
              <a:buClr>
                <a:srgbClr val="FFFFFF"/>
              </a:buClr>
            </a:pPr>
            <a:r>
              <a:rPr lang="en-GB" sz="1400" b="1">
                <a:solidFill>
                  <a:srgbClr val="FFFFFF"/>
                </a:solidFill>
                <a:latin typeface="Comic Sans MS" charset="0"/>
                <a:ea typeface="MS Gothic" charset="0"/>
                <a:cs typeface="MS Gothic" charset="0"/>
              </a:rPr>
              <a:t>4</a:t>
            </a:r>
          </a:p>
        </p:txBody>
      </p:sp>
      <p:sp>
        <p:nvSpPr>
          <p:cNvPr id="14" name="Title 13"/>
          <p:cNvSpPr>
            <a:spLocks noGrp="1"/>
          </p:cNvSpPr>
          <p:nvPr>
            <p:ph type="title" idx="4294967295"/>
          </p:nvPr>
        </p:nvSpPr>
        <p:spPr>
          <a:xfrm>
            <a:off x="457200" y="990600"/>
            <a:ext cx="8229600" cy="792163"/>
          </a:xfrm>
          <a:prstGeom prst="rect">
            <a:avLst/>
          </a:prstGeom>
        </p:spPr>
        <p:txBody>
          <a:bodyPr/>
          <a:lstStyle/>
          <a:p>
            <a:pPr>
              <a:defRPr/>
            </a:pPr>
            <a:r>
              <a:rPr lang="zh-CN" altLang="en-US" sz="3600" b="1" i="1">
                <a:solidFill>
                  <a:srgbClr val="66FFFF"/>
                </a:solidFill>
                <a:effectLst>
                  <a:outerShdw blurRad="38100" dist="38100" dir="2700000" algn="tl">
                    <a:srgbClr val="DDDDDD"/>
                  </a:outerShdw>
                </a:effectLst>
                <a:latin typeface="KaiTi" pitchFamily="49" charset="-122"/>
                <a:ea typeface="KaiTi" pitchFamily="49" charset="-122"/>
                <a:cs typeface="MS Gothic" charset="0"/>
              </a:rPr>
              <a:t>   每一卷福音书作者皆有</a:t>
            </a:r>
            <a:r>
              <a:rPr lang="en-GB" sz="3600" b="1" i="1">
                <a:solidFill>
                  <a:srgbClr val="66FFFF"/>
                </a:solidFill>
                <a:effectLst>
                  <a:outerShdw blurRad="38100" dist="38100" dir="2700000" algn="tl">
                    <a:srgbClr val="DDDDDD"/>
                  </a:outerShdw>
                </a:effectLst>
                <a:latin typeface="KaiTi" pitchFamily="49" charset="-122"/>
                <a:ea typeface="KaiTi" pitchFamily="49" charset="-122"/>
                <a:cs typeface="MS Gothic" charset="0"/>
              </a:rPr>
              <a:t>:</a:t>
            </a:r>
            <a:endParaRPr lang="en-GB" sz="3600" b="1" i="1" dirty="0">
              <a:solidFill>
                <a:srgbClr val="66FFFF"/>
              </a:solidFill>
              <a:effectLst>
                <a:outerShdw blurRad="38100" dist="38100" dir="2700000" algn="tl">
                  <a:srgbClr val="DDDDDD"/>
                </a:outerShdw>
              </a:effectLst>
              <a:latin typeface="KaiTi" pitchFamily="49" charset="-122"/>
              <a:ea typeface="KaiTi" pitchFamily="49" charset="-122"/>
              <a:cs typeface="MS Gothic" charset="0"/>
            </a:endParaRPr>
          </a:p>
        </p:txBody>
      </p:sp>
      <p:sp>
        <p:nvSpPr>
          <p:cNvPr id="15" name="TextBox 14"/>
          <p:cNvSpPr txBox="1"/>
          <p:nvPr/>
        </p:nvSpPr>
        <p:spPr>
          <a:xfrm>
            <a:off x="8460432" y="0"/>
            <a:ext cx="698178" cy="461665"/>
          </a:xfrm>
          <a:prstGeom prst="rect">
            <a:avLst/>
          </a:prstGeom>
          <a:noFill/>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dirty="0">
                <a:solidFill>
                  <a:srgbClr val="FFFFFF"/>
                </a:solidFill>
                <a:effectLst>
                  <a:outerShdw blurRad="38100" dist="38100" dir="2700000" algn="tl">
                    <a:srgbClr val="000000">
                      <a:alpha val="43137"/>
                    </a:srgbClr>
                  </a:outerShdw>
                </a:effectLst>
                <a:latin typeface="Arial" charset="0"/>
                <a:ea typeface="MS Gothic" charset="0"/>
                <a:cs typeface="MS Gothic" charset="0"/>
              </a:rPr>
              <a:t>51a</a:t>
            </a:r>
          </a:p>
        </p:txBody>
      </p:sp>
    </p:spTree>
    <p:extLst>
      <p:ext uri="{BB962C8B-B14F-4D97-AF65-F5344CB8AC3E}">
        <p14:creationId xmlns:p14="http://schemas.microsoft.com/office/powerpoint/2010/main" val="170767026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16391"/>
                                        </p:tgtEl>
                                        <p:attrNameLst>
                                          <p:attrName>style.visibility</p:attrName>
                                        </p:attrNameLst>
                                      </p:cBhvr>
                                      <p:to>
                                        <p:strVal val="visible"/>
                                      </p:to>
                                    </p:set>
                                    <p:animEffect transition="in" filter="wipe(left)">
                                      <p:cBhvr>
                                        <p:cTn id="7" dur="500"/>
                                        <p:tgtEl>
                                          <p:spTgt spid="1639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16392"/>
                                        </p:tgtEl>
                                        <p:attrNameLst>
                                          <p:attrName>style.visibility</p:attrName>
                                        </p:attrNameLst>
                                      </p:cBhvr>
                                      <p:to>
                                        <p:strVal val="visible"/>
                                      </p:to>
                                    </p:set>
                                    <p:animEffect transition="in" filter="wipe(left)">
                                      <p:cBhvr>
                                        <p:cTn id="12" dur="500"/>
                                        <p:tgtEl>
                                          <p:spTgt spid="1639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16393"/>
                                        </p:tgtEl>
                                        <p:attrNameLst>
                                          <p:attrName>style.visibility</p:attrName>
                                        </p:attrNameLst>
                                      </p:cBhvr>
                                      <p:to>
                                        <p:strVal val="visible"/>
                                      </p:to>
                                    </p:set>
                                    <p:animEffect transition="in" filter="wipe(left)">
                                      <p:cBhvr>
                                        <p:cTn id="17" dur="500"/>
                                        <p:tgtEl>
                                          <p:spTgt spid="1639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16394"/>
                                        </p:tgtEl>
                                        <p:attrNameLst>
                                          <p:attrName>style.visibility</p:attrName>
                                        </p:attrNameLst>
                                      </p:cBhvr>
                                      <p:to>
                                        <p:strVal val="visible"/>
                                      </p:to>
                                    </p:set>
                                    <p:animEffect transition="in" filter="wipe(left)">
                                      <p:cBhvr>
                                        <p:cTn id="22" dur="500"/>
                                        <p:tgtEl>
                                          <p:spTgt spid="163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545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44488" y="231775"/>
            <a:ext cx="8401050" cy="6402388"/>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pic>
      <p:sp>
        <p:nvSpPr>
          <p:cNvPr id="275458" name="Rectangle 2"/>
          <p:cNvSpPr>
            <a:spLocks noChangeArrowheads="1"/>
          </p:cNvSpPr>
          <p:nvPr/>
        </p:nvSpPr>
        <p:spPr bwMode="auto">
          <a:xfrm>
            <a:off x="153988" y="6554788"/>
            <a:ext cx="1322387" cy="212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2048" tIns="41025" rIns="82048" bIns="41025" anchor="ctr"/>
          <a:lstStyle/>
          <a:p>
            <a:pPr eaLnBrk="1" hangingPunct="1"/>
            <a:endParaRPr lang="en-US">
              <a:solidFill>
                <a:srgbClr val="000000"/>
              </a:solidFill>
              <a:latin typeface="Times New Roman" charset="0"/>
              <a:ea typeface="MS Gothic" charset="0"/>
              <a:cs typeface="MS Gothic" charset="0"/>
            </a:endParaRPr>
          </a:p>
        </p:txBody>
      </p:sp>
      <p:sp>
        <p:nvSpPr>
          <p:cNvPr id="275459" name="Rectangle 3"/>
          <p:cNvSpPr>
            <a:spLocks noChangeArrowheads="1"/>
          </p:cNvSpPr>
          <p:nvPr/>
        </p:nvSpPr>
        <p:spPr bwMode="auto">
          <a:xfrm>
            <a:off x="1139825" y="762000"/>
            <a:ext cx="6802438" cy="5454650"/>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82048" tIns="41025" rIns="82048" bIns="41025" anchor="ctr"/>
          <a:lstStyle/>
          <a:p>
            <a:pPr eaLnBrk="1" hangingPunct="1"/>
            <a:endParaRPr lang="en-US">
              <a:solidFill>
                <a:srgbClr val="000000"/>
              </a:solidFill>
              <a:latin typeface="Times New Roman" charset="0"/>
              <a:ea typeface="MS Gothic" charset="0"/>
              <a:cs typeface="MS Gothic" charset="0"/>
            </a:endParaRPr>
          </a:p>
        </p:txBody>
      </p:sp>
      <p:sp>
        <p:nvSpPr>
          <p:cNvPr id="275460" name="AutoShape 4"/>
          <p:cNvSpPr>
            <a:spLocks noChangeArrowheads="1"/>
          </p:cNvSpPr>
          <p:nvPr/>
        </p:nvSpPr>
        <p:spPr bwMode="auto">
          <a:xfrm>
            <a:off x="4725988" y="889000"/>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pPr eaLnBrk="1" hangingPunct="1"/>
            <a:endParaRPr lang="en-US">
              <a:solidFill>
                <a:srgbClr val="000000"/>
              </a:solidFill>
              <a:latin typeface="Times New Roman" charset="0"/>
              <a:ea typeface="MS Gothic" charset="0"/>
              <a:cs typeface="MS Gothic" charset="0"/>
            </a:endParaRPr>
          </a:p>
        </p:txBody>
      </p:sp>
      <p:sp>
        <p:nvSpPr>
          <p:cNvPr id="275461" name="AutoShape 5"/>
          <p:cNvSpPr>
            <a:spLocks noChangeArrowheads="1"/>
          </p:cNvSpPr>
          <p:nvPr/>
        </p:nvSpPr>
        <p:spPr bwMode="auto">
          <a:xfrm>
            <a:off x="1339850" y="3565525"/>
            <a:ext cx="3001963"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pPr eaLnBrk="1" hangingPunct="1"/>
            <a:endParaRPr lang="en-US">
              <a:solidFill>
                <a:srgbClr val="000000"/>
              </a:solidFill>
              <a:latin typeface="Times New Roman" charset="0"/>
              <a:ea typeface="MS Gothic" charset="0"/>
              <a:cs typeface="MS Gothic" charset="0"/>
            </a:endParaRPr>
          </a:p>
        </p:txBody>
      </p:sp>
      <p:sp>
        <p:nvSpPr>
          <p:cNvPr id="275462" name="AutoShape 6"/>
          <p:cNvSpPr>
            <a:spLocks noChangeArrowheads="1"/>
          </p:cNvSpPr>
          <p:nvPr/>
        </p:nvSpPr>
        <p:spPr bwMode="auto">
          <a:xfrm>
            <a:off x="4724400" y="3544888"/>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pPr eaLnBrk="1" hangingPunct="1"/>
            <a:endParaRPr lang="en-US">
              <a:solidFill>
                <a:srgbClr val="000000"/>
              </a:solidFill>
              <a:latin typeface="Times New Roman" charset="0"/>
              <a:ea typeface="MS Gothic" charset="0"/>
              <a:cs typeface="MS Gothic" charset="0"/>
            </a:endParaRPr>
          </a:p>
        </p:txBody>
      </p:sp>
      <p:sp>
        <p:nvSpPr>
          <p:cNvPr id="275463" name="AutoShape 7"/>
          <p:cNvSpPr>
            <a:spLocks noChangeArrowheads="1"/>
          </p:cNvSpPr>
          <p:nvPr/>
        </p:nvSpPr>
        <p:spPr bwMode="auto">
          <a:xfrm>
            <a:off x="1338263" y="882650"/>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pPr eaLnBrk="1" hangingPunct="1"/>
            <a:endParaRPr lang="en-US">
              <a:solidFill>
                <a:srgbClr val="000000"/>
              </a:solidFill>
              <a:latin typeface="Times New Roman" charset="0"/>
              <a:ea typeface="MS Gothic" charset="0"/>
              <a:cs typeface="MS Gothic" charset="0"/>
            </a:endParaRPr>
          </a:p>
        </p:txBody>
      </p:sp>
      <p:grpSp>
        <p:nvGrpSpPr>
          <p:cNvPr id="2" name="Group 8"/>
          <p:cNvGrpSpPr>
            <a:grpSpLocks/>
          </p:cNvGrpSpPr>
          <p:nvPr/>
        </p:nvGrpSpPr>
        <p:grpSpPr bwMode="auto">
          <a:xfrm>
            <a:off x="1778000" y="1411288"/>
            <a:ext cx="5702300" cy="4191000"/>
            <a:chOff x="1232" y="1008"/>
            <a:chExt cx="3951" cy="2991"/>
          </a:xfrm>
        </p:grpSpPr>
        <p:grpSp>
          <p:nvGrpSpPr>
            <p:cNvPr id="3" name="Group 9"/>
            <p:cNvGrpSpPr>
              <a:grpSpLocks/>
            </p:cNvGrpSpPr>
            <p:nvPr/>
          </p:nvGrpSpPr>
          <p:grpSpPr bwMode="auto">
            <a:xfrm>
              <a:off x="1232" y="2928"/>
              <a:ext cx="1615" cy="1071"/>
              <a:chOff x="1232" y="2928"/>
              <a:chExt cx="1615" cy="1071"/>
            </a:xfrm>
          </p:grpSpPr>
          <p:sp>
            <p:nvSpPr>
              <p:cNvPr id="275491" name="Line 10"/>
              <p:cNvSpPr>
                <a:spLocks noChangeShapeType="1"/>
              </p:cNvSpPr>
              <p:nvPr/>
            </p:nvSpPr>
            <p:spPr bwMode="auto">
              <a:xfrm>
                <a:off x="1248" y="3264"/>
                <a:ext cx="1600" cy="1"/>
              </a:xfrm>
              <a:prstGeom prst="line">
                <a:avLst/>
              </a:prstGeom>
              <a:noFill/>
              <a:ln w="12600">
                <a:solidFill>
                  <a:srgbClr val="FFFF00"/>
                </a:solidFill>
                <a:miter lim="800000"/>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latin typeface="Times New Roman" charset="0"/>
                </a:endParaRPr>
              </a:p>
            </p:txBody>
          </p:sp>
          <p:sp>
            <p:nvSpPr>
              <p:cNvPr id="275492" name="Line 11"/>
              <p:cNvSpPr>
                <a:spLocks noChangeShapeType="1"/>
              </p:cNvSpPr>
              <p:nvPr/>
            </p:nvSpPr>
            <p:spPr bwMode="auto">
              <a:xfrm>
                <a:off x="1232" y="3632"/>
                <a:ext cx="1600" cy="1"/>
              </a:xfrm>
              <a:prstGeom prst="line">
                <a:avLst/>
              </a:prstGeom>
              <a:noFill/>
              <a:ln w="12600">
                <a:solidFill>
                  <a:srgbClr val="FFFF00"/>
                </a:solidFill>
                <a:miter lim="800000"/>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latin typeface="Times New Roman" charset="0"/>
                </a:endParaRPr>
              </a:p>
            </p:txBody>
          </p:sp>
          <p:sp>
            <p:nvSpPr>
              <p:cNvPr id="275493" name="Line 12"/>
              <p:cNvSpPr>
                <a:spLocks noChangeShapeType="1"/>
              </p:cNvSpPr>
              <p:nvPr/>
            </p:nvSpPr>
            <p:spPr bwMode="auto">
              <a:xfrm>
                <a:off x="1232" y="4000"/>
                <a:ext cx="1600" cy="1"/>
              </a:xfrm>
              <a:prstGeom prst="line">
                <a:avLst/>
              </a:prstGeom>
              <a:noFill/>
              <a:ln w="12600">
                <a:solidFill>
                  <a:srgbClr val="FFFF00"/>
                </a:solidFill>
                <a:miter lim="800000"/>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latin typeface="Times New Roman" charset="0"/>
                </a:endParaRPr>
              </a:p>
            </p:txBody>
          </p:sp>
          <p:sp>
            <p:nvSpPr>
              <p:cNvPr id="275494" name="Line 13"/>
              <p:cNvSpPr>
                <a:spLocks noChangeShapeType="1"/>
              </p:cNvSpPr>
              <p:nvPr/>
            </p:nvSpPr>
            <p:spPr bwMode="auto">
              <a:xfrm>
                <a:off x="1232" y="2928"/>
                <a:ext cx="1600" cy="1"/>
              </a:xfrm>
              <a:prstGeom prst="line">
                <a:avLst/>
              </a:prstGeom>
              <a:noFill/>
              <a:ln w="12600">
                <a:solidFill>
                  <a:srgbClr val="FFFF00"/>
                </a:solidFill>
                <a:miter lim="800000"/>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latin typeface="Times New Roman" charset="0"/>
                </a:endParaRPr>
              </a:p>
            </p:txBody>
          </p:sp>
        </p:grpSp>
        <p:grpSp>
          <p:nvGrpSpPr>
            <p:cNvPr id="4" name="Group 14"/>
            <p:cNvGrpSpPr>
              <a:grpSpLocks/>
            </p:cNvGrpSpPr>
            <p:nvPr/>
          </p:nvGrpSpPr>
          <p:grpSpPr bwMode="auto">
            <a:xfrm>
              <a:off x="3552" y="2928"/>
              <a:ext cx="1615" cy="1071"/>
              <a:chOff x="3552" y="2928"/>
              <a:chExt cx="1615" cy="1071"/>
            </a:xfrm>
          </p:grpSpPr>
          <p:sp>
            <p:nvSpPr>
              <p:cNvPr id="275487" name="Line 15"/>
              <p:cNvSpPr>
                <a:spLocks noChangeShapeType="1"/>
              </p:cNvSpPr>
              <p:nvPr/>
            </p:nvSpPr>
            <p:spPr bwMode="auto">
              <a:xfrm>
                <a:off x="3568" y="3264"/>
                <a:ext cx="1600" cy="1"/>
              </a:xfrm>
              <a:prstGeom prst="line">
                <a:avLst/>
              </a:prstGeom>
              <a:noFill/>
              <a:ln w="12600">
                <a:solidFill>
                  <a:srgbClr val="FFFF00"/>
                </a:solidFill>
                <a:miter lim="800000"/>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latin typeface="Times New Roman" charset="0"/>
                </a:endParaRPr>
              </a:p>
            </p:txBody>
          </p:sp>
          <p:sp>
            <p:nvSpPr>
              <p:cNvPr id="275488" name="Line 16"/>
              <p:cNvSpPr>
                <a:spLocks noChangeShapeType="1"/>
              </p:cNvSpPr>
              <p:nvPr/>
            </p:nvSpPr>
            <p:spPr bwMode="auto">
              <a:xfrm>
                <a:off x="3552" y="3632"/>
                <a:ext cx="1600" cy="1"/>
              </a:xfrm>
              <a:prstGeom prst="line">
                <a:avLst/>
              </a:prstGeom>
              <a:noFill/>
              <a:ln w="12600">
                <a:solidFill>
                  <a:srgbClr val="FFFF00"/>
                </a:solidFill>
                <a:miter lim="800000"/>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latin typeface="Times New Roman" charset="0"/>
                </a:endParaRPr>
              </a:p>
            </p:txBody>
          </p:sp>
          <p:sp>
            <p:nvSpPr>
              <p:cNvPr id="275489" name="Line 17"/>
              <p:cNvSpPr>
                <a:spLocks noChangeShapeType="1"/>
              </p:cNvSpPr>
              <p:nvPr/>
            </p:nvSpPr>
            <p:spPr bwMode="auto">
              <a:xfrm>
                <a:off x="3552" y="4000"/>
                <a:ext cx="1600" cy="1"/>
              </a:xfrm>
              <a:prstGeom prst="line">
                <a:avLst/>
              </a:prstGeom>
              <a:noFill/>
              <a:ln w="12600">
                <a:solidFill>
                  <a:srgbClr val="FFFF00"/>
                </a:solidFill>
                <a:miter lim="800000"/>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latin typeface="Times New Roman" charset="0"/>
                </a:endParaRPr>
              </a:p>
            </p:txBody>
          </p:sp>
          <p:sp>
            <p:nvSpPr>
              <p:cNvPr id="275490" name="Line 18"/>
              <p:cNvSpPr>
                <a:spLocks noChangeShapeType="1"/>
              </p:cNvSpPr>
              <p:nvPr/>
            </p:nvSpPr>
            <p:spPr bwMode="auto">
              <a:xfrm>
                <a:off x="3552" y="2928"/>
                <a:ext cx="1600" cy="1"/>
              </a:xfrm>
              <a:prstGeom prst="line">
                <a:avLst/>
              </a:prstGeom>
              <a:noFill/>
              <a:ln w="12600">
                <a:solidFill>
                  <a:srgbClr val="FFFF00"/>
                </a:solidFill>
                <a:miter lim="800000"/>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latin typeface="Times New Roman" charset="0"/>
                </a:endParaRPr>
              </a:p>
            </p:txBody>
          </p:sp>
        </p:grpSp>
        <p:grpSp>
          <p:nvGrpSpPr>
            <p:cNvPr id="5" name="Group 19"/>
            <p:cNvGrpSpPr>
              <a:grpSpLocks/>
            </p:cNvGrpSpPr>
            <p:nvPr/>
          </p:nvGrpSpPr>
          <p:grpSpPr bwMode="auto">
            <a:xfrm>
              <a:off x="3568" y="1008"/>
              <a:ext cx="1615" cy="1071"/>
              <a:chOff x="3568" y="1008"/>
              <a:chExt cx="1615" cy="1071"/>
            </a:xfrm>
          </p:grpSpPr>
          <p:sp>
            <p:nvSpPr>
              <p:cNvPr id="275483" name="Line 20"/>
              <p:cNvSpPr>
                <a:spLocks noChangeShapeType="1"/>
              </p:cNvSpPr>
              <p:nvPr/>
            </p:nvSpPr>
            <p:spPr bwMode="auto">
              <a:xfrm>
                <a:off x="3584" y="1344"/>
                <a:ext cx="1600" cy="1"/>
              </a:xfrm>
              <a:prstGeom prst="line">
                <a:avLst/>
              </a:prstGeom>
              <a:noFill/>
              <a:ln w="12600">
                <a:solidFill>
                  <a:srgbClr val="FFFF00"/>
                </a:solidFill>
                <a:miter lim="800000"/>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latin typeface="Times New Roman" charset="0"/>
                </a:endParaRPr>
              </a:p>
            </p:txBody>
          </p:sp>
          <p:sp>
            <p:nvSpPr>
              <p:cNvPr id="275484" name="Line 21"/>
              <p:cNvSpPr>
                <a:spLocks noChangeShapeType="1"/>
              </p:cNvSpPr>
              <p:nvPr/>
            </p:nvSpPr>
            <p:spPr bwMode="auto">
              <a:xfrm>
                <a:off x="3568" y="1712"/>
                <a:ext cx="1600" cy="1"/>
              </a:xfrm>
              <a:prstGeom prst="line">
                <a:avLst/>
              </a:prstGeom>
              <a:noFill/>
              <a:ln w="12600">
                <a:solidFill>
                  <a:srgbClr val="FFFF00"/>
                </a:solidFill>
                <a:miter lim="800000"/>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latin typeface="Times New Roman" charset="0"/>
                </a:endParaRPr>
              </a:p>
            </p:txBody>
          </p:sp>
          <p:sp>
            <p:nvSpPr>
              <p:cNvPr id="275485" name="Line 22"/>
              <p:cNvSpPr>
                <a:spLocks noChangeShapeType="1"/>
              </p:cNvSpPr>
              <p:nvPr/>
            </p:nvSpPr>
            <p:spPr bwMode="auto">
              <a:xfrm>
                <a:off x="3568" y="2080"/>
                <a:ext cx="1600" cy="1"/>
              </a:xfrm>
              <a:prstGeom prst="line">
                <a:avLst/>
              </a:prstGeom>
              <a:noFill/>
              <a:ln w="12600">
                <a:solidFill>
                  <a:srgbClr val="FFFF00"/>
                </a:solidFill>
                <a:miter lim="800000"/>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latin typeface="Times New Roman" charset="0"/>
                </a:endParaRPr>
              </a:p>
            </p:txBody>
          </p:sp>
          <p:sp>
            <p:nvSpPr>
              <p:cNvPr id="275486" name="Line 23"/>
              <p:cNvSpPr>
                <a:spLocks noChangeShapeType="1"/>
              </p:cNvSpPr>
              <p:nvPr/>
            </p:nvSpPr>
            <p:spPr bwMode="auto">
              <a:xfrm>
                <a:off x="3568" y="1008"/>
                <a:ext cx="1600" cy="1"/>
              </a:xfrm>
              <a:prstGeom prst="line">
                <a:avLst/>
              </a:prstGeom>
              <a:noFill/>
              <a:ln w="12600">
                <a:solidFill>
                  <a:srgbClr val="FFFF00"/>
                </a:solidFill>
                <a:miter lim="800000"/>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latin typeface="Times New Roman" charset="0"/>
                </a:endParaRPr>
              </a:p>
            </p:txBody>
          </p:sp>
        </p:grpSp>
        <p:grpSp>
          <p:nvGrpSpPr>
            <p:cNvPr id="6" name="Group 24"/>
            <p:cNvGrpSpPr>
              <a:grpSpLocks/>
            </p:cNvGrpSpPr>
            <p:nvPr/>
          </p:nvGrpSpPr>
          <p:grpSpPr bwMode="auto">
            <a:xfrm>
              <a:off x="1264" y="1008"/>
              <a:ext cx="1615" cy="1071"/>
              <a:chOff x="1264" y="1008"/>
              <a:chExt cx="1615" cy="1071"/>
            </a:xfrm>
          </p:grpSpPr>
          <p:sp>
            <p:nvSpPr>
              <p:cNvPr id="275479" name="Line 25"/>
              <p:cNvSpPr>
                <a:spLocks noChangeShapeType="1"/>
              </p:cNvSpPr>
              <p:nvPr/>
            </p:nvSpPr>
            <p:spPr bwMode="auto">
              <a:xfrm>
                <a:off x="1280" y="1344"/>
                <a:ext cx="1600" cy="1"/>
              </a:xfrm>
              <a:prstGeom prst="line">
                <a:avLst/>
              </a:prstGeom>
              <a:noFill/>
              <a:ln w="12600">
                <a:solidFill>
                  <a:srgbClr val="FFFF00"/>
                </a:solidFill>
                <a:miter lim="800000"/>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latin typeface="Times New Roman" charset="0"/>
                </a:endParaRPr>
              </a:p>
            </p:txBody>
          </p:sp>
          <p:sp>
            <p:nvSpPr>
              <p:cNvPr id="275480" name="Line 26"/>
              <p:cNvSpPr>
                <a:spLocks noChangeShapeType="1"/>
              </p:cNvSpPr>
              <p:nvPr/>
            </p:nvSpPr>
            <p:spPr bwMode="auto">
              <a:xfrm>
                <a:off x="1264" y="1712"/>
                <a:ext cx="1600" cy="1"/>
              </a:xfrm>
              <a:prstGeom prst="line">
                <a:avLst/>
              </a:prstGeom>
              <a:noFill/>
              <a:ln w="12600">
                <a:solidFill>
                  <a:srgbClr val="FFFF00"/>
                </a:solidFill>
                <a:miter lim="800000"/>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latin typeface="Times New Roman" charset="0"/>
                </a:endParaRPr>
              </a:p>
            </p:txBody>
          </p:sp>
          <p:sp>
            <p:nvSpPr>
              <p:cNvPr id="275481" name="Line 27"/>
              <p:cNvSpPr>
                <a:spLocks noChangeShapeType="1"/>
              </p:cNvSpPr>
              <p:nvPr/>
            </p:nvSpPr>
            <p:spPr bwMode="auto">
              <a:xfrm>
                <a:off x="1264" y="2080"/>
                <a:ext cx="1600" cy="1"/>
              </a:xfrm>
              <a:prstGeom prst="line">
                <a:avLst/>
              </a:prstGeom>
              <a:noFill/>
              <a:ln w="12600">
                <a:solidFill>
                  <a:srgbClr val="FFFF00"/>
                </a:solidFill>
                <a:miter lim="800000"/>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latin typeface="Times New Roman" charset="0"/>
                </a:endParaRPr>
              </a:p>
            </p:txBody>
          </p:sp>
          <p:sp>
            <p:nvSpPr>
              <p:cNvPr id="275482" name="Line 28"/>
              <p:cNvSpPr>
                <a:spLocks noChangeShapeType="1"/>
              </p:cNvSpPr>
              <p:nvPr/>
            </p:nvSpPr>
            <p:spPr bwMode="auto">
              <a:xfrm>
                <a:off x="1264" y="1008"/>
                <a:ext cx="1600" cy="1"/>
              </a:xfrm>
              <a:prstGeom prst="line">
                <a:avLst/>
              </a:prstGeom>
              <a:noFill/>
              <a:ln w="12600">
                <a:solidFill>
                  <a:srgbClr val="FFFF00"/>
                </a:solidFill>
                <a:miter lim="800000"/>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latin typeface="Times New Roman" charset="0"/>
                </a:endParaRPr>
              </a:p>
            </p:txBody>
          </p:sp>
        </p:grpSp>
      </p:grpSp>
      <p:grpSp>
        <p:nvGrpSpPr>
          <p:cNvPr id="7" name="Group 29"/>
          <p:cNvGrpSpPr>
            <a:grpSpLocks/>
          </p:cNvGrpSpPr>
          <p:nvPr/>
        </p:nvGrpSpPr>
        <p:grpSpPr bwMode="auto">
          <a:xfrm>
            <a:off x="1412875" y="946150"/>
            <a:ext cx="3860800" cy="3332163"/>
            <a:chOff x="979" y="675"/>
            <a:chExt cx="2675" cy="2379"/>
          </a:xfrm>
        </p:grpSpPr>
        <p:sp>
          <p:nvSpPr>
            <p:cNvPr id="275471" name="Rectangle 30"/>
            <p:cNvSpPr>
              <a:spLocks noChangeArrowheads="1"/>
            </p:cNvSpPr>
            <p:nvPr/>
          </p:nvSpPr>
          <p:spPr bwMode="auto">
            <a:xfrm>
              <a:off x="3336" y="675"/>
              <a:ext cx="286" cy="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eaLnBrk="1" hangingPunct="1">
                <a:spcBef>
                  <a:spcPts val="2250"/>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FAFD00"/>
                  </a:solidFill>
                  <a:latin typeface="Helvetica" charset="0"/>
                  <a:ea typeface="MS Gothic" charset="0"/>
                  <a:cs typeface="MS Gothic" charset="0"/>
                </a:rPr>
                <a:t>2</a:t>
              </a:r>
            </a:p>
          </p:txBody>
        </p:sp>
        <p:sp>
          <p:nvSpPr>
            <p:cNvPr id="275472" name="Rectangle 31"/>
            <p:cNvSpPr>
              <a:spLocks noChangeArrowheads="1"/>
            </p:cNvSpPr>
            <p:nvPr/>
          </p:nvSpPr>
          <p:spPr bwMode="auto">
            <a:xfrm>
              <a:off x="989" y="2598"/>
              <a:ext cx="286" cy="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eaLnBrk="1" hangingPunct="1">
                <a:spcBef>
                  <a:spcPts val="2250"/>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FAFD00"/>
                  </a:solidFill>
                  <a:latin typeface="Helvetica" charset="0"/>
                  <a:ea typeface="MS Gothic" charset="0"/>
                  <a:cs typeface="MS Gothic" charset="0"/>
                </a:rPr>
                <a:t>3</a:t>
              </a:r>
            </a:p>
          </p:txBody>
        </p:sp>
        <p:sp>
          <p:nvSpPr>
            <p:cNvPr id="275473" name="Rectangle 32"/>
            <p:cNvSpPr>
              <a:spLocks noChangeArrowheads="1"/>
            </p:cNvSpPr>
            <p:nvPr/>
          </p:nvSpPr>
          <p:spPr bwMode="auto">
            <a:xfrm>
              <a:off x="3368" y="2587"/>
              <a:ext cx="286" cy="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eaLnBrk="1" hangingPunct="1">
                <a:spcBef>
                  <a:spcPts val="2250"/>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FAFD00"/>
                  </a:solidFill>
                  <a:latin typeface="Helvetica" charset="0"/>
                  <a:ea typeface="MS Gothic" charset="0"/>
                  <a:cs typeface="MS Gothic" charset="0"/>
                </a:rPr>
                <a:t>4</a:t>
              </a:r>
            </a:p>
          </p:txBody>
        </p:sp>
        <p:sp>
          <p:nvSpPr>
            <p:cNvPr id="275474" name="Rectangle 33"/>
            <p:cNvSpPr>
              <a:spLocks noChangeArrowheads="1"/>
            </p:cNvSpPr>
            <p:nvPr/>
          </p:nvSpPr>
          <p:spPr bwMode="auto">
            <a:xfrm>
              <a:off x="979" y="687"/>
              <a:ext cx="286" cy="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eaLnBrk="1" hangingPunct="1">
                <a:spcBef>
                  <a:spcPts val="2250"/>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FAFD00"/>
                  </a:solidFill>
                  <a:latin typeface="Helvetica" charset="0"/>
                  <a:ea typeface="MS Gothic" charset="0"/>
                  <a:cs typeface="MS Gothic" charset="0"/>
                </a:rPr>
                <a:t>1</a:t>
              </a:r>
            </a:p>
          </p:txBody>
        </p:sp>
      </p:grpSp>
      <p:sp>
        <p:nvSpPr>
          <p:cNvPr id="275466" name="Text Box 34"/>
          <p:cNvSpPr txBox="1">
            <a:spLocks noChangeArrowheads="1"/>
          </p:cNvSpPr>
          <p:nvPr/>
        </p:nvSpPr>
        <p:spPr bwMode="auto">
          <a:xfrm>
            <a:off x="8747125" y="6350"/>
            <a:ext cx="230188" cy="357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756" tIns="41993" rIns="80756" bIns="4199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125"/>
              </a:spcBef>
              <a:buClr>
                <a:srgbClr val="FFA27C"/>
              </a:buClr>
            </a:pPr>
            <a:r>
              <a:rPr lang="en-GB" sz="1800">
                <a:solidFill>
                  <a:srgbClr val="FFA27C"/>
                </a:solidFill>
                <a:latin typeface="Comic Sans MS" charset="0"/>
                <a:ea typeface="MS Gothic" charset="0"/>
                <a:cs typeface="MS Gothic" charset="0"/>
              </a:rPr>
              <a:t> </a:t>
            </a:r>
          </a:p>
        </p:txBody>
      </p:sp>
      <p:sp>
        <p:nvSpPr>
          <p:cNvPr id="275467" name="Text Box 35"/>
          <p:cNvSpPr txBox="1">
            <a:spLocks noChangeArrowheads="1"/>
          </p:cNvSpPr>
          <p:nvPr/>
        </p:nvSpPr>
        <p:spPr bwMode="auto">
          <a:xfrm>
            <a:off x="8020050" y="6538913"/>
            <a:ext cx="166688"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2048" tIns="41025" rIns="82048" bIns="4102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solidFill>
                <a:srgbClr val="000000"/>
              </a:solidFill>
              <a:ea typeface="MS Gothic" charset="0"/>
              <a:cs typeface="MS Gothic" charset="0"/>
            </a:endParaRPr>
          </a:p>
        </p:txBody>
      </p:sp>
      <p:sp>
        <p:nvSpPr>
          <p:cNvPr id="275468" name="Text Box 36"/>
          <p:cNvSpPr txBox="1">
            <a:spLocks noChangeArrowheads="1"/>
          </p:cNvSpPr>
          <p:nvPr/>
        </p:nvSpPr>
        <p:spPr bwMode="auto">
          <a:xfrm>
            <a:off x="8356600" y="6542088"/>
            <a:ext cx="301625" cy="219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756" tIns="41993" rIns="80756" bIns="4199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563"/>
              </a:spcBef>
              <a:buClr>
                <a:srgbClr val="FFFFFF"/>
              </a:buClr>
            </a:pPr>
            <a:r>
              <a:rPr lang="en-GB" sz="900" b="1">
                <a:solidFill>
                  <a:srgbClr val="FFFFFF"/>
                </a:solidFill>
                <a:latin typeface="Comic Sans MS" charset="0"/>
                <a:ea typeface="MS Gothic" charset="0"/>
                <a:cs typeface="MS Gothic" charset="0"/>
              </a:rPr>
              <a:t>15</a:t>
            </a:r>
          </a:p>
        </p:txBody>
      </p:sp>
      <p:sp>
        <p:nvSpPr>
          <p:cNvPr id="39" name="Title 38"/>
          <p:cNvSpPr>
            <a:spLocks noGrp="1"/>
          </p:cNvSpPr>
          <p:nvPr>
            <p:ph type="title" idx="4294967295"/>
          </p:nvPr>
        </p:nvSpPr>
        <p:spPr bwMode="auto">
          <a:xfrm>
            <a:off x="457200" y="180975"/>
            <a:ext cx="8229600" cy="700359"/>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0756" tIns="41993" rIns="80756" bIns="41993">
            <a:spAutoFit/>
          </a:bodyPr>
          <a:lstStyle/>
          <a:p>
            <a:pPr>
              <a:spcBef>
                <a:spcPts val="1800"/>
              </a:spcBef>
              <a:buClr>
                <a:srgbClr val="FFEA18"/>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4000" b="1">
                <a:solidFill>
                  <a:srgbClr val="FFEA18"/>
                </a:solidFill>
                <a:latin typeface="KaiTi" pitchFamily="49" charset="-122"/>
                <a:ea typeface="KaiTi" pitchFamily="49" charset="-122"/>
                <a:cs typeface="MS Gothic" charset="0"/>
              </a:rPr>
              <a:t>  四种个别的描述</a:t>
            </a:r>
            <a:r>
              <a:rPr lang="en-US" sz="4000" b="1">
                <a:solidFill>
                  <a:srgbClr val="FFEA18"/>
                </a:solidFill>
                <a:latin typeface="KaiTi" pitchFamily="49" charset="-122"/>
                <a:ea typeface="KaiTi" pitchFamily="49" charset="-122"/>
                <a:cs typeface="MS Gothic" charset="0"/>
              </a:rPr>
              <a:t>…</a:t>
            </a:r>
            <a:endParaRPr lang="en-US" sz="4000" b="1" dirty="0">
              <a:solidFill>
                <a:srgbClr val="FFEA18"/>
              </a:solidFill>
              <a:latin typeface="KaiTi" pitchFamily="49" charset="-122"/>
              <a:ea typeface="KaiTi" pitchFamily="49" charset="-122"/>
              <a:cs typeface="MS Gothic" charset="0"/>
            </a:endParaRPr>
          </a:p>
        </p:txBody>
      </p:sp>
      <p:sp>
        <p:nvSpPr>
          <p:cNvPr id="41" name="TextBox 40"/>
          <p:cNvSpPr txBox="1"/>
          <p:nvPr/>
        </p:nvSpPr>
        <p:spPr>
          <a:xfrm>
            <a:off x="8460432" y="0"/>
            <a:ext cx="698178" cy="461665"/>
          </a:xfrm>
          <a:prstGeom prst="rect">
            <a:avLst/>
          </a:prstGeom>
          <a:noFill/>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dirty="0">
                <a:solidFill>
                  <a:srgbClr val="FFFFFF"/>
                </a:solidFill>
                <a:effectLst>
                  <a:outerShdw blurRad="38100" dist="38100" dir="2700000" algn="tl">
                    <a:srgbClr val="000000">
                      <a:alpha val="43137"/>
                    </a:srgbClr>
                  </a:outerShdw>
                </a:effectLst>
                <a:latin typeface="Arial" charset="0"/>
                <a:ea typeface="MS Gothic" charset="0"/>
                <a:cs typeface="MS Gothic" charset="0"/>
              </a:rPr>
              <a:t>51a</a:t>
            </a:r>
          </a:p>
        </p:txBody>
      </p:sp>
    </p:spTree>
    <p:extLst>
      <p:ext uri="{BB962C8B-B14F-4D97-AF65-F5344CB8AC3E}">
        <p14:creationId xmlns:p14="http://schemas.microsoft.com/office/powerpoint/2010/main" val="281732633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39"/>
                                        </p:tgtEl>
                                        <p:attrNameLst>
                                          <p:attrName>style.visibility</p:attrName>
                                        </p:attrNameLst>
                                      </p:cBhvr>
                                      <p:to>
                                        <p:strVal val="visible"/>
                                      </p:to>
                                    </p:set>
                                    <p:anim calcmode="lin" valueType="num">
                                      <p:cBhvr>
                                        <p:cTn id="7" dur="500" fill="hold"/>
                                        <p:tgtEl>
                                          <p:spTgt spid="39"/>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9"/>
                                        </p:tgtEl>
                                        <p:attrNameLst>
                                          <p:attrName>ppt_y</p:attrName>
                                        </p:attrNameLst>
                                      </p:cBhvr>
                                      <p:tavLst>
                                        <p:tav tm="0">
                                          <p:val>
                                            <p:strVal val="#ppt_y"/>
                                          </p:val>
                                        </p:tav>
                                        <p:tav tm="100000">
                                          <p:val>
                                            <p:strVal val="#ppt_y"/>
                                          </p:val>
                                        </p:tav>
                                      </p:tavLst>
                                    </p:anim>
                                    <p:anim calcmode="lin" valueType="num">
                                      <p:cBhvr>
                                        <p:cTn id="9" dur="500" fill="hold"/>
                                        <p:tgtEl>
                                          <p:spTgt spid="39"/>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9"/>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9"/>
                                        </p:tgtEl>
                                      </p:cBhvr>
                                    </p:animEffect>
                                  </p:childTnLst>
                                </p:cTn>
                              </p:par>
                            </p:childTnLst>
                          </p:cTn>
                        </p:par>
                        <p:par>
                          <p:cTn id="12" fill="hold" nodeType="afterGroup">
                            <p:stCondLst>
                              <p:cond delay="850"/>
                            </p:stCondLst>
                            <p:childTnLst>
                              <p:par>
                                <p:cTn id="13" presetID="10" presetClass="entr"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childTnLst>
                                </p:cTn>
                              </p:par>
                            </p:childTnLst>
                          </p:cTn>
                        </p:par>
                        <p:par>
                          <p:cTn id="16" fill="hold" nodeType="afterGroup">
                            <p:stCondLst>
                              <p:cond delay="1850"/>
                            </p:stCondLst>
                            <p:childTnLst>
                              <p:par>
                                <p:cTn id="17" presetID="10" presetClass="entr"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750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44488" y="231775"/>
            <a:ext cx="8401050" cy="6402388"/>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pic>
      <p:sp>
        <p:nvSpPr>
          <p:cNvPr id="277506" name="Rectangle 2"/>
          <p:cNvSpPr>
            <a:spLocks noChangeArrowheads="1"/>
          </p:cNvSpPr>
          <p:nvPr/>
        </p:nvSpPr>
        <p:spPr bwMode="auto">
          <a:xfrm>
            <a:off x="153988" y="6554788"/>
            <a:ext cx="1322387" cy="212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2048" tIns="41025" rIns="82048" bIns="41025" anchor="ctr"/>
          <a:lstStyle/>
          <a:p>
            <a:pPr eaLnBrk="1" hangingPunct="1"/>
            <a:endParaRPr lang="en-US">
              <a:solidFill>
                <a:srgbClr val="000000"/>
              </a:solidFill>
              <a:latin typeface="Times New Roman" charset="0"/>
              <a:ea typeface="MS Gothic" charset="0"/>
              <a:cs typeface="MS Gothic" charset="0"/>
            </a:endParaRPr>
          </a:p>
        </p:txBody>
      </p:sp>
      <p:sp>
        <p:nvSpPr>
          <p:cNvPr id="277507" name="Rectangle 3"/>
          <p:cNvSpPr>
            <a:spLocks noChangeArrowheads="1"/>
          </p:cNvSpPr>
          <p:nvPr/>
        </p:nvSpPr>
        <p:spPr bwMode="auto">
          <a:xfrm>
            <a:off x="1139825" y="762000"/>
            <a:ext cx="6802438" cy="5454650"/>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82048" tIns="41025" rIns="82048" bIns="41025" anchor="ctr"/>
          <a:lstStyle/>
          <a:p>
            <a:pPr eaLnBrk="1" hangingPunct="1"/>
            <a:endParaRPr lang="en-US">
              <a:solidFill>
                <a:srgbClr val="000000"/>
              </a:solidFill>
              <a:latin typeface="Times New Roman" charset="0"/>
              <a:ea typeface="MS Gothic" charset="0"/>
              <a:cs typeface="MS Gothic" charset="0"/>
            </a:endParaRPr>
          </a:p>
        </p:txBody>
      </p:sp>
      <p:sp>
        <p:nvSpPr>
          <p:cNvPr id="277508" name="AutoShape 4"/>
          <p:cNvSpPr>
            <a:spLocks noChangeArrowheads="1"/>
          </p:cNvSpPr>
          <p:nvPr/>
        </p:nvSpPr>
        <p:spPr bwMode="auto">
          <a:xfrm>
            <a:off x="4725988" y="889000"/>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pPr eaLnBrk="1" hangingPunct="1"/>
            <a:endParaRPr lang="en-US">
              <a:solidFill>
                <a:srgbClr val="000000"/>
              </a:solidFill>
              <a:latin typeface="Times New Roman" charset="0"/>
              <a:ea typeface="MS Gothic" charset="0"/>
              <a:cs typeface="MS Gothic" charset="0"/>
            </a:endParaRPr>
          </a:p>
        </p:txBody>
      </p:sp>
      <p:sp>
        <p:nvSpPr>
          <p:cNvPr id="277509" name="AutoShape 5"/>
          <p:cNvSpPr>
            <a:spLocks noChangeArrowheads="1"/>
          </p:cNvSpPr>
          <p:nvPr/>
        </p:nvSpPr>
        <p:spPr bwMode="auto">
          <a:xfrm>
            <a:off x="1339850" y="3565525"/>
            <a:ext cx="3001963"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pPr eaLnBrk="1" hangingPunct="1"/>
            <a:endParaRPr lang="en-US">
              <a:solidFill>
                <a:srgbClr val="000000"/>
              </a:solidFill>
              <a:latin typeface="Times New Roman" charset="0"/>
              <a:ea typeface="MS Gothic" charset="0"/>
              <a:cs typeface="MS Gothic" charset="0"/>
            </a:endParaRPr>
          </a:p>
        </p:txBody>
      </p:sp>
      <p:sp>
        <p:nvSpPr>
          <p:cNvPr id="277510" name="AutoShape 6"/>
          <p:cNvSpPr>
            <a:spLocks noChangeArrowheads="1"/>
          </p:cNvSpPr>
          <p:nvPr/>
        </p:nvSpPr>
        <p:spPr bwMode="auto">
          <a:xfrm>
            <a:off x="4724400" y="3544888"/>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pPr eaLnBrk="1" hangingPunct="1"/>
            <a:endParaRPr lang="en-US">
              <a:solidFill>
                <a:srgbClr val="000000"/>
              </a:solidFill>
              <a:latin typeface="Times New Roman" charset="0"/>
              <a:ea typeface="MS Gothic" charset="0"/>
              <a:cs typeface="MS Gothic" charset="0"/>
            </a:endParaRPr>
          </a:p>
        </p:txBody>
      </p:sp>
      <p:sp>
        <p:nvSpPr>
          <p:cNvPr id="277511" name="AutoShape 7"/>
          <p:cNvSpPr>
            <a:spLocks noChangeArrowheads="1"/>
          </p:cNvSpPr>
          <p:nvPr/>
        </p:nvSpPr>
        <p:spPr bwMode="auto">
          <a:xfrm>
            <a:off x="1338263" y="882650"/>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pPr eaLnBrk="1" hangingPunct="1"/>
            <a:endParaRPr lang="en-US">
              <a:solidFill>
                <a:srgbClr val="000000"/>
              </a:solidFill>
              <a:latin typeface="Times New Roman" charset="0"/>
              <a:ea typeface="MS Gothic" charset="0"/>
              <a:cs typeface="MS Gothic" charset="0"/>
            </a:endParaRPr>
          </a:p>
        </p:txBody>
      </p:sp>
      <p:grpSp>
        <p:nvGrpSpPr>
          <p:cNvPr id="2" name="Group 8"/>
          <p:cNvGrpSpPr>
            <a:grpSpLocks/>
          </p:cNvGrpSpPr>
          <p:nvPr/>
        </p:nvGrpSpPr>
        <p:grpSpPr bwMode="auto">
          <a:xfrm>
            <a:off x="1412875" y="946150"/>
            <a:ext cx="3860800" cy="3332163"/>
            <a:chOff x="979" y="675"/>
            <a:chExt cx="2675" cy="2379"/>
          </a:xfrm>
        </p:grpSpPr>
        <p:sp>
          <p:nvSpPr>
            <p:cNvPr id="277523" name="Rectangle 9"/>
            <p:cNvSpPr>
              <a:spLocks noChangeArrowheads="1"/>
            </p:cNvSpPr>
            <p:nvPr/>
          </p:nvSpPr>
          <p:spPr bwMode="auto">
            <a:xfrm>
              <a:off x="3336" y="675"/>
              <a:ext cx="286" cy="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eaLnBrk="1" hangingPunct="1">
                <a:spcBef>
                  <a:spcPts val="2250"/>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FAFD00"/>
                  </a:solidFill>
                  <a:latin typeface="Helvetica" charset="0"/>
                  <a:ea typeface="MS Gothic" charset="0"/>
                  <a:cs typeface="MS Gothic" charset="0"/>
                </a:rPr>
                <a:t>2</a:t>
              </a:r>
            </a:p>
          </p:txBody>
        </p:sp>
        <p:sp>
          <p:nvSpPr>
            <p:cNvPr id="277524" name="Rectangle 10"/>
            <p:cNvSpPr>
              <a:spLocks noChangeArrowheads="1"/>
            </p:cNvSpPr>
            <p:nvPr/>
          </p:nvSpPr>
          <p:spPr bwMode="auto">
            <a:xfrm>
              <a:off x="989" y="2598"/>
              <a:ext cx="286" cy="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eaLnBrk="1" hangingPunct="1">
                <a:spcBef>
                  <a:spcPts val="2250"/>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FAFD00"/>
                  </a:solidFill>
                  <a:latin typeface="Helvetica" charset="0"/>
                  <a:ea typeface="MS Gothic" charset="0"/>
                  <a:cs typeface="MS Gothic" charset="0"/>
                </a:rPr>
                <a:t>3</a:t>
              </a:r>
            </a:p>
          </p:txBody>
        </p:sp>
        <p:sp>
          <p:nvSpPr>
            <p:cNvPr id="277525" name="Rectangle 11"/>
            <p:cNvSpPr>
              <a:spLocks noChangeArrowheads="1"/>
            </p:cNvSpPr>
            <p:nvPr/>
          </p:nvSpPr>
          <p:spPr bwMode="auto">
            <a:xfrm>
              <a:off x="3368" y="2587"/>
              <a:ext cx="286" cy="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eaLnBrk="1" hangingPunct="1">
                <a:spcBef>
                  <a:spcPts val="2250"/>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FAFD00"/>
                  </a:solidFill>
                  <a:latin typeface="Helvetica" charset="0"/>
                  <a:ea typeface="MS Gothic" charset="0"/>
                  <a:cs typeface="MS Gothic" charset="0"/>
                </a:rPr>
                <a:t>4</a:t>
              </a:r>
            </a:p>
          </p:txBody>
        </p:sp>
        <p:sp>
          <p:nvSpPr>
            <p:cNvPr id="277526" name="Rectangle 12"/>
            <p:cNvSpPr>
              <a:spLocks noChangeArrowheads="1"/>
            </p:cNvSpPr>
            <p:nvPr/>
          </p:nvSpPr>
          <p:spPr bwMode="auto">
            <a:xfrm>
              <a:off x="979" y="687"/>
              <a:ext cx="286" cy="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eaLnBrk="1" hangingPunct="1">
                <a:spcBef>
                  <a:spcPts val="2250"/>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FAFD00"/>
                  </a:solidFill>
                  <a:latin typeface="Helvetica" charset="0"/>
                  <a:ea typeface="MS Gothic" charset="0"/>
                  <a:cs typeface="MS Gothic" charset="0"/>
                </a:rPr>
                <a:t>1</a:t>
              </a:r>
            </a:p>
          </p:txBody>
        </p:sp>
      </p:grpSp>
      <p:sp>
        <p:nvSpPr>
          <p:cNvPr id="18445" name="Rectangle 13"/>
          <p:cNvSpPr>
            <a:spLocks noChangeArrowheads="1"/>
          </p:cNvSpPr>
          <p:nvPr/>
        </p:nvSpPr>
        <p:spPr bwMode="auto">
          <a:xfrm>
            <a:off x="1835696" y="3717032"/>
            <a:ext cx="2036762" cy="5726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eaLnBrk="1" hangingPunct="1">
              <a:spcBef>
                <a:spcPts val="2025"/>
              </a:spcBef>
              <a:buClr>
                <a:srgbClr val="66FF99"/>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TW" altLang="en-US" sz="3200" b="1" dirty="0">
                <a:solidFill>
                  <a:srgbClr val="66FF99"/>
                </a:solidFill>
                <a:latin typeface="Helvetica" charset="0"/>
                <a:ea typeface="MS Gothic" charset="0"/>
                <a:cs typeface="MS Gothic" charset="0"/>
              </a:rPr>
              <a:t> </a:t>
            </a:r>
            <a:r>
              <a:rPr lang="zh-TW" altLang="en-US" sz="3200" b="1" dirty="0">
                <a:solidFill>
                  <a:srgbClr val="66FF99"/>
                </a:solidFill>
                <a:latin typeface="KaiTi" pitchFamily="49" charset="-122"/>
                <a:ea typeface="KaiTi" pitchFamily="49" charset="-122"/>
                <a:cs typeface="MS Gothic" charset="0"/>
              </a:rPr>
              <a:t>路加</a:t>
            </a:r>
            <a:endParaRPr lang="en-GB" sz="3200" b="1" dirty="0">
              <a:solidFill>
                <a:srgbClr val="66FF99"/>
              </a:solidFill>
              <a:latin typeface="KaiTi" pitchFamily="49" charset="-122"/>
              <a:ea typeface="KaiTi" pitchFamily="49" charset="-122"/>
              <a:cs typeface="MS Gothic" charset="0"/>
            </a:endParaRPr>
          </a:p>
        </p:txBody>
      </p:sp>
      <p:sp>
        <p:nvSpPr>
          <p:cNvPr id="18446" name="Rectangle 14"/>
          <p:cNvSpPr>
            <a:spLocks noChangeArrowheads="1"/>
          </p:cNvSpPr>
          <p:nvPr/>
        </p:nvSpPr>
        <p:spPr bwMode="auto">
          <a:xfrm>
            <a:off x="1757363" y="1004888"/>
            <a:ext cx="2355850" cy="5726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eaLnBrk="1" hangingPunct="1">
              <a:spcBef>
                <a:spcPts val="2025"/>
              </a:spcBef>
              <a:buClr>
                <a:srgbClr val="66FF99"/>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TW" altLang="en-US" sz="3200" b="1">
                <a:solidFill>
                  <a:srgbClr val="66FF99"/>
                </a:solidFill>
                <a:latin typeface="KaiTi" pitchFamily="49" charset="-122"/>
                <a:ea typeface="KaiTi" pitchFamily="49" charset="-122"/>
                <a:cs typeface="MS Gothic" charset="0"/>
              </a:rPr>
              <a:t>马太</a:t>
            </a:r>
            <a:endParaRPr lang="en-GB" sz="3200" b="1" dirty="0">
              <a:solidFill>
                <a:srgbClr val="66FF99"/>
              </a:solidFill>
              <a:latin typeface="KaiTi" pitchFamily="49" charset="-122"/>
              <a:ea typeface="KaiTi" pitchFamily="49" charset="-122"/>
              <a:cs typeface="MS Gothic" charset="0"/>
            </a:endParaRPr>
          </a:p>
        </p:txBody>
      </p:sp>
      <p:sp>
        <p:nvSpPr>
          <p:cNvPr id="18447" name="Rectangle 15"/>
          <p:cNvSpPr>
            <a:spLocks noChangeArrowheads="1"/>
          </p:cNvSpPr>
          <p:nvPr/>
        </p:nvSpPr>
        <p:spPr bwMode="auto">
          <a:xfrm>
            <a:off x="5588000" y="1025525"/>
            <a:ext cx="2036763" cy="5726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eaLnBrk="1" hangingPunct="1">
              <a:spcBef>
                <a:spcPts val="2025"/>
              </a:spcBef>
              <a:buClr>
                <a:srgbClr val="66FF99"/>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TW" altLang="en-US" sz="3200" b="1">
                <a:solidFill>
                  <a:srgbClr val="66FF99"/>
                </a:solidFill>
                <a:latin typeface="KaiTi" pitchFamily="49" charset="-122"/>
                <a:ea typeface="KaiTi" pitchFamily="49" charset="-122"/>
                <a:cs typeface="MS Gothic" charset="0"/>
              </a:rPr>
              <a:t>马可</a:t>
            </a:r>
            <a:endParaRPr lang="en-GB" sz="3200" b="1" dirty="0">
              <a:solidFill>
                <a:srgbClr val="66FF99"/>
              </a:solidFill>
              <a:latin typeface="KaiTi" pitchFamily="49" charset="-122"/>
              <a:ea typeface="KaiTi" pitchFamily="49" charset="-122"/>
              <a:cs typeface="MS Gothic" charset="0"/>
            </a:endParaRPr>
          </a:p>
        </p:txBody>
      </p:sp>
      <p:sp>
        <p:nvSpPr>
          <p:cNvPr id="18448" name="Rectangle 16"/>
          <p:cNvSpPr>
            <a:spLocks noChangeArrowheads="1"/>
          </p:cNvSpPr>
          <p:nvPr/>
        </p:nvSpPr>
        <p:spPr bwMode="auto">
          <a:xfrm>
            <a:off x="5508104" y="3717032"/>
            <a:ext cx="1476375" cy="5726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eaLnBrk="1" hangingPunct="1">
              <a:spcBef>
                <a:spcPts val="2025"/>
              </a:spcBef>
              <a:buClr>
                <a:srgbClr val="66FF99"/>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TW" altLang="en-US" sz="3200" b="1">
                <a:solidFill>
                  <a:srgbClr val="66FF99"/>
                </a:solidFill>
                <a:latin typeface="KaiTi" pitchFamily="49" charset="-122"/>
                <a:ea typeface="KaiTi" pitchFamily="49" charset="-122"/>
                <a:cs typeface="MS Gothic" charset="0"/>
              </a:rPr>
              <a:t>约翰</a:t>
            </a:r>
            <a:endParaRPr lang="en-GB" sz="3200" b="1" dirty="0">
              <a:solidFill>
                <a:srgbClr val="66FF99"/>
              </a:solidFill>
              <a:latin typeface="KaiTi" pitchFamily="49" charset="-122"/>
              <a:ea typeface="KaiTi" pitchFamily="49" charset="-122"/>
              <a:cs typeface="MS Gothic" charset="0"/>
            </a:endParaRPr>
          </a:p>
        </p:txBody>
      </p:sp>
      <p:sp>
        <p:nvSpPr>
          <p:cNvPr id="277517" name="Text Box 17"/>
          <p:cNvSpPr txBox="1">
            <a:spLocks noChangeArrowheads="1"/>
          </p:cNvSpPr>
          <p:nvPr/>
        </p:nvSpPr>
        <p:spPr bwMode="auto">
          <a:xfrm>
            <a:off x="8747125" y="6350"/>
            <a:ext cx="230188" cy="357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756" tIns="41993" rIns="80756" bIns="4199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125"/>
              </a:spcBef>
              <a:buClr>
                <a:srgbClr val="FFA27C"/>
              </a:buClr>
            </a:pPr>
            <a:r>
              <a:rPr lang="en-GB" sz="1800">
                <a:solidFill>
                  <a:srgbClr val="FFA27C"/>
                </a:solidFill>
                <a:latin typeface="Comic Sans MS" charset="0"/>
                <a:ea typeface="MS Gothic" charset="0"/>
                <a:cs typeface="MS Gothic" charset="0"/>
              </a:rPr>
              <a:t> </a:t>
            </a:r>
          </a:p>
        </p:txBody>
      </p:sp>
      <p:sp>
        <p:nvSpPr>
          <p:cNvPr id="277518" name="Text Box 18"/>
          <p:cNvSpPr txBox="1">
            <a:spLocks noChangeArrowheads="1"/>
          </p:cNvSpPr>
          <p:nvPr/>
        </p:nvSpPr>
        <p:spPr bwMode="auto">
          <a:xfrm>
            <a:off x="8764588" y="6132513"/>
            <a:ext cx="166687" cy="323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2048" tIns="41025" rIns="82048" bIns="4102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solidFill>
                <a:srgbClr val="000000"/>
              </a:solidFill>
              <a:ea typeface="MS Gothic" charset="0"/>
              <a:cs typeface="MS Gothic" charset="0"/>
            </a:endParaRPr>
          </a:p>
        </p:txBody>
      </p:sp>
      <p:sp>
        <p:nvSpPr>
          <p:cNvPr id="277519" name="Text Box 19"/>
          <p:cNvSpPr txBox="1">
            <a:spLocks noChangeArrowheads="1"/>
          </p:cNvSpPr>
          <p:nvPr/>
        </p:nvSpPr>
        <p:spPr bwMode="auto">
          <a:xfrm>
            <a:off x="8356600" y="6542088"/>
            <a:ext cx="301625" cy="219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756" tIns="41993" rIns="80756" bIns="4199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563"/>
              </a:spcBef>
              <a:buClr>
                <a:srgbClr val="FFFFFF"/>
              </a:buClr>
            </a:pPr>
            <a:r>
              <a:rPr lang="en-GB" sz="900" b="1">
                <a:solidFill>
                  <a:srgbClr val="FFFFFF"/>
                </a:solidFill>
                <a:latin typeface="Comic Sans MS" charset="0"/>
                <a:ea typeface="MS Gothic" charset="0"/>
                <a:cs typeface="MS Gothic" charset="0"/>
              </a:rPr>
              <a:t>16</a:t>
            </a:r>
          </a:p>
        </p:txBody>
      </p:sp>
      <p:sp>
        <p:nvSpPr>
          <p:cNvPr id="277520" name="Text Box 20"/>
          <p:cNvSpPr txBox="1">
            <a:spLocks noChangeArrowheads="1"/>
          </p:cNvSpPr>
          <p:nvPr/>
        </p:nvSpPr>
        <p:spPr bwMode="auto">
          <a:xfrm>
            <a:off x="8702675" y="6484938"/>
            <a:ext cx="269875" cy="295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756" tIns="41993" rIns="80756" bIns="4199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900"/>
              </a:spcBef>
              <a:buClr>
                <a:srgbClr val="FFFFFF"/>
              </a:buClr>
            </a:pPr>
            <a:r>
              <a:rPr lang="en-GB" sz="1400" b="1">
                <a:solidFill>
                  <a:srgbClr val="FFFFFF"/>
                </a:solidFill>
                <a:latin typeface="Comic Sans MS" charset="0"/>
                <a:ea typeface="MS Gothic" charset="0"/>
                <a:cs typeface="MS Gothic" charset="0"/>
              </a:rPr>
              <a:t>3</a:t>
            </a:r>
          </a:p>
        </p:txBody>
      </p:sp>
      <p:sp>
        <p:nvSpPr>
          <p:cNvPr id="24" name="Title 23"/>
          <p:cNvSpPr>
            <a:spLocks noGrp="1"/>
          </p:cNvSpPr>
          <p:nvPr>
            <p:ph type="title" idx="4294967295"/>
          </p:nvPr>
        </p:nvSpPr>
        <p:spPr bwMode="auto">
          <a:xfrm>
            <a:off x="457200" y="228600"/>
            <a:ext cx="8229600" cy="6096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zh-CN" altLang="en-US" b="1">
                <a:solidFill>
                  <a:srgbClr val="FFEA18"/>
                </a:solidFill>
                <a:latin typeface="楷体" pitchFamily="49" charset="-122"/>
                <a:ea typeface="楷体" pitchFamily="49" charset="-122"/>
                <a:cs typeface="MS Gothic" charset="0"/>
              </a:rPr>
              <a:t>福音书的框架</a:t>
            </a:r>
            <a:r>
              <a:rPr lang="en-GB" b="1">
                <a:solidFill>
                  <a:srgbClr val="FFEA18"/>
                </a:solidFill>
                <a:latin typeface="楷体" pitchFamily="49" charset="-122"/>
                <a:ea typeface="楷体" pitchFamily="49" charset="-122"/>
                <a:cs typeface="MS Gothic" charset="0"/>
              </a:rPr>
              <a:t>…</a:t>
            </a:r>
            <a:endParaRPr lang="en-US" dirty="0">
              <a:latin typeface="楷体" pitchFamily="49" charset="-122"/>
              <a:ea typeface="楷体" pitchFamily="49" charset="-122"/>
              <a:cs typeface="MS Gothic" charset="0"/>
            </a:endParaRPr>
          </a:p>
        </p:txBody>
      </p:sp>
      <p:sp>
        <p:nvSpPr>
          <p:cNvPr id="25" name="TextBox 24"/>
          <p:cNvSpPr txBox="1"/>
          <p:nvPr/>
        </p:nvSpPr>
        <p:spPr>
          <a:xfrm>
            <a:off x="8460432" y="0"/>
            <a:ext cx="698178" cy="461665"/>
          </a:xfrm>
          <a:prstGeom prst="rect">
            <a:avLst/>
          </a:prstGeom>
          <a:noFill/>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dirty="0">
                <a:solidFill>
                  <a:srgbClr val="FFFFFF"/>
                </a:solidFill>
                <a:effectLst>
                  <a:outerShdw blurRad="38100" dist="38100" dir="2700000" algn="tl">
                    <a:srgbClr val="000000">
                      <a:alpha val="43137"/>
                    </a:srgbClr>
                  </a:outerShdw>
                </a:effectLst>
                <a:latin typeface="Arial" charset="0"/>
                <a:ea typeface="MS Gothic" charset="0"/>
                <a:cs typeface="MS Gothic" charset="0"/>
              </a:rPr>
              <a:t>51a</a:t>
            </a:r>
          </a:p>
        </p:txBody>
      </p:sp>
    </p:spTree>
    <p:extLst>
      <p:ext uri="{BB962C8B-B14F-4D97-AF65-F5344CB8AC3E}">
        <p14:creationId xmlns:p14="http://schemas.microsoft.com/office/powerpoint/2010/main" val="262581079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dissolve">
                                      <p:cBhvr>
                                        <p:cTn id="7" dur="500"/>
                                        <p:tgtEl>
                                          <p:spTgt spid="24"/>
                                        </p:tgtEl>
                                      </p:cBhvr>
                                    </p:animEffect>
                                  </p:childTnLst>
                                </p:cTn>
                              </p:par>
                            </p:childTnLst>
                          </p:cTn>
                        </p:par>
                        <p:par>
                          <p:cTn id="8" fill="hold" nodeType="afterGroup">
                            <p:stCondLst>
                              <p:cond delay="500"/>
                            </p:stCondLst>
                            <p:childTnLst>
                              <p:par>
                                <p:cTn id="9" presetID="23" presetClass="entr" presetSubtype="528" fill="hold" nodeType="afterEffect">
                                  <p:stCondLst>
                                    <p:cond delay="0"/>
                                  </p:stCondLst>
                                  <p:childTnLst>
                                    <p:set>
                                      <p:cBhvr>
                                        <p:cTn id="10" dur="1" fill="hold">
                                          <p:stCondLst>
                                            <p:cond delay="0"/>
                                          </p:stCondLst>
                                        </p:cTn>
                                        <p:tgtEl>
                                          <p:spTgt spid="18446"/>
                                        </p:tgtEl>
                                        <p:attrNameLst>
                                          <p:attrName>style.visibility</p:attrName>
                                        </p:attrNameLst>
                                      </p:cBhvr>
                                      <p:to>
                                        <p:strVal val="visible"/>
                                      </p:to>
                                    </p:set>
                                    <p:anim calcmode="lin" valueType="num">
                                      <p:cBhvr>
                                        <p:cTn id="11" dur="500" fill="hold"/>
                                        <p:tgtEl>
                                          <p:spTgt spid="18446"/>
                                        </p:tgtEl>
                                        <p:attrNameLst>
                                          <p:attrName>ppt_w</p:attrName>
                                        </p:attrNameLst>
                                      </p:cBhvr>
                                      <p:tavLst>
                                        <p:tav tm="100000">
                                          <p:val>
                                            <p:fltVal val="0"/>
                                          </p:val>
                                        </p:tav>
                                        <p:tav>
                                          <p:val>
                                            <p:strVal val="#ppt_w"/>
                                          </p:val>
                                        </p:tav>
                                      </p:tavLst>
                                    </p:anim>
                                    <p:anim calcmode="lin" valueType="num">
                                      <p:cBhvr>
                                        <p:cTn id="12" dur="500" fill="hold"/>
                                        <p:tgtEl>
                                          <p:spTgt spid="18446"/>
                                        </p:tgtEl>
                                        <p:attrNameLst>
                                          <p:attrName>ppt_h</p:attrName>
                                        </p:attrNameLst>
                                      </p:cBhvr>
                                      <p:tavLst>
                                        <p:tav tm="100000">
                                          <p:val>
                                            <p:fltVal val="0"/>
                                          </p:val>
                                        </p:tav>
                                        <p:tav>
                                          <p:val>
                                            <p:strVal val="#ppt_h"/>
                                          </p:val>
                                        </p:tav>
                                      </p:tavLst>
                                    </p:anim>
                                    <p:anim calcmode="lin" valueType="num">
                                      <p:cBhvr>
                                        <p:cTn id="13" dur="500" fill="hold"/>
                                        <p:tgtEl>
                                          <p:spTgt spid="18446"/>
                                        </p:tgtEl>
                                        <p:attrNameLst>
                                          <p:attrName>ppt_x</p:attrName>
                                        </p:attrNameLst>
                                      </p:cBhvr>
                                      <p:tavLst>
                                        <p:tav tm="100000">
                                          <p:val>
                                            <p:fltVal val="0.5"/>
                                          </p:val>
                                        </p:tav>
                                        <p:tav>
                                          <p:val>
                                            <p:strVal val="#ppt_x"/>
                                          </p:val>
                                        </p:tav>
                                      </p:tavLst>
                                    </p:anim>
                                    <p:anim calcmode="lin" valueType="num">
                                      <p:cBhvr>
                                        <p:cTn id="14" dur="500" fill="hold"/>
                                        <p:tgtEl>
                                          <p:spTgt spid="18446"/>
                                        </p:tgtEl>
                                        <p:attrNameLst>
                                          <p:attrName>ppt_y</p:attrName>
                                        </p:attrNameLst>
                                      </p:cBhvr>
                                      <p:tavLst>
                                        <p:tav tm="100000">
                                          <p:val>
                                            <p:fltVal val="0.5"/>
                                          </p:val>
                                        </p:tav>
                                        <p:tav>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528" fill="hold" nodeType="clickEffect">
                                  <p:stCondLst>
                                    <p:cond delay="0"/>
                                  </p:stCondLst>
                                  <p:childTnLst>
                                    <p:set>
                                      <p:cBhvr>
                                        <p:cTn id="18" dur="1" fill="hold">
                                          <p:stCondLst>
                                            <p:cond delay="0"/>
                                          </p:stCondLst>
                                        </p:cTn>
                                        <p:tgtEl>
                                          <p:spTgt spid="18447"/>
                                        </p:tgtEl>
                                        <p:attrNameLst>
                                          <p:attrName>style.visibility</p:attrName>
                                        </p:attrNameLst>
                                      </p:cBhvr>
                                      <p:to>
                                        <p:strVal val="visible"/>
                                      </p:to>
                                    </p:set>
                                    <p:anim calcmode="lin" valueType="num">
                                      <p:cBhvr>
                                        <p:cTn id="19" dur="500" fill="hold"/>
                                        <p:tgtEl>
                                          <p:spTgt spid="18447"/>
                                        </p:tgtEl>
                                        <p:attrNameLst>
                                          <p:attrName>ppt_w</p:attrName>
                                        </p:attrNameLst>
                                      </p:cBhvr>
                                      <p:tavLst>
                                        <p:tav tm="100000">
                                          <p:val>
                                            <p:fltVal val="0"/>
                                          </p:val>
                                        </p:tav>
                                        <p:tav>
                                          <p:val>
                                            <p:strVal val="#ppt_w"/>
                                          </p:val>
                                        </p:tav>
                                      </p:tavLst>
                                    </p:anim>
                                    <p:anim calcmode="lin" valueType="num">
                                      <p:cBhvr>
                                        <p:cTn id="20" dur="500" fill="hold"/>
                                        <p:tgtEl>
                                          <p:spTgt spid="18447"/>
                                        </p:tgtEl>
                                        <p:attrNameLst>
                                          <p:attrName>ppt_h</p:attrName>
                                        </p:attrNameLst>
                                      </p:cBhvr>
                                      <p:tavLst>
                                        <p:tav tm="100000">
                                          <p:val>
                                            <p:fltVal val="0"/>
                                          </p:val>
                                        </p:tav>
                                        <p:tav>
                                          <p:val>
                                            <p:strVal val="#ppt_h"/>
                                          </p:val>
                                        </p:tav>
                                      </p:tavLst>
                                    </p:anim>
                                    <p:anim calcmode="lin" valueType="num">
                                      <p:cBhvr>
                                        <p:cTn id="21" dur="500" fill="hold"/>
                                        <p:tgtEl>
                                          <p:spTgt spid="18447"/>
                                        </p:tgtEl>
                                        <p:attrNameLst>
                                          <p:attrName>ppt_x</p:attrName>
                                        </p:attrNameLst>
                                      </p:cBhvr>
                                      <p:tavLst>
                                        <p:tav tm="100000">
                                          <p:val>
                                            <p:fltVal val="0.5"/>
                                          </p:val>
                                        </p:tav>
                                        <p:tav>
                                          <p:val>
                                            <p:strVal val="#ppt_x"/>
                                          </p:val>
                                        </p:tav>
                                      </p:tavLst>
                                    </p:anim>
                                    <p:anim calcmode="lin" valueType="num">
                                      <p:cBhvr>
                                        <p:cTn id="22" dur="500" fill="hold"/>
                                        <p:tgtEl>
                                          <p:spTgt spid="18447"/>
                                        </p:tgtEl>
                                        <p:attrNameLst>
                                          <p:attrName>ppt_y</p:attrName>
                                        </p:attrNameLst>
                                      </p:cBhvr>
                                      <p:tavLst>
                                        <p:tav tm="100000">
                                          <p:val>
                                            <p:fltVal val="0.5"/>
                                          </p:val>
                                        </p:tav>
                                        <p:tav>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3" presetClass="entr" presetSubtype="528" fill="hold" nodeType="clickEffect">
                                  <p:stCondLst>
                                    <p:cond delay="0"/>
                                  </p:stCondLst>
                                  <p:childTnLst>
                                    <p:set>
                                      <p:cBhvr>
                                        <p:cTn id="26" dur="1" fill="hold">
                                          <p:stCondLst>
                                            <p:cond delay="0"/>
                                          </p:stCondLst>
                                        </p:cTn>
                                        <p:tgtEl>
                                          <p:spTgt spid="18445"/>
                                        </p:tgtEl>
                                        <p:attrNameLst>
                                          <p:attrName>style.visibility</p:attrName>
                                        </p:attrNameLst>
                                      </p:cBhvr>
                                      <p:to>
                                        <p:strVal val="visible"/>
                                      </p:to>
                                    </p:set>
                                    <p:anim calcmode="lin" valueType="num">
                                      <p:cBhvr>
                                        <p:cTn id="27" dur="500" fill="hold"/>
                                        <p:tgtEl>
                                          <p:spTgt spid="18445"/>
                                        </p:tgtEl>
                                        <p:attrNameLst>
                                          <p:attrName>ppt_w</p:attrName>
                                        </p:attrNameLst>
                                      </p:cBhvr>
                                      <p:tavLst>
                                        <p:tav tm="100000">
                                          <p:val>
                                            <p:fltVal val="0"/>
                                          </p:val>
                                        </p:tav>
                                        <p:tav>
                                          <p:val>
                                            <p:strVal val="#ppt_w"/>
                                          </p:val>
                                        </p:tav>
                                      </p:tavLst>
                                    </p:anim>
                                    <p:anim calcmode="lin" valueType="num">
                                      <p:cBhvr>
                                        <p:cTn id="28" dur="500" fill="hold"/>
                                        <p:tgtEl>
                                          <p:spTgt spid="18445"/>
                                        </p:tgtEl>
                                        <p:attrNameLst>
                                          <p:attrName>ppt_h</p:attrName>
                                        </p:attrNameLst>
                                      </p:cBhvr>
                                      <p:tavLst>
                                        <p:tav tm="100000">
                                          <p:val>
                                            <p:fltVal val="0"/>
                                          </p:val>
                                        </p:tav>
                                        <p:tav>
                                          <p:val>
                                            <p:strVal val="#ppt_h"/>
                                          </p:val>
                                        </p:tav>
                                      </p:tavLst>
                                    </p:anim>
                                    <p:anim calcmode="lin" valueType="num">
                                      <p:cBhvr>
                                        <p:cTn id="29" dur="500" fill="hold"/>
                                        <p:tgtEl>
                                          <p:spTgt spid="18445"/>
                                        </p:tgtEl>
                                        <p:attrNameLst>
                                          <p:attrName>ppt_x</p:attrName>
                                        </p:attrNameLst>
                                      </p:cBhvr>
                                      <p:tavLst>
                                        <p:tav tm="100000">
                                          <p:val>
                                            <p:fltVal val="0.5"/>
                                          </p:val>
                                        </p:tav>
                                        <p:tav>
                                          <p:val>
                                            <p:strVal val="#ppt_x"/>
                                          </p:val>
                                        </p:tav>
                                      </p:tavLst>
                                    </p:anim>
                                    <p:anim calcmode="lin" valueType="num">
                                      <p:cBhvr>
                                        <p:cTn id="30" dur="500" fill="hold"/>
                                        <p:tgtEl>
                                          <p:spTgt spid="18445"/>
                                        </p:tgtEl>
                                        <p:attrNameLst>
                                          <p:attrName>ppt_y</p:attrName>
                                        </p:attrNameLst>
                                      </p:cBhvr>
                                      <p:tavLst>
                                        <p:tav tm="100000">
                                          <p:val>
                                            <p:fltVal val="0.5"/>
                                          </p:val>
                                        </p:tav>
                                        <p:tav>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3" presetClass="entr" presetSubtype="528" fill="hold" nodeType="clickEffect">
                                  <p:stCondLst>
                                    <p:cond delay="0"/>
                                  </p:stCondLst>
                                  <p:childTnLst>
                                    <p:set>
                                      <p:cBhvr>
                                        <p:cTn id="34" dur="1" fill="hold">
                                          <p:stCondLst>
                                            <p:cond delay="0"/>
                                          </p:stCondLst>
                                        </p:cTn>
                                        <p:tgtEl>
                                          <p:spTgt spid="18448"/>
                                        </p:tgtEl>
                                        <p:attrNameLst>
                                          <p:attrName>style.visibility</p:attrName>
                                        </p:attrNameLst>
                                      </p:cBhvr>
                                      <p:to>
                                        <p:strVal val="visible"/>
                                      </p:to>
                                    </p:set>
                                    <p:anim calcmode="lin" valueType="num">
                                      <p:cBhvr>
                                        <p:cTn id="35" dur="500" fill="hold"/>
                                        <p:tgtEl>
                                          <p:spTgt spid="18448"/>
                                        </p:tgtEl>
                                        <p:attrNameLst>
                                          <p:attrName>ppt_w</p:attrName>
                                        </p:attrNameLst>
                                      </p:cBhvr>
                                      <p:tavLst>
                                        <p:tav tm="100000">
                                          <p:val>
                                            <p:fltVal val="0"/>
                                          </p:val>
                                        </p:tav>
                                        <p:tav>
                                          <p:val>
                                            <p:strVal val="#ppt_w"/>
                                          </p:val>
                                        </p:tav>
                                      </p:tavLst>
                                    </p:anim>
                                    <p:anim calcmode="lin" valueType="num">
                                      <p:cBhvr>
                                        <p:cTn id="36" dur="500" fill="hold"/>
                                        <p:tgtEl>
                                          <p:spTgt spid="18448"/>
                                        </p:tgtEl>
                                        <p:attrNameLst>
                                          <p:attrName>ppt_h</p:attrName>
                                        </p:attrNameLst>
                                      </p:cBhvr>
                                      <p:tavLst>
                                        <p:tav tm="100000">
                                          <p:val>
                                            <p:fltVal val="0"/>
                                          </p:val>
                                        </p:tav>
                                        <p:tav>
                                          <p:val>
                                            <p:strVal val="#ppt_h"/>
                                          </p:val>
                                        </p:tav>
                                      </p:tavLst>
                                    </p:anim>
                                    <p:anim calcmode="lin" valueType="num">
                                      <p:cBhvr>
                                        <p:cTn id="37" dur="500" fill="hold"/>
                                        <p:tgtEl>
                                          <p:spTgt spid="18448"/>
                                        </p:tgtEl>
                                        <p:attrNameLst>
                                          <p:attrName>ppt_x</p:attrName>
                                        </p:attrNameLst>
                                      </p:cBhvr>
                                      <p:tavLst>
                                        <p:tav tm="100000">
                                          <p:val>
                                            <p:fltVal val="0.5"/>
                                          </p:val>
                                        </p:tav>
                                        <p:tav>
                                          <p:val>
                                            <p:strVal val="#ppt_x"/>
                                          </p:val>
                                        </p:tav>
                                      </p:tavLst>
                                    </p:anim>
                                    <p:anim calcmode="lin" valueType="num">
                                      <p:cBhvr>
                                        <p:cTn id="38" dur="500" fill="hold"/>
                                        <p:tgtEl>
                                          <p:spTgt spid="18448"/>
                                        </p:tgtEl>
                                        <p:attrNameLst>
                                          <p:attrName>ppt_y</p:attrName>
                                        </p:attrNameLst>
                                      </p:cBhvr>
                                      <p:tavLst>
                                        <p:tav tm="100000">
                                          <p:val>
                                            <p:fltVal val="0.5"/>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955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44488" y="231775"/>
            <a:ext cx="8401050" cy="6402388"/>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pic>
      <p:sp>
        <p:nvSpPr>
          <p:cNvPr id="279554" name="Rectangle 2"/>
          <p:cNvSpPr>
            <a:spLocks noChangeArrowheads="1"/>
          </p:cNvSpPr>
          <p:nvPr/>
        </p:nvSpPr>
        <p:spPr bwMode="auto">
          <a:xfrm>
            <a:off x="153988" y="6554788"/>
            <a:ext cx="1322387" cy="212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2048" tIns="41025" rIns="82048" bIns="41025" anchor="ctr"/>
          <a:lstStyle/>
          <a:p>
            <a:pPr eaLnBrk="1" hangingPunct="1"/>
            <a:endParaRPr lang="en-US">
              <a:solidFill>
                <a:srgbClr val="000000"/>
              </a:solidFill>
              <a:latin typeface="Times New Roman" charset="0"/>
              <a:ea typeface="MS Gothic" charset="0"/>
              <a:cs typeface="MS Gothic" charset="0"/>
            </a:endParaRPr>
          </a:p>
        </p:txBody>
      </p:sp>
      <p:sp>
        <p:nvSpPr>
          <p:cNvPr id="279555" name="Rectangle 3"/>
          <p:cNvSpPr>
            <a:spLocks noChangeArrowheads="1"/>
          </p:cNvSpPr>
          <p:nvPr/>
        </p:nvSpPr>
        <p:spPr bwMode="auto">
          <a:xfrm>
            <a:off x="1139825" y="762000"/>
            <a:ext cx="6802438" cy="5454650"/>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82048" tIns="41025" rIns="82048" bIns="41025" anchor="ctr"/>
          <a:lstStyle/>
          <a:p>
            <a:pPr eaLnBrk="1" hangingPunct="1"/>
            <a:endParaRPr lang="en-US">
              <a:solidFill>
                <a:srgbClr val="000000"/>
              </a:solidFill>
              <a:latin typeface="Times New Roman" charset="0"/>
              <a:ea typeface="MS Gothic" charset="0"/>
              <a:cs typeface="MS Gothic" charset="0"/>
            </a:endParaRPr>
          </a:p>
        </p:txBody>
      </p:sp>
      <p:sp>
        <p:nvSpPr>
          <p:cNvPr id="279556" name="AutoShape 4"/>
          <p:cNvSpPr>
            <a:spLocks noChangeArrowheads="1"/>
          </p:cNvSpPr>
          <p:nvPr/>
        </p:nvSpPr>
        <p:spPr bwMode="auto">
          <a:xfrm>
            <a:off x="4725988" y="889000"/>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pPr eaLnBrk="1" hangingPunct="1"/>
            <a:endParaRPr lang="en-US">
              <a:solidFill>
                <a:srgbClr val="000000"/>
              </a:solidFill>
              <a:latin typeface="Times New Roman" charset="0"/>
              <a:ea typeface="MS Gothic" charset="0"/>
              <a:cs typeface="MS Gothic" charset="0"/>
            </a:endParaRPr>
          </a:p>
        </p:txBody>
      </p:sp>
      <p:sp>
        <p:nvSpPr>
          <p:cNvPr id="279557" name="AutoShape 5"/>
          <p:cNvSpPr>
            <a:spLocks noChangeArrowheads="1"/>
          </p:cNvSpPr>
          <p:nvPr/>
        </p:nvSpPr>
        <p:spPr bwMode="auto">
          <a:xfrm>
            <a:off x="1339850" y="3565525"/>
            <a:ext cx="3001963"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pPr eaLnBrk="1" hangingPunct="1"/>
            <a:endParaRPr lang="en-US">
              <a:solidFill>
                <a:srgbClr val="000000"/>
              </a:solidFill>
              <a:latin typeface="Times New Roman" charset="0"/>
              <a:ea typeface="MS Gothic" charset="0"/>
              <a:cs typeface="MS Gothic" charset="0"/>
            </a:endParaRPr>
          </a:p>
        </p:txBody>
      </p:sp>
      <p:sp>
        <p:nvSpPr>
          <p:cNvPr id="279558" name="AutoShape 6"/>
          <p:cNvSpPr>
            <a:spLocks noChangeArrowheads="1"/>
          </p:cNvSpPr>
          <p:nvPr/>
        </p:nvSpPr>
        <p:spPr bwMode="auto">
          <a:xfrm>
            <a:off x="4724400" y="3544888"/>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pPr eaLnBrk="1" hangingPunct="1"/>
            <a:endParaRPr lang="en-US">
              <a:solidFill>
                <a:srgbClr val="000000"/>
              </a:solidFill>
              <a:latin typeface="Times New Roman" charset="0"/>
              <a:ea typeface="MS Gothic" charset="0"/>
              <a:cs typeface="MS Gothic" charset="0"/>
            </a:endParaRPr>
          </a:p>
        </p:txBody>
      </p:sp>
      <p:sp>
        <p:nvSpPr>
          <p:cNvPr id="279559" name="AutoShape 7"/>
          <p:cNvSpPr>
            <a:spLocks noChangeArrowheads="1"/>
          </p:cNvSpPr>
          <p:nvPr/>
        </p:nvSpPr>
        <p:spPr bwMode="auto">
          <a:xfrm>
            <a:off x="1338263" y="882650"/>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pPr eaLnBrk="1" hangingPunct="1"/>
            <a:endParaRPr lang="en-US">
              <a:solidFill>
                <a:srgbClr val="000000"/>
              </a:solidFill>
              <a:latin typeface="Times New Roman" charset="0"/>
              <a:ea typeface="MS Gothic" charset="0"/>
              <a:cs typeface="MS Gothic" charset="0"/>
            </a:endParaRPr>
          </a:p>
        </p:txBody>
      </p:sp>
      <p:grpSp>
        <p:nvGrpSpPr>
          <p:cNvPr id="2" name="Group 8"/>
          <p:cNvGrpSpPr>
            <a:grpSpLocks/>
          </p:cNvGrpSpPr>
          <p:nvPr/>
        </p:nvGrpSpPr>
        <p:grpSpPr bwMode="auto">
          <a:xfrm>
            <a:off x="1412875" y="946150"/>
            <a:ext cx="3860800" cy="3332163"/>
            <a:chOff x="979" y="675"/>
            <a:chExt cx="2675" cy="2379"/>
          </a:xfrm>
        </p:grpSpPr>
        <p:sp>
          <p:nvSpPr>
            <p:cNvPr id="279596" name="Rectangle 9"/>
            <p:cNvSpPr>
              <a:spLocks noChangeArrowheads="1"/>
            </p:cNvSpPr>
            <p:nvPr/>
          </p:nvSpPr>
          <p:spPr bwMode="auto">
            <a:xfrm>
              <a:off x="3336" y="675"/>
              <a:ext cx="286" cy="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eaLnBrk="1" hangingPunct="1">
                <a:spcBef>
                  <a:spcPts val="2250"/>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FAFD00"/>
                  </a:solidFill>
                  <a:latin typeface="Helvetica" charset="0"/>
                  <a:ea typeface="MS Gothic" charset="0"/>
                  <a:cs typeface="MS Gothic" charset="0"/>
                </a:rPr>
                <a:t>2</a:t>
              </a:r>
            </a:p>
          </p:txBody>
        </p:sp>
        <p:sp>
          <p:nvSpPr>
            <p:cNvPr id="279597" name="Rectangle 10"/>
            <p:cNvSpPr>
              <a:spLocks noChangeArrowheads="1"/>
            </p:cNvSpPr>
            <p:nvPr/>
          </p:nvSpPr>
          <p:spPr bwMode="auto">
            <a:xfrm>
              <a:off x="989" y="2598"/>
              <a:ext cx="286" cy="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eaLnBrk="1" hangingPunct="1">
                <a:spcBef>
                  <a:spcPts val="2250"/>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FAFD00"/>
                  </a:solidFill>
                  <a:latin typeface="Helvetica" charset="0"/>
                  <a:ea typeface="MS Gothic" charset="0"/>
                  <a:cs typeface="MS Gothic" charset="0"/>
                </a:rPr>
                <a:t>3</a:t>
              </a:r>
            </a:p>
          </p:txBody>
        </p:sp>
        <p:sp>
          <p:nvSpPr>
            <p:cNvPr id="279598" name="Rectangle 11"/>
            <p:cNvSpPr>
              <a:spLocks noChangeArrowheads="1"/>
            </p:cNvSpPr>
            <p:nvPr/>
          </p:nvSpPr>
          <p:spPr bwMode="auto">
            <a:xfrm>
              <a:off x="3368" y="2587"/>
              <a:ext cx="286" cy="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eaLnBrk="1" hangingPunct="1">
                <a:spcBef>
                  <a:spcPts val="2250"/>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FAFD00"/>
                  </a:solidFill>
                  <a:latin typeface="Helvetica" charset="0"/>
                  <a:ea typeface="MS Gothic" charset="0"/>
                  <a:cs typeface="MS Gothic" charset="0"/>
                </a:rPr>
                <a:t>4</a:t>
              </a:r>
            </a:p>
          </p:txBody>
        </p:sp>
        <p:sp>
          <p:nvSpPr>
            <p:cNvPr id="279599" name="Rectangle 12"/>
            <p:cNvSpPr>
              <a:spLocks noChangeArrowheads="1"/>
            </p:cNvSpPr>
            <p:nvPr/>
          </p:nvSpPr>
          <p:spPr bwMode="auto">
            <a:xfrm>
              <a:off x="979" y="687"/>
              <a:ext cx="286" cy="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eaLnBrk="1" hangingPunct="1">
                <a:spcBef>
                  <a:spcPts val="2250"/>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FAFD00"/>
                  </a:solidFill>
                  <a:latin typeface="Helvetica" charset="0"/>
                  <a:ea typeface="MS Gothic" charset="0"/>
                  <a:cs typeface="MS Gothic" charset="0"/>
                </a:rPr>
                <a:t>1</a:t>
              </a:r>
            </a:p>
          </p:txBody>
        </p:sp>
      </p:grpSp>
      <p:sp>
        <p:nvSpPr>
          <p:cNvPr id="279561" name="Rectangle 13"/>
          <p:cNvSpPr>
            <a:spLocks noChangeArrowheads="1"/>
          </p:cNvSpPr>
          <p:nvPr/>
        </p:nvSpPr>
        <p:spPr bwMode="auto">
          <a:xfrm>
            <a:off x="2287588" y="3692525"/>
            <a:ext cx="2036762" cy="5726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eaLnBrk="1" hangingPunct="1">
              <a:spcBef>
                <a:spcPts val="2025"/>
              </a:spcBef>
              <a:buClr>
                <a:srgbClr val="66FF99"/>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TW" altLang="en-US" sz="3200" b="1" dirty="0">
                <a:solidFill>
                  <a:srgbClr val="66FF99"/>
                </a:solidFill>
                <a:latin typeface="KaiTi" pitchFamily="49" charset="-122"/>
                <a:ea typeface="KaiTi" pitchFamily="49" charset="-122"/>
                <a:cs typeface="MS Gothic" charset="0"/>
              </a:rPr>
              <a:t>路加</a:t>
            </a:r>
            <a:endParaRPr lang="en-GB" sz="3200" b="1" dirty="0">
              <a:solidFill>
                <a:srgbClr val="66FF99"/>
              </a:solidFill>
              <a:latin typeface="KaiTi" pitchFamily="49" charset="-122"/>
              <a:ea typeface="KaiTi" pitchFamily="49" charset="-122"/>
              <a:cs typeface="MS Gothic" charset="0"/>
            </a:endParaRPr>
          </a:p>
        </p:txBody>
      </p:sp>
      <p:sp>
        <p:nvSpPr>
          <p:cNvPr id="279562" name="Rectangle 14"/>
          <p:cNvSpPr>
            <a:spLocks noChangeArrowheads="1"/>
          </p:cNvSpPr>
          <p:nvPr/>
        </p:nvSpPr>
        <p:spPr bwMode="auto">
          <a:xfrm>
            <a:off x="1757363" y="1004888"/>
            <a:ext cx="2355850" cy="5726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eaLnBrk="1" hangingPunct="1">
              <a:spcBef>
                <a:spcPts val="2025"/>
              </a:spcBef>
              <a:buClr>
                <a:srgbClr val="66FF99"/>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TW" altLang="en-US" sz="3200" b="1">
                <a:solidFill>
                  <a:srgbClr val="66FF99"/>
                </a:solidFill>
                <a:latin typeface="KaiTi" pitchFamily="49" charset="-122"/>
                <a:ea typeface="KaiTi" pitchFamily="49" charset="-122"/>
                <a:cs typeface="MS Gothic" charset="0"/>
              </a:rPr>
              <a:t>  马太</a:t>
            </a:r>
            <a:endParaRPr lang="en-GB" sz="3200" b="1" dirty="0">
              <a:solidFill>
                <a:srgbClr val="66FF99"/>
              </a:solidFill>
              <a:latin typeface="KaiTi" pitchFamily="49" charset="-122"/>
              <a:ea typeface="KaiTi" pitchFamily="49" charset="-122"/>
              <a:cs typeface="MS Gothic" charset="0"/>
            </a:endParaRPr>
          </a:p>
        </p:txBody>
      </p:sp>
      <p:sp>
        <p:nvSpPr>
          <p:cNvPr id="279563" name="Rectangle 15"/>
          <p:cNvSpPr>
            <a:spLocks noChangeArrowheads="1"/>
          </p:cNvSpPr>
          <p:nvPr/>
        </p:nvSpPr>
        <p:spPr bwMode="auto">
          <a:xfrm>
            <a:off x="5588000" y="1025525"/>
            <a:ext cx="2036763" cy="5726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eaLnBrk="1" hangingPunct="1">
              <a:spcBef>
                <a:spcPts val="2025"/>
              </a:spcBef>
              <a:buClr>
                <a:srgbClr val="66FF99"/>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TW" altLang="en-US" sz="3200" b="1">
                <a:solidFill>
                  <a:srgbClr val="66FF99"/>
                </a:solidFill>
                <a:latin typeface="KaiTi" pitchFamily="49" charset="-122"/>
                <a:ea typeface="KaiTi" pitchFamily="49" charset="-122"/>
                <a:cs typeface="MS Gothic" charset="0"/>
              </a:rPr>
              <a:t>马可</a:t>
            </a:r>
            <a:endParaRPr lang="en-GB" sz="3200" b="1" dirty="0">
              <a:solidFill>
                <a:srgbClr val="66FF99"/>
              </a:solidFill>
              <a:latin typeface="KaiTi" pitchFamily="49" charset="-122"/>
              <a:ea typeface="KaiTi" pitchFamily="49" charset="-122"/>
              <a:cs typeface="MS Gothic" charset="0"/>
            </a:endParaRPr>
          </a:p>
        </p:txBody>
      </p:sp>
      <p:sp>
        <p:nvSpPr>
          <p:cNvPr id="279564" name="Rectangle 16"/>
          <p:cNvSpPr>
            <a:spLocks noChangeArrowheads="1"/>
          </p:cNvSpPr>
          <p:nvPr/>
        </p:nvSpPr>
        <p:spPr bwMode="auto">
          <a:xfrm>
            <a:off x="5756275" y="3684588"/>
            <a:ext cx="1863725" cy="5726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eaLnBrk="1" hangingPunct="1">
              <a:spcBef>
                <a:spcPts val="2025"/>
              </a:spcBef>
              <a:buClr>
                <a:srgbClr val="66FF99"/>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TW" altLang="en-US" sz="3200" b="1">
                <a:solidFill>
                  <a:srgbClr val="66FF99"/>
                </a:solidFill>
                <a:latin typeface="KaiTi" pitchFamily="49" charset="-122"/>
                <a:ea typeface="KaiTi" pitchFamily="49" charset="-122"/>
                <a:cs typeface="MS Gothic" charset="0"/>
              </a:rPr>
              <a:t>约翰</a:t>
            </a:r>
            <a:endParaRPr lang="en-GB" sz="3200" b="1" dirty="0">
              <a:solidFill>
                <a:srgbClr val="66FF99"/>
              </a:solidFill>
              <a:latin typeface="KaiTi" pitchFamily="49" charset="-122"/>
              <a:ea typeface="KaiTi" pitchFamily="49" charset="-122"/>
              <a:cs typeface="MS Gothic" charset="0"/>
            </a:endParaRPr>
          </a:p>
        </p:txBody>
      </p:sp>
      <p:grpSp>
        <p:nvGrpSpPr>
          <p:cNvPr id="3" name="Group 17"/>
          <p:cNvGrpSpPr>
            <a:grpSpLocks/>
          </p:cNvGrpSpPr>
          <p:nvPr/>
        </p:nvGrpSpPr>
        <p:grpSpPr bwMode="auto">
          <a:xfrm>
            <a:off x="1652588" y="1629166"/>
            <a:ext cx="2237216" cy="1112448"/>
            <a:chOff x="1145" y="1163"/>
            <a:chExt cx="1550" cy="794"/>
          </a:xfrm>
        </p:grpSpPr>
        <p:grpSp>
          <p:nvGrpSpPr>
            <p:cNvPr id="4" name="Group 18"/>
            <p:cNvGrpSpPr>
              <a:grpSpLocks/>
            </p:cNvGrpSpPr>
            <p:nvPr/>
          </p:nvGrpSpPr>
          <p:grpSpPr bwMode="auto">
            <a:xfrm>
              <a:off x="1145" y="1176"/>
              <a:ext cx="617" cy="781"/>
              <a:chOff x="1145" y="1176"/>
              <a:chExt cx="617" cy="781"/>
            </a:xfrm>
          </p:grpSpPr>
          <p:sp>
            <p:nvSpPr>
              <p:cNvPr id="279593" name="Rectangle 19"/>
              <p:cNvSpPr>
                <a:spLocks noChangeArrowheads="1"/>
              </p:cNvSpPr>
              <p:nvPr/>
            </p:nvSpPr>
            <p:spPr bwMode="auto">
              <a:xfrm>
                <a:off x="1145" y="1176"/>
                <a:ext cx="587" cy="2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eaLnBrk="1" hangingPunct="1">
                  <a:spcBef>
                    <a:spcPts val="1125"/>
                  </a:spcBef>
                  <a:buClr>
                    <a:srgbClr val="FFEA18"/>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TW" altLang="en-US" sz="1800" b="1">
                    <a:solidFill>
                      <a:srgbClr val="FFEA18"/>
                    </a:solidFill>
                    <a:latin typeface="KaiTi" pitchFamily="49" charset="-122"/>
                    <a:ea typeface="KaiTi" pitchFamily="49" charset="-122"/>
                    <a:cs typeface="MS Gothic" charset="0"/>
                  </a:rPr>
                  <a:t>给</a:t>
                </a:r>
                <a:r>
                  <a:rPr lang="en-GB" sz="1800" b="1">
                    <a:solidFill>
                      <a:srgbClr val="FFEA18"/>
                    </a:solidFill>
                    <a:latin typeface="Helvetica" charset="0"/>
                    <a:ea typeface="MS Gothic" charset="0"/>
                    <a:cs typeface="MS Gothic" charset="0"/>
                  </a:rPr>
                  <a:t>:</a:t>
                </a:r>
                <a:endParaRPr lang="en-GB" sz="1800" b="1" dirty="0">
                  <a:solidFill>
                    <a:srgbClr val="FFEA18"/>
                  </a:solidFill>
                  <a:latin typeface="Helvetica" charset="0"/>
                  <a:ea typeface="MS Gothic" charset="0"/>
                  <a:cs typeface="MS Gothic" charset="0"/>
                </a:endParaRPr>
              </a:p>
            </p:txBody>
          </p:sp>
          <p:sp>
            <p:nvSpPr>
              <p:cNvPr id="279594" name="Rectangle 20"/>
              <p:cNvSpPr>
                <a:spLocks noChangeArrowheads="1"/>
              </p:cNvSpPr>
              <p:nvPr/>
            </p:nvSpPr>
            <p:spPr bwMode="auto">
              <a:xfrm>
                <a:off x="1145" y="1530"/>
                <a:ext cx="587" cy="2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1" hangingPunct="1"/>
                <a:endParaRPr lang="en-US">
                  <a:solidFill>
                    <a:srgbClr val="000000"/>
                  </a:solidFill>
                  <a:latin typeface="Times New Roman" charset="0"/>
                  <a:ea typeface="MS Gothic" charset="0"/>
                  <a:cs typeface="MS Gothic" charset="0"/>
                </a:endParaRPr>
              </a:p>
            </p:txBody>
          </p:sp>
          <p:sp>
            <p:nvSpPr>
              <p:cNvPr id="279595" name="Rectangle 21"/>
              <p:cNvSpPr>
                <a:spLocks noChangeArrowheads="1"/>
              </p:cNvSpPr>
              <p:nvPr/>
            </p:nvSpPr>
            <p:spPr bwMode="auto">
              <a:xfrm>
                <a:off x="1145" y="1834"/>
                <a:ext cx="617" cy="1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1" hangingPunct="1"/>
                <a:endParaRPr lang="en-US">
                  <a:solidFill>
                    <a:srgbClr val="000000"/>
                  </a:solidFill>
                  <a:latin typeface="Times New Roman" charset="0"/>
                  <a:ea typeface="MS Gothic" charset="0"/>
                  <a:cs typeface="MS Gothic" charset="0"/>
                </a:endParaRPr>
              </a:p>
            </p:txBody>
          </p:sp>
        </p:grpSp>
        <p:sp>
          <p:nvSpPr>
            <p:cNvPr id="279592" name="Rectangle 22"/>
            <p:cNvSpPr>
              <a:spLocks noChangeArrowheads="1"/>
            </p:cNvSpPr>
            <p:nvPr/>
          </p:nvSpPr>
          <p:spPr bwMode="auto">
            <a:xfrm>
              <a:off x="1471" y="1163"/>
              <a:ext cx="1224" cy="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eaLnBrk="1" hangingPunct="1">
                <a:spcBef>
                  <a:spcPts val="1575"/>
                </a:spcBef>
                <a:buClr>
                  <a:srgbClr val="FFEA18"/>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2500" b="1">
                  <a:solidFill>
                    <a:srgbClr val="FFEA18"/>
                  </a:solidFill>
                  <a:latin typeface="Helvetica" charset="0"/>
                  <a:ea typeface="MS Gothic" charset="0"/>
                  <a:cs typeface="MS Gothic" charset="0"/>
                </a:rPr>
                <a:t>   </a:t>
              </a:r>
              <a:r>
                <a:rPr lang="zh-TW" altLang="en-US" sz="2500" b="1">
                  <a:solidFill>
                    <a:srgbClr val="FFEA18"/>
                  </a:solidFill>
                  <a:latin typeface="KaiTi" pitchFamily="49" charset="-122"/>
                  <a:ea typeface="KaiTi" pitchFamily="49" charset="-122"/>
                  <a:cs typeface="MS Gothic" charset="0"/>
                </a:rPr>
                <a:t>犹太人</a:t>
              </a:r>
              <a:endParaRPr lang="en-GB" sz="2500" b="1" dirty="0">
                <a:solidFill>
                  <a:srgbClr val="FFEA18"/>
                </a:solidFill>
                <a:latin typeface="KaiTi" pitchFamily="49" charset="-122"/>
                <a:ea typeface="KaiTi" pitchFamily="49" charset="-122"/>
                <a:cs typeface="MS Gothic" charset="0"/>
              </a:endParaRPr>
            </a:p>
          </p:txBody>
        </p:sp>
      </p:grpSp>
      <p:grpSp>
        <p:nvGrpSpPr>
          <p:cNvPr id="5" name="Group 23"/>
          <p:cNvGrpSpPr>
            <a:grpSpLocks/>
          </p:cNvGrpSpPr>
          <p:nvPr/>
        </p:nvGrpSpPr>
        <p:grpSpPr bwMode="auto">
          <a:xfrm>
            <a:off x="5070475" y="1570038"/>
            <a:ext cx="2595563" cy="1182687"/>
            <a:chOff x="3513" y="1121"/>
            <a:chExt cx="1799" cy="844"/>
          </a:xfrm>
        </p:grpSpPr>
        <p:grpSp>
          <p:nvGrpSpPr>
            <p:cNvPr id="6" name="Group 24"/>
            <p:cNvGrpSpPr>
              <a:grpSpLocks/>
            </p:cNvGrpSpPr>
            <p:nvPr/>
          </p:nvGrpSpPr>
          <p:grpSpPr bwMode="auto">
            <a:xfrm>
              <a:off x="3513" y="1184"/>
              <a:ext cx="617" cy="781"/>
              <a:chOff x="3513" y="1184"/>
              <a:chExt cx="617" cy="781"/>
            </a:xfrm>
          </p:grpSpPr>
          <p:sp>
            <p:nvSpPr>
              <p:cNvPr id="279588" name="Rectangle 25"/>
              <p:cNvSpPr>
                <a:spLocks noChangeArrowheads="1"/>
              </p:cNvSpPr>
              <p:nvPr/>
            </p:nvSpPr>
            <p:spPr bwMode="auto">
              <a:xfrm>
                <a:off x="3513" y="1184"/>
                <a:ext cx="588" cy="2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eaLnBrk="1" hangingPunct="1">
                  <a:spcBef>
                    <a:spcPts val="1125"/>
                  </a:spcBef>
                  <a:buClr>
                    <a:srgbClr val="FFEA18"/>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TW" altLang="en-US" sz="1800" b="1">
                    <a:solidFill>
                      <a:srgbClr val="FFEA18"/>
                    </a:solidFill>
                    <a:latin typeface="KaiTi" pitchFamily="49" charset="-122"/>
                    <a:ea typeface="KaiTi" pitchFamily="49" charset="-122"/>
                    <a:cs typeface="MS Gothic" charset="0"/>
                  </a:rPr>
                  <a:t>给</a:t>
                </a:r>
                <a:r>
                  <a:rPr lang="en-GB" sz="1800" b="1">
                    <a:solidFill>
                      <a:srgbClr val="FFEA18"/>
                    </a:solidFill>
                    <a:latin typeface="KaiTi" pitchFamily="49" charset="-122"/>
                    <a:ea typeface="KaiTi" pitchFamily="49" charset="-122"/>
                    <a:cs typeface="MS Gothic" charset="0"/>
                  </a:rPr>
                  <a:t>:</a:t>
                </a:r>
                <a:endParaRPr lang="en-GB" sz="1800" b="1" dirty="0">
                  <a:solidFill>
                    <a:srgbClr val="FFEA18"/>
                  </a:solidFill>
                  <a:latin typeface="KaiTi" pitchFamily="49" charset="-122"/>
                  <a:ea typeface="KaiTi" pitchFamily="49" charset="-122"/>
                  <a:cs typeface="MS Gothic" charset="0"/>
                </a:endParaRPr>
              </a:p>
            </p:txBody>
          </p:sp>
          <p:sp>
            <p:nvSpPr>
              <p:cNvPr id="279589" name="Rectangle 26"/>
              <p:cNvSpPr>
                <a:spLocks noChangeArrowheads="1"/>
              </p:cNvSpPr>
              <p:nvPr/>
            </p:nvSpPr>
            <p:spPr bwMode="auto">
              <a:xfrm>
                <a:off x="3513" y="1538"/>
                <a:ext cx="587" cy="2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1" hangingPunct="1"/>
                <a:endParaRPr lang="en-US">
                  <a:solidFill>
                    <a:srgbClr val="000000"/>
                  </a:solidFill>
                  <a:latin typeface="Times New Roman" charset="0"/>
                  <a:ea typeface="MS Gothic" charset="0"/>
                  <a:cs typeface="MS Gothic" charset="0"/>
                </a:endParaRPr>
              </a:p>
            </p:txBody>
          </p:sp>
          <p:sp>
            <p:nvSpPr>
              <p:cNvPr id="279590" name="Rectangle 27"/>
              <p:cNvSpPr>
                <a:spLocks noChangeArrowheads="1"/>
              </p:cNvSpPr>
              <p:nvPr/>
            </p:nvSpPr>
            <p:spPr bwMode="auto">
              <a:xfrm>
                <a:off x="3513" y="1842"/>
                <a:ext cx="617" cy="1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1" hangingPunct="1"/>
                <a:endParaRPr lang="en-US">
                  <a:solidFill>
                    <a:srgbClr val="000000"/>
                  </a:solidFill>
                  <a:latin typeface="Times New Roman" charset="0"/>
                  <a:ea typeface="MS Gothic" charset="0"/>
                  <a:cs typeface="MS Gothic" charset="0"/>
                </a:endParaRPr>
              </a:p>
            </p:txBody>
          </p:sp>
        </p:grpSp>
        <p:sp>
          <p:nvSpPr>
            <p:cNvPr id="279587" name="Rectangle 28"/>
            <p:cNvSpPr>
              <a:spLocks noChangeArrowheads="1"/>
            </p:cNvSpPr>
            <p:nvPr/>
          </p:nvSpPr>
          <p:spPr bwMode="auto">
            <a:xfrm>
              <a:off x="4088" y="1121"/>
              <a:ext cx="1224" cy="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eaLnBrk="1" hangingPunct="1">
                <a:spcBef>
                  <a:spcPts val="1575"/>
                </a:spcBef>
                <a:buClr>
                  <a:srgbClr val="FFEA18"/>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TW" altLang="en-US" sz="2500" b="1">
                  <a:solidFill>
                    <a:srgbClr val="FFEA18"/>
                  </a:solidFill>
                  <a:latin typeface="KaiTi" pitchFamily="49" charset="-122"/>
                  <a:ea typeface="KaiTi" pitchFamily="49" charset="-122"/>
                  <a:cs typeface="MS Gothic" charset="0"/>
                </a:rPr>
                <a:t>罗马人</a:t>
              </a:r>
              <a:endParaRPr lang="en-GB" sz="2500" b="1" dirty="0">
                <a:solidFill>
                  <a:srgbClr val="FFEA18"/>
                </a:solidFill>
                <a:latin typeface="KaiTi" pitchFamily="49" charset="-122"/>
                <a:ea typeface="KaiTi" pitchFamily="49" charset="-122"/>
                <a:cs typeface="MS Gothic" charset="0"/>
              </a:endParaRPr>
            </a:p>
          </p:txBody>
        </p:sp>
      </p:grpSp>
      <p:grpSp>
        <p:nvGrpSpPr>
          <p:cNvPr id="7" name="Group 29"/>
          <p:cNvGrpSpPr>
            <a:grpSpLocks/>
          </p:cNvGrpSpPr>
          <p:nvPr/>
        </p:nvGrpSpPr>
        <p:grpSpPr bwMode="auto">
          <a:xfrm>
            <a:off x="1674813" y="4237038"/>
            <a:ext cx="2554287" cy="1182687"/>
            <a:chOff x="1161" y="3025"/>
            <a:chExt cx="1769" cy="844"/>
          </a:xfrm>
        </p:grpSpPr>
        <p:grpSp>
          <p:nvGrpSpPr>
            <p:cNvPr id="8" name="Group 30"/>
            <p:cNvGrpSpPr>
              <a:grpSpLocks/>
            </p:cNvGrpSpPr>
            <p:nvPr/>
          </p:nvGrpSpPr>
          <p:grpSpPr bwMode="auto">
            <a:xfrm>
              <a:off x="1161" y="3088"/>
              <a:ext cx="617" cy="781"/>
              <a:chOff x="1161" y="3088"/>
              <a:chExt cx="617" cy="781"/>
            </a:xfrm>
          </p:grpSpPr>
          <p:sp>
            <p:nvSpPr>
              <p:cNvPr id="279583" name="Rectangle 31"/>
              <p:cNvSpPr>
                <a:spLocks noChangeArrowheads="1"/>
              </p:cNvSpPr>
              <p:nvPr/>
            </p:nvSpPr>
            <p:spPr bwMode="auto">
              <a:xfrm>
                <a:off x="1161" y="3088"/>
                <a:ext cx="587" cy="2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eaLnBrk="1" hangingPunct="1">
                  <a:spcBef>
                    <a:spcPts val="1125"/>
                  </a:spcBef>
                  <a:buClr>
                    <a:srgbClr val="FFEA18"/>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TW" altLang="en-US" sz="1800" b="1">
                    <a:solidFill>
                      <a:srgbClr val="FFEA18"/>
                    </a:solidFill>
                    <a:latin typeface="KaiTi" pitchFamily="49" charset="-122"/>
                    <a:ea typeface="KaiTi" pitchFamily="49" charset="-122"/>
                    <a:cs typeface="MS Gothic" charset="0"/>
                  </a:rPr>
                  <a:t>给</a:t>
                </a:r>
                <a:r>
                  <a:rPr lang="en-GB" sz="1800" b="1">
                    <a:solidFill>
                      <a:srgbClr val="FFEA18"/>
                    </a:solidFill>
                    <a:latin typeface="Helvetica" charset="0"/>
                    <a:ea typeface="MS Gothic" charset="0"/>
                    <a:cs typeface="MS Gothic" charset="0"/>
                  </a:rPr>
                  <a:t>:</a:t>
                </a:r>
                <a:endParaRPr lang="en-GB" sz="1800" b="1" dirty="0">
                  <a:solidFill>
                    <a:srgbClr val="FFEA18"/>
                  </a:solidFill>
                  <a:latin typeface="Helvetica" charset="0"/>
                  <a:ea typeface="MS Gothic" charset="0"/>
                  <a:cs typeface="MS Gothic" charset="0"/>
                </a:endParaRPr>
              </a:p>
            </p:txBody>
          </p:sp>
          <p:sp>
            <p:nvSpPr>
              <p:cNvPr id="279584" name="Rectangle 32"/>
              <p:cNvSpPr>
                <a:spLocks noChangeArrowheads="1"/>
              </p:cNvSpPr>
              <p:nvPr/>
            </p:nvSpPr>
            <p:spPr bwMode="auto">
              <a:xfrm>
                <a:off x="1161" y="3442"/>
                <a:ext cx="587" cy="2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1" hangingPunct="1"/>
                <a:endParaRPr lang="en-US">
                  <a:solidFill>
                    <a:srgbClr val="000000"/>
                  </a:solidFill>
                  <a:latin typeface="Times New Roman" charset="0"/>
                  <a:ea typeface="MS Gothic" charset="0"/>
                  <a:cs typeface="MS Gothic" charset="0"/>
                </a:endParaRPr>
              </a:p>
            </p:txBody>
          </p:sp>
          <p:sp>
            <p:nvSpPr>
              <p:cNvPr id="279585" name="Rectangle 33"/>
              <p:cNvSpPr>
                <a:spLocks noChangeArrowheads="1"/>
              </p:cNvSpPr>
              <p:nvPr/>
            </p:nvSpPr>
            <p:spPr bwMode="auto">
              <a:xfrm>
                <a:off x="1161" y="3746"/>
                <a:ext cx="617" cy="1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1" hangingPunct="1"/>
                <a:endParaRPr lang="en-US">
                  <a:solidFill>
                    <a:srgbClr val="000000"/>
                  </a:solidFill>
                  <a:latin typeface="Times New Roman" charset="0"/>
                  <a:ea typeface="MS Gothic" charset="0"/>
                  <a:cs typeface="MS Gothic" charset="0"/>
                </a:endParaRPr>
              </a:p>
            </p:txBody>
          </p:sp>
        </p:grpSp>
        <p:sp>
          <p:nvSpPr>
            <p:cNvPr id="279582" name="Rectangle 34"/>
            <p:cNvSpPr>
              <a:spLocks noChangeArrowheads="1"/>
            </p:cNvSpPr>
            <p:nvPr/>
          </p:nvSpPr>
          <p:spPr bwMode="auto">
            <a:xfrm>
              <a:off x="1706" y="3025"/>
              <a:ext cx="1224" cy="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eaLnBrk="1" hangingPunct="1">
                <a:spcBef>
                  <a:spcPts val="1575"/>
                </a:spcBef>
                <a:buClr>
                  <a:srgbClr val="FFEA18"/>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TW" altLang="en-US" sz="2500" b="1">
                  <a:solidFill>
                    <a:srgbClr val="FFEA18"/>
                  </a:solidFill>
                  <a:latin typeface="KaiTi" pitchFamily="49" charset="-122"/>
                  <a:ea typeface="KaiTi" pitchFamily="49" charset="-122"/>
                  <a:cs typeface="MS Gothic" charset="0"/>
                </a:rPr>
                <a:t>希腊人</a:t>
              </a:r>
              <a:endParaRPr lang="en-GB" sz="2500" b="1" dirty="0">
                <a:solidFill>
                  <a:srgbClr val="FFEA18"/>
                </a:solidFill>
                <a:latin typeface="KaiTi" pitchFamily="49" charset="-122"/>
                <a:ea typeface="KaiTi" pitchFamily="49" charset="-122"/>
                <a:cs typeface="MS Gothic" charset="0"/>
              </a:endParaRPr>
            </a:p>
          </p:txBody>
        </p:sp>
      </p:grpSp>
      <p:grpSp>
        <p:nvGrpSpPr>
          <p:cNvPr id="9" name="Group 48"/>
          <p:cNvGrpSpPr>
            <a:grpSpLocks/>
          </p:cNvGrpSpPr>
          <p:nvPr/>
        </p:nvGrpSpPr>
        <p:grpSpPr bwMode="auto">
          <a:xfrm>
            <a:off x="4848225" y="4241800"/>
            <a:ext cx="3187700" cy="1177925"/>
            <a:chOff x="3359" y="3028"/>
            <a:chExt cx="2209" cy="841"/>
          </a:xfrm>
        </p:grpSpPr>
        <p:grpSp>
          <p:nvGrpSpPr>
            <p:cNvPr id="10" name="Group 36"/>
            <p:cNvGrpSpPr>
              <a:grpSpLocks/>
            </p:cNvGrpSpPr>
            <p:nvPr/>
          </p:nvGrpSpPr>
          <p:grpSpPr bwMode="auto">
            <a:xfrm>
              <a:off x="3359" y="3088"/>
              <a:ext cx="710" cy="781"/>
              <a:chOff x="3473" y="3088"/>
              <a:chExt cx="617" cy="781"/>
            </a:xfrm>
          </p:grpSpPr>
          <p:sp>
            <p:nvSpPr>
              <p:cNvPr id="279578" name="Rectangle 37"/>
              <p:cNvSpPr>
                <a:spLocks noChangeArrowheads="1"/>
              </p:cNvSpPr>
              <p:nvPr/>
            </p:nvSpPr>
            <p:spPr bwMode="auto">
              <a:xfrm>
                <a:off x="3473" y="3088"/>
                <a:ext cx="587" cy="2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eaLnBrk="1" hangingPunct="1">
                  <a:spcBef>
                    <a:spcPts val="1125"/>
                  </a:spcBef>
                  <a:buClr>
                    <a:srgbClr val="FFEA18"/>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TW" altLang="en-US" sz="1800" b="1">
                    <a:solidFill>
                      <a:srgbClr val="FFEA18"/>
                    </a:solidFill>
                    <a:latin typeface="KaiTi" pitchFamily="49" charset="-122"/>
                    <a:ea typeface="KaiTi" pitchFamily="49" charset="-122"/>
                    <a:cs typeface="MS Gothic" charset="0"/>
                  </a:rPr>
                  <a:t>给</a:t>
                </a:r>
                <a:r>
                  <a:rPr lang="en-US" altLang="zh-TW" sz="1800" b="1">
                    <a:solidFill>
                      <a:srgbClr val="FFEA18"/>
                    </a:solidFill>
                    <a:latin typeface="KaiTi" pitchFamily="49" charset="-122"/>
                    <a:ea typeface="KaiTi" pitchFamily="49" charset="-122"/>
                    <a:cs typeface="MS Gothic" charset="0"/>
                  </a:rPr>
                  <a:t>:</a:t>
                </a:r>
                <a:r>
                  <a:rPr lang="zh-TW" altLang="en-US" sz="1800" b="1">
                    <a:solidFill>
                      <a:srgbClr val="FFEA18"/>
                    </a:solidFill>
                    <a:latin typeface="KaiTi" pitchFamily="49" charset="-122"/>
                    <a:ea typeface="KaiTi" pitchFamily="49" charset="-122"/>
                    <a:cs typeface="MS Gothic" charset="0"/>
                  </a:rPr>
                  <a:t> </a:t>
                </a:r>
                <a:endParaRPr lang="en-GB" sz="1800" b="1" dirty="0">
                  <a:solidFill>
                    <a:srgbClr val="FFEA18"/>
                  </a:solidFill>
                  <a:latin typeface="Helvetica" charset="0"/>
                  <a:ea typeface="MS Gothic" charset="0"/>
                  <a:cs typeface="MS Gothic" charset="0"/>
                </a:endParaRPr>
              </a:p>
            </p:txBody>
          </p:sp>
          <p:sp>
            <p:nvSpPr>
              <p:cNvPr id="279579" name="Rectangle 38"/>
              <p:cNvSpPr>
                <a:spLocks noChangeArrowheads="1"/>
              </p:cNvSpPr>
              <p:nvPr/>
            </p:nvSpPr>
            <p:spPr bwMode="auto">
              <a:xfrm>
                <a:off x="3473" y="3442"/>
                <a:ext cx="587" cy="2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1" hangingPunct="1"/>
                <a:endParaRPr lang="en-US">
                  <a:solidFill>
                    <a:srgbClr val="000000"/>
                  </a:solidFill>
                  <a:latin typeface="Times New Roman" charset="0"/>
                  <a:ea typeface="MS Gothic" charset="0"/>
                  <a:cs typeface="MS Gothic" charset="0"/>
                </a:endParaRPr>
              </a:p>
            </p:txBody>
          </p:sp>
          <p:sp>
            <p:nvSpPr>
              <p:cNvPr id="279580" name="Rectangle 39"/>
              <p:cNvSpPr>
                <a:spLocks noChangeArrowheads="1"/>
              </p:cNvSpPr>
              <p:nvPr/>
            </p:nvSpPr>
            <p:spPr bwMode="auto">
              <a:xfrm>
                <a:off x="3473" y="3746"/>
                <a:ext cx="617" cy="1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1" hangingPunct="1"/>
                <a:endParaRPr lang="en-US">
                  <a:solidFill>
                    <a:srgbClr val="000000"/>
                  </a:solidFill>
                  <a:latin typeface="Times New Roman" charset="0"/>
                  <a:ea typeface="MS Gothic" charset="0"/>
                  <a:cs typeface="MS Gothic" charset="0"/>
                </a:endParaRPr>
              </a:p>
            </p:txBody>
          </p:sp>
        </p:grpSp>
        <p:sp>
          <p:nvSpPr>
            <p:cNvPr id="279577" name="Rectangle 40"/>
            <p:cNvSpPr>
              <a:spLocks noChangeArrowheads="1"/>
            </p:cNvSpPr>
            <p:nvPr/>
          </p:nvSpPr>
          <p:spPr bwMode="auto">
            <a:xfrm>
              <a:off x="3792" y="3028"/>
              <a:ext cx="1776" cy="3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eaLnBrk="1" hangingPunct="1">
                <a:spcBef>
                  <a:spcPts val="1575"/>
                </a:spcBef>
                <a:buClr>
                  <a:srgbClr val="FFEA18"/>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TW" altLang="en-US" sz="2500" b="1">
                  <a:solidFill>
                    <a:srgbClr val="FFEA18"/>
                  </a:solidFill>
                  <a:latin typeface="KaiTi" pitchFamily="49" charset="-122"/>
                  <a:ea typeface="KaiTi" pitchFamily="49" charset="-122"/>
                  <a:cs typeface="MS Gothic" charset="0"/>
                </a:rPr>
                <a:t>  教会</a:t>
              </a:r>
              <a:endParaRPr lang="en-GB" sz="2500" b="1" dirty="0">
                <a:solidFill>
                  <a:srgbClr val="FFEA18"/>
                </a:solidFill>
                <a:latin typeface="KaiTi" pitchFamily="49" charset="-122"/>
                <a:ea typeface="KaiTi" pitchFamily="49" charset="-122"/>
                <a:cs typeface="MS Gothic" charset="0"/>
              </a:endParaRPr>
            </a:p>
          </p:txBody>
        </p:sp>
      </p:grpSp>
      <p:sp>
        <p:nvSpPr>
          <p:cNvPr id="279569" name="Text Box 41"/>
          <p:cNvSpPr txBox="1">
            <a:spLocks noChangeArrowheads="1"/>
          </p:cNvSpPr>
          <p:nvPr/>
        </p:nvSpPr>
        <p:spPr bwMode="auto">
          <a:xfrm>
            <a:off x="8747125" y="6350"/>
            <a:ext cx="230188" cy="357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756" tIns="41993" rIns="80756" bIns="4199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125"/>
              </a:spcBef>
              <a:buClr>
                <a:srgbClr val="FFA27C"/>
              </a:buClr>
            </a:pPr>
            <a:r>
              <a:rPr lang="en-GB" sz="1800">
                <a:solidFill>
                  <a:srgbClr val="FFA27C"/>
                </a:solidFill>
                <a:latin typeface="Comic Sans MS" charset="0"/>
                <a:ea typeface="MS Gothic" charset="0"/>
                <a:cs typeface="MS Gothic" charset="0"/>
              </a:rPr>
              <a:t> </a:t>
            </a:r>
          </a:p>
        </p:txBody>
      </p:sp>
      <p:sp>
        <p:nvSpPr>
          <p:cNvPr id="279570" name="Text Box 42"/>
          <p:cNvSpPr txBox="1">
            <a:spLocks noChangeArrowheads="1"/>
          </p:cNvSpPr>
          <p:nvPr/>
        </p:nvSpPr>
        <p:spPr bwMode="auto">
          <a:xfrm>
            <a:off x="8020050" y="6538913"/>
            <a:ext cx="166688"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2048" tIns="41025" rIns="82048" bIns="4102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solidFill>
                <a:srgbClr val="000000"/>
              </a:solidFill>
              <a:ea typeface="MS Gothic" charset="0"/>
              <a:cs typeface="MS Gothic" charset="0"/>
            </a:endParaRPr>
          </a:p>
        </p:txBody>
      </p:sp>
      <p:sp>
        <p:nvSpPr>
          <p:cNvPr id="279571" name="Text Box 43"/>
          <p:cNvSpPr txBox="1">
            <a:spLocks noChangeArrowheads="1"/>
          </p:cNvSpPr>
          <p:nvPr/>
        </p:nvSpPr>
        <p:spPr bwMode="auto">
          <a:xfrm>
            <a:off x="8651875" y="6124575"/>
            <a:ext cx="166688" cy="322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2048" tIns="41025" rIns="82048" bIns="4102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solidFill>
                <a:srgbClr val="000000"/>
              </a:solidFill>
              <a:ea typeface="MS Gothic" charset="0"/>
              <a:cs typeface="MS Gothic" charset="0"/>
            </a:endParaRPr>
          </a:p>
        </p:txBody>
      </p:sp>
      <p:sp>
        <p:nvSpPr>
          <p:cNvPr id="279572" name="Text Box 44"/>
          <p:cNvSpPr txBox="1">
            <a:spLocks noChangeArrowheads="1"/>
          </p:cNvSpPr>
          <p:nvPr/>
        </p:nvSpPr>
        <p:spPr bwMode="auto">
          <a:xfrm>
            <a:off x="8356600" y="6542088"/>
            <a:ext cx="301625" cy="219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756" tIns="41993" rIns="80756" bIns="4199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563"/>
              </a:spcBef>
              <a:buClr>
                <a:srgbClr val="FFFFFF"/>
              </a:buClr>
            </a:pPr>
            <a:r>
              <a:rPr lang="en-GB" sz="900" b="1">
                <a:solidFill>
                  <a:srgbClr val="FFFFFF"/>
                </a:solidFill>
                <a:latin typeface="Comic Sans MS" charset="0"/>
                <a:ea typeface="MS Gothic" charset="0"/>
                <a:cs typeface="MS Gothic" charset="0"/>
              </a:rPr>
              <a:t>17</a:t>
            </a:r>
          </a:p>
        </p:txBody>
      </p:sp>
      <p:sp>
        <p:nvSpPr>
          <p:cNvPr id="279573" name="Text Box 45"/>
          <p:cNvSpPr txBox="1">
            <a:spLocks noChangeArrowheads="1"/>
          </p:cNvSpPr>
          <p:nvPr/>
        </p:nvSpPr>
        <p:spPr bwMode="auto">
          <a:xfrm>
            <a:off x="8694738" y="6484938"/>
            <a:ext cx="269875" cy="295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756" tIns="41993" rIns="80756" bIns="4199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900"/>
              </a:spcBef>
              <a:buClr>
                <a:srgbClr val="FFFFFF"/>
              </a:buClr>
            </a:pPr>
            <a:r>
              <a:rPr lang="en-GB" sz="1400" b="1">
                <a:solidFill>
                  <a:srgbClr val="FFFFFF"/>
                </a:solidFill>
                <a:latin typeface="Comic Sans MS" charset="0"/>
                <a:ea typeface="MS Gothic" charset="0"/>
                <a:cs typeface="MS Gothic" charset="0"/>
              </a:rPr>
              <a:t>4</a:t>
            </a:r>
          </a:p>
        </p:txBody>
      </p:sp>
      <p:sp>
        <p:nvSpPr>
          <p:cNvPr id="48" name="Title 47"/>
          <p:cNvSpPr>
            <a:spLocks noGrp="1"/>
          </p:cNvSpPr>
          <p:nvPr>
            <p:ph type="title" idx="4294967295"/>
          </p:nvPr>
        </p:nvSpPr>
        <p:spPr bwMode="auto">
          <a:xfrm>
            <a:off x="457200" y="228600"/>
            <a:ext cx="7571184" cy="6096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zh-TW" altLang="en-US" sz="2900" b="1">
                <a:solidFill>
                  <a:srgbClr val="FFEA18"/>
                </a:solidFill>
                <a:latin typeface="楷体" pitchFamily="49" charset="-122"/>
                <a:ea typeface="楷体" pitchFamily="49" charset="-122"/>
                <a:cs typeface="MS Gothic" charset="0"/>
              </a:rPr>
              <a:t>  </a:t>
            </a:r>
            <a:r>
              <a:rPr lang="zh-CN" altLang="en-US" sz="4000" b="1">
                <a:solidFill>
                  <a:srgbClr val="FFEA18"/>
                </a:solidFill>
                <a:latin typeface="楷体" pitchFamily="49" charset="-122"/>
                <a:ea typeface="楷体" pitchFamily="49" charset="-122"/>
                <a:cs typeface="MS Gothic" charset="0"/>
              </a:rPr>
              <a:t>福音书的受众</a:t>
            </a:r>
            <a:r>
              <a:rPr lang="en-US" altLang="zh-TW" sz="4000" b="1">
                <a:solidFill>
                  <a:srgbClr val="FFEA18"/>
                </a:solidFill>
                <a:latin typeface="楷体" pitchFamily="49" charset="-122"/>
                <a:ea typeface="楷体" pitchFamily="49" charset="-122"/>
                <a:cs typeface="MS Gothic" charset="0"/>
              </a:rPr>
              <a:t>…</a:t>
            </a:r>
            <a:endParaRPr lang="en-US" sz="4000" dirty="0">
              <a:latin typeface="楷体" pitchFamily="49" charset="-122"/>
              <a:ea typeface="楷体" pitchFamily="49" charset="-122"/>
              <a:cs typeface="MS Gothic" charset="0"/>
            </a:endParaRPr>
          </a:p>
        </p:txBody>
      </p:sp>
      <p:sp>
        <p:nvSpPr>
          <p:cNvPr id="50" name="TextBox 49"/>
          <p:cNvSpPr txBox="1"/>
          <p:nvPr/>
        </p:nvSpPr>
        <p:spPr>
          <a:xfrm>
            <a:off x="8460432" y="0"/>
            <a:ext cx="698178" cy="461665"/>
          </a:xfrm>
          <a:prstGeom prst="rect">
            <a:avLst/>
          </a:prstGeom>
          <a:noFill/>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dirty="0">
                <a:solidFill>
                  <a:srgbClr val="FFFFFF"/>
                </a:solidFill>
                <a:effectLst>
                  <a:outerShdw blurRad="38100" dist="38100" dir="2700000" algn="tl">
                    <a:srgbClr val="000000">
                      <a:alpha val="43137"/>
                    </a:srgbClr>
                  </a:outerShdw>
                </a:effectLst>
                <a:latin typeface="Arial" charset="0"/>
                <a:ea typeface="MS Gothic" charset="0"/>
                <a:cs typeface="MS Gothic" charset="0"/>
              </a:rPr>
              <a:t>51a</a:t>
            </a:r>
          </a:p>
        </p:txBody>
      </p:sp>
    </p:spTree>
    <p:extLst>
      <p:ext uri="{BB962C8B-B14F-4D97-AF65-F5344CB8AC3E}">
        <p14:creationId xmlns:p14="http://schemas.microsoft.com/office/powerpoint/2010/main" val="303569415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iterate type="lt">
                                    <p:tmPct val="0"/>
                                  </p:iterate>
                                  <p:childTnLst>
                                    <p:set>
                                      <p:cBhvr>
                                        <p:cTn id="6" dur="1" fill="hold">
                                          <p:stCondLst>
                                            <p:cond delay="0"/>
                                          </p:stCondLst>
                                        </p:cTn>
                                        <p:tgtEl>
                                          <p:spTgt spid="48"/>
                                        </p:tgtEl>
                                        <p:attrNameLst>
                                          <p:attrName>style.visibility</p:attrName>
                                        </p:attrNameLst>
                                      </p:cBhvr>
                                      <p:to>
                                        <p:strVal val="visible"/>
                                      </p:to>
                                    </p:set>
                                    <p:animEffect transition="in" filter="dissolve">
                                      <p:cBhvr>
                                        <p:cTn id="7" dur="500"/>
                                        <p:tgtEl>
                                          <p:spTgt spid="4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52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100000">
                                          <p:val>
                                            <p:fltVal val="0"/>
                                          </p:val>
                                        </p:tav>
                                        <p:tav>
                                          <p:val>
                                            <p:strVal val="#ppt_w"/>
                                          </p:val>
                                        </p:tav>
                                      </p:tavLst>
                                    </p:anim>
                                    <p:anim calcmode="lin" valueType="num">
                                      <p:cBhvr>
                                        <p:cTn id="13" dur="500" fill="hold"/>
                                        <p:tgtEl>
                                          <p:spTgt spid="3"/>
                                        </p:tgtEl>
                                        <p:attrNameLst>
                                          <p:attrName>ppt_h</p:attrName>
                                        </p:attrNameLst>
                                      </p:cBhvr>
                                      <p:tavLst>
                                        <p:tav tm="100000">
                                          <p:val>
                                            <p:fltVal val="0"/>
                                          </p:val>
                                        </p:tav>
                                        <p:tav>
                                          <p:val>
                                            <p:strVal val="#ppt_h"/>
                                          </p:val>
                                        </p:tav>
                                      </p:tavLst>
                                    </p:anim>
                                    <p:anim calcmode="lin" valueType="num">
                                      <p:cBhvr>
                                        <p:cTn id="14" dur="500" fill="hold"/>
                                        <p:tgtEl>
                                          <p:spTgt spid="3"/>
                                        </p:tgtEl>
                                        <p:attrNameLst>
                                          <p:attrName>ppt_x</p:attrName>
                                        </p:attrNameLst>
                                      </p:cBhvr>
                                      <p:tavLst>
                                        <p:tav tm="100000">
                                          <p:val>
                                            <p:fltVal val="0.5"/>
                                          </p:val>
                                        </p:tav>
                                        <p:tav>
                                          <p:val>
                                            <p:strVal val="#ppt_x"/>
                                          </p:val>
                                        </p:tav>
                                      </p:tavLst>
                                    </p:anim>
                                    <p:anim calcmode="lin" valueType="num">
                                      <p:cBhvr>
                                        <p:cTn id="15" dur="500" fill="hold"/>
                                        <p:tgtEl>
                                          <p:spTgt spid="3"/>
                                        </p:tgtEl>
                                        <p:attrNameLst>
                                          <p:attrName>ppt_y</p:attrName>
                                        </p:attrNameLst>
                                      </p:cBhvr>
                                      <p:tavLst>
                                        <p:tav tm="100000">
                                          <p:val>
                                            <p:fltVal val="0.5"/>
                                          </p:val>
                                        </p:tav>
                                        <p:tav>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3" presetClass="entr" presetSubtype="528"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500" fill="hold"/>
                                        <p:tgtEl>
                                          <p:spTgt spid="5"/>
                                        </p:tgtEl>
                                        <p:attrNameLst>
                                          <p:attrName>ppt_w</p:attrName>
                                        </p:attrNameLst>
                                      </p:cBhvr>
                                      <p:tavLst>
                                        <p:tav tm="100000">
                                          <p:val>
                                            <p:fltVal val="0"/>
                                          </p:val>
                                        </p:tav>
                                        <p:tav>
                                          <p:val>
                                            <p:strVal val="#ppt_w"/>
                                          </p:val>
                                        </p:tav>
                                      </p:tavLst>
                                    </p:anim>
                                    <p:anim calcmode="lin" valueType="num">
                                      <p:cBhvr>
                                        <p:cTn id="21" dur="500" fill="hold"/>
                                        <p:tgtEl>
                                          <p:spTgt spid="5"/>
                                        </p:tgtEl>
                                        <p:attrNameLst>
                                          <p:attrName>ppt_h</p:attrName>
                                        </p:attrNameLst>
                                      </p:cBhvr>
                                      <p:tavLst>
                                        <p:tav tm="100000">
                                          <p:val>
                                            <p:fltVal val="0"/>
                                          </p:val>
                                        </p:tav>
                                        <p:tav>
                                          <p:val>
                                            <p:strVal val="#ppt_h"/>
                                          </p:val>
                                        </p:tav>
                                      </p:tavLst>
                                    </p:anim>
                                    <p:anim calcmode="lin" valueType="num">
                                      <p:cBhvr>
                                        <p:cTn id="22" dur="500" fill="hold"/>
                                        <p:tgtEl>
                                          <p:spTgt spid="5"/>
                                        </p:tgtEl>
                                        <p:attrNameLst>
                                          <p:attrName>ppt_x</p:attrName>
                                        </p:attrNameLst>
                                      </p:cBhvr>
                                      <p:tavLst>
                                        <p:tav tm="100000">
                                          <p:val>
                                            <p:fltVal val="0.5"/>
                                          </p:val>
                                        </p:tav>
                                        <p:tav>
                                          <p:val>
                                            <p:strVal val="#ppt_x"/>
                                          </p:val>
                                        </p:tav>
                                      </p:tavLst>
                                    </p:anim>
                                    <p:anim calcmode="lin" valueType="num">
                                      <p:cBhvr>
                                        <p:cTn id="23" dur="500" fill="hold"/>
                                        <p:tgtEl>
                                          <p:spTgt spid="5"/>
                                        </p:tgtEl>
                                        <p:attrNameLst>
                                          <p:attrName>ppt_y</p:attrName>
                                        </p:attrNameLst>
                                      </p:cBhvr>
                                      <p:tavLst>
                                        <p:tav tm="100000">
                                          <p:val>
                                            <p:fltVal val="0.5"/>
                                          </p:val>
                                        </p:tav>
                                        <p:tav>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3" presetClass="entr" presetSubtype="528"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p:cTn id="28" dur="500" fill="hold"/>
                                        <p:tgtEl>
                                          <p:spTgt spid="7"/>
                                        </p:tgtEl>
                                        <p:attrNameLst>
                                          <p:attrName>ppt_w</p:attrName>
                                        </p:attrNameLst>
                                      </p:cBhvr>
                                      <p:tavLst>
                                        <p:tav tm="100000">
                                          <p:val>
                                            <p:fltVal val="0"/>
                                          </p:val>
                                        </p:tav>
                                        <p:tav>
                                          <p:val>
                                            <p:strVal val="#ppt_w"/>
                                          </p:val>
                                        </p:tav>
                                      </p:tavLst>
                                    </p:anim>
                                    <p:anim calcmode="lin" valueType="num">
                                      <p:cBhvr>
                                        <p:cTn id="29" dur="500" fill="hold"/>
                                        <p:tgtEl>
                                          <p:spTgt spid="7"/>
                                        </p:tgtEl>
                                        <p:attrNameLst>
                                          <p:attrName>ppt_h</p:attrName>
                                        </p:attrNameLst>
                                      </p:cBhvr>
                                      <p:tavLst>
                                        <p:tav tm="100000">
                                          <p:val>
                                            <p:fltVal val="0"/>
                                          </p:val>
                                        </p:tav>
                                        <p:tav>
                                          <p:val>
                                            <p:strVal val="#ppt_h"/>
                                          </p:val>
                                        </p:tav>
                                      </p:tavLst>
                                    </p:anim>
                                    <p:anim calcmode="lin" valueType="num">
                                      <p:cBhvr>
                                        <p:cTn id="30" dur="500" fill="hold"/>
                                        <p:tgtEl>
                                          <p:spTgt spid="7"/>
                                        </p:tgtEl>
                                        <p:attrNameLst>
                                          <p:attrName>ppt_x</p:attrName>
                                        </p:attrNameLst>
                                      </p:cBhvr>
                                      <p:tavLst>
                                        <p:tav tm="100000">
                                          <p:val>
                                            <p:fltVal val="0.5"/>
                                          </p:val>
                                        </p:tav>
                                        <p:tav>
                                          <p:val>
                                            <p:strVal val="#ppt_x"/>
                                          </p:val>
                                        </p:tav>
                                      </p:tavLst>
                                    </p:anim>
                                    <p:anim calcmode="lin" valueType="num">
                                      <p:cBhvr>
                                        <p:cTn id="31" dur="500" fill="hold"/>
                                        <p:tgtEl>
                                          <p:spTgt spid="7"/>
                                        </p:tgtEl>
                                        <p:attrNameLst>
                                          <p:attrName>ppt_y</p:attrName>
                                        </p:attrNameLst>
                                      </p:cBhvr>
                                      <p:tavLst>
                                        <p:tav tm="100000">
                                          <p:val>
                                            <p:fltVal val="0.5"/>
                                          </p:val>
                                        </p:tav>
                                        <p:tav>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1" presetClass="entr" presetSubtype="0" fill="hold" nodeType="clickEffect">
                                  <p:stCondLst>
                                    <p:cond delay="0"/>
                                  </p:stCondLst>
                                  <p:childTnLst>
                                    <p:set>
                                      <p:cBhvr>
                                        <p:cTn id="35" dur="1" fill="hold">
                                          <p:stCondLst>
                                            <p:cond delay="0"/>
                                          </p:stCondLst>
                                        </p:cTn>
                                        <p:tgtEl>
                                          <p:spTgt spid="9"/>
                                        </p:tgtEl>
                                        <p:attrNameLst>
                                          <p:attrName>style.visibility</p:attrName>
                                        </p:attrNameLst>
                                      </p:cBhvr>
                                      <p:to>
                                        <p:strVal val="visible"/>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1" presetClass="entr" presetSubtype="0" fill="hold" nodeType="clickEffect">
                                  <p:stCondLst>
                                    <p:cond delay="0"/>
                                  </p:stCondLst>
                                  <p:childTnLst>
                                    <p:set>
                                      <p:cBhvr>
                                        <p:cTn id="39"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1" name="AutoShape 1"/>
          <p:cNvSpPr>
            <a:spLocks noChangeArrowheads="1"/>
          </p:cNvSpPr>
          <p:nvPr/>
        </p:nvSpPr>
        <p:spPr bwMode="auto">
          <a:xfrm>
            <a:off x="4724400" y="3544888"/>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pPr eaLnBrk="1" hangingPunct="1"/>
            <a:endParaRPr lang="en-US">
              <a:solidFill>
                <a:srgbClr val="000000"/>
              </a:solidFill>
              <a:latin typeface="Times New Roman" charset="0"/>
              <a:ea typeface="MS Gothic" charset="0"/>
              <a:cs typeface="MS Gothic" charset="0"/>
            </a:endParaRPr>
          </a:p>
        </p:txBody>
      </p:sp>
      <p:pic>
        <p:nvPicPr>
          <p:cNvPr id="281602"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44488" y="231775"/>
            <a:ext cx="8401050" cy="6402388"/>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pic>
      <p:sp>
        <p:nvSpPr>
          <p:cNvPr id="281603" name="Rectangle 3"/>
          <p:cNvSpPr>
            <a:spLocks noChangeArrowheads="1"/>
          </p:cNvSpPr>
          <p:nvPr/>
        </p:nvSpPr>
        <p:spPr bwMode="auto">
          <a:xfrm>
            <a:off x="153988" y="6554788"/>
            <a:ext cx="1322387" cy="212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2048" tIns="41025" rIns="82048" bIns="41025" anchor="ctr"/>
          <a:lstStyle/>
          <a:p>
            <a:pPr eaLnBrk="1" hangingPunct="1"/>
            <a:endParaRPr lang="en-US">
              <a:solidFill>
                <a:srgbClr val="000000"/>
              </a:solidFill>
              <a:latin typeface="Times New Roman" charset="0"/>
              <a:ea typeface="MS Gothic" charset="0"/>
              <a:cs typeface="MS Gothic" charset="0"/>
            </a:endParaRPr>
          </a:p>
        </p:txBody>
      </p:sp>
      <p:sp>
        <p:nvSpPr>
          <p:cNvPr id="281604" name="Rectangle 4"/>
          <p:cNvSpPr>
            <a:spLocks noChangeArrowheads="1"/>
          </p:cNvSpPr>
          <p:nvPr/>
        </p:nvSpPr>
        <p:spPr bwMode="auto">
          <a:xfrm>
            <a:off x="1139825" y="762000"/>
            <a:ext cx="6802438" cy="5454650"/>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82048" tIns="41025" rIns="82048" bIns="41025" anchor="ctr"/>
          <a:lstStyle/>
          <a:p>
            <a:pPr eaLnBrk="1" hangingPunct="1"/>
            <a:endParaRPr lang="en-US">
              <a:solidFill>
                <a:srgbClr val="000000"/>
              </a:solidFill>
              <a:latin typeface="Times New Roman" charset="0"/>
              <a:ea typeface="MS Gothic" charset="0"/>
              <a:cs typeface="MS Gothic" charset="0"/>
            </a:endParaRPr>
          </a:p>
        </p:txBody>
      </p:sp>
      <p:sp>
        <p:nvSpPr>
          <p:cNvPr id="281605" name="AutoShape 5"/>
          <p:cNvSpPr>
            <a:spLocks noChangeArrowheads="1"/>
          </p:cNvSpPr>
          <p:nvPr/>
        </p:nvSpPr>
        <p:spPr bwMode="auto">
          <a:xfrm>
            <a:off x="4725988" y="889000"/>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pPr eaLnBrk="1" hangingPunct="1"/>
            <a:endParaRPr lang="en-US">
              <a:solidFill>
                <a:srgbClr val="000000"/>
              </a:solidFill>
              <a:latin typeface="Times New Roman" charset="0"/>
              <a:ea typeface="MS Gothic" charset="0"/>
              <a:cs typeface="MS Gothic" charset="0"/>
            </a:endParaRPr>
          </a:p>
        </p:txBody>
      </p:sp>
      <p:sp>
        <p:nvSpPr>
          <p:cNvPr id="281606" name="AutoShape 6"/>
          <p:cNvSpPr>
            <a:spLocks noChangeArrowheads="1"/>
          </p:cNvSpPr>
          <p:nvPr/>
        </p:nvSpPr>
        <p:spPr bwMode="auto">
          <a:xfrm>
            <a:off x="1339850" y="3565525"/>
            <a:ext cx="3001963"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pPr eaLnBrk="1" hangingPunct="1"/>
            <a:endParaRPr lang="en-US">
              <a:solidFill>
                <a:srgbClr val="000000"/>
              </a:solidFill>
              <a:latin typeface="Times New Roman" charset="0"/>
              <a:ea typeface="MS Gothic" charset="0"/>
              <a:cs typeface="MS Gothic" charset="0"/>
            </a:endParaRPr>
          </a:p>
        </p:txBody>
      </p:sp>
      <p:sp>
        <p:nvSpPr>
          <p:cNvPr id="281607" name="AutoShape 7"/>
          <p:cNvSpPr>
            <a:spLocks noChangeArrowheads="1"/>
          </p:cNvSpPr>
          <p:nvPr/>
        </p:nvSpPr>
        <p:spPr bwMode="auto">
          <a:xfrm>
            <a:off x="1338263" y="882650"/>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pPr eaLnBrk="1" hangingPunct="1"/>
            <a:endParaRPr lang="en-US">
              <a:solidFill>
                <a:srgbClr val="000000"/>
              </a:solidFill>
              <a:latin typeface="Times New Roman" charset="0"/>
              <a:ea typeface="MS Gothic" charset="0"/>
              <a:cs typeface="MS Gothic" charset="0"/>
            </a:endParaRPr>
          </a:p>
        </p:txBody>
      </p:sp>
      <p:grpSp>
        <p:nvGrpSpPr>
          <p:cNvPr id="2" name="Group 8"/>
          <p:cNvGrpSpPr>
            <a:grpSpLocks/>
          </p:cNvGrpSpPr>
          <p:nvPr/>
        </p:nvGrpSpPr>
        <p:grpSpPr bwMode="auto">
          <a:xfrm>
            <a:off x="1412875" y="946150"/>
            <a:ext cx="3860800" cy="3332163"/>
            <a:chOff x="979" y="675"/>
            <a:chExt cx="2675" cy="2379"/>
          </a:xfrm>
        </p:grpSpPr>
        <p:sp>
          <p:nvSpPr>
            <p:cNvPr id="281661" name="Rectangle 9"/>
            <p:cNvSpPr>
              <a:spLocks noChangeArrowheads="1"/>
            </p:cNvSpPr>
            <p:nvPr/>
          </p:nvSpPr>
          <p:spPr bwMode="auto">
            <a:xfrm>
              <a:off x="3336" y="675"/>
              <a:ext cx="286" cy="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eaLnBrk="1" hangingPunct="1">
                <a:spcBef>
                  <a:spcPts val="2250"/>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FAFD00"/>
                  </a:solidFill>
                  <a:latin typeface="Helvetica" charset="0"/>
                  <a:ea typeface="MS Gothic" charset="0"/>
                  <a:cs typeface="MS Gothic" charset="0"/>
                </a:rPr>
                <a:t>2</a:t>
              </a:r>
            </a:p>
          </p:txBody>
        </p:sp>
        <p:sp>
          <p:nvSpPr>
            <p:cNvPr id="281662" name="Rectangle 10"/>
            <p:cNvSpPr>
              <a:spLocks noChangeArrowheads="1"/>
            </p:cNvSpPr>
            <p:nvPr/>
          </p:nvSpPr>
          <p:spPr bwMode="auto">
            <a:xfrm>
              <a:off x="989" y="2598"/>
              <a:ext cx="286" cy="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eaLnBrk="1" hangingPunct="1">
                <a:spcBef>
                  <a:spcPts val="2250"/>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FAFD00"/>
                  </a:solidFill>
                  <a:latin typeface="Helvetica" charset="0"/>
                  <a:ea typeface="MS Gothic" charset="0"/>
                  <a:cs typeface="MS Gothic" charset="0"/>
                </a:rPr>
                <a:t>3</a:t>
              </a:r>
            </a:p>
          </p:txBody>
        </p:sp>
        <p:sp>
          <p:nvSpPr>
            <p:cNvPr id="281663" name="Rectangle 11"/>
            <p:cNvSpPr>
              <a:spLocks noChangeArrowheads="1"/>
            </p:cNvSpPr>
            <p:nvPr/>
          </p:nvSpPr>
          <p:spPr bwMode="auto">
            <a:xfrm>
              <a:off x="3368" y="2587"/>
              <a:ext cx="286" cy="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eaLnBrk="1" hangingPunct="1">
                <a:spcBef>
                  <a:spcPts val="2250"/>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FAFD00"/>
                  </a:solidFill>
                  <a:latin typeface="Helvetica" charset="0"/>
                  <a:ea typeface="MS Gothic" charset="0"/>
                  <a:cs typeface="MS Gothic" charset="0"/>
                </a:rPr>
                <a:t>4</a:t>
              </a:r>
            </a:p>
          </p:txBody>
        </p:sp>
        <p:sp>
          <p:nvSpPr>
            <p:cNvPr id="281664" name="Rectangle 12"/>
            <p:cNvSpPr>
              <a:spLocks noChangeArrowheads="1"/>
            </p:cNvSpPr>
            <p:nvPr/>
          </p:nvSpPr>
          <p:spPr bwMode="auto">
            <a:xfrm>
              <a:off x="979" y="687"/>
              <a:ext cx="286" cy="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eaLnBrk="1" hangingPunct="1">
                <a:spcBef>
                  <a:spcPts val="2250"/>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FAFD00"/>
                  </a:solidFill>
                  <a:latin typeface="Helvetica" charset="0"/>
                  <a:ea typeface="MS Gothic" charset="0"/>
                  <a:cs typeface="MS Gothic" charset="0"/>
                </a:rPr>
                <a:t>1</a:t>
              </a:r>
            </a:p>
          </p:txBody>
        </p:sp>
      </p:grpSp>
      <p:sp>
        <p:nvSpPr>
          <p:cNvPr id="281609" name="Rectangle 13"/>
          <p:cNvSpPr>
            <a:spLocks noChangeArrowheads="1"/>
          </p:cNvSpPr>
          <p:nvPr/>
        </p:nvSpPr>
        <p:spPr bwMode="auto">
          <a:xfrm>
            <a:off x="2287588" y="3692525"/>
            <a:ext cx="2036762" cy="5726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eaLnBrk="1" hangingPunct="1">
              <a:spcBef>
                <a:spcPts val="2025"/>
              </a:spcBef>
              <a:buClr>
                <a:srgbClr val="66FF99"/>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TW" altLang="en-US" sz="3200" b="1" dirty="0">
                <a:solidFill>
                  <a:srgbClr val="66FF99"/>
                </a:solidFill>
                <a:latin typeface="KaiTi" pitchFamily="49" charset="-122"/>
                <a:ea typeface="KaiTi" pitchFamily="49" charset="-122"/>
                <a:cs typeface="MS Gothic" charset="0"/>
              </a:rPr>
              <a:t>路加</a:t>
            </a:r>
            <a:endParaRPr lang="en-GB" sz="3200" b="1" dirty="0">
              <a:solidFill>
                <a:srgbClr val="66FF99"/>
              </a:solidFill>
              <a:latin typeface="KaiTi" pitchFamily="49" charset="-122"/>
              <a:ea typeface="KaiTi" pitchFamily="49" charset="-122"/>
              <a:cs typeface="MS Gothic" charset="0"/>
            </a:endParaRPr>
          </a:p>
        </p:txBody>
      </p:sp>
      <p:sp>
        <p:nvSpPr>
          <p:cNvPr id="281610" name="Rectangle 14"/>
          <p:cNvSpPr>
            <a:spLocks noChangeArrowheads="1"/>
          </p:cNvSpPr>
          <p:nvPr/>
        </p:nvSpPr>
        <p:spPr bwMode="auto">
          <a:xfrm>
            <a:off x="1757363" y="1004888"/>
            <a:ext cx="2355850" cy="5726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eaLnBrk="1" hangingPunct="1">
              <a:spcBef>
                <a:spcPts val="2025"/>
              </a:spcBef>
              <a:buClr>
                <a:srgbClr val="66FF99"/>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TW" altLang="en-US" sz="3200" b="1">
                <a:solidFill>
                  <a:srgbClr val="66FF99"/>
                </a:solidFill>
                <a:latin typeface="Helvetica" charset="0"/>
                <a:ea typeface="MS Gothic" charset="0"/>
                <a:cs typeface="MS Gothic" charset="0"/>
              </a:rPr>
              <a:t>  </a:t>
            </a:r>
            <a:r>
              <a:rPr lang="zh-TW" altLang="en-US" sz="3200" b="1">
                <a:solidFill>
                  <a:srgbClr val="66FF99"/>
                </a:solidFill>
                <a:latin typeface="KaiTi" pitchFamily="49" charset="-122"/>
                <a:ea typeface="KaiTi" pitchFamily="49" charset="-122"/>
                <a:cs typeface="MS Gothic" charset="0"/>
              </a:rPr>
              <a:t>马太</a:t>
            </a:r>
            <a:endParaRPr lang="en-GB" sz="3200" b="1" dirty="0">
              <a:solidFill>
                <a:srgbClr val="66FF99"/>
              </a:solidFill>
              <a:latin typeface="KaiTi" pitchFamily="49" charset="-122"/>
              <a:ea typeface="KaiTi" pitchFamily="49" charset="-122"/>
              <a:cs typeface="MS Gothic" charset="0"/>
            </a:endParaRPr>
          </a:p>
        </p:txBody>
      </p:sp>
      <p:sp>
        <p:nvSpPr>
          <p:cNvPr id="281611" name="Rectangle 15"/>
          <p:cNvSpPr>
            <a:spLocks noChangeArrowheads="1"/>
          </p:cNvSpPr>
          <p:nvPr/>
        </p:nvSpPr>
        <p:spPr bwMode="auto">
          <a:xfrm>
            <a:off x="5588000" y="1025525"/>
            <a:ext cx="2036763" cy="5726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eaLnBrk="1" hangingPunct="1">
              <a:spcBef>
                <a:spcPts val="2025"/>
              </a:spcBef>
              <a:buClr>
                <a:srgbClr val="66FF99"/>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TW" altLang="en-US" sz="3200" b="1">
                <a:solidFill>
                  <a:srgbClr val="66FF99"/>
                </a:solidFill>
                <a:latin typeface="KaiTi" pitchFamily="49" charset="-122"/>
                <a:ea typeface="KaiTi" pitchFamily="49" charset="-122"/>
                <a:cs typeface="MS Gothic" charset="0"/>
              </a:rPr>
              <a:t>马可</a:t>
            </a:r>
            <a:endParaRPr lang="en-GB" sz="3200" b="1" dirty="0">
              <a:solidFill>
                <a:srgbClr val="66FF99"/>
              </a:solidFill>
              <a:latin typeface="KaiTi" pitchFamily="49" charset="-122"/>
              <a:ea typeface="KaiTi" pitchFamily="49" charset="-122"/>
              <a:cs typeface="MS Gothic" charset="0"/>
            </a:endParaRPr>
          </a:p>
        </p:txBody>
      </p:sp>
      <p:sp>
        <p:nvSpPr>
          <p:cNvPr id="281612" name="Rectangle 16"/>
          <p:cNvSpPr>
            <a:spLocks noChangeArrowheads="1"/>
          </p:cNvSpPr>
          <p:nvPr/>
        </p:nvSpPr>
        <p:spPr bwMode="auto">
          <a:xfrm>
            <a:off x="5759450" y="3684588"/>
            <a:ext cx="1476375" cy="566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eaLnBrk="1" hangingPunct="1">
              <a:spcBef>
                <a:spcPts val="2025"/>
              </a:spcBef>
              <a:buClr>
                <a:srgbClr val="66FF99"/>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200" b="1">
                <a:solidFill>
                  <a:srgbClr val="66FF99"/>
                </a:solidFill>
                <a:latin typeface="Helvetica" charset="0"/>
                <a:ea typeface="MS Gothic" charset="0"/>
                <a:cs typeface="MS Gothic" charset="0"/>
              </a:rPr>
              <a:t>JOHN</a:t>
            </a:r>
          </a:p>
        </p:txBody>
      </p:sp>
      <p:sp>
        <p:nvSpPr>
          <p:cNvPr id="281613" name="Rectangle 17"/>
          <p:cNvSpPr>
            <a:spLocks noChangeArrowheads="1"/>
          </p:cNvSpPr>
          <p:nvPr/>
        </p:nvSpPr>
        <p:spPr bwMode="auto">
          <a:xfrm>
            <a:off x="2159000" y="1560513"/>
            <a:ext cx="1766888" cy="464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eaLnBrk="1" hangingPunct="1">
              <a:spcBef>
                <a:spcPts val="1575"/>
              </a:spcBef>
              <a:buClr>
                <a:srgbClr val="CECECE"/>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2500" b="1">
                <a:solidFill>
                  <a:srgbClr val="CECECE"/>
                </a:solidFill>
                <a:latin typeface="Helvetica" charset="0"/>
                <a:ea typeface="MS Gothic" charset="0"/>
                <a:cs typeface="MS Gothic" charset="0"/>
              </a:rPr>
              <a:t>   </a:t>
            </a:r>
            <a:r>
              <a:rPr lang="zh-TW" altLang="en-US" sz="2500" b="1">
                <a:solidFill>
                  <a:srgbClr val="CECECE"/>
                </a:solidFill>
                <a:latin typeface="KaiTi" pitchFamily="49" charset="-122"/>
                <a:ea typeface="KaiTi" pitchFamily="49" charset="-122"/>
                <a:cs typeface="MS Gothic" charset="0"/>
              </a:rPr>
              <a:t>犹太人</a:t>
            </a:r>
            <a:endParaRPr lang="en-GB" sz="2500" b="1" dirty="0">
              <a:solidFill>
                <a:srgbClr val="CECECE"/>
              </a:solidFill>
              <a:latin typeface="KaiTi" pitchFamily="49" charset="-122"/>
              <a:ea typeface="KaiTi" pitchFamily="49" charset="-122"/>
              <a:cs typeface="MS Gothic" charset="0"/>
            </a:endParaRPr>
          </a:p>
        </p:txBody>
      </p:sp>
      <p:sp>
        <p:nvSpPr>
          <p:cNvPr id="281614" name="Rectangle 18"/>
          <p:cNvSpPr>
            <a:spLocks noChangeArrowheads="1"/>
          </p:cNvSpPr>
          <p:nvPr/>
        </p:nvSpPr>
        <p:spPr bwMode="auto">
          <a:xfrm>
            <a:off x="5899150" y="1570038"/>
            <a:ext cx="1766888" cy="464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eaLnBrk="1" hangingPunct="1">
              <a:spcBef>
                <a:spcPts val="1575"/>
              </a:spcBef>
              <a:buClr>
                <a:srgbClr val="CECECE"/>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TW" altLang="en-US" sz="2500" b="1">
                <a:solidFill>
                  <a:srgbClr val="CECECE"/>
                </a:solidFill>
                <a:latin typeface="KaiTi" pitchFamily="49" charset="-122"/>
                <a:ea typeface="KaiTi" pitchFamily="49" charset="-122"/>
                <a:cs typeface="MS Gothic" charset="0"/>
              </a:rPr>
              <a:t>罗马人</a:t>
            </a:r>
            <a:endParaRPr lang="en-GB" sz="2500" b="1" dirty="0">
              <a:solidFill>
                <a:srgbClr val="CECECE"/>
              </a:solidFill>
              <a:latin typeface="KaiTi" pitchFamily="49" charset="-122"/>
              <a:ea typeface="KaiTi" pitchFamily="49" charset="-122"/>
              <a:cs typeface="MS Gothic" charset="0"/>
            </a:endParaRPr>
          </a:p>
        </p:txBody>
      </p:sp>
      <p:sp>
        <p:nvSpPr>
          <p:cNvPr id="281615" name="Rectangle 19"/>
          <p:cNvSpPr>
            <a:spLocks noChangeArrowheads="1"/>
          </p:cNvSpPr>
          <p:nvPr/>
        </p:nvSpPr>
        <p:spPr bwMode="auto">
          <a:xfrm>
            <a:off x="2462213" y="4237038"/>
            <a:ext cx="1766887" cy="464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eaLnBrk="1" hangingPunct="1">
              <a:spcBef>
                <a:spcPts val="1575"/>
              </a:spcBef>
              <a:buClr>
                <a:srgbClr val="CECECE"/>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TW" altLang="en-US" sz="2500" b="1">
                <a:solidFill>
                  <a:srgbClr val="CECECE"/>
                </a:solidFill>
                <a:latin typeface="KaiTi" pitchFamily="49" charset="-122"/>
                <a:ea typeface="KaiTi" pitchFamily="49" charset="-122"/>
                <a:cs typeface="MS Gothic" charset="0"/>
              </a:rPr>
              <a:t>希腊人</a:t>
            </a:r>
            <a:endParaRPr lang="en-GB" sz="2500" b="1" dirty="0">
              <a:solidFill>
                <a:srgbClr val="CECECE"/>
              </a:solidFill>
              <a:latin typeface="KaiTi" pitchFamily="49" charset="-122"/>
              <a:ea typeface="KaiTi" pitchFamily="49" charset="-122"/>
              <a:cs typeface="MS Gothic" charset="0"/>
            </a:endParaRPr>
          </a:p>
        </p:txBody>
      </p:sp>
      <p:sp>
        <p:nvSpPr>
          <p:cNvPr id="281616" name="Rectangle 20"/>
          <p:cNvSpPr>
            <a:spLocks noChangeArrowheads="1"/>
          </p:cNvSpPr>
          <p:nvPr/>
        </p:nvSpPr>
        <p:spPr bwMode="auto">
          <a:xfrm>
            <a:off x="5895975" y="4241800"/>
            <a:ext cx="17653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eaLnBrk="1" hangingPunct="1">
              <a:spcBef>
                <a:spcPts val="1575"/>
              </a:spcBef>
              <a:buClr>
                <a:srgbClr val="CECECE"/>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2500" b="1">
                <a:solidFill>
                  <a:srgbClr val="CECECE"/>
                </a:solidFill>
                <a:latin typeface="Helvetica" charset="0"/>
                <a:ea typeface="MS Gothic" charset="0"/>
                <a:cs typeface="MS Gothic" charset="0"/>
              </a:rPr>
              <a:t>CHURCH</a:t>
            </a:r>
          </a:p>
        </p:txBody>
      </p:sp>
      <p:sp>
        <p:nvSpPr>
          <p:cNvPr id="281617" name="Rectangle 21"/>
          <p:cNvSpPr>
            <a:spLocks noChangeArrowheads="1"/>
          </p:cNvSpPr>
          <p:nvPr/>
        </p:nvSpPr>
        <p:spPr bwMode="auto">
          <a:xfrm>
            <a:off x="1652588" y="1647825"/>
            <a:ext cx="903188" cy="354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81079" tIns="39732" rIns="81079" bIns="39732">
            <a:spAutoFit/>
          </a:bodyPr>
          <a:lstStyle/>
          <a:p>
            <a:pPr eaLnBrk="1" hangingPunct="1">
              <a:spcBef>
                <a:spcPts val="1125"/>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TW" altLang="en-US" sz="1800" b="1">
                <a:solidFill>
                  <a:srgbClr val="FAFD00"/>
                </a:solidFill>
                <a:latin typeface="KaiTi" pitchFamily="49" charset="-122"/>
                <a:ea typeface="KaiTi" pitchFamily="49" charset="-122"/>
                <a:cs typeface="MS Gothic" charset="0"/>
              </a:rPr>
              <a:t>给</a:t>
            </a:r>
            <a:r>
              <a:rPr lang="en-GB" sz="1800" b="1">
                <a:solidFill>
                  <a:srgbClr val="FAFD00"/>
                </a:solidFill>
                <a:latin typeface="KaiTi" pitchFamily="49" charset="-122"/>
                <a:ea typeface="KaiTi" pitchFamily="49" charset="-122"/>
                <a:cs typeface="MS Gothic" charset="0"/>
              </a:rPr>
              <a:t>:</a:t>
            </a:r>
            <a:endParaRPr lang="en-GB" sz="1800" b="1" dirty="0">
              <a:solidFill>
                <a:srgbClr val="FAFD00"/>
              </a:solidFill>
              <a:latin typeface="KaiTi" pitchFamily="49" charset="-122"/>
              <a:ea typeface="KaiTi" pitchFamily="49" charset="-122"/>
              <a:cs typeface="MS Gothic" charset="0"/>
            </a:endParaRPr>
          </a:p>
        </p:txBody>
      </p:sp>
      <p:sp>
        <p:nvSpPr>
          <p:cNvPr id="281618" name="Rectangle 22"/>
          <p:cNvSpPr>
            <a:spLocks noChangeArrowheads="1"/>
          </p:cNvSpPr>
          <p:nvPr/>
        </p:nvSpPr>
        <p:spPr bwMode="auto">
          <a:xfrm>
            <a:off x="1652588" y="2568575"/>
            <a:ext cx="890587" cy="173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2048" tIns="41025" rIns="82048" bIns="41025" anchor="ctr"/>
          <a:lstStyle/>
          <a:p>
            <a:pPr eaLnBrk="1" hangingPunct="1"/>
            <a:endParaRPr lang="en-US">
              <a:solidFill>
                <a:srgbClr val="000000"/>
              </a:solidFill>
              <a:latin typeface="Times New Roman" charset="0"/>
              <a:ea typeface="MS Gothic" charset="0"/>
              <a:cs typeface="MS Gothic" charset="0"/>
            </a:endParaRPr>
          </a:p>
        </p:txBody>
      </p:sp>
      <p:sp>
        <p:nvSpPr>
          <p:cNvPr id="281619" name="Rectangle 23"/>
          <p:cNvSpPr>
            <a:spLocks noChangeArrowheads="1"/>
          </p:cNvSpPr>
          <p:nvPr/>
        </p:nvSpPr>
        <p:spPr bwMode="auto">
          <a:xfrm>
            <a:off x="5070475" y="1658938"/>
            <a:ext cx="846138" cy="354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eaLnBrk="1" hangingPunct="1">
              <a:spcBef>
                <a:spcPts val="1125"/>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TW" altLang="en-US" sz="1800" b="1">
                <a:solidFill>
                  <a:srgbClr val="FAFD00"/>
                </a:solidFill>
                <a:latin typeface="KaiTi" pitchFamily="49" charset="-122"/>
                <a:ea typeface="KaiTi" pitchFamily="49" charset="-122"/>
                <a:cs typeface="MS Gothic" charset="0"/>
              </a:rPr>
              <a:t>给</a:t>
            </a:r>
            <a:r>
              <a:rPr lang="en-GB" sz="1800" b="1">
                <a:solidFill>
                  <a:srgbClr val="FAFD00"/>
                </a:solidFill>
                <a:latin typeface="Helvetica" charset="0"/>
                <a:ea typeface="MS Gothic" charset="0"/>
                <a:cs typeface="MS Gothic" charset="0"/>
              </a:rPr>
              <a:t>:</a:t>
            </a:r>
            <a:endParaRPr lang="en-GB" sz="1800" b="1" dirty="0">
              <a:solidFill>
                <a:srgbClr val="FAFD00"/>
              </a:solidFill>
              <a:latin typeface="Helvetica" charset="0"/>
              <a:ea typeface="MS Gothic" charset="0"/>
              <a:cs typeface="MS Gothic" charset="0"/>
            </a:endParaRPr>
          </a:p>
        </p:txBody>
      </p:sp>
      <p:sp>
        <p:nvSpPr>
          <p:cNvPr id="281620" name="Rectangle 24"/>
          <p:cNvSpPr>
            <a:spLocks noChangeArrowheads="1"/>
          </p:cNvSpPr>
          <p:nvPr/>
        </p:nvSpPr>
        <p:spPr bwMode="auto">
          <a:xfrm>
            <a:off x="5070475" y="2579688"/>
            <a:ext cx="890588" cy="173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2048" tIns="41025" rIns="82048" bIns="41025" anchor="ctr"/>
          <a:lstStyle/>
          <a:p>
            <a:pPr eaLnBrk="1" hangingPunct="1"/>
            <a:endParaRPr lang="en-US">
              <a:solidFill>
                <a:srgbClr val="000000"/>
              </a:solidFill>
              <a:latin typeface="Times New Roman" charset="0"/>
              <a:ea typeface="MS Gothic" charset="0"/>
              <a:cs typeface="MS Gothic" charset="0"/>
            </a:endParaRPr>
          </a:p>
        </p:txBody>
      </p:sp>
      <p:grpSp>
        <p:nvGrpSpPr>
          <p:cNvPr id="3" name="Group 25"/>
          <p:cNvGrpSpPr>
            <a:grpSpLocks/>
          </p:cNvGrpSpPr>
          <p:nvPr/>
        </p:nvGrpSpPr>
        <p:grpSpPr bwMode="auto">
          <a:xfrm>
            <a:off x="1652588" y="2070100"/>
            <a:ext cx="2538412" cy="469900"/>
            <a:chOff x="1145" y="1478"/>
            <a:chExt cx="1759" cy="336"/>
          </a:xfrm>
        </p:grpSpPr>
        <p:sp>
          <p:nvSpPr>
            <p:cNvPr id="281659" name="Rectangle 26"/>
            <p:cNvSpPr>
              <a:spLocks noChangeArrowheads="1"/>
            </p:cNvSpPr>
            <p:nvPr/>
          </p:nvSpPr>
          <p:spPr bwMode="auto">
            <a:xfrm>
              <a:off x="1145" y="1530"/>
              <a:ext cx="587" cy="2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eaLnBrk="1" hangingPunct="1">
                <a:spcBef>
                  <a:spcPts val="1125"/>
                </a:spcBef>
                <a:buClr>
                  <a:srgbClr val="FFEA18"/>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TW" altLang="en-US" sz="1800" b="1">
                  <a:solidFill>
                    <a:srgbClr val="FFEA18"/>
                  </a:solidFill>
                  <a:latin typeface="KaiTi" pitchFamily="49" charset="-122"/>
                  <a:ea typeface="KaiTi" pitchFamily="49" charset="-122"/>
                  <a:cs typeface="MS Gothic" charset="0"/>
                </a:rPr>
                <a:t>为</a:t>
              </a:r>
              <a:r>
                <a:rPr lang="en-GB" sz="1800" b="1">
                  <a:solidFill>
                    <a:srgbClr val="FFEA18"/>
                  </a:solidFill>
                  <a:latin typeface="Helvetica" charset="0"/>
                  <a:ea typeface="MS Gothic" charset="0"/>
                  <a:cs typeface="MS Gothic" charset="0"/>
                </a:rPr>
                <a:t>:</a:t>
              </a:r>
              <a:endParaRPr lang="en-GB" sz="1800" b="1" dirty="0">
                <a:solidFill>
                  <a:srgbClr val="FFEA18"/>
                </a:solidFill>
                <a:latin typeface="Helvetica" charset="0"/>
                <a:ea typeface="MS Gothic" charset="0"/>
                <a:cs typeface="MS Gothic" charset="0"/>
              </a:endParaRPr>
            </a:p>
          </p:txBody>
        </p:sp>
        <p:sp>
          <p:nvSpPr>
            <p:cNvPr id="281660" name="Rectangle 27"/>
            <p:cNvSpPr>
              <a:spLocks noChangeArrowheads="1"/>
            </p:cNvSpPr>
            <p:nvPr/>
          </p:nvSpPr>
          <p:spPr bwMode="auto">
            <a:xfrm>
              <a:off x="1680" y="1478"/>
              <a:ext cx="1224" cy="3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eaLnBrk="1" hangingPunct="1">
                <a:spcBef>
                  <a:spcPts val="1575"/>
                </a:spcBef>
                <a:buClr>
                  <a:srgbClr val="FFEA18"/>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TW" altLang="en-US" sz="2500" b="1" dirty="0">
                  <a:solidFill>
                    <a:srgbClr val="FFEA18"/>
                  </a:solidFill>
                  <a:latin typeface="KaiTi" pitchFamily="49" charset="-122"/>
                  <a:ea typeface="KaiTi" pitchFamily="49" charset="-122"/>
                  <a:cs typeface="MS Gothic" charset="0"/>
                </a:rPr>
                <a:t>君王</a:t>
              </a:r>
              <a:endParaRPr lang="en-GB" sz="2500" b="1" dirty="0">
                <a:solidFill>
                  <a:srgbClr val="FFEA18"/>
                </a:solidFill>
                <a:latin typeface="KaiTi" pitchFamily="49" charset="-122"/>
                <a:ea typeface="KaiTi" pitchFamily="49" charset="-122"/>
                <a:cs typeface="MS Gothic" charset="0"/>
              </a:endParaRPr>
            </a:p>
          </p:txBody>
        </p:sp>
      </p:grpSp>
      <p:grpSp>
        <p:nvGrpSpPr>
          <p:cNvPr id="4" name="Group 28"/>
          <p:cNvGrpSpPr>
            <a:grpSpLocks/>
          </p:cNvGrpSpPr>
          <p:nvPr/>
        </p:nvGrpSpPr>
        <p:grpSpPr bwMode="auto">
          <a:xfrm>
            <a:off x="5070475" y="2065338"/>
            <a:ext cx="2578100" cy="469900"/>
            <a:chOff x="3513" y="1474"/>
            <a:chExt cx="1787" cy="336"/>
          </a:xfrm>
        </p:grpSpPr>
        <p:sp>
          <p:nvSpPr>
            <p:cNvPr id="281657" name="Rectangle 29"/>
            <p:cNvSpPr>
              <a:spLocks noChangeArrowheads="1"/>
            </p:cNvSpPr>
            <p:nvPr/>
          </p:nvSpPr>
          <p:spPr bwMode="auto">
            <a:xfrm>
              <a:off x="3513" y="1538"/>
              <a:ext cx="586" cy="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eaLnBrk="1" hangingPunct="1">
                <a:spcBef>
                  <a:spcPts val="1125"/>
                </a:spcBef>
                <a:buClr>
                  <a:srgbClr val="FFEA18"/>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TW" altLang="en-US" sz="1800" b="1">
                  <a:solidFill>
                    <a:srgbClr val="FFEA18"/>
                  </a:solidFill>
                  <a:latin typeface="KaiTi" pitchFamily="49" charset="-122"/>
                  <a:ea typeface="KaiTi" pitchFamily="49" charset="-122"/>
                  <a:cs typeface="MS Gothic" charset="0"/>
                </a:rPr>
                <a:t>为</a:t>
              </a:r>
              <a:r>
                <a:rPr lang="en-GB" sz="1800" b="1">
                  <a:solidFill>
                    <a:srgbClr val="FFEA18"/>
                  </a:solidFill>
                  <a:latin typeface="Helvetica" charset="0"/>
                  <a:ea typeface="MS Gothic" charset="0"/>
                  <a:cs typeface="MS Gothic" charset="0"/>
                </a:rPr>
                <a:t>:</a:t>
              </a:r>
              <a:endParaRPr lang="en-GB" sz="1800" b="1" dirty="0">
                <a:solidFill>
                  <a:srgbClr val="FFEA18"/>
                </a:solidFill>
                <a:latin typeface="Helvetica" charset="0"/>
                <a:ea typeface="MS Gothic" charset="0"/>
                <a:cs typeface="MS Gothic" charset="0"/>
              </a:endParaRPr>
            </a:p>
          </p:txBody>
        </p:sp>
        <p:sp>
          <p:nvSpPr>
            <p:cNvPr id="281658" name="Rectangle 30"/>
            <p:cNvSpPr>
              <a:spLocks noChangeArrowheads="1"/>
            </p:cNvSpPr>
            <p:nvPr/>
          </p:nvSpPr>
          <p:spPr bwMode="auto">
            <a:xfrm>
              <a:off x="4076" y="1474"/>
              <a:ext cx="1224" cy="3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eaLnBrk="1" hangingPunct="1">
                <a:spcBef>
                  <a:spcPts val="1575"/>
                </a:spcBef>
                <a:buClr>
                  <a:srgbClr val="FFEA18"/>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TW" altLang="en-US" sz="2500" b="1">
                  <a:solidFill>
                    <a:srgbClr val="FFEA18"/>
                  </a:solidFill>
                  <a:latin typeface="KaiTi" pitchFamily="49" charset="-122"/>
                  <a:ea typeface="KaiTi" pitchFamily="49" charset="-122"/>
                  <a:cs typeface="MS Gothic" charset="0"/>
                </a:rPr>
                <a:t>仆人</a:t>
              </a:r>
              <a:endParaRPr lang="en-GB" sz="2500" b="1" dirty="0">
                <a:solidFill>
                  <a:srgbClr val="FFEA18"/>
                </a:solidFill>
                <a:latin typeface="KaiTi" pitchFamily="49" charset="-122"/>
                <a:ea typeface="KaiTi" pitchFamily="49" charset="-122"/>
                <a:cs typeface="MS Gothic" charset="0"/>
              </a:endParaRPr>
            </a:p>
          </p:txBody>
        </p:sp>
      </p:grpSp>
      <p:sp>
        <p:nvSpPr>
          <p:cNvPr id="281623" name="Rectangle 31"/>
          <p:cNvSpPr>
            <a:spLocks noChangeArrowheads="1"/>
          </p:cNvSpPr>
          <p:nvPr/>
        </p:nvSpPr>
        <p:spPr bwMode="auto">
          <a:xfrm>
            <a:off x="1674813" y="4325938"/>
            <a:ext cx="847725" cy="354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eaLnBrk="1" hangingPunct="1">
              <a:spcBef>
                <a:spcPts val="1125"/>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TW" altLang="en-US" sz="1800" b="1">
                <a:solidFill>
                  <a:srgbClr val="FAFD00"/>
                </a:solidFill>
                <a:latin typeface="KaiTi" pitchFamily="49" charset="-122"/>
                <a:ea typeface="KaiTi" pitchFamily="49" charset="-122"/>
                <a:cs typeface="MS Gothic" charset="0"/>
              </a:rPr>
              <a:t>给</a:t>
            </a:r>
            <a:r>
              <a:rPr lang="en-GB" sz="1800" b="1">
                <a:solidFill>
                  <a:srgbClr val="FAFD00"/>
                </a:solidFill>
                <a:latin typeface="Helvetica" charset="0"/>
                <a:ea typeface="MS Gothic" charset="0"/>
                <a:cs typeface="MS Gothic" charset="0"/>
              </a:rPr>
              <a:t>:</a:t>
            </a:r>
            <a:endParaRPr lang="en-GB" sz="1800" b="1" dirty="0">
              <a:solidFill>
                <a:srgbClr val="FAFD00"/>
              </a:solidFill>
              <a:latin typeface="Helvetica" charset="0"/>
              <a:ea typeface="MS Gothic" charset="0"/>
              <a:cs typeface="MS Gothic" charset="0"/>
            </a:endParaRPr>
          </a:p>
        </p:txBody>
      </p:sp>
      <p:sp>
        <p:nvSpPr>
          <p:cNvPr id="281624" name="Rectangle 32"/>
          <p:cNvSpPr>
            <a:spLocks noChangeArrowheads="1"/>
          </p:cNvSpPr>
          <p:nvPr/>
        </p:nvSpPr>
        <p:spPr bwMode="auto">
          <a:xfrm>
            <a:off x="1674813" y="5246688"/>
            <a:ext cx="890587" cy="173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2048" tIns="41025" rIns="82048" bIns="41025" anchor="ctr"/>
          <a:lstStyle/>
          <a:p>
            <a:pPr eaLnBrk="1" hangingPunct="1"/>
            <a:endParaRPr lang="en-US">
              <a:solidFill>
                <a:srgbClr val="000000"/>
              </a:solidFill>
              <a:latin typeface="Times New Roman" charset="0"/>
              <a:ea typeface="MS Gothic" charset="0"/>
              <a:cs typeface="MS Gothic" charset="0"/>
            </a:endParaRPr>
          </a:p>
        </p:txBody>
      </p:sp>
      <p:grpSp>
        <p:nvGrpSpPr>
          <p:cNvPr id="5" name="Group 33"/>
          <p:cNvGrpSpPr>
            <a:grpSpLocks/>
          </p:cNvGrpSpPr>
          <p:nvPr/>
        </p:nvGrpSpPr>
        <p:grpSpPr bwMode="auto">
          <a:xfrm>
            <a:off x="1674813" y="4735513"/>
            <a:ext cx="2532062" cy="469900"/>
            <a:chOff x="1161" y="3381"/>
            <a:chExt cx="1754" cy="336"/>
          </a:xfrm>
        </p:grpSpPr>
        <p:sp>
          <p:nvSpPr>
            <p:cNvPr id="281655" name="Rectangle 34"/>
            <p:cNvSpPr>
              <a:spLocks noChangeArrowheads="1"/>
            </p:cNvSpPr>
            <p:nvPr/>
          </p:nvSpPr>
          <p:spPr bwMode="auto">
            <a:xfrm>
              <a:off x="1161" y="3442"/>
              <a:ext cx="587" cy="2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eaLnBrk="1" hangingPunct="1">
                <a:spcBef>
                  <a:spcPts val="1125"/>
                </a:spcBef>
                <a:buClr>
                  <a:srgbClr val="FFEA18"/>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TW" altLang="en-US" sz="1800" b="1">
                  <a:solidFill>
                    <a:srgbClr val="FFEA18"/>
                  </a:solidFill>
                  <a:latin typeface="KaiTi" pitchFamily="49" charset="-122"/>
                  <a:ea typeface="KaiTi" pitchFamily="49" charset="-122"/>
                  <a:cs typeface="MS Gothic" charset="0"/>
                </a:rPr>
                <a:t>为</a:t>
              </a:r>
              <a:r>
                <a:rPr lang="en-GB" sz="1800" b="1">
                  <a:solidFill>
                    <a:srgbClr val="FFEA18"/>
                  </a:solidFill>
                  <a:latin typeface="Helvetica" charset="0"/>
                  <a:ea typeface="MS Gothic" charset="0"/>
                  <a:cs typeface="MS Gothic" charset="0"/>
                </a:rPr>
                <a:t>:</a:t>
              </a:r>
              <a:endParaRPr lang="en-GB" sz="1800" b="1" dirty="0">
                <a:solidFill>
                  <a:srgbClr val="FFEA18"/>
                </a:solidFill>
                <a:latin typeface="Helvetica" charset="0"/>
                <a:ea typeface="MS Gothic" charset="0"/>
                <a:cs typeface="MS Gothic" charset="0"/>
              </a:endParaRPr>
            </a:p>
          </p:txBody>
        </p:sp>
        <p:sp>
          <p:nvSpPr>
            <p:cNvPr id="281656" name="Rectangle 35"/>
            <p:cNvSpPr>
              <a:spLocks noChangeArrowheads="1"/>
            </p:cNvSpPr>
            <p:nvPr/>
          </p:nvSpPr>
          <p:spPr bwMode="auto">
            <a:xfrm>
              <a:off x="1691" y="3381"/>
              <a:ext cx="1224" cy="3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eaLnBrk="1" hangingPunct="1">
                <a:spcBef>
                  <a:spcPts val="1575"/>
                </a:spcBef>
                <a:buClr>
                  <a:srgbClr val="FFEA18"/>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TW" altLang="en-US" sz="2500" b="1" dirty="0">
                  <a:solidFill>
                    <a:srgbClr val="FFEA18"/>
                  </a:solidFill>
                  <a:latin typeface="KaiTi" pitchFamily="49" charset="-122"/>
                  <a:ea typeface="KaiTi" pitchFamily="49" charset="-122"/>
                  <a:cs typeface="MS Gothic" charset="0"/>
                </a:rPr>
                <a:t>神</a:t>
              </a:r>
              <a:r>
                <a:rPr lang="en-US" altLang="zh-TW" sz="2500" b="1" dirty="0">
                  <a:solidFill>
                    <a:srgbClr val="FFEA18"/>
                  </a:solidFill>
                  <a:latin typeface="KaiTi" pitchFamily="49" charset="-122"/>
                  <a:ea typeface="KaiTi" pitchFamily="49" charset="-122"/>
                  <a:cs typeface="MS Gothic" charset="0"/>
                </a:rPr>
                <a:t>/</a:t>
              </a:r>
              <a:r>
                <a:rPr lang="zh-TW" altLang="en-US" sz="2500" b="1" dirty="0">
                  <a:solidFill>
                    <a:srgbClr val="FFEA18"/>
                  </a:solidFill>
                  <a:latin typeface="KaiTi" pitchFamily="49" charset="-122"/>
                  <a:ea typeface="KaiTi" pitchFamily="49" charset="-122"/>
                  <a:cs typeface="MS Gothic" charset="0"/>
                </a:rPr>
                <a:t>人</a:t>
              </a:r>
              <a:endParaRPr lang="en-GB" sz="2500" b="1" dirty="0">
                <a:solidFill>
                  <a:srgbClr val="FFEA18"/>
                </a:solidFill>
                <a:latin typeface="KaiTi" pitchFamily="49" charset="-122"/>
                <a:ea typeface="KaiTi" pitchFamily="49" charset="-122"/>
                <a:cs typeface="MS Gothic" charset="0"/>
              </a:endParaRPr>
            </a:p>
          </p:txBody>
        </p:sp>
      </p:grpSp>
      <p:sp>
        <p:nvSpPr>
          <p:cNvPr id="281626" name="Rectangle 36"/>
          <p:cNvSpPr>
            <a:spLocks noChangeArrowheads="1"/>
          </p:cNvSpPr>
          <p:nvPr/>
        </p:nvSpPr>
        <p:spPr bwMode="auto">
          <a:xfrm>
            <a:off x="5011738" y="4325938"/>
            <a:ext cx="847725" cy="354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eaLnBrk="1" hangingPunct="1">
              <a:spcBef>
                <a:spcPts val="1125"/>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FAFD00"/>
                </a:solidFill>
                <a:latin typeface="Helvetica" charset="0"/>
                <a:ea typeface="MS Gothic" charset="0"/>
                <a:cs typeface="MS Gothic" charset="0"/>
              </a:rPr>
              <a:t>TO:</a:t>
            </a:r>
          </a:p>
        </p:txBody>
      </p:sp>
      <p:sp>
        <p:nvSpPr>
          <p:cNvPr id="281627" name="Rectangle 37"/>
          <p:cNvSpPr>
            <a:spLocks noChangeArrowheads="1"/>
          </p:cNvSpPr>
          <p:nvPr/>
        </p:nvSpPr>
        <p:spPr bwMode="auto">
          <a:xfrm>
            <a:off x="5011738" y="5246688"/>
            <a:ext cx="890587" cy="173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2048" tIns="41025" rIns="82048" bIns="41025" anchor="ctr"/>
          <a:lstStyle/>
          <a:p>
            <a:pPr eaLnBrk="1" hangingPunct="1"/>
            <a:endParaRPr lang="en-US">
              <a:solidFill>
                <a:srgbClr val="000000"/>
              </a:solidFill>
              <a:latin typeface="Times New Roman" charset="0"/>
              <a:ea typeface="MS Gothic" charset="0"/>
              <a:cs typeface="MS Gothic" charset="0"/>
            </a:endParaRPr>
          </a:p>
        </p:txBody>
      </p:sp>
      <p:grpSp>
        <p:nvGrpSpPr>
          <p:cNvPr id="6" name="Group 38"/>
          <p:cNvGrpSpPr>
            <a:grpSpLocks/>
          </p:cNvGrpSpPr>
          <p:nvPr/>
        </p:nvGrpSpPr>
        <p:grpSpPr bwMode="auto">
          <a:xfrm>
            <a:off x="5011738" y="4325938"/>
            <a:ext cx="890587" cy="1093787"/>
            <a:chOff x="3473" y="3088"/>
            <a:chExt cx="617" cy="781"/>
          </a:xfrm>
        </p:grpSpPr>
        <p:sp>
          <p:nvSpPr>
            <p:cNvPr id="281652" name="Rectangle 39"/>
            <p:cNvSpPr>
              <a:spLocks noChangeArrowheads="1"/>
            </p:cNvSpPr>
            <p:nvPr/>
          </p:nvSpPr>
          <p:spPr bwMode="auto">
            <a:xfrm>
              <a:off x="3473" y="3088"/>
              <a:ext cx="587" cy="2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eaLnBrk="1" hangingPunct="1">
                <a:spcBef>
                  <a:spcPts val="1125"/>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FAFD00"/>
                  </a:solidFill>
                  <a:latin typeface="Helvetica" charset="0"/>
                  <a:ea typeface="MS Gothic" charset="0"/>
                  <a:cs typeface="MS Gothic" charset="0"/>
                </a:rPr>
                <a:t>TO:</a:t>
              </a:r>
            </a:p>
          </p:txBody>
        </p:sp>
        <p:sp>
          <p:nvSpPr>
            <p:cNvPr id="281653" name="Rectangle 40"/>
            <p:cNvSpPr>
              <a:spLocks noChangeArrowheads="1"/>
            </p:cNvSpPr>
            <p:nvPr/>
          </p:nvSpPr>
          <p:spPr bwMode="auto">
            <a:xfrm>
              <a:off x="3473" y="3442"/>
              <a:ext cx="587" cy="2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1" hangingPunct="1"/>
              <a:endParaRPr lang="en-US">
                <a:solidFill>
                  <a:srgbClr val="000000"/>
                </a:solidFill>
                <a:latin typeface="Times New Roman" charset="0"/>
                <a:ea typeface="MS Gothic" charset="0"/>
                <a:cs typeface="MS Gothic" charset="0"/>
              </a:endParaRPr>
            </a:p>
          </p:txBody>
        </p:sp>
        <p:sp>
          <p:nvSpPr>
            <p:cNvPr id="281654" name="Rectangle 41"/>
            <p:cNvSpPr>
              <a:spLocks noChangeArrowheads="1"/>
            </p:cNvSpPr>
            <p:nvPr/>
          </p:nvSpPr>
          <p:spPr bwMode="auto">
            <a:xfrm>
              <a:off x="3473" y="3746"/>
              <a:ext cx="617" cy="1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1" hangingPunct="1"/>
              <a:endParaRPr lang="en-US">
                <a:solidFill>
                  <a:srgbClr val="000000"/>
                </a:solidFill>
                <a:latin typeface="Times New Roman" charset="0"/>
                <a:ea typeface="MS Gothic" charset="0"/>
                <a:cs typeface="MS Gothic" charset="0"/>
              </a:endParaRPr>
            </a:p>
          </p:txBody>
        </p:sp>
      </p:grpSp>
      <p:sp>
        <p:nvSpPr>
          <p:cNvPr id="281629" name="AutoShape 42"/>
          <p:cNvSpPr>
            <a:spLocks noChangeArrowheads="1"/>
          </p:cNvSpPr>
          <p:nvPr/>
        </p:nvSpPr>
        <p:spPr bwMode="auto">
          <a:xfrm>
            <a:off x="4724400" y="3544888"/>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pPr eaLnBrk="1" hangingPunct="1"/>
            <a:endParaRPr lang="en-US">
              <a:solidFill>
                <a:srgbClr val="000000"/>
              </a:solidFill>
              <a:latin typeface="Times New Roman" charset="0"/>
              <a:ea typeface="MS Gothic" charset="0"/>
              <a:cs typeface="MS Gothic" charset="0"/>
            </a:endParaRPr>
          </a:p>
        </p:txBody>
      </p:sp>
      <p:grpSp>
        <p:nvGrpSpPr>
          <p:cNvPr id="7" name="Group 43"/>
          <p:cNvGrpSpPr>
            <a:grpSpLocks/>
          </p:cNvGrpSpPr>
          <p:nvPr/>
        </p:nvGrpSpPr>
        <p:grpSpPr bwMode="auto">
          <a:xfrm>
            <a:off x="1412875" y="946150"/>
            <a:ext cx="3860800" cy="3332163"/>
            <a:chOff x="979" y="675"/>
            <a:chExt cx="2675" cy="2379"/>
          </a:xfrm>
        </p:grpSpPr>
        <p:sp>
          <p:nvSpPr>
            <p:cNvPr id="281648" name="Rectangle 44"/>
            <p:cNvSpPr>
              <a:spLocks noChangeArrowheads="1"/>
            </p:cNvSpPr>
            <p:nvPr/>
          </p:nvSpPr>
          <p:spPr bwMode="auto">
            <a:xfrm>
              <a:off x="3336" y="675"/>
              <a:ext cx="286" cy="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eaLnBrk="1" hangingPunct="1">
                <a:spcBef>
                  <a:spcPts val="2250"/>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FAFD00"/>
                  </a:solidFill>
                  <a:latin typeface="Helvetica" charset="0"/>
                  <a:ea typeface="MS Gothic" charset="0"/>
                  <a:cs typeface="MS Gothic" charset="0"/>
                </a:rPr>
                <a:t>2</a:t>
              </a:r>
            </a:p>
          </p:txBody>
        </p:sp>
        <p:sp>
          <p:nvSpPr>
            <p:cNvPr id="281649" name="Rectangle 45"/>
            <p:cNvSpPr>
              <a:spLocks noChangeArrowheads="1"/>
            </p:cNvSpPr>
            <p:nvPr/>
          </p:nvSpPr>
          <p:spPr bwMode="auto">
            <a:xfrm>
              <a:off x="989" y="2598"/>
              <a:ext cx="286" cy="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eaLnBrk="1" hangingPunct="1">
                <a:spcBef>
                  <a:spcPts val="2250"/>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FAFD00"/>
                  </a:solidFill>
                  <a:latin typeface="Helvetica" charset="0"/>
                  <a:ea typeface="MS Gothic" charset="0"/>
                  <a:cs typeface="MS Gothic" charset="0"/>
                </a:rPr>
                <a:t>3</a:t>
              </a:r>
            </a:p>
          </p:txBody>
        </p:sp>
        <p:sp>
          <p:nvSpPr>
            <p:cNvPr id="281650" name="Rectangle 46"/>
            <p:cNvSpPr>
              <a:spLocks noChangeArrowheads="1"/>
            </p:cNvSpPr>
            <p:nvPr/>
          </p:nvSpPr>
          <p:spPr bwMode="auto">
            <a:xfrm>
              <a:off x="3368" y="2587"/>
              <a:ext cx="286" cy="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eaLnBrk="1" hangingPunct="1">
                <a:spcBef>
                  <a:spcPts val="2250"/>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FAFD00"/>
                  </a:solidFill>
                  <a:latin typeface="Helvetica" charset="0"/>
                  <a:ea typeface="MS Gothic" charset="0"/>
                  <a:cs typeface="MS Gothic" charset="0"/>
                </a:rPr>
                <a:t>4</a:t>
              </a:r>
            </a:p>
          </p:txBody>
        </p:sp>
        <p:sp>
          <p:nvSpPr>
            <p:cNvPr id="281651" name="Rectangle 47"/>
            <p:cNvSpPr>
              <a:spLocks noChangeArrowheads="1"/>
            </p:cNvSpPr>
            <p:nvPr/>
          </p:nvSpPr>
          <p:spPr bwMode="auto">
            <a:xfrm>
              <a:off x="979" y="687"/>
              <a:ext cx="286" cy="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eaLnBrk="1" hangingPunct="1">
                <a:spcBef>
                  <a:spcPts val="2250"/>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FAFD00"/>
                  </a:solidFill>
                  <a:latin typeface="Helvetica" charset="0"/>
                  <a:ea typeface="MS Gothic" charset="0"/>
                  <a:cs typeface="MS Gothic" charset="0"/>
                </a:rPr>
                <a:t>1</a:t>
              </a:r>
            </a:p>
          </p:txBody>
        </p:sp>
      </p:grpSp>
      <p:sp>
        <p:nvSpPr>
          <p:cNvPr id="281631" name="Rectangle 48"/>
          <p:cNvSpPr>
            <a:spLocks noChangeArrowheads="1"/>
          </p:cNvSpPr>
          <p:nvPr/>
        </p:nvSpPr>
        <p:spPr bwMode="auto">
          <a:xfrm>
            <a:off x="5759450" y="3684588"/>
            <a:ext cx="1476375" cy="5726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eaLnBrk="1" hangingPunct="1">
              <a:spcBef>
                <a:spcPts val="2025"/>
              </a:spcBef>
              <a:buClr>
                <a:srgbClr val="66FF99"/>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TW" altLang="en-US" sz="3200" b="1">
                <a:solidFill>
                  <a:srgbClr val="66FF99"/>
                </a:solidFill>
                <a:latin typeface="KaiTi" pitchFamily="49" charset="-122"/>
                <a:ea typeface="KaiTi" pitchFamily="49" charset="-122"/>
                <a:cs typeface="MS Gothic" charset="0"/>
              </a:rPr>
              <a:t>约翰</a:t>
            </a:r>
            <a:endParaRPr lang="en-GB" sz="3200" b="1" dirty="0">
              <a:solidFill>
                <a:srgbClr val="66FF99"/>
              </a:solidFill>
              <a:latin typeface="KaiTi" pitchFamily="49" charset="-122"/>
              <a:ea typeface="KaiTi" pitchFamily="49" charset="-122"/>
              <a:cs typeface="MS Gothic" charset="0"/>
            </a:endParaRPr>
          </a:p>
        </p:txBody>
      </p:sp>
      <p:grpSp>
        <p:nvGrpSpPr>
          <p:cNvPr id="8" name="Group 65"/>
          <p:cNvGrpSpPr>
            <a:grpSpLocks/>
          </p:cNvGrpSpPr>
          <p:nvPr/>
        </p:nvGrpSpPr>
        <p:grpSpPr bwMode="auto">
          <a:xfrm>
            <a:off x="5008563" y="4241800"/>
            <a:ext cx="3403600" cy="1177925"/>
            <a:chOff x="3471" y="3028"/>
            <a:chExt cx="2358" cy="841"/>
          </a:xfrm>
        </p:grpSpPr>
        <p:grpSp>
          <p:nvGrpSpPr>
            <p:cNvPr id="9" name="Group 50"/>
            <p:cNvGrpSpPr>
              <a:grpSpLocks/>
            </p:cNvGrpSpPr>
            <p:nvPr/>
          </p:nvGrpSpPr>
          <p:grpSpPr bwMode="auto">
            <a:xfrm>
              <a:off x="3471" y="3088"/>
              <a:ext cx="881" cy="781"/>
              <a:chOff x="3473" y="3088"/>
              <a:chExt cx="617" cy="781"/>
            </a:xfrm>
          </p:grpSpPr>
          <p:sp>
            <p:nvSpPr>
              <p:cNvPr id="281645" name="Rectangle 51"/>
              <p:cNvSpPr>
                <a:spLocks noChangeArrowheads="1"/>
              </p:cNvSpPr>
              <p:nvPr/>
            </p:nvSpPr>
            <p:spPr bwMode="auto">
              <a:xfrm>
                <a:off x="3473" y="3088"/>
                <a:ext cx="587" cy="2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eaLnBrk="1" hangingPunct="1">
                  <a:spcBef>
                    <a:spcPts val="1125"/>
                  </a:spcBef>
                  <a:buClr>
                    <a:srgbClr val="CECECE"/>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TW" altLang="en-US" sz="1800" b="1">
                    <a:solidFill>
                      <a:srgbClr val="FFFF00"/>
                    </a:solidFill>
                    <a:latin typeface="KaiTi" pitchFamily="49" charset="-122"/>
                    <a:ea typeface="KaiTi" pitchFamily="49" charset="-122"/>
                    <a:cs typeface="MS Gothic" charset="0"/>
                  </a:rPr>
                  <a:t>给</a:t>
                </a:r>
                <a:r>
                  <a:rPr lang="en-GB" sz="1800" b="1">
                    <a:solidFill>
                      <a:srgbClr val="CECECE"/>
                    </a:solidFill>
                    <a:latin typeface="Helvetica" charset="0"/>
                    <a:ea typeface="MS Gothic" charset="0"/>
                    <a:cs typeface="MS Gothic" charset="0"/>
                  </a:rPr>
                  <a:t>:</a:t>
                </a:r>
                <a:endParaRPr lang="en-GB" sz="1800" b="1" dirty="0">
                  <a:solidFill>
                    <a:srgbClr val="CECECE"/>
                  </a:solidFill>
                  <a:latin typeface="Helvetica" charset="0"/>
                  <a:ea typeface="MS Gothic" charset="0"/>
                  <a:cs typeface="MS Gothic" charset="0"/>
                </a:endParaRPr>
              </a:p>
            </p:txBody>
          </p:sp>
          <p:sp>
            <p:nvSpPr>
              <p:cNvPr id="281646" name="Rectangle 52"/>
              <p:cNvSpPr>
                <a:spLocks noChangeArrowheads="1"/>
              </p:cNvSpPr>
              <p:nvPr/>
            </p:nvSpPr>
            <p:spPr bwMode="auto">
              <a:xfrm>
                <a:off x="3473" y="3442"/>
                <a:ext cx="587" cy="2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1" hangingPunct="1"/>
                <a:endParaRPr lang="en-US">
                  <a:solidFill>
                    <a:srgbClr val="000000"/>
                  </a:solidFill>
                  <a:latin typeface="Times New Roman" charset="0"/>
                  <a:ea typeface="MS Gothic" charset="0"/>
                  <a:cs typeface="MS Gothic" charset="0"/>
                </a:endParaRPr>
              </a:p>
            </p:txBody>
          </p:sp>
          <p:sp>
            <p:nvSpPr>
              <p:cNvPr id="281647" name="Rectangle 53"/>
              <p:cNvSpPr>
                <a:spLocks noChangeArrowheads="1"/>
              </p:cNvSpPr>
              <p:nvPr/>
            </p:nvSpPr>
            <p:spPr bwMode="auto">
              <a:xfrm>
                <a:off x="3473" y="3746"/>
                <a:ext cx="617" cy="1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1" hangingPunct="1"/>
                <a:endParaRPr lang="en-US">
                  <a:solidFill>
                    <a:srgbClr val="000000"/>
                  </a:solidFill>
                  <a:latin typeface="Times New Roman" charset="0"/>
                  <a:ea typeface="MS Gothic" charset="0"/>
                  <a:cs typeface="MS Gothic" charset="0"/>
                </a:endParaRPr>
              </a:p>
            </p:txBody>
          </p:sp>
        </p:grpSp>
        <p:sp>
          <p:nvSpPr>
            <p:cNvPr id="281644" name="Rectangle 54"/>
            <p:cNvSpPr>
              <a:spLocks noChangeArrowheads="1"/>
            </p:cNvSpPr>
            <p:nvPr/>
          </p:nvSpPr>
          <p:spPr bwMode="auto">
            <a:xfrm>
              <a:off x="4080" y="3028"/>
              <a:ext cx="1749" cy="3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eaLnBrk="1" hangingPunct="1">
                <a:spcBef>
                  <a:spcPts val="1575"/>
                </a:spcBef>
                <a:buClr>
                  <a:srgbClr val="CECECE"/>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TW" altLang="en-US" sz="2500" b="1">
                  <a:solidFill>
                    <a:srgbClr val="CECECE"/>
                  </a:solidFill>
                  <a:latin typeface="KaiTi" pitchFamily="49" charset="-122"/>
                  <a:ea typeface="KaiTi" pitchFamily="49" charset="-122"/>
                  <a:cs typeface="MS Gothic" charset="0"/>
                </a:rPr>
                <a:t>教会</a:t>
              </a:r>
              <a:endParaRPr lang="en-GB" sz="2500" b="1" dirty="0">
                <a:solidFill>
                  <a:srgbClr val="CECECE"/>
                </a:solidFill>
                <a:latin typeface="KaiTi" pitchFamily="49" charset="-122"/>
                <a:ea typeface="KaiTi" pitchFamily="49" charset="-122"/>
                <a:cs typeface="MS Gothic" charset="0"/>
              </a:endParaRPr>
            </a:p>
          </p:txBody>
        </p:sp>
      </p:grpSp>
      <p:grpSp>
        <p:nvGrpSpPr>
          <p:cNvPr id="10" name="Group 55"/>
          <p:cNvGrpSpPr>
            <a:grpSpLocks/>
          </p:cNvGrpSpPr>
          <p:nvPr/>
        </p:nvGrpSpPr>
        <p:grpSpPr bwMode="auto">
          <a:xfrm>
            <a:off x="5011738" y="4729163"/>
            <a:ext cx="1965325" cy="469900"/>
            <a:chOff x="3473" y="3376"/>
            <a:chExt cx="1362" cy="336"/>
          </a:xfrm>
        </p:grpSpPr>
        <p:sp>
          <p:nvSpPr>
            <p:cNvPr id="281641" name="Rectangle 56"/>
            <p:cNvSpPr>
              <a:spLocks noChangeArrowheads="1"/>
            </p:cNvSpPr>
            <p:nvPr/>
          </p:nvSpPr>
          <p:spPr bwMode="auto">
            <a:xfrm>
              <a:off x="3473" y="3442"/>
              <a:ext cx="587" cy="2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eaLnBrk="1" hangingPunct="1">
                <a:spcBef>
                  <a:spcPts val="1125"/>
                </a:spcBef>
                <a:buClr>
                  <a:srgbClr val="FFEA18"/>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TW" altLang="en-US" sz="1800" b="1">
                  <a:solidFill>
                    <a:srgbClr val="FFEA18"/>
                  </a:solidFill>
                  <a:latin typeface="KaiTi" pitchFamily="49" charset="-122"/>
                  <a:ea typeface="KaiTi" pitchFamily="49" charset="-122"/>
                  <a:cs typeface="MS Gothic" charset="0"/>
                </a:rPr>
                <a:t>为</a:t>
              </a:r>
              <a:r>
                <a:rPr lang="en-GB" sz="1800" b="1">
                  <a:solidFill>
                    <a:srgbClr val="FFEA18"/>
                  </a:solidFill>
                  <a:latin typeface="Helvetica" charset="0"/>
                  <a:ea typeface="MS Gothic" charset="0"/>
                  <a:cs typeface="MS Gothic" charset="0"/>
                </a:rPr>
                <a:t>:</a:t>
              </a:r>
              <a:endParaRPr lang="en-GB" sz="1800" b="1" dirty="0">
                <a:solidFill>
                  <a:srgbClr val="FFEA18"/>
                </a:solidFill>
                <a:latin typeface="Helvetica" charset="0"/>
                <a:ea typeface="MS Gothic" charset="0"/>
                <a:cs typeface="MS Gothic" charset="0"/>
              </a:endParaRPr>
            </a:p>
          </p:txBody>
        </p:sp>
        <p:sp>
          <p:nvSpPr>
            <p:cNvPr id="281642" name="Rectangle 57"/>
            <p:cNvSpPr>
              <a:spLocks noChangeArrowheads="1"/>
            </p:cNvSpPr>
            <p:nvPr/>
          </p:nvSpPr>
          <p:spPr bwMode="auto">
            <a:xfrm>
              <a:off x="4091" y="3376"/>
              <a:ext cx="744" cy="3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eaLnBrk="1" hangingPunct="1">
                <a:spcBef>
                  <a:spcPts val="1575"/>
                </a:spcBef>
                <a:buClr>
                  <a:srgbClr val="FFEA18"/>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TW" altLang="en-US" sz="2500" b="1" dirty="0">
                  <a:solidFill>
                    <a:srgbClr val="FFEA18"/>
                  </a:solidFill>
                  <a:latin typeface="KaiTi" pitchFamily="49" charset="-122"/>
                  <a:ea typeface="KaiTi" pitchFamily="49" charset="-122"/>
                  <a:cs typeface="MS Gothic" charset="0"/>
                </a:rPr>
                <a:t>神</a:t>
              </a:r>
              <a:endParaRPr lang="en-GB" sz="2500" b="1" dirty="0">
                <a:solidFill>
                  <a:srgbClr val="FFEA18"/>
                </a:solidFill>
                <a:latin typeface="KaiTi" pitchFamily="49" charset="-122"/>
                <a:ea typeface="KaiTi" pitchFamily="49" charset="-122"/>
                <a:cs typeface="MS Gothic" charset="0"/>
              </a:endParaRPr>
            </a:p>
          </p:txBody>
        </p:sp>
      </p:grpSp>
      <p:sp>
        <p:nvSpPr>
          <p:cNvPr id="281634" name="Text Box 58"/>
          <p:cNvSpPr txBox="1">
            <a:spLocks noChangeArrowheads="1"/>
          </p:cNvSpPr>
          <p:nvPr/>
        </p:nvSpPr>
        <p:spPr bwMode="auto">
          <a:xfrm>
            <a:off x="8747125" y="6350"/>
            <a:ext cx="230188" cy="357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756" tIns="41993" rIns="80756" bIns="4199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125"/>
              </a:spcBef>
              <a:buClr>
                <a:srgbClr val="FFA27C"/>
              </a:buClr>
            </a:pPr>
            <a:r>
              <a:rPr lang="en-GB" sz="1800">
                <a:solidFill>
                  <a:srgbClr val="FFA27C"/>
                </a:solidFill>
                <a:latin typeface="Comic Sans MS" charset="0"/>
                <a:ea typeface="MS Gothic" charset="0"/>
                <a:cs typeface="MS Gothic" charset="0"/>
              </a:rPr>
              <a:t> </a:t>
            </a:r>
          </a:p>
        </p:txBody>
      </p:sp>
      <p:sp>
        <p:nvSpPr>
          <p:cNvPr id="281635" name="Text Box 59"/>
          <p:cNvSpPr txBox="1">
            <a:spLocks noChangeArrowheads="1"/>
          </p:cNvSpPr>
          <p:nvPr/>
        </p:nvSpPr>
        <p:spPr bwMode="auto">
          <a:xfrm>
            <a:off x="8020050" y="6538913"/>
            <a:ext cx="166688"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2048" tIns="41025" rIns="82048" bIns="4102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solidFill>
                <a:srgbClr val="000000"/>
              </a:solidFill>
              <a:ea typeface="MS Gothic" charset="0"/>
              <a:cs typeface="MS Gothic" charset="0"/>
            </a:endParaRPr>
          </a:p>
        </p:txBody>
      </p:sp>
      <p:sp>
        <p:nvSpPr>
          <p:cNvPr id="281636" name="Text Box 60"/>
          <p:cNvSpPr txBox="1">
            <a:spLocks noChangeArrowheads="1"/>
          </p:cNvSpPr>
          <p:nvPr/>
        </p:nvSpPr>
        <p:spPr bwMode="auto">
          <a:xfrm>
            <a:off x="8789988" y="6129338"/>
            <a:ext cx="168275" cy="323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2048" tIns="41025" rIns="82048" bIns="4102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solidFill>
                <a:srgbClr val="000000"/>
              </a:solidFill>
              <a:ea typeface="MS Gothic" charset="0"/>
              <a:cs typeface="MS Gothic" charset="0"/>
            </a:endParaRPr>
          </a:p>
        </p:txBody>
      </p:sp>
      <p:sp>
        <p:nvSpPr>
          <p:cNvPr id="281637" name="Text Box 61"/>
          <p:cNvSpPr txBox="1">
            <a:spLocks noChangeArrowheads="1"/>
          </p:cNvSpPr>
          <p:nvPr/>
        </p:nvSpPr>
        <p:spPr bwMode="auto">
          <a:xfrm>
            <a:off x="8356600" y="6542088"/>
            <a:ext cx="301625" cy="219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756" tIns="41993" rIns="80756" bIns="4199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563"/>
              </a:spcBef>
              <a:buClr>
                <a:srgbClr val="FFFFFF"/>
              </a:buClr>
            </a:pPr>
            <a:r>
              <a:rPr lang="en-GB" sz="900" b="1">
                <a:solidFill>
                  <a:srgbClr val="FFFFFF"/>
                </a:solidFill>
                <a:latin typeface="Comic Sans MS" charset="0"/>
                <a:ea typeface="MS Gothic" charset="0"/>
                <a:cs typeface="MS Gothic" charset="0"/>
              </a:rPr>
              <a:t>18</a:t>
            </a:r>
          </a:p>
        </p:txBody>
      </p:sp>
      <p:sp>
        <p:nvSpPr>
          <p:cNvPr id="281638" name="Text Box 62"/>
          <p:cNvSpPr txBox="1">
            <a:spLocks noChangeArrowheads="1"/>
          </p:cNvSpPr>
          <p:nvPr/>
        </p:nvSpPr>
        <p:spPr bwMode="auto">
          <a:xfrm>
            <a:off x="8691563" y="6484938"/>
            <a:ext cx="269875" cy="295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756" tIns="41993" rIns="80756" bIns="4199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900"/>
              </a:spcBef>
              <a:buClr>
                <a:srgbClr val="FFFFFF"/>
              </a:buClr>
            </a:pPr>
            <a:r>
              <a:rPr lang="en-GB" sz="1400" b="1">
                <a:solidFill>
                  <a:srgbClr val="FFFFFF"/>
                </a:solidFill>
                <a:latin typeface="Comic Sans MS" charset="0"/>
                <a:ea typeface="MS Gothic" charset="0"/>
                <a:cs typeface="MS Gothic" charset="0"/>
              </a:rPr>
              <a:t>4</a:t>
            </a:r>
          </a:p>
        </p:txBody>
      </p:sp>
      <p:sp>
        <p:nvSpPr>
          <p:cNvPr id="281639" name="Title 64"/>
          <p:cNvSpPr>
            <a:spLocks noGrp="1"/>
          </p:cNvSpPr>
          <p:nvPr>
            <p:ph type="title" idx="4294967295"/>
          </p:nvPr>
        </p:nvSpPr>
        <p:spPr bwMode="auto">
          <a:xfrm>
            <a:off x="457200" y="228600"/>
            <a:ext cx="8229600" cy="6858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sz="2900" b="1">
                <a:solidFill>
                  <a:srgbClr val="FFEA18"/>
                </a:solidFill>
                <a:latin typeface="Comic Sans MS" charset="0"/>
                <a:cs typeface="MS Gothic" charset="0"/>
              </a:rPr>
              <a:t>…</a:t>
            </a:r>
            <a:r>
              <a:rPr lang="en-US" altLang="zh-TW" sz="2900" b="1">
                <a:solidFill>
                  <a:srgbClr val="FFEA18"/>
                </a:solidFill>
                <a:latin typeface="Comic Sans MS" charset="0"/>
                <a:cs typeface="MS Gothic" charset="0"/>
              </a:rPr>
              <a:t>..</a:t>
            </a:r>
            <a:r>
              <a:rPr lang="zh-TW" altLang="en-US" sz="4000" b="1">
                <a:solidFill>
                  <a:srgbClr val="FFEA18"/>
                </a:solidFill>
                <a:latin typeface="KaiTi" pitchFamily="49" charset="-122"/>
                <a:ea typeface="KaiTi" pitchFamily="49" charset="-122"/>
                <a:cs typeface="MS Gothic" charset="0"/>
              </a:rPr>
              <a:t>描述耶稣为</a:t>
            </a:r>
            <a:r>
              <a:rPr lang="en-US" sz="2900" b="1">
                <a:solidFill>
                  <a:srgbClr val="FFEA18"/>
                </a:solidFill>
                <a:latin typeface="Comic Sans MS" charset="0"/>
                <a:cs typeface="MS Gothic" charset="0"/>
              </a:rPr>
              <a:t>…</a:t>
            </a:r>
            <a:r>
              <a:rPr lang="en-US" altLang="zh-TW" sz="2900" b="1">
                <a:solidFill>
                  <a:srgbClr val="FFEA18"/>
                </a:solidFill>
                <a:latin typeface="Comic Sans MS" charset="0"/>
                <a:cs typeface="MS Gothic" charset="0"/>
              </a:rPr>
              <a:t>..</a:t>
            </a:r>
            <a:endParaRPr lang="en-US" dirty="0">
              <a:latin typeface="Times New Roman" charset="0"/>
              <a:cs typeface="MS Gothic" charset="0"/>
            </a:endParaRPr>
          </a:p>
        </p:txBody>
      </p:sp>
      <p:sp>
        <p:nvSpPr>
          <p:cNvPr id="67" name="TextBox 66"/>
          <p:cNvSpPr txBox="1"/>
          <p:nvPr/>
        </p:nvSpPr>
        <p:spPr>
          <a:xfrm>
            <a:off x="8460432" y="0"/>
            <a:ext cx="698178" cy="461665"/>
          </a:xfrm>
          <a:prstGeom prst="rect">
            <a:avLst/>
          </a:prstGeom>
          <a:noFill/>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dirty="0">
                <a:solidFill>
                  <a:srgbClr val="FFFFFF"/>
                </a:solidFill>
                <a:effectLst>
                  <a:outerShdw blurRad="38100" dist="38100" dir="2700000" algn="tl">
                    <a:srgbClr val="000000">
                      <a:alpha val="43137"/>
                    </a:srgbClr>
                  </a:outerShdw>
                </a:effectLst>
                <a:latin typeface="Arial" charset="0"/>
                <a:ea typeface="MS Gothic" charset="0"/>
                <a:cs typeface="MS Gothic" charset="0"/>
              </a:rPr>
              <a:t>51a</a:t>
            </a:r>
          </a:p>
        </p:txBody>
      </p:sp>
    </p:spTree>
    <p:extLst>
      <p:ext uri="{BB962C8B-B14F-4D97-AF65-F5344CB8AC3E}">
        <p14:creationId xmlns:p14="http://schemas.microsoft.com/office/powerpoint/2010/main" val="167181699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100000">
                                          <p:val>
                                            <p:fltVal val="0"/>
                                          </p:val>
                                        </p:tav>
                                        <p:tav>
                                          <p:val>
                                            <p:strVal val="#ppt_w"/>
                                          </p:val>
                                        </p:tav>
                                      </p:tavLst>
                                    </p:anim>
                                    <p:anim calcmode="lin" valueType="num">
                                      <p:cBhvr>
                                        <p:cTn id="8" dur="500" fill="hold"/>
                                        <p:tgtEl>
                                          <p:spTgt spid="3"/>
                                        </p:tgtEl>
                                        <p:attrNameLst>
                                          <p:attrName>ppt_h</p:attrName>
                                        </p:attrNameLst>
                                      </p:cBhvr>
                                      <p:tavLst>
                                        <p:tav tm="100000">
                                          <p:val>
                                            <p:fltVal val="0"/>
                                          </p:val>
                                        </p:tav>
                                        <p:tav>
                                          <p:val>
                                            <p:strVal val="#ppt_h"/>
                                          </p:val>
                                        </p:tav>
                                      </p:tavLst>
                                    </p:anim>
                                    <p:anim calcmode="lin" valueType="num">
                                      <p:cBhvr>
                                        <p:cTn id="9" dur="500" fill="hold"/>
                                        <p:tgtEl>
                                          <p:spTgt spid="3"/>
                                        </p:tgtEl>
                                        <p:attrNameLst>
                                          <p:attrName>ppt_x</p:attrName>
                                        </p:attrNameLst>
                                      </p:cBhvr>
                                      <p:tavLst>
                                        <p:tav tm="100000">
                                          <p:val>
                                            <p:fltVal val="0.5"/>
                                          </p:val>
                                        </p:tav>
                                        <p:tav>
                                          <p:val>
                                            <p:strVal val="#ppt_x"/>
                                          </p:val>
                                        </p:tav>
                                      </p:tavLst>
                                    </p:anim>
                                    <p:anim calcmode="lin" valueType="num">
                                      <p:cBhvr>
                                        <p:cTn id="10" dur="500" fill="hold"/>
                                        <p:tgtEl>
                                          <p:spTgt spid="3"/>
                                        </p:tgtEl>
                                        <p:attrNameLst>
                                          <p:attrName>ppt_y</p:attrName>
                                        </p:attrNameLst>
                                      </p:cBhvr>
                                      <p:tavLst>
                                        <p:tav tm="100000">
                                          <p:val>
                                            <p:fltVal val="0.5"/>
                                          </p:val>
                                        </p:tav>
                                        <p:tav>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500" fill="hold"/>
                                        <p:tgtEl>
                                          <p:spTgt spid="4"/>
                                        </p:tgtEl>
                                        <p:attrNameLst>
                                          <p:attrName>ppt_w</p:attrName>
                                        </p:attrNameLst>
                                      </p:cBhvr>
                                      <p:tavLst>
                                        <p:tav tm="100000">
                                          <p:val>
                                            <p:fltVal val="0"/>
                                          </p:val>
                                        </p:tav>
                                        <p:tav>
                                          <p:val>
                                            <p:strVal val="#ppt_w"/>
                                          </p:val>
                                        </p:tav>
                                      </p:tavLst>
                                    </p:anim>
                                    <p:anim calcmode="lin" valueType="num">
                                      <p:cBhvr>
                                        <p:cTn id="16" dur="500" fill="hold"/>
                                        <p:tgtEl>
                                          <p:spTgt spid="4"/>
                                        </p:tgtEl>
                                        <p:attrNameLst>
                                          <p:attrName>ppt_h</p:attrName>
                                        </p:attrNameLst>
                                      </p:cBhvr>
                                      <p:tavLst>
                                        <p:tav tm="100000">
                                          <p:val>
                                            <p:fltVal val="0"/>
                                          </p:val>
                                        </p:tav>
                                        <p:tav>
                                          <p:val>
                                            <p:strVal val="#ppt_h"/>
                                          </p:val>
                                        </p:tav>
                                      </p:tavLst>
                                    </p:anim>
                                    <p:anim calcmode="lin" valueType="num">
                                      <p:cBhvr>
                                        <p:cTn id="17" dur="500" fill="hold"/>
                                        <p:tgtEl>
                                          <p:spTgt spid="4"/>
                                        </p:tgtEl>
                                        <p:attrNameLst>
                                          <p:attrName>ppt_x</p:attrName>
                                        </p:attrNameLst>
                                      </p:cBhvr>
                                      <p:tavLst>
                                        <p:tav tm="100000">
                                          <p:val>
                                            <p:fltVal val="0.5"/>
                                          </p:val>
                                        </p:tav>
                                        <p:tav>
                                          <p:val>
                                            <p:strVal val="#ppt_x"/>
                                          </p:val>
                                        </p:tav>
                                      </p:tavLst>
                                    </p:anim>
                                    <p:anim calcmode="lin" valueType="num">
                                      <p:cBhvr>
                                        <p:cTn id="18" dur="500" fill="hold"/>
                                        <p:tgtEl>
                                          <p:spTgt spid="4"/>
                                        </p:tgtEl>
                                        <p:attrNameLst>
                                          <p:attrName>ppt_y</p:attrName>
                                        </p:attrNameLst>
                                      </p:cBhvr>
                                      <p:tavLst>
                                        <p:tav tm="100000">
                                          <p:val>
                                            <p:fltVal val="0.5"/>
                                          </p:val>
                                        </p:tav>
                                        <p:tav>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3" presetClass="entr" presetSubtype="528"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p:cTn id="23" dur="500" fill="hold"/>
                                        <p:tgtEl>
                                          <p:spTgt spid="5"/>
                                        </p:tgtEl>
                                        <p:attrNameLst>
                                          <p:attrName>ppt_w</p:attrName>
                                        </p:attrNameLst>
                                      </p:cBhvr>
                                      <p:tavLst>
                                        <p:tav tm="100000">
                                          <p:val>
                                            <p:fltVal val="0"/>
                                          </p:val>
                                        </p:tav>
                                        <p:tav>
                                          <p:val>
                                            <p:strVal val="#ppt_w"/>
                                          </p:val>
                                        </p:tav>
                                      </p:tavLst>
                                    </p:anim>
                                    <p:anim calcmode="lin" valueType="num">
                                      <p:cBhvr>
                                        <p:cTn id="24" dur="500" fill="hold"/>
                                        <p:tgtEl>
                                          <p:spTgt spid="5"/>
                                        </p:tgtEl>
                                        <p:attrNameLst>
                                          <p:attrName>ppt_h</p:attrName>
                                        </p:attrNameLst>
                                      </p:cBhvr>
                                      <p:tavLst>
                                        <p:tav tm="100000">
                                          <p:val>
                                            <p:fltVal val="0"/>
                                          </p:val>
                                        </p:tav>
                                        <p:tav>
                                          <p:val>
                                            <p:strVal val="#ppt_h"/>
                                          </p:val>
                                        </p:tav>
                                      </p:tavLst>
                                    </p:anim>
                                    <p:anim calcmode="lin" valueType="num">
                                      <p:cBhvr>
                                        <p:cTn id="25" dur="500" fill="hold"/>
                                        <p:tgtEl>
                                          <p:spTgt spid="5"/>
                                        </p:tgtEl>
                                        <p:attrNameLst>
                                          <p:attrName>ppt_x</p:attrName>
                                        </p:attrNameLst>
                                      </p:cBhvr>
                                      <p:tavLst>
                                        <p:tav tm="100000">
                                          <p:val>
                                            <p:fltVal val="0.5"/>
                                          </p:val>
                                        </p:tav>
                                        <p:tav>
                                          <p:val>
                                            <p:strVal val="#ppt_x"/>
                                          </p:val>
                                        </p:tav>
                                      </p:tavLst>
                                    </p:anim>
                                    <p:anim calcmode="lin" valueType="num">
                                      <p:cBhvr>
                                        <p:cTn id="26" dur="500" fill="hold"/>
                                        <p:tgtEl>
                                          <p:spTgt spid="5"/>
                                        </p:tgtEl>
                                        <p:attrNameLst>
                                          <p:attrName>ppt_y</p:attrName>
                                        </p:attrNameLst>
                                      </p:cBhvr>
                                      <p:tavLst>
                                        <p:tav tm="100000">
                                          <p:val>
                                            <p:fltVal val="0.5"/>
                                          </p:val>
                                        </p:tav>
                                        <p:tav>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3" presetClass="entr" presetSubtype="528"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p:cTn id="31" dur="500" fill="hold"/>
                                        <p:tgtEl>
                                          <p:spTgt spid="10"/>
                                        </p:tgtEl>
                                        <p:attrNameLst>
                                          <p:attrName>ppt_w</p:attrName>
                                        </p:attrNameLst>
                                      </p:cBhvr>
                                      <p:tavLst>
                                        <p:tav tm="100000">
                                          <p:val>
                                            <p:fltVal val="0"/>
                                          </p:val>
                                        </p:tav>
                                        <p:tav>
                                          <p:val>
                                            <p:strVal val="#ppt_w"/>
                                          </p:val>
                                        </p:tav>
                                      </p:tavLst>
                                    </p:anim>
                                    <p:anim calcmode="lin" valueType="num">
                                      <p:cBhvr>
                                        <p:cTn id="32" dur="500" fill="hold"/>
                                        <p:tgtEl>
                                          <p:spTgt spid="10"/>
                                        </p:tgtEl>
                                        <p:attrNameLst>
                                          <p:attrName>ppt_h</p:attrName>
                                        </p:attrNameLst>
                                      </p:cBhvr>
                                      <p:tavLst>
                                        <p:tav tm="100000">
                                          <p:val>
                                            <p:fltVal val="0"/>
                                          </p:val>
                                        </p:tav>
                                        <p:tav>
                                          <p:val>
                                            <p:strVal val="#ppt_h"/>
                                          </p:val>
                                        </p:tav>
                                      </p:tavLst>
                                    </p:anim>
                                    <p:anim calcmode="lin" valueType="num">
                                      <p:cBhvr>
                                        <p:cTn id="33" dur="500" fill="hold"/>
                                        <p:tgtEl>
                                          <p:spTgt spid="10"/>
                                        </p:tgtEl>
                                        <p:attrNameLst>
                                          <p:attrName>ppt_x</p:attrName>
                                        </p:attrNameLst>
                                      </p:cBhvr>
                                      <p:tavLst>
                                        <p:tav tm="100000">
                                          <p:val>
                                            <p:fltVal val="0.5"/>
                                          </p:val>
                                        </p:tav>
                                        <p:tav>
                                          <p:val>
                                            <p:strVal val="#ppt_x"/>
                                          </p:val>
                                        </p:tav>
                                      </p:tavLst>
                                    </p:anim>
                                    <p:anim calcmode="lin" valueType="num">
                                      <p:cBhvr>
                                        <p:cTn id="34" dur="500" fill="hold"/>
                                        <p:tgtEl>
                                          <p:spTgt spid="10"/>
                                        </p:tgtEl>
                                        <p:attrNameLst>
                                          <p:attrName>ppt_y</p:attrName>
                                        </p:attrNameLst>
                                      </p:cBhvr>
                                      <p:tavLst>
                                        <p:tav tm="100000">
                                          <p:val>
                                            <p:fltVal val="0.5"/>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364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44488" y="231775"/>
            <a:ext cx="8401050" cy="6402388"/>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pic>
      <p:sp>
        <p:nvSpPr>
          <p:cNvPr id="283650" name="Rectangle 2"/>
          <p:cNvSpPr>
            <a:spLocks noChangeArrowheads="1"/>
          </p:cNvSpPr>
          <p:nvPr/>
        </p:nvSpPr>
        <p:spPr bwMode="auto">
          <a:xfrm>
            <a:off x="153988" y="6554788"/>
            <a:ext cx="1322387" cy="212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2048" tIns="41025" rIns="82048" bIns="41025" anchor="ctr"/>
          <a:lstStyle/>
          <a:p>
            <a:pPr eaLnBrk="1" hangingPunct="1"/>
            <a:endParaRPr lang="en-US">
              <a:solidFill>
                <a:srgbClr val="000000"/>
              </a:solidFill>
              <a:latin typeface="Times New Roman" charset="0"/>
              <a:ea typeface="MS Gothic" charset="0"/>
              <a:cs typeface="MS Gothic" charset="0"/>
            </a:endParaRPr>
          </a:p>
        </p:txBody>
      </p:sp>
      <p:sp>
        <p:nvSpPr>
          <p:cNvPr id="283651" name="Rectangle 3"/>
          <p:cNvSpPr>
            <a:spLocks noChangeArrowheads="1"/>
          </p:cNvSpPr>
          <p:nvPr/>
        </p:nvSpPr>
        <p:spPr bwMode="auto">
          <a:xfrm>
            <a:off x="1139825" y="762000"/>
            <a:ext cx="6802438" cy="5454650"/>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82048" tIns="41025" rIns="82048" bIns="41025" anchor="ctr"/>
          <a:lstStyle/>
          <a:p>
            <a:pPr eaLnBrk="1" hangingPunct="1"/>
            <a:endParaRPr lang="en-US">
              <a:solidFill>
                <a:srgbClr val="000000"/>
              </a:solidFill>
              <a:latin typeface="Times New Roman" charset="0"/>
              <a:ea typeface="MS Gothic" charset="0"/>
              <a:cs typeface="MS Gothic" charset="0"/>
            </a:endParaRPr>
          </a:p>
        </p:txBody>
      </p:sp>
      <p:sp>
        <p:nvSpPr>
          <p:cNvPr id="283652" name="AutoShape 4"/>
          <p:cNvSpPr>
            <a:spLocks noChangeArrowheads="1"/>
          </p:cNvSpPr>
          <p:nvPr/>
        </p:nvSpPr>
        <p:spPr bwMode="auto">
          <a:xfrm>
            <a:off x="4716016" y="908720"/>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pPr eaLnBrk="1" hangingPunct="1"/>
            <a:endParaRPr lang="en-US">
              <a:solidFill>
                <a:srgbClr val="000000"/>
              </a:solidFill>
              <a:latin typeface="Times New Roman" charset="0"/>
              <a:ea typeface="MS Gothic" charset="0"/>
              <a:cs typeface="MS Gothic" charset="0"/>
            </a:endParaRPr>
          </a:p>
        </p:txBody>
      </p:sp>
      <p:sp>
        <p:nvSpPr>
          <p:cNvPr id="283653" name="AutoShape 5"/>
          <p:cNvSpPr>
            <a:spLocks noChangeArrowheads="1"/>
          </p:cNvSpPr>
          <p:nvPr/>
        </p:nvSpPr>
        <p:spPr bwMode="auto">
          <a:xfrm>
            <a:off x="1339850" y="3565525"/>
            <a:ext cx="3001963"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pPr eaLnBrk="1" hangingPunct="1"/>
            <a:endParaRPr lang="en-US">
              <a:solidFill>
                <a:srgbClr val="000000"/>
              </a:solidFill>
              <a:latin typeface="Times New Roman" charset="0"/>
              <a:ea typeface="MS Gothic" charset="0"/>
              <a:cs typeface="MS Gothic" charset="0"/>
            </a:endParaRPr>
          </a:p>
        </p:txBody>
      </p:sp>
      <p:sp>
        <p:nvSpPr>
          <p:cNvPr id="283654" name="AutoShape 6"/>
          <p:cNvSpPr>
            <a:spLocks noChangeArrowheads="1"/>
          </p:cNvSpPr>
          <p:nvPr/>
        </p:nvSpPr>
        <p:spPr bwMode="auto">
          <a:xfrm>
            <a:off x="1338263" y="882650"/>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pPr eaLnBrk="1" hangingPunct="1"/>
            <a:endParaRPr lang="en-US">
              <a:solidFill>
                <a:srgbClr val="000000"/>
              </a:solidFill>
              <a:latin typeface="Times New Roman" charset="0"/>
              <a:ea typeface="MS Gothic" charset="0"/>
              <a:cs typeface="MS Gothic" charset="0"/>
            </a:endParaRPr>
          </a:p>
        </p:txBody>
      </p:sp>
      <p:sp>
        <p:nvSpPr>
          <p:cNvPr id="283655" name="Rectangle 7"/>
          <p:cNvSpPr>
            <a:spLocks noChangeArrowheads="1"/>
          </p:cNvSpPr>
          <p:nvPr/>
        </p:nvSpPr>
        <p:spPr bwMode="auto">
          <a:xfrm>
            <a:off x="2287588" y="3692525"/>
            <a:ext cx="2036762" cy="5726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eaLnBrk="1" hangingPunct="1">
              <a:spcBef>
                <a:spcPts val="2025"/>
              </a:spcBef>
              <a:buClr>
                <a:srgbClr val="66FF99"/>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TW" altLang="en-US" sz="3200" b="1" dirty="0">
                <a:solidFill>
                  <a:srgbClr val="66FF99"/>
                </a:solidFill>
                <a:latin typeface="KaiTi" pitchFamily="49" charset="-122"/>
                <a:ea typeface="KaiTi" pitchFamily="49" charset="-122"/>
                <a:cs typeface="MS Gothic" charset="0"/>
              </a:rPr>
              <a:t>路加</a:t>
            </a:r>
            <a:endParaRPr lang="en-GB" sz="3200" b="1" dirty="0">
              <a:solidFill>
                <a:srgbClr val="66FF99"/>
              </a:solidFill>
              <a:latin typeface="KaiTi" pitchFamily="49" charset="-122"/>
              <a:ea typeface="KaiTi" pitchFamily="49" charset="-122"/>
              <a:cs typeface="MS Gothic" charset="0"/>
            </a:endParaRPr>
          </a:p>
        </p:txBody>
      </p:sp>
      <p:sp>
        <p:nvSpPr>
          <p:cNvPr id="283656" name="Rectangle 8"/>
          <p:cNvSpPr>
            <a:spLocks noChangeArrowheads="1"/>
          </p:cNvSpPr>
          <p:nvPr/>
        </p:nvSpPr>
        <p:spPr bwMode="auto">
          <a:xfrm>
            <a:off x="1757363" y="1004888"/>
            <a:ext cx="2355850" cy="5726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eaLnBrk="1" hangingPunct="1">
              <a:spcBef>
                <a:spcPts val="2025"/>
              </a:spcBef>
              <a:buClr>
                <a:srgbClr val="66FF99"/>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TW" altLang="en-US" sz="3200" b="1">
                <a:solidFill>
                  <a:srgbClr val="66FF99"/>
                </a:solidFill>
                <a:latin typeface="KaiTi" pitchFamily="49" charset="-122"/>
                <a:ea typeface="KaiTi" pitchFamily="49" charset="-122"/>
                <a:cs typeface="MS Gothic" charset="0"/>
              </a:rPr>
              <a:t> 马太</a:t>
            </a:r>
            <a:endParaRPr lang="en-GB" sz="3200" b="1" dirty="0">
              <a:solidFill>
                <a:srgbClr val="66FF99"/>
              </a:solidFill>
              <a:latin typeface="KaiTi" pitchFamily="49" charset="-122"/>
              <a:ea typeface="KaiTi" pitchFamily="49" charset="-122"/>
              <a:cs typeface="MS Gothic" charset="0"/>
            </a:endParaRPr>
          </a:p>
        </p:txBody>
      </p:sp>
      <p:sp>
        <p:nvSpPr>
          <p:cNvPr id="283657" name="Rectangle 9"/>
          <p:cNvSpPr>
            <a:spLocks noChangeArrowheads="1"/>
          </p:cNvSpPr>
          <p:nvPr/>
        </p:nvSpPr>
        <p:spPr bwMode="auto">
          <a:xfrm>
            <a:off x="5588000" y="1025525"/>
            <a:ext cx="2036763" cy="5726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eaLnBrk="1" hangingPunct="1">
              <a:spcBef>
                <a:spcPts val="2025"/>
              </a:spcBef>
              <a:buClr>
                <a:srgbClr val="66FF99"/>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TW" altLang="en-US" sz="3200" b="1">
                <a:solidFill>
                  <a:srgbClr val="66FF99"/>
                </a:solidFill>
                <a:latin typeface="KaiTi" pitchFamily="49" charset="-122"/>
                <a:ea typeface="KaiTi" pitchFamily="49" charset="-122"/>
                <a:cs typeface="MS Gothic" charset="0"/>
              </a:rPr>
              <a:t>马可</a:t>
            </a:r>
            <a:endParaRPr lang="en-GB" sz="3200" b="1" dirty="0">
              <a:solidFill>
                <a:srgbClr val="66FF99"/>
              </a:solidFill>
              <a:latin typeface="KaiTi" pitchFamily="49" charset="-122"/>
              <a:ea typeface="KaiTi" pitchFamily="49" charset="-122"/>
              <a:cs typeface="MS Gothic" charset="0"/>
            </a:endParaRPr>
          </a:p>
        </p:txBody>
      </p:sp>
      <p:sp>
        <p:nvSpPr>
          <p:cNvPr id="283658" name="Rectangle 10"/>
          <p:cNvSpPr>
            <a:spLocks noChangeArrowheads="1"/>
          </p:cNvSpPr>
          <p:nvPr/>
        </p:nvSpPr>
        <p:spPr bwMode="auto">
          <a:xfrm>
            <a:off x="2159000" y="1560513"/>
            <a:ext cx="1766888" cy="464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eaLnBrk="1" hangingPunct="1">
              <a:spcBef>
                <a:spcPts val="1575"/>
              </a:spcBef>
              <a:buClr>
                <a:srgbClr val="CECECE"/>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2500" b="1">
                <a:solidFill>
                  <a:srgbClr val="CECECE"/>
                </a:solidFill>
                <a:latin typeface="Helvetica" charset="0"/>
                <a:ea typeface="MS Gothic" charset="0"/>
                <a:cs typeface="MS Gothic" charset="0"/>
              </a:rPr>
              <a:t>   </a:t>
            </a:r>
            <a:r>
              <a:rPr lang="zh-TW" altLang="en-US" sz="2500" b="1">
                <a:solidFill>
                  <a:srgbClr val="CECECE"/>
                </a:solidFill>
                <a:latin typeface="KaiTi" pitchFamily="49" charset="-122"/>
                <a:ea typeface="KaiTi" pitchFamily="49" charset="-122"/>
                <a:cs typeface="MS Gothic" charset="0"/>
              </a:rPr>
              <a:t>犹太人</a:t>
            </a:r>
            <a:endParaRPr lang="en-GB" sz="2500" b="1" dirty="0">
              <a:solidFill>
                <a:srgbClr val="CECECE"/>
              </a:solidFill>
              <a:latin typeface="KaiTi" pitchFamily="49" charset="-122"/>
              <a:ea typeface="KaiTi" pitchFamily="49" charset="-122"/>
              <a:cs typeface="MS Gothic" charset="0"/>
            </a:endParaRPr>
          </a:p>
        </p:txBody>
      </p:sp>
      <p:sp>
        <p:nvSpPr>
          <p:cNvPr id="283659" name="Rectangle 11"/>
          <p:cNvSpPr>
            <a:spLocks noChangeArrowheads="1"/>
          </p:cNvSpPr>
          <p:nvPr/>
        </p:nvSpPr>
        <p:spPr bwMode="auto">
          <a:xfrm>
            <a:off x="5899150" y="1570038"/>
            <a:ext cx="1766888" cy="464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eaLnBrk="1" hangingPunct="1">
              <a:spcBef>
                <a:spcPts val="1575"/>
              </a:spcBef>
              <a:buClr>
                <a:srgbClr val="CECECE"/>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TW" altLang="en-US" sz="2500" b="1">
                <a:solidFill>
                  <a:srgbClr val="CECECE"/>
                </a:solidFill>
                <a:latin typeface="KaiTi" pitchFamily="49" charset="-122"/>
                <a:ea typeface="KaiTi" pitchFamily="49" charset="-122"/>
                <a:cs typeface="MS Gothic" charset="0"/>
              </a:rPr>
              <a:t>罗马人</a:t>
            </a:r>
            <a:endParaRPr lang="en-GB" sz="2500" b="1" dirty="0">
              <a:solidFill>
                <a:srgbClr val="CECECE"/>
              </a:solidFill>
              <a:latin typeface="KaiTi" pitchFamily="49" charset="-122"/>
              <a:ea typeface="KaiTi" pitchFamily="49" charset="-122"/>
              <a:cs typeface="MS Gothic" charset="0"/>
            </a:endParaRPr>
          </a:p>
        </p:txBody>
      </p:sp>
      <p:sp>
        <p:nvSpPr>
          <p:cNvPr id="283660" name="Rectangle 12"/>
          <p:cNvSpPr>
            <a:spLocks noChangeArrowheads="1"/>
          </p:cNvSpPr>
          <p:nvPr/>
        </p:nvSpPr>
        <p:spPr bwMode="auto">
          <a:xfrm>
            <a:off x="2462213" y="4237038"/>
            <a:ext cx="1766887" cy="464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eaLnBrk="1" hangingPunct="1">
              <a:spcBef>
                <a:spcPts val="1575"/>
              </a:spcBef>
              <a:buClr>
                <a:srgbClr val="CECECE"/>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TW" altLang="en-US" sz="2500" b="1">
                <a:solidFill>
                  <a:srgbClr val="CECECE"/>
                </a:solidFill>
                <a:latin typeface="KaiTi" pitchFamily="49" charset="-122"/>
                <a:ea typeface="KaiTi" pitchFamily="49" charset="-122"/>
                <a:cs typeface="MS Gothic" charset="0"/>
              </a:rPr>
              <a:t>希腊人</a:t>
            </a:r>
            <a:endParaRPr lang="en-GB" sz="2500" b="1" dirty="0">
              <a:solidFill>
                <a:srgbClr val="CECECE"/>
              </a:solidFill>
              <a:latin typeface="KaiTi" pitchFamily="49" charset="-122"/>
              <a:ea typeface="KaiTi" pitchFamily="49" charset="-122"/>
              <a:cs typeface="MS Gothic" charset="0"/>
            </a:endParaRPr>
          </a:p>
        </p:txBody>
      </p:sp>
      <p:sp>
        <p:nvSpPr>
          <p:cNvPr id="283661" name="Rectangle 13"/>
          <p:cNvSpPr>
            <a:spLocks noChangeArrowheads="1"/>
          </p:cNvSpPr>
          <p:nvPr/>
        </p:nvSpPr>
        <p:spPr bwMode="auto">
          <a:xfrm>
            <a:off x="1652588" y="1647825"/>
            <a:ext cx="847725" cy="354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eaLnBrk="1" hangingPunct="1">
              <a:spcBef>
                <a:spcPts val="1125"/>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TW" altLang="en-US" sz="1800" b="1">
                <a:solidFill>
                  <a:srgbClr val="FAFD00"/>
                </a:solidFill>
                <a:latin typeface="KaiTi" pitchFamily="49" charset="-122"/>
                <a:ea typeface="KaiTi" pitchFamily="49" charset="-122"/>
                <a:cs typeface="MS Gothic" charset="0"/>
              </a:rPr>
              <a:t>给</a:t>
            </a:r>
            <a:r>
              <a:rPr lang="en-GB" sz="1800" b="1">
                <a:solidFill>
                  <a:srgbClr val="FAFD00"/>
                </a:solidFill>
                <a:latin typeface="Helvetica" charset="0"/>
                <a:ea typeface="MS Gothic" charset="0"/>
                <a:cs typeface="MS Gothic" charset="0"/>
              </a:rPr>
              <a:t>:</a:t>
            </a:r>
            <a:endParaRPr lang="en-GB" sz="1800" b="1" dirty="0">
              <a:solidFill>
                <a:srgbClr val="FAFD00"/>
              </a:solidFill>
              <a:latin typeface="Helvetica" charset="0"/>
              <a:ea typeface="MS Gothic" charset="0"/>
              <a:cs typeface="MS Gothic" charset="0"/>
            </a:endParaRPr>
          </a:p>
        </p:txBody>
      </p:sp>
      <p:sp>
        <p:nvSpPr>
          <p:cNvPr id="283662" name="Rectangle 14"/>
          <p:cNvSpPr>
            <a:spLocks noChangeArrowheads="1"/>
          </p:cNvSpPr>
          <p:nvPr/>
        </p:nvSpPr>
        <p:spPr bwMode="auto">
          <a:xfrm>
            <a:off x="1652588" y="2568575"/>
            <a:ext cx="890587" cy="173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2048" tIns="41025" rIns="82048" bIns="41025" anchor="ctr"/>
          <a:lstStyle/>
          <a:p>
            <a:pPr eaLnBrk="1" hangingPunct="1"/>
            <a:endParaRPr lang="en-US">
              <a:solidFill>
                <a:srgbClr val="000000"/>
              </a:solidFill>
              <a:latin typeface="Times New Roman" charset="0"/>
              <a:ea typeface="MS Gothic" charset="0"/>
              <a:cs typeface="MS Gothic" charset="0"/>
            </a:endParaRPr>
          </a:p>
        </p:txBody>
      </p:sp>
      <p:sp>
        <p:nvSpPr>
          <p:cNvPr id="283663" name="Rectangle 15"/>
          <p:cNvSpPr>
            <a:spLocks noChangeArrowheads="1"/>
          </p:cNvSpPr>
          <p:nvPr/>
        </p:nvSpPr>
        <p:spPr bwMode="auto">
          <a:xfrm>
            <a:off x="5070475" y="1658938"/>
            <a:ext cx="846138" cy="354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eaLnBrk="1" hangingPunct="1">
              <a:spcBef>
                <a:spcPts val="1125"/>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TW" altLang="en-US" sz="1800" b="1">
                <a:solidFill>
                  <a:srgbClr val="FAFD00"/>
                </a:solidFill>
                <a:latin typeface="KaiTi" pitchFamily="49" charset="-122"/>
                <a:ea typeface="KaiTi" pitchFamily="49" charset="-122"/>
                <a:cs typeface="MS Gothic" charset="0"/>
              </a:rPr>
              <a:t>给</a:t>
            </a:r>
            <a:r>
              <a:rPr lang="en-GB" sz="1800" b="1">
                <a:solidFill>
                  <a:srgbClr val="FAFD00"/>
                </a:solidFill>
                <a:latin typeface="Helvetica" charset="0"/>
                <a:ea typeface="MS Gothic" charset="0"/>
                <a:cs typeface="MS Gothic" charset="0"/>
              </a:rPr>
              <a:t>:</a:t>
            </a:r>
            <a:endParaRPr lang="en-GB" sz="1800" b="1" dirty="0">
              <a:solidFill>
                <a:srgbClr val="FAFD00"/>
              </a:solidFill>
              <a:latin typeface="Helvetica" charset="0"/>
              <a:ea typeface="MS Gothic" charset="0"/>
              <a:cs typeface="MS Gothic" charset="0"/>
            </a:endParaRPr>
          </a:p>
        </p:txBody>
      </p:sp>
      <p:sp>
        <p:nvSpPr>
          <p:cNvPr id="283664" name="Rectangle 16"/>
          <p:cNvSpPr>
            <a:spLocks noChangeArrowheads="1"/>
          </p:cNvSpPr>
          <p:nvPr/>
        </p:nvSpPr>
        <p:spPr bwMode="auto">
          <a:xfrm>
            <a:off x="5070475" y="2579688"/>
            <a:ext cx="890588" cy="173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2048" tIns="41025" rIns="82048" bIns="41025" anchor="ctr"/>
          <a:lstStyle/>
          <a:p>
            <a:pPr eaLnBrk="1" hangingPunct="1"/>
            <a:endParaRPr lang="en-US">
              <a:solidFill>
                <a:srgbClr val="000000"/>
              </a:solidFill>
              <a:latin typeface="Times New Roman" charset="0"/>
              <a:ea typeface="MS Gothic" charset="0"/>
              <a:cs typeface="MS Gothic" charset="0"/>
            </a:endParaRPr>
          </a:p>
        </p:txBody>
      </p:sp>
      <p:grpSp>
        <p:nvGrpSpPr>
          <p:cNvPr id="2" name="Group 17"/>
          <p:cNvGrpSpPr>
            <a:grpSpLocks/>
          </p:cNvGrpSpPr>
          <p:nvPr/>
        </p:nvGrpSpPr>
        <p:grpSpPr bwMode="auto">
          <a:xfrm>
            <a:off x="1652588" y="2070100"/>
            <a:ext cx="2538412" cy="469900"/>
            <a:chOff x="1145" y="1478"/>
            <a:chExt cx="1759" cy="336"/>
          </a:xfrm>
        </p:grpSpPr>
        <p:sp>
          <p:nvSpPr>
            <p:cNvPr id="283705" name="Rectangle 18"/>
            <p:cNvSpPr>
              <a:spLocks noChangeArrowheads="1"/>
            </p:cNvSpPr>
            <p:nvPr/>
          </p:nvSpPr>
          <p:spPr bwMode="auto">
            <a:xfrm>
              <a:off x="1145" y="1530"/>
              <a:ext cx="587" cy="2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eaLnBrk="1" hangingPunct="1">
                <a:spcBef>
                  <a:spcPts val="1125"/>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TW" altLang="en-US" sz="1800" b="1">
                  <a:solidFill>
                    <a:srgbClr val="FAFD00"/>
                  </a:solidFill>
                  <a:latin typeface="KaiTi" pitchFamily="49" charset="-122"/>
                  <a:ea typeface="KaiTi" pitchFamily="49" charset="-122"/>
                  <a:cs typeface="MS Gothic" charset="0"/>
                </a:rPr>
                <a:t>为</a:t>
              </a:r>
              <a:r>
                <a:rPr lang="en-GB" sz="1800" b="1">
                  <a:solidFill>
                    <a:srgbClr val="FAFD00"/>
                  </a:solidFill>
                  <a:latin typeface="Helvetica" charset="0"/>
                  <a:ea typeface="MS Gothic" charset="0"/>
                  <a:cs typeface="MS Gothic" charset="0"/>
                </a:rPr>
                <a:t>:</a:t>
              </a:r>
              <a:endParaRPr lang="en-GB" sz="1800" b="1" dirty="0">
                <a:solidFill>
                  <a:srgbClr val="FAFD00"/>
                </a:solidFill>
                <a:latin typeface="Helvetica" charset="0"/>
                <a:ea typeface="MS Gothic" charset="0"/>
                <a:cs typeface="MS Gothic" charset="0"/>
              </a:endParaRPr>
            </a:p>
          </p:txBody>
        </p:sp>
        <p:sp>
          <p:nvSpPr>
            <p:cNvPr id="283706" name="Rectangle 19"/>
            <p:cNvSpPr>
              <a:spLocks noChangeArrowheads="1"/>
            </p:cNvSpPr>
            <p:nvPr/>
          </p:nvSpPr>
          <p:spPr bwMode="auto">
            <a:xfrm>
              <a:off x="1680" y="1478"/>
              <a:ext cx="1224" cy="3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eaLnBrk="1" hangingPunct="1">
                <a:spcBef>
                  <a:spcPts val="1575"/>
                </a:spcBef>
                <a:buClr>
                  <a:srgbClr val="CECECE"/>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TW" altLang="en-US" sz="2500" b="1" dirty="0">
                  <a:solidFill>
                    <a:srgbClr val="CECECE"/>
                  </a:solidFill>
                  <a:latin typeface="KaiTi" pitchFamily="49" charset="-122"/>
                  <a:ea typeface="KaiTi" pitchFamily="49" charset="-122"/>
                  <a:cs typeface="MS Gothic" charset="0"/>
                </a:rPr>
                <a:t>君王</a:t>
              </a:r>
              <a:endParaRPr lang="en-GB" sz="2500" b="1" dirty="0">
                <a:solidFill>
                  <a:srgbClr val="CECECE"/>
                </a:solidFill>
                <a:latin typeface="KaiTi" pitchFamily="49" charset="-122"/>
                <a:ea typeface="KaiTi" pitchFamily="49" charset="-122"/>
                <a:cs typeface="MS Gothic" charset="0"/>
              </a:endParaRPr>
            </a:p>
          </p:txBody>
        </p:sp>
      </p:grpSp>
      <p:grpSp>
        <p:nvGrpSpPr>
          <p:cNvPr id="3" name="Group 20"/>
          <p:cNvGrpSpPr>
            <a:grpSpLocks/>
          </p:cNvGrpSpPr>
          <p:nvPr/>
        </p:nvGrpSpPr>
        <p:grpSpPr bwMode="auto">
          <a:xfrm>
            <a:off x="5070475" y="2065338"/>
            <a:ext cx="2578100" cy="469900"/>
            <a:chOff x="3513" y="1474"/>
            <a:chExt cx="1787" cy="336"/>
          </a:xfrm>
        </p:grpSpPr>
        <p:sp>
          <p:nvSpPr>
            <p:cNvPr id="283703" name="Rectangle 21"/>
            <p:cNvSpPr>
              <a:spLocks noChangeArrowheads="1"/>
            </p:cNvSpPr>
            <p:nvPr/>
          </p:nvSpPr>
          <p:spPr bwMode="auto">
            <a:xfrm>
              <a:off x="3513" y="1538"/>
              <a:ext cx="586" cy="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eaLnBrk="1" hangingPunct="1">
                <a:spcBef>
                  <a:spcPts val="1125"/>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TW" altLang="en-US" sz="1800" b="1">
                  <a:solidFill>
                    <a:srgbClr val="FAFD00"/>
                  </a:solidFill>
                  <a:latin typeface="KaiTi" pitchFamily="49" charset="-122"/>
                  <a:ea typeface="KaiTi" pitchFamily="49" charset="-122"/>
                  <a:cs typeface="MS Gothic" charset="0"/>
                </a:rPr>
                <a:t>为</a:t>
              </a:r>
              <a:r>
                <a:rPr lang="en-GB" sz="1800" b="1">
                  <a:solidFill>
                    <a:srgbClr val="FAFD00"/>
                  </a:solidFill>
                  <a:latin typeface="Helvetica" charset="0"/>
                  <a:ea typeface="MS Gothic" charset="0"/>
                  <a:cs typeface="MS Gothic" charset="0"/>
                </a:rPr>
                <a:t>:</a:t>
              </a:r>
              <a:endParaRPr lang="en-GB" sz="1800" b="1" dirty="0">
                <a:solidFill>
                  <a:srgbClr val="FAFD00"/>
                </a:solidFill>
                <a:latin typeface="Helvetica" charset="0"/>
                <a:ea typeface="MS Gothic" charset="0"/>
                <a:cs typeface="MS Gothic" charset="0"/>
              </a:endParaRPr>
            </a:p>
          </p:txBody>
        </p:sp>
        <p:sp>
          <p:nvSpPr>
            <p:cNvPr id="283704" name="Rectangle 22"/>
            <p:cNvSpPr>
              <a:spLocks noChangeArrowheads="1"/>
            </p:cNvSpPr>
            <p:nvPr/>
          </p:nvSpPr>
          <p:spPr bwMode="auto">
            <a:xfrm>
              <a:off x="4076" y="1474"/>
              <a:ext cx="1224" cy="3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eaLnBrk="1" hangingPunct="1">
                <a:spcBef>
                  <a:spcPts val="1575"/>
                </a:spcBef>
                <a:buClr>
                  <a:srgbClr val="CECECE"/>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TW" altLang="en-US" sz="2500" b="1">
                  <a:solidFill>
                    <a:srgbClr val="CECECE"/>
                  </a:solidFill>
                  <a:latin typeface="KaiTi" pitchFamily="49" charset="-122"/>
                  <a:ea typeface="KaiTi" pitchFamily="49" charset="-122"/>
                  <a:cs typeface="MS Gothic" charset="0"/>
                </a:rPr>
                <a:t>仆人</a:t>
              </a:r>
              <a:endParaRPr lang="en-GB" sz="2500" b="1" dirty="0">
                <a:solidFill>
                  <a:srgbClr val="CECECE"/>
                </a:solidFill>
                <a:latin typeface="KaiTi" pitchFamily="49" charset="-122"/>
                <a:ea typeface="KaiTi" pitchFamily="49" charset="-122"/>
                <a:cs typeface="MS Gothic" charset="0"/>
              </a:endParaRPr>
            </a:p>
          </p:txBody>
        </p:sp>
      </p:grpSp>
      <p:sp>
        <p:nvSpPr>
          <p:cNvPr id="283667" name="Rectangle 23"/>
          <p:cNvSpPr>
            <a:spLocks noChangeArrowheads="1"/>
          </p:cNvSpPr>
          <p:nvPr/>
        </p:nvSpPr>
        <p:spPr bwMode="auto">
          <a:xfrm>
            <a:off x="1674813" y="4325938"/>
            <a:ext cx="847725" cy="354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eaLnBrk="1" hangingPunct="1">
              <a:spcBef>
                <a:spcPts val="1125"/>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TW" altLang="en-US" sz="1800" b="1">
                <a:solidFill>
                  <a:srgbClr val="FAFD00"/>
                </a:solidFill>
                <a:latin typeface="KaiTi" pitchFamily="49" charset="-122"/>
                <a:ea typeface="KaiTi" pitchFamily="49" charset="-122"/>
                <a:cs typeface="MS Gothic" charset="0"/>
              </a:rPr>
              <a:t>给</a:t>
            </a:r>
            <a:r>
              <a:rPr lang="en-GB" sz="1800" b="1">
                <a:solidFill>
                  <a:srgbClr val="FAFD00"/>
                </a:solidFill>
                <a:latin typeface="Helvetica" charset="0"/>
                <a:ea typeface="MS Gothic" charset="0"/>
                <a:cs typeface="MS Gothic" charset="0"/>
              </a:rPr>
              <a:t>:</a:t>
            </a:r>
            <a:endParaRPr lang="en-GB" sz="1800" b="1" dirty="0">
              <a:solidFill>
                <a:srgbClr val="FAFD00"/>
              </a:solidFill>
              <a:latin typeface="Helvetica" charset="0"/>
              <a:ea typeface="MS Gothic" charset="0"/>
              <a:cs typeface="MS Gothic" charset="0"/>
            </a:endParaRPr>
          </a:p>
        </p:txBody>
      </p:sp>
      <p:sp>
        <p:nvSpPr>
          <p:cNvPr id="283668" name="Rectangle 24"/>
          <p:cNvSpPr>
            <a:spLocks noChangeArrowheads="1"/>
          </p:cNvSpPr>
          <p:nvPr/>
        </p:nvSpPr>
        <p:spPr bwMode="auto">
          <a:xfrm>
            <a:off x="1674813" y="5246688"/>
            <a:ext cx="890587" cy="173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2048" tIns="41025" rIns="82048" bIns="41025" anchor="ctr"/>
          <a:lstStyle/>
          <a:p>
            <a:pPr eaLnBrk="1" hangingPunct="1"/>
            <a:endParaRPr lang="en-US">
              <a:solidFill>
                <a:srgbClr val="000000"/>
              </a:solidFill>
              <a:latin typeface="Times New Roman" charset="0"/>
              <a:ea typeface="MS Gothic" charset="0"/>
              <a:cs typeface="MS Gothic" charset="0"/>
            </a:endParaRPr>
          </a:p>
        </p:txBody>
      </p:sp>
      <p:grpSp>
        <p:nvGrpSpPr>
          <p:cNvPr id="4" name="Group 25"/>
          <p:cNvGrpSpPr>
            <a:grpSpLocks/>
          </p:cNvGrpSpPr>
          <p:nvPr/>
        </p:nvGrpSpPr>
        <p:grpSpPr bwMode="auto">
          <a:xfrm>
            <a:off x="1674813" y="4735513"/>
            <a:ext cx="2532062" cy="469900"/>
            <a:chOff x="1161" y="3381"/>
            <a:chExt cx="1754" cy="336"/>
          </a:xfrm>
        </p:grpSpPr>
        <p:sp>
          <p:nvSpPr>
            <p:cNvPr id="283701" name="Rectangle 26"/>
            <p:cNvSpPr>
              <a:spLocks noChangeArrowheads="1"/>
            </p:cNvSpPr>
            <p:nvPr/>
          </p:nvSpPr>
          <p:spPr bwMode="auto">
            <a:xfrm>
              <a:off x="1161" y="3442"/>
              <a:ext cx="587" cy="2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eaLnBrk="1" hangingPunct="1">
                <a:spcBef>
                  <a:spcPts val="1125"/>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TW" altLang="en-US" sz="1800" b="1">
                  <a:solidFill>
                    <a:srgbClr val="FAFD00"/>
                  </a:solidFill>
                  <a:latin typeface="KaiTi" pitchFamily="49" charset="-122"/>
                  <a:ea typeface="KaiTi" pitchFamily="49" charset="-122"/>
                  <a:cs typeface="MS Gothic" charset="0"/>
                </a:rPr>
                <a:t>为</a:t>
              </a:r>
              <a:r>
                <a:rPr lang="en-GB" sz="1800" b="1">
                  <a:solidFill>
                    <a:srgbClr val="FAFD00"/>
                  </a:solidFill>
                  <a:latin typeface="Helvetica" charset="0"/>
                  <a:ea typeface="MS Gothic" charset="0"/>
                  <a:cs typeface="MS Gothic" charset="0"/>
                </a:rPr>
                <a:t>:</a:t>
              </a:r>
              <a:endParaRPr lang="en-GB" sz="1800" b="1" dirty="0">
                <a:solidFill>
                  <a:srgbClr val="FAFD00"/>
                </a:solidFill>
                <a:latin typeface="Helvetica" charset="0"/>
                <a:ea typeface="MS Gothic" charset="0"/>
                <a:cs typeface="MS Gothic" charset="0"/>
              </a:endParaRPr>
            </a:p>
          </p:txBody>
        </p:sp>
        <p:sp>
          <p:nvSpPr>
            <p:cNvPr id="283702" name="Rectangle 27"/>
            <p:cNvSpPr>
              <a:spLocks noChangeArrowheads="1"/>
            </p:cNvSpPr>
            <p:nvPr/>
          </p:nvSpPr>
          <p:spPr bwMode="auto">
            <a:xfrm>
              <a:off x="1691" y="3381"/>
              <a:ext cx="1224" cy="3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eaLnBrk="1" hangingPunct="1">
                <a:spcBef>
                  <a:spcPts val="1575"/>
                </a:spcBef>
                <a:buClr>
                  <a:srgbClr val="CECECE"/>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TW" altLang="en-US" sz="2500" b="1" dirty="0">
                  <a:solidFill>
                    <a:srgbClr val="CECECE"/>
                  </a:solidFill>
                  <a:latin typeface="KaiTi" pitchFamily="49" charset="-122"/>
                  <a:ea typeface="KaiTi" pitchFamily="49" charset="-122"/>
                  <a:cs typeface="MS Gothic" charset="0"/>
                </a:rPr>
                <a:t>神</a:t>
              </a:r>
              <a:r>
                <a:rPr lang="en-GB" sz="2500" b="1" dirty="0">
                  <a:solidFill>
                    <a:srgbClr val="CECECE"/>
                  </a:solidFill>
                  <a:latin typeface="KaiTi" pitchFamily="49" charset="-122"/>
                  <a:ea typeface="KaiTi" pitchFamily="49" charset="-122"/>
                  <a:cs typeface="MS Gothic" charset="0"/>
                </a:rPr>
                <a:t>/</a:t>
              </a:r>
              <a:r>
                <a:rPr lang="zh-TW" altLang="en-US" sz="2500" b="1" dirty="0">
                  <a:solidFill>
                    <a:srgbClr val="CECECE"/>
                  </a:solidFill>
                  <a:latin typeface="KaiTi" pitchFamily="49" charset="-122"/>
                  <a:ea typeface="KaiTi" pitchFamily="49" charset="-122"/>
                  <a:cs typeface="MS Gothic" charset="0"/>
                </a:rPr>
                <a:t>人</a:t>
              </a:r>
              <a:endParaRPr lang="en-GB" sz="2500" b="1" dirty="0">
                <a:solidFill>
                  <a:srgbClr val="CECECE"/>
                </a:solidFill>
                <a:latin typeface="KaiTi" pitchFamily="49" charset="-122"/>
                <a:ea typeface="KaiTi" pitchFamily="49" charset="-122"/>
                <a:cs typeface="MS Gothic" charset="0"/>
              </a:endParaRPr>
            </a:p>
          </p:txBody>
        </p:sp>
      </p:grpSp>
      <p:sp>
        <p:nvSpPr>
          <p:cNvPr id="283670" name="Rectangle 28"/>
          <p:cNvSpPr>
            <a:spLocks noChangeArrowheads="1"/>
          </p:cNvSpPr>
          <p:nvPr/>
        </p:nvSpPr>
        <p:spPr bwMode="auto">
          <a:xfrm>
            <a:off x="5011738" y="5246688"/>
            <a:ext cx="890587" cy="173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2048" tIns="41025" rIns="82048" bIns="41025" anchor="ctr"/>
          <a:lstStyle/>
          <a:p>
            <a:pPr eaLnBrk="1" hangingPunct="1"/>
            <a:endParaRPr lang="en-US">
              <a:solidFill>
                <a:srgbClr val="000000"/>
              </a:solidFill>
              <a:latin typeface="Times New Roman" charset="0"/>
              <a:ea typeface="MS Gothic" charset="0"/>
              <a:cs typeface="MS Gothic" charset="0"/>
            </a:endParaRPr>
          </a:p>
        </p:txBody>
      </p:sp>
      <p:grpSp>
        <p:nvGrpSpPr>
          <p:cNvPr id="5" name="Group 29"/>
          <p:cNvGrpSpPr>
            <a:grpSpLocks/>
          </p:cNvGrpSpPr>
          <p:nvPr/>
        </p:nvGrpSpPr>
        <p:grpSpPr bwMode="auto">
          <a:xfrm>
            <a:off x="1652588" y="2557467"/>
            <a:ext cx="2525711" cy="549013"/>
            <a:chOff x="1145" y="1826"/>
            <a:chExt cx="1750" cy="392"/>
          </a:xfrm>
        </p:grpSpPr>
        <p:sp>
          <p:nvSpPr>
            <p:cNvPr id="283699" name="Rectangle 30"/>
            <p:cNvSpPr>
              <a:spLocks noChangeArrowheads="1"/>
            </p:cNvSpPr>
            <p:nvPr/>
          </p:nvSpPr>
          <p:spPr bwMode="auto">
            <a:xfrm>
              <a:off x="1145" y="1826"/>
              <a:ext cx="617" cy="3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eaLnBrk="1" hangingPunct="1">
                <a:lnSpc>
                  <a:spcPct val="55000"/>
                </a:lnSpc>
                <a:spcBef>
                  <a:spcPts val="1125"/>
                </a:spcBef>
                <a:buClr>
                  <a:srgbClr val="FFEA18"/>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endParaRPr lang="en-US" altLang="zh-TW" sz="1800" b="1" dirty="0">
                <a:solidFill>
                  <a:srgbClr val="FFEA18"/>
                </a:solidFill>
                <a:latin typeface="Helvetica" charset="0"/>
                <a:ea typeface="MS Gothic" charset="0"/>
                <a:cs typeface="MS Gothic" charset="0"/>
              </a:endParaRPr>
            </a:p>
            <a:p>
              <a:pPr eaLnBrk="1" hangingPunct="1">
                <a:lnSpc>
                  <a:spcPct val="55000"/>
                </a:lnSpc>
                <a:spcBef>
                  <a:spcPts val="1125"/>
                </a:spcBef>
                <a:buClr>
                  <a:srgbClr val="FFEA18"/>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TW" altLang="en-US" sz="1800" b="1" dirty="0">
                  <a:solidFill>
                    <a:srgbClr val="FFEA18"/>
                  </a:solidFill>
                  <a:latin typeface="KaiTi" pitchFamily="49" charset="-122"/>
                  <a:ea typeface="KaiTi" pitchFamily="49" charset="-122"/>
                  <a:cs typeface="MS Gothic" charset="0"/>
                </a:rPr>
                <a:t>祂所</a:t>
              </a:r>
              <a:r>
                <a:rPr lang="en-US" altLang="zh-TW" sz="1800" b="1" dirty="0">
                  <a:solidFill>
                    <a:srgbClr val="FFEA18"/>
                  </a:solidFill>
                  <a:latin typeface="KaiTi" pitchFamily="49" charset="-122"/>
                  <a:ea typeface="KaiTi" pitchFamily="49" charset="-122"/>
                  <a:cs typeface="MS Gothic" charset="0"/>
                </a:rPr>
                <a:t>:</a:t>
              </a:r>
              <a:endParaRPr lang="en-GB" sz="1800" b="1" dirty="0">
                <a:solidFill>
                  <a:srgbClr val="FFEA18"/>
                </a:solidFill>
                <a:latin typeface="KaiTi" pitchFamily="49" charset="-122"/>
                <a:ea typeface="KaiTi" pitchFamily="49" charset="-122"/>
                <a:cs typeface="MS Gothic" charset="0"/>
              </a:endParaRPr>
            </a:p>
          </p:txBody>
        </p:sp>
        <p:sp>
          <p:nvSpPr>
            <p:cNvPr id="283700" name="Rectangle 31"/>
            <p:cNvSpPr>
              <a:spLocks noChangeArrowheads="1"/>
            </p:cNvSpPr>
            <p:nvPr/>
          </p:nvSpPr>
          <p:spPr bwMode="auto">
            <a:xfrm>
              <a:off x="1671" y="1831"/>
              <a:ext cx="1224" cy="3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eaLnBrk="1" hangingPunct="1">
                <a:spcBef>
                  <a:spcPts val="1575"/>
                </a:spcBef>
                <a:buClr>
                  <a:srgbClr val="FFEA18"/>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TW" altLang="en-US" sz="2800" b="1">
                  <a:solidFill>
                    <a:srgbClr val="FFEA18"/>
                  </a:solidFill>
                  <a:latin typeface="KaiTi" pitchFamily="49" charset="-122"/>
                  <a:ea typeface="KaiTi" pitchFamily="49" charset="-122"/>
                  <a:cs typeface="MS Gothic" charset="0"/>
                </a:rPr>
                <a:t>说过的</a:t>
              </a:r>
              <a:endParaRPr lang="en-GB" sz="2800" b="1" dirty="0">
                <a:solidFill>
                  <a:srgbClr val="FFEA18"/>
                </a:solidFill>
                <a:latin typeface="KaiTi" pitchFamily="49" charset="-122"/>
                <a:ea typeface="KaiTi" pitchFamily="49" charset="-122"/>
                <a:cs typeface="MS Gothic" charset="0"/>
              </a:endParaRPr>
            </a:p>
          </p:txBody>
        </p:sp>
      </p:grpSp>
      <p:grpSp>
        <p:nvGrpSpPr>
          <p:cNvPr id="6" name="Group 32"/>
          <p:cNvGrpSpPr>
            <a:grpSpLocks/>
          </p:cNvGrpSpPr>
          <p:nvPr/>
        </p:nvGrpSpPr>
        <p:grpSpPr bwMode="auto">
          <a:xfrm>
            <a:off x="1674813" y="5205414"/>
            <a:ext cx="2537821" cy="712371"/>
            <a:chOff x="1161" y="3716"/>
            <a:chExt cx="1758" cy="509"/>
          </a:xfrm>
        </p:grpSpPr>
        <p:sp>
          <p:nvSpPr>
            <p:cNvPr id="283697" name="Rectangle 33"/>
            <p:cNvSpPr>
              <a:spLocks noChangeArrowheads="1"/>
            </p:cNvSpPr>
            <p:nvPr/>
          </p:nvSpPr>
          <p:spPr bwMode="auto">
            <a:xfrm>
              <a:off x="1731" y="3853"/>
              <a:ext cx="1188" cy="3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90360" tIns="44280" rIns="90360" bIns="44280">
              <a:spAutoFit/>
            </a:bodyPr>
            <a:lstStyle/>
            <a:p>
              <a:pPr eaLnBrk="1" hangingPunct="1">
                <a:spcBef>
                  <a:spcPts val="1575"/>
                </a:spcBef>
                <a:buClr>
                  <a:srgbClr val="FFEA18"/>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TW" altLang="en-US" sz="2800" b="1" dirty="0">
                  <a:solidFill>
                    <a:srgbClr val="FFEA18"/>
                  </a:solidFill>
                  <a:latin typeface="KaiTi" pitchFamily="49" charset="-122"/>
                  <a:ea typeface="KaiTi" pitchFamily="49" charset="-122"/>
                  <a:cs typeface="MS Gothic" charset="0"/>
                </a:rPr>
                <a:t>感受的</a:t>
              </a:r>
              <a:endParaRPr lang="en-GB" sz="2800" b="1" dirty="0">
                <a:solidFill>
                  <a:srgbClr val="FFEA18"/>
                </a:solidFill>
                <a:latin typeface="KaiTi" pitchFamily="49" charset="-122"/>
                <a:ea typeface="KaiTi" pitchFamily="49" charset="-122"/>
                <a:cs typeface="MS Gothic" charset="0"/>
              </a:endParaRPr>
            </a:p>
          </p:txBody>
        </p:sp>
        <p:sp>
          <p:nvSpPr>
            <p:cNvPr id="283698" name="Rectangle 34"/>
            <p:cNvSpPr>
              <a:spLocks noChangeArrowheads="1"/>
            </p:cNvSpPr>
            <p:nvPr/>
          </p:nvSpPr>
          <p:spPr bwMode="auto">
            <a:xfrm>
              <a:off x="1161" y="3716"/>
              <a:ext cx="617" cy="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eaLnBrk="1" hangingPunct="1">
                <a:lnSpc>
                  <a:spcPct val="90000"/>
                </a:lnSpc>
                <a:spcBef>
                  <a:spcPts val="1125"/>
                </a:spcBef>
                <a:buClr>
                  <a:srgbClr val="FFEA18"/>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endParaRPr lang="en-GB" sz="1800" b="1" dirty="0">
                <a:solidFill>
                  <a:srgbClr val="FFEA18"/>
                </a:solidFill>
                <a:latin typeface="Helvetica" charset="0"/>
                <a:ea typeface="MS Gothic" charset="0"/>
                <a:cs typeface="MS Gothic" charset="0"/>
              </a:endParaRPr>
            </a:p>
            <a:p>
              <a:pPr eaLnBrk="1" hangingPunct="1">
                <a:lnSpc>
                  <a:spcPct val="55000"/>
                </a:lnSpc>
                <a:spcBef>
                  <a:spcPts val="1125"/>
                </a:spcBef>
                <a:buClr>
                  <a:srgbClr val="FFEA18"/>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TW" altLang="en-US" sz="1800" b="1" dirty="0">
                  <a:solidFill>
                    <a:srgbClr val="FFEA18"/>
                  </a:solidFill>
                  <a:latin typeface="KaiTi" pitchFamily="49" charset="-122"/>
                  <a:ea typeface="KaiTi" pitchFamily="49" charset="-122"/>
                  <a:cs typeface="MS Gothic" charset="0"/>
                </a:rPr>
                <a:t>祂所</a:t>
              </a:r>
              <a:r>
                <a:rPr lang="en-GB" sz="1800" b="1" dirty="0">
                  <a:solidFill>
                    <a:srgbClr val="FFEA18"/>
                  </a:solidFill>
                  <a:latin typeface="Helvetica" charset="0"/>
                  <a:ea typeface="MS Gothic" charset="0"/>
                  <a:cs typeface="MS Gothic" charset="0"/>
                </a:rPr>
                <a:t>:</a:t>
              </a:r>
            </a:p>
          </p:txBody>
        </p:sp>
      </p:grpSp>
      <p:grpSp>
        <p:nvGrpSpPr>
          <p:cNvPr id="7" name="Group 35"/>
          <p:cNvGrpSpPr>
            <a:grpSpLocks/>
          </p:cNvGrpSpPr>
          <p:nvPr/>
        </p:nvGrpSpPr>
        <p:grpSpPr bwMode="auto">
          <a:xfrm>
            <a:off x="5070476" y="2637325"/>
            <a:ext cx="2382522" cy="519748"/>
            <a:chOff x="3513" y="1883"/>
            <a:chExt cx="1651" cy="371"/>
          </a:xfrm>
        </p:grpSpPr>
        <p:sp>
          <p:nvSpPr>
            <p:cNvPr id="283695" name="Rectangle 36"/>
            <p:cNvSpPr>
              <a:spLocks noChangeArrowheads="1"/>
            </p:cNvSpPr>
            <p:nvPr/>
          </p:nvSpPr>
          <p:spPr bwMode="auto">
            <a:xfrm>
              <a:off x="3513" y="1986"/>
              <a:ext cx="617" cy="2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90360" tIns="44280" rIns="90360" bIns="44280">
              <a:spAutoFit/>
            </a:bodyPr>
            <a:lstStyle/>
            <a:p>
              <a:pPr eaLnBrk="1" hangingPunct="1">
                <a:lnSpc>
                  <a:spcPct val="90000"/>
                </a:lnSpc>
                <a:spcBef>
                  <a:spcPts val="1125"/>
                </a:spcBef>
                <a:buClr>
                  <a:srgbClr val="FFEA18"/>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TW" altLang="en-US" sz="1800" b="1" dirty="0">
                  <a:solidFill>
                    <a:srgbClr val="FFEA18"/>
                  </a:solidFill>
                  <a:latin typeface="KaiTi" pitchFamily="49" charset="-122"/>
                  <a:ea typeface="KaiTi" pitchFamily="49" charset="-122"/>
                  <a:cs typeface="MS Gothic" charset="0"/>
                </a:rPr>
                <a:t>祂所</a:t>
              </a:r>
              <a:r>
                <a:rPr lang="en-US" altLang="zh-TW" sz="1800" b="1" dirty="0">
                  <a:solidFill>
                    <a:srgbClr val="FFEA18"/>
                  </a:solidFill>
                  <a:latin typeface="KaiTi" pitchFamily="49" charset="-122"/>
                  <a:ea typeface="KaiTi" pitchFamily="49" charset="-122"/>
                  <a:cs typeface="MS Gothic" charset="0"/>
                </a:rPr>
                <a:t>:</a:t>
              </a:r>
              <a:endParaRPr lang="en-GB" sz="1800" b="1" dirty="0">
                <a:solidFill>
                  <a:srgbClr val="FFEA18"/>
                </a:solidFill>
                <a:latin typeface="KaiTi" pitchFamily="49" charset="-122"/>
                <a:ea typeface="KaiTi" pitchFamily="49" charset="-122"/>
                <a:cs typeface="MS Gothic" charset="0"/>
              </a:endParaRPr>
            </a:p>
          </p:txBody>
        </p:sp>
        <p:sp>
          <p:nvSpPr>
            <p:cNvPr id="283696" name="Rectangle 37"/>
            <p:cNvSpPr>
              <a:spLocks noChangeArrowheads="1"/>
            </p:cNvSpPr>
            <p:nvPr/>
          </p:nvSpPr>
          <p:spPr bwMode="auto">
            <a:xfrm>
              <a:off x="4066" y="1883"/>
              <a:ext cx="1098" cy="3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90360" tIns="44280" rIns="90360" bIns="44280">
              <a:spAutoFit/>
            </a:bodyPr>
            <a:lstStyle/>
            <a:p>
              <a:pPr eaLnBrk="1" hangingPunct="1">
                <a:spcBef>
                  <a:spcPts val="1575"/>
                </a:spcBef>
                <a:buClr>
                  <a:srgbClr val="FFEA18"/>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TW" altLang="en-US" sz="2800" b="1">
                  <a:solidFill>
                    <a:srgbClr val="FFEA18"/>
                  </a:solidFill>
                  <a:latin typeface="KaiTi" pitchFamily="49" charset="-122"/>
                  <a:ea typeface="KaiTi" pitchFamily="49" charset="-122"/>
                  <a:cs typeface="MS Gothic" charset="0"/>
                </a:rPr>
                <a:t>作过的</a:t>
              </a:r>
              <a:endParaRPr lang="en-GB" sz="2800" b="1" dirty="0">
                <a:solidFill>
                  <a:srgbClr val="FFEA18"/>
                </a:solidFill>
                <a:latin typeface="KaiTi" pitchFamily="49" charset="-122"/>
                <a:ea typeface="KaiTi" pitchFamily="49" charset="-122"/>
                <a:cs typeface="MS Gothic" charset="0"/>
              </a:endParaRPr>
            </a:p>
          </p:txBody>
        </p:sp>
      </p:grpSp>
      <p:sp>
        <p:nvSpPr>
          <p:cNvPr id="283674" name="AutoShape 38"/>
          <p:cNvSpPr>
            <a:spLocks noChangeArrowheads="1"/>
          </p:cNvSpPr>
          <p:nvPr/>
        </p:nvSpPr>
        <p:spPr bwMode="auto">
          <a:xfrm>
            <a:off x="4724400" y="3544888"/>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pPr eaLnBrk="1" hangingPunct="1"/>
            <a:endParaRPr lang="en-US">
              <a:solidFill>
                <a:srgbClr val="000000"/>
              </a:solidFill>
              <a:latin typeface="Times New Roman" charset="0"/>
              <a:ea typeface="MS Gothic" charset="0"/>
              <a:cs typeface="MS Gothic" charset="0"/>
            </a:endParaRPr>
          </a:p>
        </p:txBody>
      </p:sp>
      <p:grpSp>
        <p:nvGrpSpPr>
          <p:cNvPr id="8" name="Group 39"/>
          <p:cNvGrpSpPr>
            <a:grpSpLocks/>
          </p:cNvGrpSpPr>
          <p:nvPr/>
        </p:nvGrpSpPr>
        <p:grpSpPr bwMode="auto">
          <a:xfrm>
            <a:off x="1412875" y="946150"/>
            <a:ext cx="3860800" cy="3332163"/>
            <a:chOff x="979" y="675"/>
            <a:chExt cx="2675" cy="2379"/>
          </a:xfrm>
        </p:grpSpPr>
        <p:sp>
          <p:nvSpPr>
            <p:cNvPr id="283691" name="Rectangle 40"/>
            <p:cNvSpPr>
              <a:spLocks noChangeArrowheads="1"/>
            </p:cNvSpPr>
            <p:nvPr/>
          </p:nvSpPr>
          <p:spPr bwMode="auto">
            <a:xfrm>
              <a:off x="3336" y="675"/>
              <a:ext cx="286" cy="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eaLnBrk="1" hangingPunct="1">
                <a:spcBef>
                  <a:spcPts val="2250"/>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FAFD00"/>
                  </a:solidFill>
                  <a:latin typeface="Helvetica" charset="0"/>
                  <a:ea typeface="MS Gothic" charset="0"/>
                  <a:cs typeface="MS Gothic" charset="0"/>
                </a:rPr>
                <a:t>2</a:t>
              </a:r>
            </a:p>
          </p:txBody>
        </p:sp>
        <p:sp>
          <p:nvSpPr>
            <p:cNvPr id="283692" name="Rectangle 41"/>
            <p:cNvSpPr>
              <a:spLocks noChangeArrowheads="1"/>
            </p:cNvSpPr>
            <p:nvPr/>
          </p:nvSpPr>
          <p:spPr bwMode="auto">
            <a:xfrm>
              <a:off x="989" y="2598"/>
              <a:ext cx="286" cy="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eaLnBrk="1" hangingPunct="1">
                <a:spcBef>
                  <a:spcPts val="2250"/>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FAFD00"/>
                  </a:solidFill>
                  <a:latin typeface="Helvetica" charset="0"/>
                  <a:ea typeface="MS Gothic" charset="0"/>
                  <a:cs typeface="MS Gothic" charset="0"/>
                </a:rPr>
                <a:t>3</a:t>
              </a:r>
            </a:p>
          </p:txBody>
        </p:sp>
        <p:sp>
          <p:nvSpPr>
            <p:cNvPr id="283693" name="Rectangle 42"/>
            <p:cNvSpPr>
              <a:spLocks noChangeArrowheads="1"/>
            </p:cNvSpPr>
            <p:nvPr/>
          </p:nvSpPr>
          <p:spPr bwMode="auto">
            <a:xfrm>
              <a:off x="3368" y="2587"/>
              <a:ext cx="286" cy="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eaLnBrk="1" hangingPunct="1">
                <a:spcBef>
                  <a:spcPts val="2250"/>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FAFD00"/>
                  </a:solidFill>
                  <a:latin typeface="Helvetica" charset="0"/>
                  <a:ea typeface="MS Gothic" charset="0"/>
                  <a:cs typeface="MS Gothic" charset="0"/>
                </a:rPr>
                <a:t>4</a:t>
              </a:r>
            </a:p>
          </p:txBody>
        </p:sp>
        <p:sp>
          <p:nvSpPr>
            <p:cNvPr id="283694" name="Rectangle 43"/>
            <p:cNvSpPr>
              <a:spLocks noChangeArrowheads="1"/>
            </p:cNvSpPr>
            <p:nvPr/>
          </p:nvSpPr>
          <p:spPr bwMode="auto">
            <a:xfrm>
              <a:off x="979" y="687"/>
              <a:ext cx="286" cy="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eaLnBrk="1" hangingPunct="1">
                <a:spcBef>
                  <a:spcPts val="2250"/>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FAFD00"/>
                  </a:solidFill>
                  <a:latin typeface="Helvetica" charset="0"/>
                  <a:ea typeface="MS Gothic" charset="0"/>
                  <a:cs typeface="MS Gothic" charset="0"/>
                </a:rPr>
                <a:t>1</a:t>
              </a:r>
            </a:p>
          </p:txBody>
        </p:sp>
      </p:grpSp>
      <p:sp>
        <p:nvSpPr>
          <p:cNvPr id="283676" name="Rectangle 44"/>
          <p:cNvSpPr>
            <a:spLocks noChangeArrowheads="1"/>
          </p:cNvSpPr>
          <p:nvPr/>
        </p:nvSpPr>
        <p:spPr bwMode="auto">
          <a:xfrm>
            <a:off x="5759450" y="3684588"/>
            <a:ext cx="1476375" cy="5726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eaLnBrk="1" hangingPunct="1">
              <a:spcBef>
                <a:spcPts val="2025"/>
              </a:spcBef>
              <a:buClr>
                <a:srgbClr val="66FF99"/>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TW" altLang="en-US" sz="3200" b="1">
                <a:solidFill>
                  <a:srgbClr val="66FF99"/>
                </a:solidFill>
                <a:latin typeface="KaiTi" pitchFamily="49" charset="-122"/>
                <a:ea typeface="KaiTi" pitchFamily="49" charset="-122"/>
                <a:cs typeface="MS Gothic" charset="0"/>
              </a:rPr>
              <a:t>约翰</a:t>
            </a:r>
            <a:endParaRPr lang="en-GB" sz="3200" b="1" dirty="0">
              <a:solidFill>
                <a:srgbClr val="66FF99"/>
              </a:solidFill>
              <a:latin typeface="KaiTi" pitchFamily="49" charset="-122"/>
              <a:ea typeface="KaiTi" pitchFamily="49" charset="-122"/>
              <a:cs typeface="MS Gothic" charset="0"/>
            </a:endParaRPr>
          </a:p>
        </p:txBody>
      </p:sp>
      <p:sp>
        <p:nvSpPr>
          <p:cNvPr id="283677" name="Rectangle 45"/>
          <p:cNvSpPr>
            <a:spLocks noChangeArrowheads="1"/>
          </p:cNvSpPr>
          <p:nvPr/>
        </p:nvSpPr>
        <p:spPr bwMode="auto">
          <a:xfrm>
            <a:off x="5895975" y="4241800"/>
            <a:ext cx="2693988" cy="464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eaLnBrk="1" hangingPunct="1">
              <a:spcBef>
                <a:spcPts val="1575"/>
              </a:spcBef>
              <a:buClr>
                <a:srgbClr val="CECECE"/>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TW" altLang="en-US" sz="2500" b="1">
                <a:solidFill>
                  <a:srgbClr val="CECECE"/>
                </a:solidFill>
                <a:latin typeface="KaiTi" pitchFamily="49" charset="-122"/>
                <a:ea typeface="KaiTi" pitchFamily="49" charset="-122"/>
                <a:cs typeface="MS Gothic" charset="0"/>
              </a:rPr>
              <a:t>教会</a:t>
            </a:r>
            <a:endParaRPr lang="en-GB" sz="2500" b="1" dirty="0">
              <a:solidFill>
                <a:srgbClr val="CECECE"/>
              </a:solidFill>
              <a:latin typeface="KaiTi" pitchFamily="49" charset="-122"/>
              <a:ea typeface="KaiTi" pitchFamily="49" charset="-122"/>
              <a:cs typeface="MS Gothic" charset="0"/>
            </a:endParaRPr>
          </a:p>
        </p:txBody>
      </p:sp>
      <p:sp>
        <p:nvSpPr>
          <p:cNvPr id="283678" name="Rectangle 46"/>
          <p:cNvSpPr>
            <a:spLocks noChangeArrowheads="1"/>
          </p:cNvSpPr>
          <p:nvPr/>
        </p:nvSpPr>
        <p:spPr bwMode="auto">
          <a:xfrm>
            <a:off x="5011738" y="4325938"/>
            <a:ext cx="847725" cy="354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eaLnBrk="1" hangingPunct="1">
              <a:spcBef>
                <a:spcPts val="1125"/>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TW" altLang="en-US" sz="1800" b="1">
                <a:solidFill>
                  <a:srgbClr val="FAFD00"/>
                </a:solidFill>
                <a:latin typeface="KaiTi" pitchFamily="49" charset="-122"/>
                <a:ea typeface="KaiTi" pitchFamily="49" charset="-122"/>
                <a:cs typeface="MS Gothic" charset="0"/>
              </a:rPr>
              <a:t>给</a:t>
            </a:r>
            <a:r>
              <a:rPr lang="en-GB" sz="1800" b="1">
                <a:solidFill>
                  <a:srgbClr val="FAFD00"/>
                </a:solidFill>
                <a:latin typeface="Helvetica" charset="0"/>
                <a:ea typeface="MS Gothic" charset="0"/>
                <a:cs typeface="MS Gothic" charset="0"/>
              </a:rPr>
              <a:t>:</a:t>
            </a:r>
            <a:endParaRPr lang="en-GB" sz="1800" b="1" dirty="0">
              <a:solidFill>
                <a:srgbClr val="FAFD00"/>
              </a:solidFill>
              <a:latin typeface="Helvetica" charset="0"/>
              <a:ea typeface="MS Gothic" charset="0"/>
              <a:cs typeface="MS Gothic" charset="0"/>
            </a:endParaRPr>
          </a:p>
        </p:txBody>
      </p:sp>
      <p:grpSp>
        <p:nvGrpSpPr>
          <p:cNvPr id="9" name="Group 47"/>
          <p:cNvGrpSpPr>
            <a:grpSpLocks/>
          </p:cNvGrpSpPr>
          <p:nvPr/>
        </p:nvGrpSpPr>
        <p:grpSpPr bwMode="auto">
          <a:xfrm>
            <a:off x="5011738" y="4729163"/>
            <a:ext cx="1965325" cy="469900"/>
            <a:chOff x="3473" y="3376"/>
            <a:chExt cx="1362" cy="336"/>
          </a:xfrm>
        </p:grpSpPr>
        <p:sp>
          <p:nvSpPr>
            <p:cNvPr id="283689" name="Rectangle 48"/>
            <p:cNvSpPr>
              <a:spLocks noChangeArrowheads="1"/>
            </p:cNvSpPr>
            <p:nvPr/>
          </p:nvSpPr>
          <p:spPr bwMode="auto">
            <a:xfrm>
              <a:off x="3473" y="3442"/>
              <a:ext cx="587" cy="2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eaLnBrk="1" hangingPunct="1">
                <a:spcBef>
                  <a:spcPts val="1125"/>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TW" altLang="en-US" sz="1800" b="1">
                  <a:solidFill>
                    <a:srgbClr val="FAFD00"/>
                  </a:solidFill>
                  <a:latin typeface="KaiTi" pitchFamily="49" charset="-122"/>
                  <a:ea typeface="KaiTi" pitchFamily="49" charset="-122"/>
                  <a:cs typeface="MS Gothic" charset="0"/>
                </a:rPr>
                <a:t>为</a:t>
              </a:r>
              <a:r>
                <a:rPr lang="en-GB" sz="1800" b="1">
                  <a:solidFill>
                    <a:srgbClr val="FAFD00"/>
                  </a:solidFill>
                  <a:latin typeface="Helvetica" charset="0"/>
                  <a:ea typeface="MS Gothic" charset="0"/>
                  <a:cs typeface="MS Gothic" charset="0"/>
                </a:rPr>
                <a:t>:</a:t>
              </a:r>
              <a:endParaRPr lang="en-GB" sz="1800" b="1" dirty="0">
                <a:solidFill>
                  <a:srgbClr val="FAFD00"/>
                </a:solidFill>
                <a:latin typeface="Helvetica" charset="0"/>
                <a:ea typeface="MS Gothic" charset="0"/>
                <a:cs typeface="MS Gothic" charset="0"/>
              </a:endParaRPr>
            </a:p>
          </p:txBody>
        </p:sp>
        <p:sp>
          <p:nvSpPr>
            <p:cNvPr id="283690" name="Rectangle 49"/>
            <p:cNvSpPr>
              <a:spLocks noChangeArrowheads="1"/>
            </p:cNvSpPr>
            <p:nvPr/>
          </p:nvSpPr>
          <p:spPr bwMode="auto">
            <a:xfrm>
              <a:off x="4091" y="3376"/>
              <a:ext cx="744" cy="3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eaLnBrk="1" hangingPunct="1">
                <a:spcBef>
                  <a:spcPts val="1575"/>
                </a:spcBef>
                <a:buClr>
                  <a:srgbClr val="CECECE"/>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TW" altLang="en-US" sz="2500" b="1" dirty="0">
                  <a:solidFill>
                    <a:srgbClr val="CECECE"/>
                  </a:solidFill>
                  <a:latin typeface="KaiTi" pitchFamily="49" charset="-122"/>
                  <a:ea typeface="KaiTi" pitchFamily="49" charset="-122"/>
                  <a:cs typeface="MS Gothic" charset="0"/>
                </a:rPr>
                <a:t>神</a:t>
              </a:r>
              <a:endParaRPr lang="en-GB" sz="2500" b="1" dirty="0">
                <a:solidFill>
                  <a:srgbClr val="CECECE"/>
                </a:solidFill>
                <a:latin typeface="KaiTi" pitchFamily="49" charset="-122"/>
                <a:ea typeface="KaiTi" pitchFamily="49" charset="-122"/>
                <a:cs typeface="MS Gothic" charset="0"/>
              </a:endParaRPr>
            </a:p>
          </p:txBody>
        </p:sp>
      </p:grpSp>
      <p:grpSp>
        <p:nvGrpSpPr>
          <p:cNvPr id="10" name="Group 50"/>
          <p:cNvGrpSpPr>
            <a:grpSpLocks/>
          </p:cNvGrpSpPr>
          <p:nvPr/>
        </p:nvGrpSpPr>
        <p:grpSpPr bwMode="auto">
          <a:xfrm>
            <a:off x="5004239" y="5412561"/>
            <a:ext cx="2669736" cy="519744"/>
            <a:chOff x="3468" y="3864"/>
            <a:chExt cx="1849" cy="371"/>
          </a:xfrm>
        </p:grpSpPr>
        <p:sp>
          <p:nvSpPr>
            <p:cNvPr id="283687" name="Rectangle 51"/>
            <p:cNvSpPr>
              <a:spLocks noChangeArrowheads="1"/>
            </p:cNvSpPr>
            <p:nvPr/>
          </p:nvSpPr>
          <p:spPr bwMode="auto">
            <a:xfrm>
              <a:off x="4093" y="3864"/>
              <a:ext cx="1224" cy="3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eaLnBrk="1" hangingPunct="1">
                <a:spcBef>
                  <a:spcPts val="1575"/>
                </a:spcBef>
                <a:buClr>
                  <a:srgbClr val="FFEA18"/>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TW" altLang="en-US" sz="2800" b="1">
                  <a:solidFill>
                    <a:srgbClr val="FFEA18"/>
                  </a:solidFill>
                  <a:latin typeface="KaiTi" pitchFamily="49" charset="-122"/>
                  <a:ea typeface="KaiTi" pitchFamily="49" charset="-122"/>
                  <a:cs typeface="MS Gothic" charset="0"/>
                </a:rPr>
                <a:t>表达的</a:t>
              </a:r>
              <a:endParaRPr lang="en-GB" sz="2800" b="1" dirty="0">
                <a:solidFill>
                  <a:srgbClr val="FFEA18"/>
                </a:solidFill>
                <a:latin typeface="KaiTi" pitchFamily="49" charset="-122"/>
                <a:ea typeface="KaiTi" pitchFamily="49" charset="-122"/>
                <a:cs typeface="MS Gothic" charset="0"/>
              </a:endParaRPr>
            </a:p>
          </p:txBody>
        </p:sp>
        <p:sp>
          <p:nvSpPr>
            <p:cNvPr id="283688" name="Rectangle 52"/>
            <p:cNvSpPr>
              <a:spLocks noChangeArrowheads="1"/>
            </p:cNvSpPr>
            <p:nvPr/>
          </p:nvSpPr>
          <p:spPr bwMode="auto">
            <a:xfrm>
              <a:off x="3468" y="3887"/>
              <a:ext cx="617" cy="2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eaLnBrk="1" hangingPunct="1">
                <a:lnSpc>
                  <a:spcPct val="90000"/>
                </a:lnSpc>
                <a:spcBef>
                  <a:spcPts val="1125"/>
                </a:spcBef>
                <a:buClr>
                  <a:srgbClr val="FFEA18"/>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TW" altLang="en-US" sz="1800" b="1" dirty="0">
                  <a:solidFill>
                    <a:srgbClr val="FFEA18"/>
                  </a:solidFill>
                  <a:latin typeface="KaiTi" pitchFamily="49" charset="-122"/>
                  <a:ea typeface="KaiTi" pitchFamily="49" charset="-122"/>
                  <a:cs typeface="MS Gothic" charset="0"/>
                </a:rPr>
                <a:t>祂所</a:t>
              </a:r>
              <a:r>
                <a:rPr lang="en-US" altLang="zh-TW" sz="1800" b="1" dirty="0">
                  <a:solidFill>
                    <a:srgbClr val="FFEA18"/>
                  </a:solidFill>
                  <a:latin typeface="KaiTi" pitchFamily="49" charset="-122"/>
                  <a:ea typeface="KaiTi" pitchFamily="49" charset="-122"/>
                  <a:cs typeface="MS Gothic" charset="0"/>
                </a:rPr>
                <a:t>:</a:t>
              </a:r>
              <a:endParaRPr lang="en-GB" sz="1800" b="1" dirty="0">
                <a:solidFill>
                  <a:srgbClr val="FFEA18"/>
                </a:solidFill>
                <a:latin typeface="KaiTi" pitchFamily="49" charset="-122"/>
                <a:ea typeface="KaiTi" pitchFamily="49" charset="-122"/>
                <a:cs typeface="MS Gothic" charset="0"/>
              </a:endParaRPr>
            </a:p>
          </p:txBody>
        </p:sp>
      </p:grpSp>
      <p:sp>
        <p:nvSpPr>
          <p:cNvPr id="283681" name="Text Box 53"/>
          <p:cNvSpPr txBox="1">
            <a:spLocks noChangeArrowheads="1"/>
          </p:cNvSpPr>
          <p:nvPr/>
        </p:nvSpPr>
        <p:spPr bwMode="auto">
          <a:xfrm>
            <a:off x="8747125" y="6350"/>
            <a:ext cx="230188" cy="357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756" tIns="41993" rIns="80756" bIns="4199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125"/>
              </a:spcBef>
              <a:buClr>
                <a:srgbClr val="FFA27C"/>
              </a:buClr>
            </a:pPr>
            <a:r>
              <a:rPr lang="en-GB" sz="1800">
                <a:solidFill>
                  <a:srgbClr val="FFA27C"/>
                </a:solidFill>
                <a:latin typeface="Comic Sans MS" charset="0"/>
                <a:ea typeface="MS Gothic" charset="0"/>
                <a:cs typeface="MS Gothic" charset="0"/>
              </a:rPr>
              <a:t> </a:t>
            </a:r>
          </a:p>
        </p:txBody>
      </p:sp>
      <p:sp>
        <p:nvSpPr>
          <p:cNvPr id="283682" name="Text Box 54"/>
          <p:cNvSpPr txBox="1">
            <a:spLocks noChangeArrowheads="1"/>
          </p:cNvSpPr>
          <p:nvPr/>
        </p:nvSpPr>
        <p:spPr bwMode="auto">
          <a:xfrm>
            <a:off x="8612188" y="6261100"/>
            <a:ext cx="166687" cy="323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2048" tIns="41025" rIns="82048" bIns="4102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solidFill>
                <a:srgbClr val="000000"/>
              </a:solidFill>
              <a:ea typeface="MS Gothic" charset="0"/>
              <a:cs typeface="MS Gothic" charset="0"/>
            </a:endParaRPr>
          </a:p>
        </p:txBody>
      </p:sp>
      <p:sp>
        <p:nvSpPr>
          <p:cNvPr id="283683" name="Text Box 55"/>
          <p:cNvSpPr txBox="1">
            <a:spLocks noChangeArrowheads="1"/>
          </p:cNvSpPr>
          <p:nvPr/>
        </p:nvSpPr>
        <p:spPr bwMode="auto">
          <a:xfrm>
            <a:off x="8359775" y="6542088"/>
            <a:ext cx="301625" cy="219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756" tIns="41993" rIns="80756" bIns="4199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563"/>
              </a:spcBef>
              <a:buClr>
                <a:srgbClr val="FFFFFF"/>
              </a:buClr>
            </a:pPr>
            <a:r>
              <a:rPr lang="en-GB" sz="900" b="1">
                <a:solidFill>
                  <a:srgbClr val="FFFFFF"/>
                </a:solidFill>
                <a:latin typeface="Comic Sans MS" charset="0"/>
                <a:ea typeface="MS Gothic" charset="0"/>
                <a:cs typeface="MS Gothic" charset="0"/>
              </a:rPr>
              <a:t>19</a:t>
            </a:r>
          </a:p>
        </p:txBody>
      </p:sp>
      <p:sp>
        <p:nvSpPr>
          <p:cNvPr id="283684" name="Text Box 56"/>
          <p:cNvSpPr txBox="1">
            <a:spLocks noChangeArrowheads="1"/>
          </p:cNvSpPr>
          <p:nvPr/>
        </p:nvSpPr>
        <p:spPr bwMode="auto">
          <a:xfrm>
            <a:off x="8704263" y="6500813"/>
            <a:ext cx="261937" cy="2809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756" tIns="41993" rIns="80756" bIns="4199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788"/>
              </a:spcBef>
              <a:buClr>
                <a:srgbClr val="FFFFFF"/>
              </a:buClr>
            </a:pPr>
            <a:r>
              <a:rPr lang="en-GB" sz="1300" b="1">
                <a:solidFill>
                  <a:srgbClr val="FFFFFF"/>
                </a:solidFill>
                <a:latin typeface="Comic Sans MS" charset="0"/>
                <a:ea typeface="MS Gothic" charset="0"/>
                <a:cs typeface="MS Gothic" charset="0"/>
              </a:rPr>
              <a:t>5</a:t>
            </a:r>
          </a:p>
        </p:txBody>
      </p:sp>
      <p:sp>
        <p:nvSpPr>
          <p:cNvPr id="59" name="Title 58"/>
          <p:cNvSpPr>
            <a:spLocks noGrp="1"/>
          </p:cNvSpPr>
          <p:nvPr>
            <p:ph type="title" idx="4294967295"/>
          </p:nvPr>
        </p:nvSpPr>
        <p:spPr bwMode="auto">
          <a:xfrm>
            <a:off x="457200" y="152400"/>
            <a:ext cx="8229600" cy="6096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zh-TW" altLang="en-US" sz="3600" b="1">
                <a:solidFill>
                  <a:srgbClr val="FFEA18"/>
                </a:solidFill>
                <a:latin typeface="KaiTi" pitchFamily="49" charset="-122"/>
                <a:ea typeface="KaiTi" pitchFamily="49" charset="-122"/>
                <a:cs typeface="MS Gothic" charset="0"/>
              </a:rPr>
              <a:t>  内里乾坤</a:t>
            </a:r>
            <a:r>
              <a:rPr lang="en-US" sz="3600" b="1">
                <a:solidFill>
                  <a:srgbClr val="FFEA18"/>
                </a:solidFill>
                <a:latin typeface="KaiTi" pitchFamily="49" charset="-122"/>
                <a:ea typeface="KaiTi" pitchFamily="49" charset="-122"/>
                <a:cs typeface="MS Gothic" charset="0"/>
              </a:rPr>
              <a:t>…</a:t>
            </a:r>
            <a:endParaRPr lang="en-US" sz="3600" dirty="0">
              <a:latin typeface="KaiTi" pitchFamily="49" charset="-122"/>
              <a:ea typeface="KaiTi" pitchFamily="49" charset="-122"/>
              <a:cs typeface="MS Gothic" charset="0"/>
            </a:endParaRPr>
          </a:p>
        </p:txBody>
      </p:sp>
      <p:sp>
        <p:nvSpPr>
          <p:cNvPr id="61" name="TextBox 60"/>
          <p:cNvSpPr txBox="1"/>
          <p:nvPr/>
        </p:nvSpPr>
        <p:spPr>
          <a:xfrm>
            <a:off x="8460432" y="0"/>
            <a:ext cx="698178" cy="461665"/>
          </a:xfrm>
          <a:prstGeom prst="rect">
            <a:avLst/>
          </a:prstGeom>
          <a:noFill/>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dirty="0">
                <a:solidFill>
                  <a:srgbClr val="FFFFFF"/>
                </a:solidFill>
                <a:effectLst>
                  <a:outerShdw blurRad="38100" dist="38100" dir="2700000" algn="tl">
                    <a:srgbClr val="000000">
                      <a:alpha val="43137"/>
                    </a:srgbClr>
                  </a:outerShdw>
                </a:effectLst>
                <a:latin typeface="Arial" charset="0"/>
                <a:ea typeface="MS Gothic" charset="0"/>
                <a:cs typeface="MS Gothic" charset="0"/>
              </a:rPr>
              <a:t>51a</a:t>
            </a:r>
          </a:p>
        </p:txBody>
      </p:sp>
    </p:spTree>
    <p:extLst>
      <p:ext uri="{BB962C8B-B14F-4D97-AF65-F5344CB8AC3E}">
        <p14:creationId xmlns:p14="http://schemas.microsoft.com/office/powerpoint/2010/main" val="66285032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59"/>
                                        </p:tgtEl>
                                        <p:attrNameLst>
                                          <p:attrName>style.visibility</p:attrName>
                                        </p:attrNameLst>
                                      </p:cBhvr>
                                      <p:to>
                                        <p:strVal val="visible"/>
                                      </p:to>
                                    </p:set>
                                    <p:anim calcmode="lin" valueType="num">
                                      <p:cBhvr>
                                        <p:cTn id="7" dur="500" fill="hold"/>
                                        <p:tgtEl>
                                          <p:spTgt spid="59"/>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59"/>
                                        </p:tgtEl>
                                        <p:attrNameLst>
                                          <p:attrName>ppt_y</p:attrName>
                                        </p:attrNameLst>
                                      </p:cBhvr>
                                      <p:tavLst>
                                        <p:tav tm="0">
                                          <p:val>
                                            <p:strVal val="#ppt_y"/>
                                          </p:val>
                                        </p:tav>
                                        <p:tav tm="100000">
                                          <p:val>
                                            <p:strVal val="#ppt_y"/>
                                          </p:val>
                                        </p:tav>
                                      </p:tavLst>
                                    </p:anim>
                                    <p:anim calcmode="lin" valueType="num">
                                      <p:cBhvr>
                                        <p:cTn id="9" dur="500" fill="hold"/>
                                        <p:tgtEl>
                                          <p:spTgt spid="59"/>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59"/>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59"/>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3" presetClass="entr" presetSubtype="528"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100000">
                                          <p:val>
                                            <p:fltVal val="0"/>
                                          </p:val>
                                        </p:tav>
                                        <p:tav>
                                          <p:val>
                                            <p:strVal val="#ppt_w"/>
                                          </p:val>
                                        </p:tav>
                                      </p:tavLst>
                                    </p:anim>
                                    <p:anim calcmode="lin" valueType="num">
                                      <p:cBhvr>
                                        <p:cTn id="17" dur="500" fill="hold"/>
                                        <p:tgtEl>
                                          <p:spTgt spid="5"/>
                                        </p:tgtEl>
                                        <p:attrNameLst>
                                          <p:attrName>ppt_h</p:attrName>
                                        </p:attrNameLst>
                                      </p:cBhvr>
                                      <p:tavLst>
                                        <p:tav tm="100000">
                                          <p:val>
                                            <p:fltVal val="0"/>
                                          </p:val>
                                        </p:tav>
                                        <p:tav>
                                          <p:val>
                                            <p:strVal val="#ppt_h"/>
                                          </p:val>
                                        </p:tav>
                                      </p:tavLst>
                                    </p:anim>
                                    <p:anim calcmode="lin" valueType="num">
                                      <p:cBhvr>
                                        <p:cTn id="18" dur="500" fill="hold"/>
                                        <p:tgtEl>
                                          <p:spTgt spid="5"/>
                                        </p:tgtEl>
                                        <p:attrNameLst>
                                          <p:attrName>ppt_x</p:attrName>
                                        </p:attrNameLst>
                                      </p:cBhvr>
                                      <p:tavLst>
                                        <p:tav tm="100000">
                                          <p:val>
                                            <p:fltVal val="0.5"/>
                                          </p:val>
                                        </p:tav>
                                        <p:tav>
                                          <p:val>
                                            <p:strVal val="#ppt_x"/>
                                          </p:val>
                                        </p:tav>
                                      </p:tavLst>
                                    </p:anim>
                                    <p:anim calcmode="lin" valueType="num">
                                      <p:cBhvr>
                                        <p:cTn id="19" dur="500" fill="hold"/>
                                        <p:tgtEl>
                                          <p:spTgt spid="5"/>
                                        </p:tgtEl>
                                        <p:attrNameLst>
                                          <p:attrName>ppt_y</p:attrName>
                                        </p:attrNameLst>
                                      </p:cBhvr>
                                      <p:tavLst>
                                        <p:tav tm="100000">
                                          <p:val>
                                            <p:fltVal val="0.5"/>
                                          </p:val>
                                        </p:tav>
                                        <p:tav>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3" presetClass="entr" presetSubtype="528"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500" fill="hold"/>
                                        <p:tgtEl>
                                          <p:spTgt spid="7"/>
                                        </p:tgtEl>
                                        <p:attrNameLst>
                                          <p:attrName>ppt_w</p:attrName>
                                        </p:attrNameLst>
                                      </p:cBhvr>
                                      <p:tavLst>
                                        <p:tav tm="100000">
                                          <p:val>
                                            <p:fltVal val="0"/>
                                          </p:val>
                                        </p:tav>
                                        <p:tav>
                                          <p:val>
                                            <p:strVal val="#ppt_w"/>
                                          </p:val>
                                        </p:tav>
                                      </p:tavLst>
                                    </p:anim>
                                    <p:anim calcmode="lin" valueType="num">
                                      <p:cBhvr>
                                        <p:cTn id="25" dur="500" fill="hold"/>
                                        <p:tgtEl>
                                          <p:spTgt spid="7"/>
                                        </p:tgtEl>
                                        <p:attrNameLst>
                                          <p:attrName>ppt_h</p:attrName>
                                        </p:attrNameLst>
                                      </p:cBhvr>
                                      <p:tavLst>
                                        <p:tav tm="100000">
                                          <p:val>
                                            <p:fltVal val="0"/>
                                          </p:val>
                                        </p:tav>
                                        <p:tav>
                                          <p:val>
                                            <p:strVal val="#ppt_h"/>
                                          </p:val>
                                        </p:tav>
                                      </p:tavLst>
                                    </p:anim>
                                    <p:anim calcmode="lin" valueType="num">
                                      <p:cBhvr>
                                        <p:cTn id="26" dur="500" fill="hold"/>
                                        <p:tgtEl>
                                          <p:spTgt spid="7"/>
                                        </p:tgtEl>
                                        <p:attrNameLst>
                                          <p:attrName>ppt_x</p:attrName>
                                        </p:attrNameLst>
                                      </p:cBhvr>
                                      <p:tavLst>
                                        <p:tav tm="100000">
                                          <p:val>
                                            <p:fltVal val="0.5"/>
                                          </p:val>
                                        </p:tav>
                                        <p:tav>
                                          <p:val>
                                            <p:strVal val="#ppt_x"/>
                                          </p:val>
                                        </p:tav>
                                      </p:tavLst>
                                    </p:anim>
                                    <p:anim calcmode="lin" valueType="num">
                                      <p:cBhvr>
                                        <p:cTn id="27" dur="500" fill="hold"/>
                                        <p:tgtEl>
                                          <p:spTgt spid="7"/>
                                        </p:tgtEl>
                                        <p:attrNameLst>
                                          <p:attrName>ppt_y</p:attrName>
                                        </p:attrNameLst>
                                      </p:cBhvr>
                                      <p:tavLst>
                                        <p:tav tm="100000">
                                          <p:val>
                                            <p:fltVal val="0.5"/>
                                          </p:val>
                                        </p:tav>
                                        <p:tav>
                                          <p:val>
                                            <p:strVal val="#ppt_y"/>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23" presetClass="entr" presetSubtype="528"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 calcmode="lin" valueType="num">
                                      <p:cBhvr>
                                        <p:cTn id="32" dur="500" fill="hold"/>
                                        <p:tgtEl>
                                          <p:spTgt spid="6"/>
                                        </p:tgtEl>
                                        <p:attrNameLst>
                                          <p:attrName>ppt_w</p:attrName>
                                        </p:attrNameLst>
                                      </p:cBhvr>
                                      <p:tavLst>
                                        <p:tav tm="100000">
                                          <p:val>
                                            <p:fltVal val="0"/>
                                          </p:val>
                                        </p:tav>
                                        <p:tav>
                                          <p:val>
                                            <p:strVal val="#ppt_w"/>
                                          </p:val>
                                        </p:tav>
                                      </p:tavLst>
                                    </p:anim>
                                    <p:anim calcmode="lin" valueType="num">
                                      <p:cBhvr>
                                        <p:cTn id="33" dur="500" fill="hold"/>
                                        <p:tgtEl>
                                          <p:spTgt spid="6"/>
                                        </p:tgtEl>
                                        <p:attrNameLst>
                                          <p:attrName>ppt_h</p:attrName>
                                        </p:attrNameLst>
                                      </p:cBhvr>
                                      <p:tavLst>
                                        <p:tav tm="100000">
                                          <p:val>
                                            <p:fltVal val="0"/>
                                          </p:val>
                                        </p:tav>
                                        <p:tav>
                                          <p:val>
                                            <p:strVal val="#ppt_h"/>
                                          </p:val>
                                        </p:tav>
                                      </p:tavLst>
                                    </p:anim>
                                    <p:anim calcmode="lin" valueType="num">
                                      <p:cBhvr>
                                        <p:cTn id="34" dur="500" fill="hold"/>
                                        <p:tgtEl>
                                          <p:spTgt spid="6"/>
                                        </p:tgtEl>
                                        <p:attrNameLst>
                                          <p:attrName>ppt_x</p:attrName>
                                        </p:attrNameLst>
                                      </p:cBhvr>
                                      <p:tavLst>
                                        <p:tav tm="100000">
                                          <p:val>
                                            <p:fltVal val="0.5"/>
                                          </p:val>
                                        </p:tav>
                                        <p:tav>
                                          <p:val>
                                            <p:strVal val="#ppt_x"/>
                                          </p:val>
                                        </p:tav>
                                      </p:tavLst>
                                    </p:anim>
                                    <p:anim calcmode="lin" valueType="num">
                                      <p:cBhvr>
                                        <p:cTn id="35" dur="500" fill="hold"/>
                                        <p:tgtEl>
                                          <p:spTgt spid="6"/>
                                        </p:tgtEl>
                                        <p:attrNameLst>
                                          <p:attrName>ppt_y</p:attrName>
                                        </p:attrNameLst>
                                      </p:cBhvr>
                                      <p:tavLst>
                                        <p:tav tm="100000">
                                          <p:val>
                                            <p:fltVal val="0.5"/>
                                          </p:val>
                                        </p:tav>
                                        <p:tav>
                                          <p:val>
                                            <p:strVal val="#ppt_y"/>
                                          </p:val>
                                        </p:tav>
                                      </p:tavLst>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23" presetClass="entr" presetSubtype="528" fill="hold" nodeType="clickEffect">
                                  <p:stCondLst>
                                    <p:cond delay="0"/>
                                  </p:stCondLst>
                                  <p:childTnLst>
                                    <p:set>
                                      <p:cBhvr>
                                        <p:cTn id="39" dur="1" fill="hold">
                                          <p:stCondLst>
                                            <p:cond delay="0"/>
                                          </p:stCondLst>
                                        </p:cTn>
                                        <p:tgtEl>
                                          <p:spTgt spid="10"/>
                                        </p:tgtEl>
                                        <p:attrNameLst>
                                          <p:attrName>style.visibility</p:attrName>
                                        </p:attrNameLst>
                                      </p:cBhvr>
                                      <p:to>
                                        <p:strVal val="visible"/>
                                      </p:to>
                                    </p:set>
                                    <p:anim calcmode="lin" valueType="num">
                                      <p:cBhvr>
                                        <p:cTn id="40" dur="500" fill="hold"/>
                                        <p:tgtEl>
                                          <p:spTgt spid="10"/>
                                        </p:tgtEl>
                                        <p:attrNameLst>
                                          <p:attrName>ppt_w</p:attrName>
                                        </p:attrNameLst>
                                      </p:cBhvr>
                                      <p:tavLst>
                                        <p:tav tm="100000">
                                          <p:val>
                                            <p:fltVal val="0"/>
                                          </p:val>
                                        </p:tav>
                                        <p:tav>
                                          <p:val>
                                            <p:strVal val="#ppt_w"/>
                                          </p:val>
                                        </p:tav>
                                      </p:tavLst>
                                    </p:anim>
                                    <p:anim calcmode="lin" valueType="num">
                                      <p:cBhvr>
                                        <p:cTn id="41" dur="500" fill="hold"/>
                                        <p:tgtEl>
                                          <p:spTgt spid="10"/>
                                        </p:tgtEl>
                                        <p:attrNameLst>
                                          <p:attrName>ppt_h</p:attrName>
                                        </p:attrNameLst>
                                      </p:cBhvr>
                                      <p:tavLst>
                                        <p:tav tm="100000">
                                          <p:val>
                                            <p:fltVal val="0"/>
                                          </p:val>
                                        </p:tav>
                                        <p:tav>
                                          <p:val>
                                            <p:strVal val="#ppt_h"/>
                                          </p:val>
                                        </p:tav>
                                      </p:tavLst>
                                    </p:anim>
                                    <p:anim calcmode="lin" valueType="num">
                                      <p:cBhvr>
                                        <p:cTn id="42" dur="500" fill="hold"/>
                                        <p:tgtEl>
                                          <p:spTgt spid="10"/>
                                        </p:tgtEl>
                                        <p:attrNameLst>
                                          <p:attrName>ppt_x</p:attrName>
                                        </p:attrNameLst>
                                      </p:cBhvr>
                                      <p:tavLst>
                                        <p:tav tm="100000">
                                          <p:val>
                                            <p:fltVal val="0.5"/>
                                          </p:val>
                                        </p:tav>
                                        <p:tav>
                                          <p:val>
                                            <p:strVal val="#ppt_x"/>
                                          </p:val>
                                        </p:tav>
                                      </p:tavLst>
                                    </p:anim>
                                    <p:anim calcmode="lin" valueType="num">
                                      <p:cBhvr>
                                        <p:cTn id="43" dur="500" fill="hold"/>
                                        <p:tgtEl>
                                          <p:spTgt spid="10"/>
                                        </p:tgtEl>
                                        <p:attrNameLst>
                                          <p:attrName>ppt_y</p:attrName>
                                        </p:attrNameLst>
                                      </p:cBhvr>
                                      <p:tavLst>
                                        <p:tav tm="100000">
                                          <p:val>
                                            <p:fltVal val="0.5"/>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9" name="Rectangle 38"/>
          <p:cNvSpPr>
            <a:spLocks noGrp="1" noChangeArrowheads="1"/>
          </p:cNvSpPr>
          <p:nvPr>
            <p:ph type="title" idx="4294967295"/>
          </p:nvPr>
        </p:nvSpPr>
        <p:spPr>
          <a:xfrm>
            <a:off x="0" y="0"/>
            <a:ext cx="9144000" cy="657225"/>
          </a:xfrm>
          <a:solidFill>
            <a:srgbClr val="800000"/>
          </a:solidFill>
        </p:spPr>
        <p:txBody>
          <a:bodyPr anchor="t">
            <a:spAutoFit/>
          </a:bodyPr>
          <a:lstStyle/>
          <a:p>
            <a:pPr algn="ctr" eaLnBrk="1" hangingPunct="1">
              <a:defRPr/>
            </a:pPr>
            <a:r>
              <a:rPr lang="zh-CN" altLang="en-US" sz="4000" dirty="0">
                <a:solidFill>
                  <a:srgbClr val="FFFFFF"/>
                </a:solidFill>
                <a:effectLst>
                  <a:outerShdw blurRad="38100" dist="38100" dir="2700000" algn="tl">
                    <a:srgbClr val="000000"/>
                  </a:outerShdw>
                </a:effectLst>
                <a:latin typeface="KaiTi" charset="-122"/>
                <a:ea typeface="KaiTi" charset="-122"/>
                <a:cs typeface="KaiTi" charset="-122"/>
              </a:rPr>
              <a:t>新约书架</a:t>
            </a:r>
            <a:endParaRPr lang="en-US" sz="4000" dirty="0">
              <a:solidFill>
                <a:srgbClr val="FFFFFF"/>
              </a:solidFill>
              <a:effectLst>
                <a:outerShdw blurRad="38100" dist="38100" dir="2700000" algn="tl">
                  <a:srgbClr val="000000"/>
                </a:outerShdw>
              </a:effectLst>
              <a:latin typeface="KaiTi" charset="-122"/>
              <a:ea typeface="KaiTi" charset="-122"/>
              <a:cs typeface="KaiTi" charset="-122"/>
            </a:endParaRPr>
          </a:p>
        </p:txBody>
      </p:sp>
      <p:sp>
        <p:nvSpPr>
          <p:cNvPr id="139276" name="Text Box 5"/>
          <p:cNvSpPr txBox="1">
            <a:spLocks noChangeArrowheads="1"/>
          </p:cNvSpPr>
          <p:nvPr/>
        </p:nvSpPr>
        <p:spPr bwMode="auto">
          <a:xfrm>
            <a:off x="8578850" y="152400"/>
            <a:ext cx="4699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a:solidFill>
                  <a:srgbClr val="FFFFFF"/>
                </a:solidFill>
                <a:latin typeface="Arial" charset="0"/>
                <a:cs typeface="Arial" charset="0"/>
              </a:rPr>
              <a:t>22</a:t>
            </a:r>
          </a:p>
        </p:txBody>
      </p:sp>
      <p:sp>
        <p:nvSpPr>
          <p:cNvPr id="40" name="Text Box 2"/>
          <p:cNvSpPr txBox="1">
            <a:spLocks noChangeArrowheads="1"/>
          </p:cNvSpPr>
          <p:nvPr/>
        </p:nvSpPr>
        <p:spPr bwMode="auto">
          <a:xfrm rot="16200000">
            <a:off x="6035763" y="1821221"/>
            <a:ext cx="1217000" cy="400110"/>
          </a:xfrm>
          <a:prstGeom prst="rect">
            <a:avLst/>
          </a:prstGeom>
          <a:solidFill>
            <a:srgbClr val="FFFF00"/>
          </a:solidFill>
          <a:ln w="12700">
            <a:solidFill>
              <a:schemeClr val="tx1"/>
            </a:solidFill>
            <a:miter lim="800000"/>
            <a:headEnd/>
            <a:tailEnd/>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zh-CN" altLang="en-US" sz="2000" b="1" dirty="0">
                <a:latin typeface="KaiTi" pitchFamily="49" charset="-122"/>
                <a:ea typeface="KaiTi" pitchFamily="49" charset="-122"/>
                <a:cs typeface="Arial" charset="0"/>
              </a:rPr>
              <a:t>使徒行</a:t>
            </a:r>
            <a:r>
              <a:rPr lang="zh-TW" altLang="en-US" sz="2000" b="1" dirty="0">
                <a:latin typeface="KaiTi" pitchFamily="49" charset="-122"/>
                <a:ea typeface="KaiTi" pitchFamily="49" charset="-122"/>
                <a:cs typeface="Arial" charset="0"/>
              </a:rPr>
              <a:t>传</a:t>
            </a:r>
            <a:endParaRPr lang="en-US" sz="2000" b="1" dirty="0">
              <a:latin typeface="KaiTi" pitchFamily="49" charset="-122"/>
              <a:ea typeface="KaiTi" pitchFamily="49" charset="-122"/>
              <a:cs typeface="Arial" charset="0"/>
            </a:endParaRPr>
          </a:p>
        </p:txBody>
      </p:sp>
      <p:grpSp>
        <p:nvGrpSpPr>
          <p:cNvPr id="41" name="Group 4"/>
          <p:cNvGrpSpPr>
            <a:grpSpLocks/>
          </p:cNvGrpSpPr>
          <p:nvPr/>
        </p:nvGrpSpPr>
        <p:grpSpPr bwMode="auto">
          <a:xfrm>
            <a:off x="539552" y="1412776"/>
            <a:ext cx="2508250" cy="1323978"/>
            <a:chOff x="60" y="721"/>
            <a:chExt cx="1580" cy="834"/>
          </a:xfrm>
        </p:grpSpPr>
        <p:sp>
          <p:nvSpPr>
            <p:cNvPr id="42" name="Text Box 5"/>
            <p:cNvSpPr txBox="1">
              <a:spLocks noChangeArrowheads="1"/>
            </p:cNvSpPr>
            <p:nvPr/>
          </p:nvSpPr>
          <p:spPr bwMode="auto">
            <a:xfrm>
              <a:off x="60" y="721"/>
              <a:ext cx="279" cy="834"/>
            </a:xfrm>
            <a:prstGeom prst="rect">
              <a:avLst/>
            </a:prstGeom>
            <a:solidFill>
              <a:srgbClr val="FFCCFF"/>
            </a:solidFill>
            <a:ln w="12700">
              <a:solidFill>
                <a:schemeClr val="tx1"/>
              </a:solidFill>
              <a:miter lim="800000"/>
              <a:headEnd/>
              <a:tailEnd/>
            </a:ln>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zh-TW" altLang="en-US" sz="2000" b="1" dirty="0">
                  <a:latin typeface="KaiTi" pitchFamily="49" charset="-122"/>
                  <a:ea typeface="KaiTi" pitchFamily="49" charset="-122"/>
                  <a:cs typeface="Arial" charset="0"/>
                </a:rPr>
                <a:t>马</a:t>
              </a:r>
              <a:endParaRPr lang="en-US" altLang="zh-CN" sz="2000" b="1" dirty="0">
                <a:latin typeface="KaiTi" pitchFamily="49" charset="-122"/>
                <a:ea typeface="KaiTi" pitchFamily="49" charset="-122"/>
                <a:cs typeface="Arial" charset="0"/>
              </a:endParaRPr>
            </a:p>
            <a:p>
              <a:pPr eaLnBrk="1" hangingPunct="1"/>
              <a:r>
                <a:rPr lang="zh-CN" altLang="en-US" sz="2000" b="1" dirty="0">
                  <a:latin typeface="KaiTi" pitchFamily="49" charset="-122"/>
                  <a:ea typeface="KaiTi" pitchFamily="49" charset="-122"/>
                  <a:cs typeface="Arial" charset="0"/>
                </a:rPr>
                <a:t>太</a:t>
              </a:r>
              <a:endParaRPr lang="en-US" altLang="zh-CN" sz="2000" b="1" dirty="0">
                <a:latin typeface="KaiTi" pitchFamily="49" charset="-122"/>
                <a:ea typeface="KaiTi" pitchFamily="49" charset="-122"/>
                <a:cs typeface="Arial" charset="0"/>
              </a:endParaRPr>
            </a:p>
            <a:p>
              <a:pPr eaLnBrk="1" hangingPunct="1"/>
              <a:r>
                <a:rPr lang="zh-CN" altLang="en-US" sz="2000" b="1" dirty="0">
                  <a:latin typeface="KaiTi" pitchFamily="49" charset="-122"/>
                  <a:ea typeface="KaiTi" pitchFamily="49" charset="-122"/>
                  <a:cs typeface="Arial" charset="0"/>
                </a:rPr>
                <a:t>福</a:t>
              </a:r>
              <a:endParaRPr lang="en-US" altLang="zh-CN" sz="2000" b="1" dirty="0">
                <a:latin typeface="KaiTi" pitchFamily="49" charset="-122"/>
                <a:ea typeface="KaiTi" pitchFamily="49" charset="-122"/>
                <a:cs typeface="Arial" charset="0"/>
              </a:endParaRPr>
            </a:p>
            <a:p>
              <a:pPr eaLnBrk="1" hangingPunct="1"/>
              <a:r>
                <a:rPr lang="zh-CN" altLang="en-US" sz="2000" b="1" dirty="0">
                  <a:latin typeface="KaiTi" pitchFamily="49" charset="-122"/>
                  <a:ea typeface="KaiTi" pitchFamily="49" charset="-122"/>
                  <a:cs typeface="Arial" charset="0"/>
                </a:rPr>
                <a:t>音</a:t>
              </a:r>
              <a:endParaRPr lang="en-US" sz="2000" b="1" dirty="0">
                <a:latin typeface="KaiTi" pitchFamily="49" charset="-122"/>
                <a:ea typeface="KaiTi" pitchFamily="49" charset="-122"/>
                <a:cs typeface="Arial" charset="0"/>
              </a:endParaRPr>
            </a:p>
          </p:txBody>
        </p:sp>
        <p:sp>
          <p:nvSpPr>
            <p:cNvPr id="43" name="Text Box 6"/>
            <p:cNvSpPr txBox="1">
              <a:spLocks noChangeArrowheads="1"/>
            </p:cNvSpPr>
            <p:nvPr/>
          </p:nvSpPr>
          <p:spPr bwMode="auto">
            <a:xfrm>
              <a:off x="491" y="721"/>
              <a:ext cx="279" cy="834"/>
            </a:xfrm>
            <a:prstGeom prst="rect">
              <a:avLst/>
            </a:prstGeom>
            <a:solidFill>
              <a:srgbClr val="FFCCFF"/>
            </a:solidFill>
            <a:ln w="12700">
              <a:solidFill>
                <a:schemeClr val="tx1"/>
              </a:solidFill>
              <a:miter lim="800000"/>
              <a:headEnd/>
              <a:tailEnd/>
            </a:ln>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zh-TW" altLang="en-US" sz="2000" b="1">
                  <a:latin typeface="KaiTi" pitchFamily="49" charset="-122"/>
                  <a:ea typeface="KaiTi" pitchFamily="49" charset="-122"/>
                  <a:cs typeface="Arial" charset="0"/>
                </a:rPr>
                <a:t>马</a:t>
              </a:r>
              <a:endParaRPr lang="en-US" altLang="zh-CN" sz="2000" b="1" dirty="0">
                <a:latin typeface="KaiTi" pitchFamily="49" charset="-122"/>
                <a:ea typeface="KaiTi" pitchFamily="49" charset="-122"/>
                <a:cs typeface="Arial" charset="0"/>
              </a:endParaRPr>
            </a:p>
            <a:p>
              <a:pPr eaLnBrk="1" hangingPunct="1"/>
              <a:r>
                <a:rPr lang="zh-CN" altLang="en-US" sz="2000" b="1" dirty="0">
                  <a:latin typeface="KaiTi" pitchFamily="49" charset="-122"/>
                  <a:ea typeface="KaiTi" pitchFamily="49" charset="-122"/>
                  <a:cs typeface="Arial" charset="0"/>
                </a:rPr>
                <a:t>可</a:t>
              </a:r>
              <a:endParaRPr lang="en-US" altLang="zh-CN" sz="2000" b="1" dirty="0">
                <a:latin typeface="KaiTi" pitchFamily="49" charset="-122"/>
                <a:ea typeface="KaiTi" pitchFamily="49" charset="-122"/>
                <a:cs typeface="Arial" charset="0"/>
              </a:endParaRPr>
            </a:p>
            <a:p>
              <a:pPr eaLnBrk="1" hangingPunct="1"/>
              <a:r>
                <a:rPr lang="zh-CN" altLang="en-US" sz="2000" b="1" dirty="0">
                  <a:latin typeface="KaiTi" pitchFamily="49" charset="-122"/>
                  <a:ea typeface="KaiTi" pitchFamily="49" charset="-122"/>
                  <a:cs typeface="Arial" charset="0"/>
                </a:rPr>
                <a:t>福</a:t>
              </a:r>
              <a:endParaRPr lang="en-US" altLang="zh-CN" sz="2000" b="1" dirty="0">
                <a:latin typeface="KaiTi" pitchFamily="49" charset="-122"/>
                <a:ea typeface="KaiTi" pitchFamily="49" charset="-122"/>
                <a:cs typeface="Arial" charset="0"/>
              </a:endParaRPr>
            </a:p>
            <a:p>
              <a:pPr eaLnBrk="1" hangingPunct="1"/>
              <a:r>
                <a:rPr lang="zh-CN" altLang="en-US" sz="2000" b="1" dirty="0">
                  <a:latin typeface="KaiTi" pitchFamily="49" charset="-122"/>
                  <a:ea typeface="KaiTi" pitchFamily="49" charset="-122"/>
                  <a:cs typeface="Arial" charset="0"/>
                </a:rPr>
                <a:t>音</a:t>
              </a:r>
              <a:endParaRPr lang="en-US" sz="2000" b="1" dirty="0">
                <a:latin typeface="KaiTi" pitchFamily="49" charset="-122"/>
                <a:ea typeface="KaiTi" pitchFamily="49" charset="-122"/>
                <a:cs typeface="Arial" charset="0"/>
              </a:endParaRPr>
            </a:p>
          </p:txBody>
        </p:sp>
        <p:sp>
          <p:nvSpPr>
            <p:cNvPr id="44" name="Text Box 7"/>
            <p:cNvSpPr txBox="1">
              <a:spLocks noChangeArrowheads="1"/>
            </p:cNvSpPr>
            <p:nvPr/>
          </p:nvSpPr>
          <p:spPr bwMode="auto">
            <a:xfrm>
              <a:off x="933" y="721"/>
              <a:ext cx="279" cy="834"/>
            </a:xfrm>
            <a:prstGeom prst="rect">
              <a:avLst/>
            </a:prstGeom>
            <a:solidFill>
              <a:srgbClr val="FFCCFF"/>
            </a:solidFill>
            <a:ln w="12700">
              <a:solidFill>
                <a:schemeClr val="tx1"/>
              </a:solidFill>
              <a:miter lim="800000"/>
              <a:headEnd/>
              <a:tailEnd/>
            </a:ln>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zh-CN" altLang="en-US" sz="2000" b="1" dirty="0">
                  <a:latin typeface="KaiTi" pitchFamily="49" charset="-122"/>
                  <a:ea typeface="KaiTi" pitchFamily="49" charset="-122"/>
                  <a:cs typeface="Arial" charset="0"/>
                </a:rPr>
                <a:t>路</a:t>
              </a:r>
              <a:endParaRPr lang="en-US" altLang="zh-CN" sz="2000" b="1" dirty="0">
                <a:latin typeface="KaiTi" pitchFamily="49" charset="-122"/>
                <a:ea typeface="KaiTi" pitchFamily="49" charset="-122"/>
                <a:cs typeface="Arial" charset="0"/>
              </a:endParaRPr>
            </a:p>
            <a:p>
              <a:pPr eaLnBrk="1" hangingPunct="1"/>
              <a:r>
                <a:rPr lang="zh-CN" altLang="en-US" sz="2000" b="1" dirty="0">
                  <a:latin typeface="KaiTi" pitchFamily="49" charset="-122"/>
                  <a:ea typeface="KaiTi" pitchFamily="49" charset="-122"/>
                  <a:cs typeface="Arial" charset="0"/>
                </a:rPr>
                <a:t>加</a:t>
              </a:r>
              <a:endParaRPr lang="en-US" altLang="zh-CN" sz="2000" b="1" dirty="0">
                <a:latin typeface="KaiTi" pitchFamily="49" charset="-122"/>
                <a:ea typeface="KaiTi" pitchFamily="49" charset="-122"/>
                <a:cs typeface="Arial" charset="0"/>
              </a:endParaRPr>
            </a:p>
            <a:p>
              <a:pPr eaLnBrk="1" hangingPunct="1"/>
              <a:r>
                <a:rPr lang="zh-CN" altLang="en-US" sz="2000" b="1" dirty="0">
                  <a:latin typeface="KaiTi" pitchFamily="49" charset="-122"/>
                  <a:ea typeface="KaiTi" pitchFamily="49" charset="-122"/>
                  <a:cs typeface="Arial" charset="0"/>
                </a:rPr>
                <a:t>福</a:t>
              </a:r>
              <a:endParaRPr lang="en-US" altLang="zh-CN" sz="2000" b="1" dirty="0">
                <a:latin typeface="KaiTi" pitchFamily="49" charset="-122"/>
                <a:ea typeface="KaiTi" pitchFamily="49" charset="-122"/>
                <a:cs typeface="Arial" charset="0"/>
              </a:endParaRPr>
            </a:p>
            <a:p>
              <a:pPr eaLnBrk="1" hangingPunct="1"/>
              <a:r>
                <a:rPr lang="zh-CN" altLang="en-US" sz="2000" b="1" dirty="0">
                  <a:latin typeface="KaiTi" pitchFamily="49" charset="-122"/>
                  <a:ea typeface="KaiTi" pitchFamily="49" charset="-122"/>
                  <a:cs typeface="Arial" charset="0"/>
                </a:rPr>
                <a:t>音</a:t>
              </a:r>
              <a:endParaRPr lang="en-US" sz="2000" b="1" dirty="0">
                <a:latin typeface="KaiTi" pitchFamily="49" charset="-122"/>
                <a:ea typeface="KaiTi" pitchFamily="49" charset="-122"/>
                <a:cs typeface="Arial" charset="0"/>
              </a:endParaRPr>
            </a:p>
          </p:txBody>
        </p:sp>
        <p:sp>
          <p:nvSpPr>
            <p:cNvPr id="45" name="Text Box 8"/>
            <p:cNvSpPr txBox="1">
              <a:spLocks noChangeArrowheads="1"/>
            </p:cNvSpPr>
            <p:nvPr/>
          </p:nvSpPr>
          <p:spPr bwMode="auto">
            <a:xfrm>
              <a:off x="1361" y="721"/>
              <a:ext cx="279" cy="834"/>
            </a:xfrm>
            <a:prstGeom prst="rect">
              <a:avLst/>
            </a:prstGeom>
            <a:solidFill>
              <a:srgbClr val="FFCCFF"/>
            </a:solidFill>
            <a:ln w="12700">
              <a:solidFill>
                <a:schemeClr val="tx1"/>
              </a:solidFill>
              <a:miter lim="800000"/>
              <a:headEnd/>
              <a:tailEnd/>
            </a:ln>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zh-TW" altLang="en-US" sz="2000" b="1">
                  <a:latin typeface="KaiTi" pitchFamily="49" charset="-122"/>
                  <a:ea typeface="KaiTi" pitchFamily="49" charset="-122"/>
                  <a:cs typeface="Arial" charset="0"/>
                </a:rPr>
                <a:t>约</a:t>
              </a:r>
              <a:endParaRPr lang="en-US" altLang="zh-CN" sz="2000" b="1" dirty="0">
                <a:latin typeface="KaiTi" pitchFamily="49" charset="-122"/>
                <a:ea typeface="KaiTi" pitchFamily="49" charset="-122"/>
                <a:cs typeface="Arial" charset="0"/>
              </a:endParaRPr>
            </a:p>
            <a:p>
              <a:pPr eaLnBrk="1" hangingPunct="1"/>
              <a:r>
                <a:rPr lang="zh-CN" altLang="en-US" sz="2000" b="1" dirty="0">
                  <a:latin typeface="KaiTi" pitchFamily="49" charset="-122"/>
                  <a:ea typeface="KaiTi" pitchFamily="49" charset="-122"/>
                  <a:cs typeface="Arial" charset="0"/>
                </a:rPr>
                <a:t>翰</a:t>
              </a:r>
              <a:endParaRPr lang="en-US" altLang="zh-CN" sz="2000" b="1" dirty="0">
                <a:latin typeface="KaiTi" pitchFamily="49" charset="-122"/>
                <a:ea typeface="KaiTi" pitchFamily="49" charset="-122"/>
                <a:cs typeface="Arial" charset="0"/>
              </a:endParaRPr>
            </a:p>
            <a:p>
              <a:pPr eaLnBrk="1" hangingPunct="1"/>
              <a:r>
                <a:rPr lang="zh-CN" altLang="en-US" sz="2000" b="1" dirty="0">
                  <a:latin typeface="KaiTi" pitchFamily="49" charset="-122"/>
                  <a:ea typeface="KaiTi" pitchFamily="49" charset="-122"/>
                  <a:cs typeface="Arial" charset="0"/>
                </a:rPr>
                <a:t>福</a:t>
              </a:r>
              <a:endParaRPr lang="en-US" altLang="zh-CN" sz="2000" b="1" dirty="0">
                <a:latin typeface="KaiTi" pitchFamily="49" charset="-122"/>
                <a:ea typeface="KaiTi" pitchFamily="49" charset="-122"/>
                <a:cs typeface="Arial" charset="0"/>
              </a:endParaRPr>
            </a:p>
            <a:p>
              <a:pPr eaLnBrk="1" hangingPunct="1"/>
              <a:r>
                <a:rPr lang="zh-CN" altLang="en-US" sz="2000" b="1" dirty="0">
                  <a:latin typeface="KaiTi" pitchFamily="49" charset="-122"/>
                  <a:ea typeface="KaiTi" pitchFamily="49" charset="-122"/>
                  <a:cs typeface="Arial" charset="0"/>
                </a:rPr>
                <a:t>音</a:t>
              </a:r>
              <a:endParaRPr lang="en-US" sz="2000" b="1" dirty="0">
                <a:latin typeface="KaiTi" pitchFamily="49" charset="-122"/>
                <a:ea typeface="KaiTi" pitchFamily="49" charset="-122"/>
                <a:cs typeface="Arial" charset="0"/>
              </a:endParaRPr>
            </a:p>
          </p:txBody>
        </p:sp>
      </p:grpSp>
      <p:sp>
        <p:nvSpPr>
          <p:cNvPr id="46" name="Text Box 9"/>
          <p:cNvSpPr txBox="1">
            <a:spLocks noChangeArrowheads="1"/>
          </p:cNvSpPr>
          <p:nvPr/>
        </p:nvSpPr>
        <p:spPr bwMode="auto">
          <a:xfrm>
            <a:off x="1115616" y="836712"/>
            <a:ext cx="954107"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zh-CN" altLang="en-US" sz="2000" b="1" dirty="0">
                <a:solidFill>
                  <a:srgbClr val="000000"/>
                </a:solidFill>
                <a:latin typeface="KaiTi" pitchFamily="49" charset="-122"/>
                <a:ea typeface="KaiTi" pitchFamily="49" charset="-122"/>
              </a:rPr>
              <a:t>四福音</a:t>
            </a:r>
            <a:endParaRPr lang="en-US" sz="2200" b="1" dirty="0">
              <a:solidFill>
                <a:srgbClr val="000000"/>
              </a:solidFill>
              <a:latin typeface="KaiTi" pitchFamily="49" charset="-122"/>
              <a:ea typeface="KaiTi" pitchFamily="49" charset="-122"/>
              <a:cs typeface="Arial" charset="0"/>
            </a:endParaRPr>
          </a:p>
        </p:txBody>
      </p:sp>
      <p:sp>
        <p:nvSpPr>
          <p:cNvPr id="47" name="Text Box 10"/>
          <p:cNvSpPr txBox="1">
            <a:spLocks noChangeArrowheads="1"/>
          </p:cNvSpPr>
          <p:nvPr/>
        </p:nvSpPr>
        <p:spPr bwMode="auto">
          <a:xfrm>
            <a:off x="5940152" y="836712"/>
            <a:ext cx="1533525" cy="430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zh-CN" altLang="en-US" sz="2200" b="1" dirty="0">
                <a:solidFill>
                  <a:srgbClr val="000000"/>
                </a:solidFill>
                <a:latin typeface="KaiTi" pitchFamily="49" charset="-122"/>
                <a:ea typeface="KaiTi" pitchFamily="49" charset="-122"/>
                <a:cs typeface="Arial" charset="0"/>
              </a:rPr>
              <a:t>新</a:t>
            </a:r>
            <a:r>
              <a:rPr lang="zh-TW" altLang="en-US" sz="2200" b="1" dirty="0">
                <a:solidFill>
                  <a:srgbClr val="000000"/>
                </a:solidFill>
                <a:latin typeface="KaiTi" pitchFamily="49" charset="-122"/>
                <a:ea typeface="KaiTi" pitchFamily="49" charset="-122"/>
                <a:cs typeface="Arial" charset="0"/>
              </a:rPr>
              <a:t>约历</a:t>
            </a:r>
            <a:r>
              <a:rPr lang="zh-CN" altLang="en-US" sz="2200" b="1" dirty="0">
                <a:solidFill>
                  <a:srgbClr val="000000"/>
                </a:solidFill>
                <a:latin typeface="KaiTi" pitchFamily="49" charset="-122"/>
                <a:ea typeface="KaiTi" pitchFamily="49" charset="-122"/>
                <a:cs typeface="Arial" charset="0"/>
              </a:rPr>
              <a:t>史</a:t>
            </a:r>
            <a:endParaRPr lang="en-US" sz="2200" b="1" dirty="0">
              <a:solidFill>
                <a:srgbClr val="000000"/>
              </a:solidFill>
              <a:latin typeface="KaiTi" pitchFamily="49" charset="-122"/>
              <a:ea typeface="KaiTi" pitchFamily="49" charset="-122"/>
              <a:cs typeface="Arial" charset="0"/>
            </a:endParaRPr>
          </a:p>
        </p:txBody>
      </p:sp>
      <p:grpSp>
        <p:nvGrpSpPr>
          <p:cNvPr id="62" name="Group 12"/>
          <p:cNvGrpSpPr>
            <a:grpSpLocks/>
          </p:cNvGrpSpPr>
          <p:nvPr/>
        </p:nvGrpSpPr>
        <p:grpSpPr bwMode="auto">
          <a:xfrm>
            <a:off x="467544" y="2492570"/>
            <a:ext cx="8401051" cy="2246316"/>
            <a:chOff x="249" y="1412"/>
            <a:chExt cx="5292" cy="1415"/>
          </a:xfrm>
          <a:solidFill>
            <a:srgbClr val="CCFFCC"/>
          </a:solidFill>
        </p:grpSpPr>
        <p:sp>
          <p:nvSpPr>
            <p:cNvPr id="63" name="Text Box 13"/>
            <p:cNvSpPr txBox="1">
              <a:spLocks noChangeArrowheads="1"/>
            </p:cNvSpPr>
            <p:nvPr/>
          </p:nvSpPr>
          <p:spPr bwMode="auto">
            <a:xfrm>
              <a:off x="249" y="2187"/>
              <a:ext cx="277" cy="640"/>
            </a:xfrm>
            <a:prstGeom prst="rect">
              <a:avLst/>
            </a:prstGeom>
            <a:grpFill/>
            <a:ln w="12700">
              <a:solidFill>
                <a:schemeClr val="tx1"/>
              </a:solidFill>
              <a:miter lim="800000"/>
              <a:headEnd/>
              <a:tailEnd/>
            </a:ln>
          </p:spPr>
          <p:txBody>
            <a:bodyPr wrap="square">
              <a:spAutoFit/>
            </a:bodyPr>
            <a:lstStyle/>
            <a:p>
              <a:pPr>
                <a:defRPr/>
              </a:pPr>
              <a:r>
                <a:rPr lang="ja-JP" altLang="en-US" sz="2000" b="1" dirty="0">
                  <a:latin typeface="KaiTi" pitchFamily="49" charset="-122"/>
                  <a:ea typeface="KaiTi" pitchFamily="49" charset="-122"/>
                </a:rPr>
                <a:t>罗</a:t>
              </a:r>
              <a:endParaRPr lang="en-US" altLang="ja-JP" sz="2000" b="1" dirty="0">
                <a:latin typeface="KaiTi" pitchFamily="49" charset="-122"/>
                <a:ea typeface="KaiTi" pitchFamily="49" charset="-122"/>
              </a:endParaRPr>
            </a:p>
            <a:p>
              <a:pPr>
                <a:defRPr/>
              </a:pPr>
              <a:r>
                <a:rPr lang="ja-JP" altLang="en-US" sz="2000" b="1" dirty="0">
                  <a:latin typeface="KaiTi" pitchFamily="49" charset="-122"/>
                  <a:ea typeface="KaiTi" pitchFamily="49" charset="-122"/>
                </a:rPr>
                <a:t>马</a:t>
              </a:r>
              <a:endParaRPr lang="en-US" altLang="ja-JP" sz="2000" b="1" dirty="0">
                <a:latin typeface="KaiTi" pitchFamily="49" charset="-122"/>
                <a:ea typeface="KaiTi" pitchFamily="49" charset="-122"/>
              </a:endParaRPr>
            </a:p>
            <a:p>
              <a:pPr>
                <a:defRPr/>
              </a:pPr>
              <a:r>
                <a:rPr lang="ja-JP" altLang="en-US" sz="2000" b="1" dirty="0">
                  <a:latin typeface="KaiTi" pitchFamily="49" charset="-122"/>
                  <a:ea typeface="KaiTi" pitchFamily="49" charset="-122"/>
                </a:rPr>
                <a:t>书</a:t>
              </a:r>
              <a:endParaRPr lang="en-US" sz="2000" b="1" dirty="0">
                <a:latin typeface="KaiTi" pitchFamily="49" charset="-122"/>
                <a:ea typeface="KaiTi" pitchFamily="49" charset="-122"/>
                <a:cs typeface="Arial"/>
              </a:endParaRPr>
            </a:p>
          </p:txBody>
        </p:sp>
        <p:sp>
          <p:nvSpPr>
            <p:cNvPr id="64" name="Text Box 14"/>
            <p:cNvSpPr txBox="1">
              <a:spLocks noChangeArrowheads="1"/>
            </p:cNvSpPr>
            <p:nvPr/>
          </p:nvSpPr>
          <p:spPr bwMode="auto">
            <a:xfrm>
              <a:off x="612" y="1799"/>
              <a:ext cx="267" cy="1028"/>
            </a:xfrm>
            <a:prstGeom prst="rect">
              <a:avLst/>
            </a:prstGeom>
            <a:grpFill/>
            <a:ln w="12700">
              <a:solidFill>
                <a:schemeClr val="tx1"/>
              </a:solidFill>
              <a:miter lim="800000"/>
              <a:headEnd/>
              <a:tailEnd/>
            </a:ln>
          </p:spPr>
          <p:txBody>
            <a:bodyPr wrap="square">
              <a:spAutoFit/>
            </a:bodyPr>
            <a:lstStyle/>
            <a:p>
              <a:pPr>
                <a:defRPr/>
              </a:pPr>
              <a:r>
                <a:rPr lang="zh-TW" altLang="en-US" sz="2000" b="1" dirty="0">
                  <a:latin typeface="KaiTi" pitchFamily="49" charset="-122"/>
                  <a:ea typeface="KaiTi" pitchFamily="49" charset="-122"/>
                </a:rPr>
                <a:t>哥</a:t>
              </a:r>
              <a:r>
                <a:rPr lang="ja-JP" altLang="en-US" sz="2000" b="1" dirty="0">
                  <a:latin typeface="KaiTi" pitchFamily="49" charset="-122"/>
                  <a:ea typeface="KaiTi" pitchFamily="49" charset="-122"/>
                </a:rPr>
                <a:t>林多前书</a:t>
              </a:r>
              <a:endParaRPr lang="en-US" sz="2000" b="1" dirty="0">
                <a:latin typeface="KaiTi" pitchFamily="49" charset="-122"/>
                <a:ea typeface="KaiTi" pitchFamily="49" charset="-122"/>
                <a:cs typeface="Arial"/>
              </a:endParaRPr>
            </a:p>
          </p:txBody>
        </p:sp>
        <p:sp>
          <p:nvSpPr>
            <p:cNvPr id="65" name="Text Box 15"/>
            <p:cNvSpPr txBox="1">
              <a:spLocks noChangeArrowheads="1"/>
            </p:cNvSpPr>
            <p:nvPr/>
          </p:nvSpPr>
          <p:spPr bwMode="auto">
            <a:xfrm flipH="1">
              <a:off x="1020" y="1799"/>
              <a:ext cx="272" cy="1028"/>
            </a:xfrm>
            <a:prstGeom prst="rect">
              <a:avLst/>
            </a:prstGeom>
            <a:grpFill/>
            <a:ln w="12700">
              <a:solidFill>
                <a:schemeClr val="tx1"/>
              </a:solidFill>
              <a:miter lim="800000"/>
              <a:headEnd/>
              <a:tailEnd/>
            </a:ln>
          </p:spPr>
          <p:txBody>
            <a:bodyPr wrap="square">
              <a:spAutoFit/>
            </a:bodyPr>
            <a:lstStyle/>
            <a:p>
              <a:pPr>
                <a:defRPr/>
              </a:pPr>
              <a:r>
                <a:rPr lang="zh-TW" altLang="en-US" sz="2000" b="1" dirty="0">
                  <a:latin typeface="KaiTi" pitchFamily="49" charset="-122"/>
                  <a:ea typeface="KaiTi" pitchFamily="49" charset="-122"/>
                </a:rPr>
                <a:t>哥</a:t>
              </a:r>
              <a:r>
                <a:rPr lang="ja-JP" altLang="en-US" sz="2000" b="1" dirty="0">
                  <a:latin typeface="KaiTi" pitchFamily="49" charset="-122"/>
                  <a:ea typeface="KaiTi" pitchFamily="49" charset="-122"/>
                </a:rPr>
                <a:t>林</a:t>
              </a:r>
              <a:endParaRPr lang="en-US" altLang="ja-JP" sz="2000" b="1" dirty="0">
                <a:latin typeface="KaiTi" pitchFamily="49" charset="-122"/>
                <a:ea typeface="KaiTi" pitchFamily="49" charset="-122"/>
              </a:endParaRPr>
            </a:p>
            <a:p>
              <a:pPr>
                <a:defRPr/>
              </a:pPr>
              <a:r>
                <a:rPr lang="ja-JP" altLang="en-US" sz="2000" b="1">
                  <a:latin typeface="KaiTi" pitchFamily="49" charset="-122"/>
                  <a:ea typeface="KaiTi" pitchFamily="49" charset="-122"/>
                </a:rPr>
                <a:t>多后</a:t>
              </a:r>
              <a:endParaRPr lang="en-US" altLang="ja-JP" sz="2000" b="1" dirty="0">
                <a:latin typeface="KaiTi" pitchFamily="49" charset="-122"/>
                <a:ea typeface="KaiTi" pitchFamily="49" charset="-122"/>
              </a:endParaRPr>
            </a:p>
            <a:p>
              <a:pPr>
                <a:defRPr/>
              </a:pPr>
              <a:r>
                <a:rPr lang="ja-JP" altLang="en-US" sz="2000" b="1">
                  <a:latin typeface="KaiTi" pitchFamily="49" charset="-122"/>
                  <a:ea typeface="KaiTi" pitchFamily="49" charset="-122"/>
                </a:rPr>
                <a:t>书</a:t>
              </a:r>
              <a:endParaRPr lang="ja-JP" altLang="en-US" sz="2000" b="1" dirty="0">
                <a:latin typeface="KaiTi" pitchFamily="49" charset="-122"/>
                <a:ea typeface="KaiTi" pitchFamily="49" charset="-122"/>
              </a:endParaRPr>
            </a:p>
          </p:txBody>
        </p:sp>
        <p:sp>
          <p:nvSpPr>
            <p:cNvPr id="66" name="Text Box 16"/>
            <p:cNvSpPr txBox="1">
              <a:spLocks noChangeArrowheads="1"/>
            </p:cNvSpPr>
            <p:nvPr/>
          </p:nvSpPr>
          <p:spPr bwMode="auto">
            <a:xfrm>
              <a:off x="1474" y="1993"/>
              <a:ext cx="278" cy="834"/>
            </a:xfrm>
            <a:prstGeom prst="rect">
              <a:avLst/>
            </a:prstGeom>
            <a:grpFill/>
            <a:ln w="12700">
              <a:solidFill>
                <a:schemeClr val="tx1"/>
              </a:solidFill>
              <a:miter lim="800000"/>
              <a:headEnd/>
              <a:tailEnd/>
            </a:ln>
          </p:spPr>
          <p:txBody>
            <a:bodyPr wrap="none">
              <a:spAutoFit/>
            </a:bodyPr>
            <a:lstStyle/>
            <a:p>
              <a:pPr>
                <a:defRPr/>
              </a:pPr>
              <a:r>
                <a:rPr lang="zh-TW" altLang="en-US" sz="2000" b="1" dirty="0">
                  <a:latin typeface="KaiTi" pitchFamily="49" charset="-122"/>
                  <a:ea typeface="KaiTi" pitchFamily="49" charset="-122"/>
                </a:rPr>
                <a:t>加</a:t>
              </a:r>
              <a:endParaRPr lang="en-US" altLang="zh-TW" sz="2000" b="1" dirty="0">
                <a:latin typeface="KaiTi" pitchFamily="49" charset="-122"/>
                <a:ea typeface="KaiTi" pitchFamily="49" charset="-122"/>
              </a:endParaRPr>
            </a:p>
            <a:p>
              <a:pPr>
                <a:defRPr/>
              </a:pPr>
              <a:r>
                <a:rPr lang="zh-TW" altLang="en-US" sz="2000" b="1" dirty="0">
                  <a:latin typeface="KaiTi" pitchFamily="49" charset="-122"/>
                  <a:ea typeface="KaiTi" pitchFamily="49" charset="-122"/>
                </a:rPr>
                <a:t>拉</a:t>
              </a:r>
              <a:endParaRPr lang="en-US" altLang="zh-TW" sz="2000" b="1" dirty="0">
                <a:latin typeface="KaiTi" pitchFamily="49" charset="-122"/>
                <a:ea typeface="KaiTi" pitchFamily="49" charset="-122"/>
              </a:endParaRPr>
            </a:p>
            <a:p>
              <a:pPr>
                <a:defRPr/>
              </a:pPr>
              <a:r>
                <a:rPr lang="zh-TW" altLang="en-US" sz="2000" b="1" dirty="0">
                  <a:latin typeface="KaiTi" pitchFamily="49" charset="-122"/>
                  <a:ea typeface="KaiTi" pitchFamily="49" charset="-122"/>
                </a:rPr>
                <a:t>太</a:t>
              </a:r>
              <a:endParaRPr lang="en-US" altLang="zh-TW" sz="2000" b="1" dirty="0">
                <a:latin typeface="KaiTi" pitchFamily="49" charset="-122"/>
                <a:ea typeface="KaiTi" pitchFamily="49" charset="-122"/>
              </a:endParaRPr>
            </a:p>
            <a:p>
              <a:pPr>
                <a:defRPr/>
              </a:pPr>
              <a:r>
                <a:rPr lang="zh-TW" altLang="en-US" sz="2000" b="1">
                  <a:latin typeface="KaiTi" pitchFamily="49" charset="-122"/>
                  <a:ea typeface="KaiTi" pitchFamily="49" charset="-122"/>
                </a:rPr>
                <a:t>书</a:t>
              </a:r>
              <a:endParaRPr lang="en-US" sz="2000" b="1" dirty="0">
                <a:latin typeface="KaiTi" pitchFamily="49" charset="-122"/>
                <a:ea typeface="KaiTi" pitchFamily="49" charset="-122"/>
                <a:cs typeface="Arial"/>
              </a:endParaRPr>
            </a:p>
          </p:txBody>
        </p:sp>
        <p:sp>
          <p:nvSpPr>
            <p:cNvPr id="67" name="Text Box 17"/>
            <p:cNvSpPr txBox="1">
              <a:spLocks noChangeArrowheads="1"/>
            </p:cNvSpPr>
            <p:nvPr/>
          </p:nvSpPr>
          <p:spPr bwMode="auto">
            <a:xfrm>
              <a:off x="1882" y="1993"/>
              <a:ext cx="278" cy="834"/>
            </a:xfrm>
            <a:prstGeom prst="rect">
              <a:avLst/>
            </a:prstGeom>
            <a:grpFill/>
            <a:ln w="12700">
              <a:solidFill>
                <a:schemeClr val="tx1"/>
              </a:solidFill>
              <a:miter lim="800000"/>
              <a:headEnd/>
              <a:tailEnd/>
            </a:ln>
          </p:spPr>
          <p:txBody>
            <a:bodyPr wrap="none">
              <a:spAutoFit/>
            </a:bodyPr>
            <a:lstStyle/>
            <a:p>
              <a:pPr>
                <a:defRPr/>
              </a:pPr>
              <a:r>
                <a:rPr lang="zh-TW" altLang="en-US" sz="2000" b="1" dirty="0">
                  <a:latin typeface="KaiTi" pitchFamily="49" charset="-122"/>
                  <a:ea typeface="KaiTi" pitchFamily="49" charset="-122"/>
                </a:rPr>
                <a:t>以</a:t>
              </a:r>
              <a:endParaRPr lang="en-US" altLang="zh-TW" sz="2000" b="1" dirty="0">
                <a:latin typeface="KaiTi" pitchFamily="49" charset="-122"/>
                <a:ea typeface="KaiTi" pitchFamily="49" charset="-122"/>
              </a:endParaRPr>
            </a:p>
            <a:p>
              <a:pPr>
                <a:defRPr/>
              </a:pPr>
              <a:r>
                <a:rPr lang="zh-TW" altLang="en-US" sz="2000" b="1" dirty="0">
                  <a:latin typeface="KaiTi" pitchFamily="49" charset="-122"/>
                  <a:ea typeface="KaiTi" pitchFamily="49" charset="-122"/>
                </a:rPr>
                <a:t>弗</a:t>
              </a:r>
              <a:endParaRPr lang="en-US" altLang="zh-TW" sz="2000" b="1" dirty="0">
                <a:latin typeface="KaiTi" pitchFamily="49" charset="-122"/>
                <a:ea typeface="KaiTi" pitchFamily="49" charset="-122"/>
              </a:endParaRPr>
            </a:p>
            <a:p>
              <a:pPr>
                <a:defRPr/>
              </a:pPr>
              <a:r>
                <a:rPr lang="zh-TW" altLang="en-US" sz="2000" b="1" dirty="0">
                  <a:latin typeface="KaiTi" pitchFamily="49" charset="-122"/>
                  <a:ea typeface="KaiTi" pitchFamily="49" charset="-122"/>
                </a:rPr>
                <a:t>所</a:t>
              </a:r>
              <a:endParaRPr lang="en-US" altLang="zh-TW" sz="2000" b="1" dirty="0">
                <a:latin typeface="KaiTi" pitchFamily="49" charset="-122"/>
                <a:ea typeface="KaiTi" pitchFamily="49" charset="-122"/>
              </a:endParaRPr>
            </a:p>
            <a:p>
              <a:pPr>
                <a:defRPr/>
              </a:pPr>
              <a:r>
                <a:rPr lang="zh-TW" altLang="en-US" sz="2000" b="1">
                  <a:latin typeface="KaiTi" pitchFamily="49" charset="-122"/>
                  <a:ea typeface="KaiTi" pitchFamily="49" charset="-122"/>
                </a:rPr>
                <a:t>书</a:t>
              </a:r>
              <a:endParaRPr lang="en-US" sz="2000" b="1" dirty="0">
                <a:latin typeface="KaiTi" pitchFamily="49" charset="-122"/>
                <a:ea typeface="KaiTi" pitchFamily="49" charset="-122"/>
                <a:cs typeface="Arial"/>
              </a:endParaRPr>
            </a:p>
          </p:txBody>
        </p:sp>
        <p:sp>
          <p:nvSpPr>
            <p:cNvPr id="68" name="Text Box 18"/>
            <p:cNvSpPr txBox="1">
              <a:spLocks noChangeArrowheads="1"/>
            </p:cNvSpPr>
            <p:nvPr/>
          </p:nvSpPr>
          <p:spPr bwMode="auto">
            <a:xfrm>
              <a:off x="2245" y="1993"/>
              <a:ext cx="278" cy="834"/>
            </a:xfrm>
            <a:prstGeom prst="rect">
              <a:avLst/>
            </a:prstGeom>
            <a:grpFill/>
            <a:ln w="12700">
              <a:solidFill>
                <a:schemeClr val="tx1"/>
              </a:solidFill>
              <a:miter lim="800000"/>
              <a:headEnd/>
              <a:tailEnd/>
            </a:ln>
          </p:spPr>
          <p:txBody>
            <a:bodyPr wrap="none">
              <a:spAutoFit/>
            </a:bodyPr>
            <a:lstStyle/>
            <a:p>
              <a:pPr>
                <a:defRPr/>
              </a:pPr>
              <a:r>
                <a:rPr lang="ja-JP" altLang="en-US" sz="2000" b="1" dirty="0">
                  <a:latin typeface="KaiTi" pitchFamily="49" charset="-122"/>
                  <a:ea typeface="KaiTi" pitchFamily="49" charset="-122"/>
                </a:rPr>
                <a:t>腓</a:t>
              </a:r>
              <a:endParaRPr lang="en-US" altLang="ja-JP" sz="2000" b="1" dirty="0">
                <a:latin typeface="KaiTi" pitchFamily="49" charset="-122"/>
                <a:ea typeface="KaiTi" pitchFamily="49" charset="-122"/>
              </a:endParaRPr>
            </a:p>
            <a:p>
              <a:pPr>
                <a:defRPr/>
              </a:pPr>
              <a:r>
                <a:rPr lang="ja-JP" altLang="en-US" sz="2000" b="1" dirty="0">
                  <a:latin typeface="KaiTi" pitchFamily="49" charset="-122"/>
                  <a:ea typeface="KaiTi" pitchFamily="49" charset="-122"/>
                </a:rPr>
                <a:t>立</a:t>
              </a:r>
              <a:endParaRPr lang="en-US" altLang="ja-JP" sz="2000" b="1" dirty="0">
                <a:latin typeface="KaiTi" pitchFamily="49" charset="-122"/>
                <a:ea typeface="KaiTi" pitchFamily="49" charset="-122"/>
              </a:endParaRPr>
            </a:p>
            <a:p>
              <a:pPr>
                <a:defRPr/>
              </a:pPr>
              <a:r>
                <a:rPr lang="ja-JP" altLang="en-US" sz="2000" b="1" dirty="0">
                  <a:latin typeface="KaiTi" pitchFamily="49" charset="-122"/>
                  <a:ea typeface="KaiTi" pitchFamily="49" charset="-122"/>
                </a:rPr>
                <a:t>比</a:t>
              </a:r>
              <a:endParaRPr lang="en-US" altLang="ja-JP" sz="2000" b="1" dirty="0">
                <a:latin typeface="KaiTi" pitchFamily="49" charset="-122"/>
                <a:ea typeface="KaiTi" pitchFamily="49" charset="-122"/>
              </a:endParaRPr>
            </a:p>
            <a:p>
              <a:pPr>
                <a:defRPr/>
              </a:pPr>
              <a:r>
                <a:rPr lang="ja-JP" altLang="en-US" sz="2000" b="1">
                  <a:latin typeface="KaiTi" pitchFamily="49" charset="-122"/>
                  <a:ea typeface="KaiTi" pitchFamily="49" charset="-122"/>
                </a:rPr>
                <a:t>书</a:t>
              </a:r>
              <a:endParaRPr lang="en-US" sz="2000" b="1" dirty="0">
                <a:latin typeface="KaiTi" pitchFamily="49" charset="-122"/>
                <a:ea typeface="KaiTi" pitchFamily="49" charset="-122"/>
                <a:cs typeface="Arial"/>
              </a:endParaRPr>
            </a:p>
          </p:txBody>
        </p:sp>
        <p:sp>
          <p:nvSpPr>
            <p:cNvPr id="69" name="Text Box 19"/>
            <p:cNvSpPr txBox="1">
              <a:spLocks noChangeArrowheads="1"/>
            </p:cNvSpPr>
            <p:nvPr/>
          </p:nvSpPr>
          <p:spPr bwMode="auto">
            <a:xfrm>
              <a:off x="2653" y="1993"/>
              <a:ext cx="272" cy="834"/>
            </a:xfrm>
            <a:prstGeom prst="rect">
              <a:avLst/>
            </a:prstGeom>
            <a:grpFill/>
            <a:ln w="12700">
              <a:solidFill>
                <a:schemeClr val="tx1"/>
              </a:solidFill>
              <a:miter lim="800000"/>
              <a:headEnd/>
              <a:tailEnd/>
            </a:ln>
          </p:spPr>
          <p:txBody>
            <a:bodyPr wrap="square">
              <a:spAutoFit/>
            </a:bodyPr>
            <a:lstStyle/>
            <a:p>
              <a:pPr>
                <a:defRPr/>
              </a:pPr>
              <a:r>
                <a:rPr lang="ja-JP" altLang="en-US" sz="2000" b="1" dirty="0">
                  <a:latin typeface="KaiTi" pitchFamily="49" charset="-122"/>
                  <a:ea typeface="KaiTi" pitchFamily="49" charset="-122"/>
                </a:rPr>
                <a:t>歌罗</a:t>
              </a:r>
              <a:endParaRPr lang="en-US" altLang="ja-JP" sz="2000" b="1" dirty="0">
                <a:latin typeface="KaiTi" pitchFamily="49" charset="-122"/>
                <a:ea typeface="KaiTi" pitchFamily="49" charset="-122"/>
              </a:endParaRPr>
            </a:p>
            <a:p>
              <a:pPr>
                <a:defRPr/>
              </a:pPr>
              <a:r>
                <a:rPr lang="ja-JP" altLang="en-US" sz="2000" b="1" dirty="0">
                  <a:latin typeface="KaiTi" pitchFamily="49" charset="-122"/>
                  <a:ea typeface="KaiTi" pitchFamily="49" charset="-122"/>
                </a:rPr>
                <a:t>西书</a:t>
              </a:r>
              <a:endParaRPr lang="en-US" sz="2000" b="1" dirty="0">
                <a:latin typeface="KaiTi" pitchFamily="49" charset="-122"/>
                <a:ea typeface="KaiTi" pitchFamily="49" charset="-122"/>
                <a:cs typeface="Arial"/>
              </a:endParaRPr>
            </a:p>
          </p:txBody>
        </p:sp>
        <p:sp>
          <p:nvSpPr>
            <p:cNvPr id="70" name="Text Box 20"/>
            <p:cNvSpPr txBox="1">
              <a:spLocks noChangeArrowheads="1"/>
            </p:cNvSpPr>
            <p:nvPr/>
          </p:nvSpPr>
          <p:spPr bwMode="auto">
            <a:xfrm>
              <a:off x="3107" y="1412"/>
              <a:ext cx="272" cy="1415"/>
            </a:xfrm>
            <a:prstGeom prst="rect">
              <a:avLst/>
            </a:prstGeom>
            <a:grpFill/>
            <a:ln w="12700">
              <a:solidFill>
                <a:schemeClr val="tx1"/>
              </a:solidFill>
              <a:miter lim="800000"/>
              <a:headEnd/>
              <a:tailEnd/>
            </a:ln>
          </p:spPr>
          <p:txBody>
            <a:bodyPr wrap="square">
              <a:spAutoFit/>
            </a:bodyPr>
            <a:lstStyle/>
            <a:p>
              <a:pPr>
                <a:defRPr/>
              </a:pPr>
              <a:r>
                <a:rPr lang="ja-JP" altLang="en-US" sz="2000" b="1" dirty="0">
                  <a:latin typeface="KaiTi" pitchFamily="49" charset="-122"/>
                  <a:ea typeface="KaiTi" pitchFamily="49" charset="-122"/>
                </a:rPr>
                <a:t>帖</a:t>
              </a:r>
              <a:endParaRPr lang="en-US" altLang="ja-JP" sz="2000" b="1" dirty="0">
                <a:latin typeface="KaiTi" pitchFamily="49" charset="-122"/>
                <a:ea typeface="KaiTi" pitchFamily="49" charset="-122"/>
              </a:endParaRPr>
            </a:p>
            <a:p>
              <a:pPr>
                <a:defRPr/>
              </a:pPr>
              <a:r>
                <a:rPr lang="ja-JP" altLang="en-US" sz="2000" b="1" dirty="0">
                  <a:latin typeface="KaiTi" pitchFamily="49" charset="-122"/>
                  <a:ea typeface="KaiTi" pitchFamily="49" charset="-122"/>
                </a:rPr>
                <a:t>撒</a:t>
              </a:r>
              <a:endParaRPr lang="en-US" altLang="ja-JP" sz="2000" b="1" dirty="0">
                <a:latin typeface="KaiTi" pitchFamily="49" charset="-122"/>
                <a:ea typeface="KaiTi" pitchFamily="49" charset="-122"/>
              </a:endParaRPr>
            </a:p>
            <a:p>
              <a:pPr>
                <a:defRPr/>
              </a:pPr>
              <a:r>
                <a:rPr lang="ja-JP" altLang="en-US" sz="2000" b="1">
                  <a:latin typeface="KaiTi" pitchFamily="49" charset="-122"/>
                  <a:ea typeface="KaiTi" pitchFamily="49" charset="-122"/>
                </a:rPr>
                <a:t>罗</a:t>
              </a:r>
              <a:endParaRPr lang="en-US" altLang="ja-JP" sz="2000" b="1" dirty="0">
                <a:latin typeface="KaiTi" pitchFamily="49" charset="-122"/>
                <a:ea typeface="KaiTi" pitchFamily="49" charset="-122"/>
              </a:endParaRPr>
            </a:p>
            <a:p>
              <a:pPr>
                <a:defRPr/>
              </a:pPr>
              <a:r>
                <a:rPr lang="zh-TW" altLang="en-US" sz="2000" b="1" dirty="0">
                  <a:latin typeface="KaiTi" pitchFamily="49" charset="-122"/>
                  <a:ea typeface="KaiTi" pitchFamily="49" charset="-122"/>
                </a:rPr>
                <a:t>尼</a:t>
              </a:r>
              <a:endParaRPr lang="en-US" altLang="zh-TW" sz="2000" b="1" dirty="0">
                <a:latin typeface="KaiTi" pitchFamily="49" charset="-122"/>
                <a:ea typeface="KaiTi" pitchFamily="49" charset="-122"/>
              </a:endParaRPr>
            </a:p>
            <a:p>
              <a:pPr>
                <a:defRPr/>
              </a:pPr>
              <a:r>
                <a:rPr lang="ja-JP" altLang="en-US" sz="2000" b="1" dirty="0">
                  <a:latin typeface="KaiTi" pitchFamily="49" charset="-122"/>
                  <a:ea typeface="KaiTi" pitchFamily="49" charset="-122"/>
                </a:rPr>
                <a:t>迦</a:t>
              </a:r>
              <a:endParaRPr lang="en-US" altLang="ja-JP" sz="2000" b="1" dirty="0">
                <a:latin typeface="KaiTi" pitchFamily="49" charset="-122"/>
                <a:ea typeface="KaiTi" pitchFamily="49" charset="-122"/>
              </a:endParaRPr>
            </a:p>
            <a:p>
              <a:pPr>
                <a:defRPr/>
              </a:pPr>
              <a:r>
                <a:rPr lang="ja-JP" altLang="en-US" sz="2000" b="1" dirty="0">
                  <a:latin typeface="KaiTi" pitchFamily="49" charset="-122"/>
                  <a:ea typeface="KaiTi" pitchFamily="49" charset="-122"/>
                </a:rPr>
                <a:t>前</a:t>
              </a:r>
              <a:endParaRPr lang="en-US" altLang="ja-JP" sz="2000" b="1" dirty="0">
                <a:latin typeface="KaiTi" pitchFamily="49" charset="-122"/>
                <a:ea typeface="KaiTi" pitchFamily="49" charset="-122"/>
              </a:endParaRPr>
            </a:p>
            <a:p>
              <a:pPr>
                <a:defRPr/>
              </a:pPr>
              <a:r>
                <a:rPr lang="ja-JP" altLang="en-US" sz="2000" b="1">
                  <a:latin typeface="KaiTi" pitchFamily="49" charset="-122"/>
                  <a:ea typeface="KaiTi" pitchFamily="49" charset="-122"/>
                </a:rPr>
                <a:t>书</a:t>
              </a:r>
              <a:endParaRPr lang="en-US" sz="2000" b="1" dirty="0">
                <a:latin typeface="KaiTi" pitchFamily="49" charset="-122"/>
                <a:ea typeface="KaiTi" pitchFamily="49" charset="-122"/>
                <a:cs typeface="Arial"/>
              </a:endParaRPr>
            </a:p>
          </p:txBody>
        </p:sp>
        <p:sp>
          <p:nvSpPr>
            <p:cNvPr id="71" name="Text Box 21"/>
            <p:cNvSpPr txBox="1">
              <a:spLocks noChangeArrowheads="1"/>
            </p:cNvSpPr>
            <p:nvPr/>
          </p:nvSpPr>
          <p:spPr bwMode="auto">
            <a:xfrm>
              <a:off x="3560" y="1412"/>
              <a:ext cx="270" cy="1415"/>
            </a:xfrm>
            <a:prstGeom prst="rect">
              <a:avLst/>
            </a:prstGeom>
            <a:grpFill/>
            <a:ln w="12700">
              <a:solidFill>
                <a:schemeClr val="tx1"/>
              </a:solidFill>
              <a:miter lim="800000"/>
              <a:headEnd/>
              <a:tailEnd/>
            </a:ln>
          </p:spPr>
          <p:txBody>
            <a:bodyPr wrap="square">
              <a:spAutoFit/>
            </a:bodyPr>
            <a:lstStyle/>
            <a:p>
              <a:pPr>
                <a:defRPr/>
              </a:pPr>
              <a:r>
                <a:rPr lang="ja-JP" altLang="en-US" sz="2000" b="1" dirty="0">
                  <a:latin typeface="KaiTi" pitchFamily="49" charset="-122"/>
                  <a:ea typeface="KaiTi" pitchFamily="49" charset="-122"/>
                </a:rPr>
                <a:t>帖撒罗尼迦后书</a:t>
              </a:r>
              <a:endParaRPr lang="en-US" sz="2000" b="1" dirty="0">
                <a:latin typeface="KaiTi" pitchFamily="49" charset="-122"/>
                <a:ea typeface="KaiTi" pitchFamily="49" charset="-122"/>
                <a:cs typeface="Arial"/>
              </a:endParaRPr>
            </a:p>
          </p:txBody>
        </p:sp>
        <p:sp>
          <p:nvSpPr>
            <p:cNvPr id="72" name="Text Box 22"/>
            <p:cNvSpPr txBox="1">
              <a:spLocks noChangeArrowheads="1"/>
            </p:cNvSpPr>
            <p:nvPr/>
          </p:nvSpPr>
          <p:spPr bwMode="auto">
            <a:xfrm>
              <a:off x="4014" y="1799"/>
              <a:ext cx="278" cy="1028"/>
            </a:xfrm>
            <a:prstGeom prst="rect">
              <a:avLst/>
            </a:prstGeom>
            <a:grpFill/>
            <a:ln w="12700">
              <a:solidFill>
                <a:schemeClr val="tx1"/>
              </a:solidFill>
              <a:miter lim="800000"/>
              <a:headEnd/>
              <a:tailEnd/>
            </a:ln>
          </p:spPr>
          <p:txBody>
            <a:bodyPr wrap="none">
              <a:spAutoFit/>
            </a:bodyPr>
            <a:lstStyle/>
            <a:p>
              <a:pPr>
                <a:defRPr/>
              </a:pPr>
              <a:r>
                <a:rPr lang="ja-JP" altLang="en-US" sz="2000" b="1" dirty="0">
                  <a:latin typeface="KaiTi" pitchFamily="49" charset="-122"/>
                  <a:ea typeface="KaiTi" pitchFamily="49" charset="-122"/>
                </a:rPr>
                <a:t>提</a:t>
              </a:r>
              <a:endParaRPr lang="en-US" altLang="ja-JP" sz="2000" b="1" dirty="0">
                <a:latin typeface="KaiTi" pitchFamily="49" charset="-122"/>
                <a:ea typeface="KaiTi" pitchFamily="49" charset="-122"/>
              </a:endParaRPr>
            </a:p>
            <a:p>
              <a:pPr>
                <a:defRPr/>
              </a:pPr>
              <a:r>
                <a:rPr lang="ja-JP" altLang="en-US" sz="2000" b="1" dirty="0">
                  <a:latin typeface="KaiTi" pitchFamily="49" charset="-122"/>
                  <a:ea typeface="KaiTi" pitchFamily="49" charset="-122"/>
                </a:rPr>
                <a:t>摩</a:t>
              </a:r>
              <a:endParaRPr lang="en-US" altLang="ja-JP" sz="2000" b="1" dirty="0">
                <a:latin typeface="KaiTi" pitchFamily="49" charset="-122"/>
                <a:ea typeface="KaiTi" pitchFamily="49" charset="-122"/>
              </a:endParaRPr>
            </a:p>
            <a:p>
              <a:pPr>
                <a:defRPr/>
              </a:pPr>
              <a:r>
                <a:rPr lang="ja-JP" altLang="en-US" sz="2000" b="1" dirty="0">
                  <a:latin typeface="KaiTi" pitchFamily="49" charset="-122"/>
                  <a:ea typeface="KaiTi" pitchFamily="49" charset="-122"/>
                </a:rPr>
                <a:t>太</a:t>
              </a:r>
              <a:endParaRPr lang="en-US" altLang="ja-JP" sz="2000" b="1" dirty="0">
                <a:latin typeface="KaiTi" pitchFamily="49" charset="-122"/>
                <a:ea typeface="KaiTi" pitchFamily="49" charset="-122"/>
              </a:endParaRPr>
            </a:p>
            <a:p>
              <a:pPr>
                <a:defRPr/>
              </a:pPr>
              <a:r>
                <a:rPr lang="ja-JP" altLang="en-US" sz="2000" b="1" dirty="0">
                  <a:latin typeface="KaiTi" pitchFamily="49" charset="-122"/>
                  <a:ea typeface="KaiTi" pitchFamily="49" charset="-122"/>
                </a:rPr>
                <a:t>前</a:t>
              </a:r>
              <a:endParaRPr lang="en-US" altLang="ja-JP" sz="2000" b="1" dirty="0">
                <a:latin typeface="KaiTi" pitchFamily="49" charset="-122"/>
                <a:ea typeface="KaiTi" pitchFamily="49" charset="-122"/>
              </a:endParaRPr>
            </a:p>
            <a:p>
              <a:pPr>
                <a:defRPr/>
              </a:pPr>
              <a:r>
                <a:rPr lang="ja-JP" altLang="en-US" sz="2000" b="1">
                  <a:latin typeface="KaiTi" pitchFamily="49" charset="-122"/>
                  <a:ea typeface="KaiTi" pitchFamily="49" charset="-122"/>
                </a:rPr>
                <a:t>书</a:t>
              </a:r>
              <a:endParaRPr lang="en-US" sz="2000" b="1" dirty="0">
                <a:latin typeface="KaiTi" pitchFamily="49" charset="-122"/>
                <a:ea typeface="KaiTi" pitchFamily="49" charset="-122"/>
                <a:cs typeface="Arial"/>
              </a:endParaRPr>
            </a:p>
          </p:txBody>
        </p:sp>
        <p:sp>
          <p:nvSpPr>
            <p:cNvPr id="73" name="Text Box 23"/>
            <p:cNvSpPr txBox="1">
              <a:spLocks noChangeArrowheads="1"/>
            </p:cNvSpPr>
            <p:nvPr/>
          </p:nvSpPr>
          <p:spPr bwMode="auto">
            <a:xfrm>
              <a:off x="4422" y="1799"/>
              <a:ext cx="284" cy="1028"/>
            </a:xfrm>
            <a:prstGeom prst="rect">
              <a:avLst/>
            </a:prstGeom>
            <a:grpFill/>
            <a:ln w="12700">
              <a:solidFill>
                <a:schemeClr val="tx1"/>
              </a:solidFill>
              <a:miter lim="800000"/>
              <a:headEnd/>
              <a:tailEnd/>
            </a:ln>
          </p:spPr>
          <p:txBody>
            <a:bodyPr wrap="square">
              <a:spAutoFit/>
            </a:bodyPr>
            <a:lstStyle/>
            <a:p>
              <a:pPr>
                <a:defRPr/>
              </a:pPr>
              <a:r>
                <a:rPr lang="ja-JP" altLang="en-US" sz="2000" b="1">
                  <a:latin typeface="KaiTi" pitchFamily="49" charset="-122"/>
                  <a:ea typeface="KaiTi" pitchFamily="49" charset="-122"/>
                </a:rPr>
                <a:t>提</a:t>
              </a:r>
              <a:endParaRPr lang="en-US" altLang="ja-JP" sz="2000" b="1" dirty="0">
                <a:latin typeface="KaiTi" pitchFamily="49" charset="-122"/>
                <a:ea typeface="KaiTi" pitchFamily="49" charset="-122"/>
              </a:endParaRPr>
            </a:p>
            <a:p>
              <a:pPr>
                <a:defRPr/>
              </a:pPr>
              <a:r>
                <a:rPr lang="ja-JP" altLang="en-US" sz="2000" b="1" dirty="0">
                  <a:latin typeface="KaiTi" pitchFamily="49" charset="-122"/>
                  <a:ea typeface="KaiTi" pitchFamily="49" charset="-122"/>
                </a:rPr>
                <a:t>摩</a:t>
              </a:r>
              <a:endParaRPr lang="en-US" altLang="ja-JP" sz="2000" b="1" dirty="0">
                <a:latin typeface="KaiTi" pitchFamily="49" charset="-122"/>
                <a:ea typeface="KaiTi" pitchFamily="49" charset="-122"/>
              </a:endParaRPr>
            </a:p>
            <a:p>
              <a:pPr>
                <a:defRPr/>
              </a:pPr>
              <a:r>
                <a:rPr lang="ja-JP" altLang="en-US" sz="2000" b="1" dirty="0">
                  <a:latin typeface="KaiTi" pitchFamily="49" charset="-122"/>
                  <a:ea typeface="KaiTi" pitchFamily="49" charset="-122"/>
                </a:rPr>
                <a:t>太</a:t>
              </a:r>
              <a:endParaRPr lang="en-US" altLang="ja-JP" sz="2000" b="1" dirty="0">
                <a:latin typeface="KaiTi" pitchFamily="49" charset="-122"/>
                <a:ea typeface="KaiTi" pitchFamily="49" charset="-122"/>
              </a:endParaRPr>
            </a:p>
            <a:p>
              <a:pPr>
                <a:defRPr/>
              </a:pPr>
              <a:r>
                <a:rPr lang="ja-JP" altLang="en-US" sz="2000" b="1">
                  <a:latin typeface="KaiTi" pitchFamily="49" charset="-122"/>
                  <a:ea typeface="KaiTi" pitchFamily="49" charset="-122"/>
                </a:rPr>
                <a:t>后</a:t>
              </a:r>
              <a:endParaRPr lang="en-US" altLang="ja-JP" sz="2000" b="1" dirty="0">
                <a:latin typeface="KaiTi" pitchFamily="49" charset="-122"/>
                <a:ea typeface="KaiTi" pitchFamily="49" charset="-122"/>
              </a:endParaRPr>
            </a:p>
            <a:p>
              <a:pPr>
                <a:defRPr/>
              </a:pPr>
              <a:r>
                <a:rPr lang="ja-JP" altLang="en-US" sz="2000" b="1">
                  <a:latin typeface="KaiTi" pitchFamily="49" charset="-122"/>
                  <a:ea typeface="KaiTi" pitchFamily="49" charset="-122"/>
                </a:rPr>
                <a:t>书</a:t>
              </a:r>
              <a:endParaRPr lang="en-US" sz="2000" b="1" dirty="0">
                <a:latin typeface="KaiTi" pitchFamily="49" charset="-122"/>
                <a:ea typeface="KaiTi" pitchFamily="49" charset="-122"/>
                <a:cs typeface="Arial"/>
              </a:endParaRPr>
            </a:p>
          </p:txBody>
        </p:sp>
        <p:sp>
          <p:nvSpPr>
            <p:cNvPr id="74" name="Text Box 24"/>
            <p:cNvSpPr txBox="1">
              <a:spLocks noChangeArrowheads="1"/>
            </p:cNvSpPr>
            <p:nvPr/>
          </p:nvSpPr>
          <p:spPr bwMode="auto">
            <a:xfrm>
              <a:off x="4876" y="2187"/>
              <a:ext cx="272" cy="640"/>
            </a:xfrm>
            <a:prstGeom prst="rect">
              <a:avLst/>
            </a:prstGeom>
            <a:grpFill/>
            <a:ln w="12700">
              <a:solidFill>
                <a:schemeClr val="tx1"/>
              </a:solidFill>
              <a:miter lim="800000"/>
              <a:headEnd/>
              <a:tailEnd/>
            </a:ln>
          </p:spPr>
          <p:txBody>
            <a:bodyPr wrap="square">
              <a:spAutoFit/>
            </a:bodyPr>
            <a:lstStyle/>
            <a:p>
              <a:pPr>
                <a:defRPr/>
              </a:pPr>
              <a:r>
                <a:rPr lang="ja-JP" altLang="en-US" sz="2000" b="1" dirty="0">
                  <a:latin typeface="KaiTi" pitchFamily="49" charset="-122"/>
                  <a:ea typeface="KaiTi" pitchFamily="49" charset="-122"/>
                </a:rPr>
                <a:t>提</a:t>
              </a:r>
              <a:endParaRPr lang="en-US" altLang="ja-JP" sz="2000" b="1" dirty="0">
                <a:latin typeface="KaiTi" pitchFamily="49" charset="-122"/>
                <a:ea typeface="KaiTi" pitchFamily="49" charset="-122"/>
              </a:endParaRPr>
            </a:p>
            <a:p>
              <a:pPr>
                <a:defRPr/>
              </a:pPr>
              <a:r>
                <a:rPr lang="ja-JP" altLang="en-US" sz="2000" b="1" dirty="0">
                  <a:latin typeface="KaiTi" pitchFamily="49" charset="-122"/>
                  <a:ea typeface="KaiTi" pitchFamily="49" charset="-122"/>
                </a:rPr>
                <a:t>多</a:t>
              </a:r>
              <a:endParaRPr lang="en-US" altLang="ja-JP" sz="2000" b="1" dirty="0">
                <a:latin typeface="KaiTi" pitchFamily="49" charset="-122"/>
                <a:ea typeface="KaiTi" pitchFamily="49" charset="-122"/>
              </a:endParaRPr>
            </a:p>
            <a:p>
              <a:pPr>
                <a:defRPr/>
              </a:pPr>
              <a:r>
                <a:rPr lang="ja-JP" altLang="en-US" sz="2000" b="1">
                  <a:latin typeface="KaiTi" pitchFamily="49" charset="-122"/>
                  <a:ea typeface="KaiTi" pitchFamily="49" charset="-122"/>
                </a:rPr>
                <a:t>书</a:t>
              </a:r>
              <a:endParaRPr lang="en-US" sz="2000" b="1" dirty="0">
                <a:latin typeface="KaiTi" pitchFamily="49" charset="-122"/>
                <a:ea typeface="KaiTi" pitchFamily="49" charset="-122"/>
                <a:cs typeface="Arial"/>
              </a:endParaRPr>
            </a:p>
          </p:txBody>
        </p:sp>
        <p:sp>
          <p:nvSpPr>
            <p:cNvPr id="75" name="Text Box 25"/>
            <p:cNvSpPr txBox="1">
              <a:spLocks noChangeArrowheads="1"/>
            </p:cNvSpPr>
            <p:nvPr/>
          </p:nvSpPr>
          <p:spPr bwMode="auto">
            <a:xfrm>
              <a:off x="5284" y="1993"/>
              <a:ext cx="257" cy="834"/>
            </a:xfrm>
            <a:prstGeom prst="rect">
              <a:avLst/>
            </a:prstGeom>
            <a:grpFill/>
            <a:ln w="12700">
              <a:solidFill>
                <a:schemeClr val="tx1"/>
              </a:solidFill>
              <a:miter lim="800000"/>
              <a:headEnd/>
              <a:tailEnd/>
            </a:ln>
          </p:spPr>
          <p:txBody>
            <a:bodyPr wrap="square">
              <a:spAutoFit/>
            </a:bodyPr>
            <a:lstStyle/>
            <a:p>
              <a:pPr>
                <a:defRPr/>
              </a:pPr>
              <a:r>
                <a:rPr lang="ja-JP" altLang="en-US" sz="2000" b="1" dirty="0">
                  <a:latin typeface="KaiTi" pitchFamily="49" charset="-122"/>
                  <a:ea typeface="KaiTi" pitchFamily="49" charset="-122"/>
                </a:rPr>
                <a:t>腓利门书</a:t>
              </a:r>
              <a:endParaRPr lang="en-US" sz="2000" b="1" dirty="0">
                <a:latin typeface="KaiTi" pitchFamily="49" charset="-122"/>
                <a:ea typeface="KaiTi" pitchFamily="49" charset="-122"/>
                <a:cs typeface="Arial"/>
              </a:endParaRPr>
            </a:p>
          </p:txBody>
        </p:sp>
      </p:grpSp>
      <p:sp>
        <p:nvSpPr>
          <p:cNvPr id="76" name="Text Box 11"/>
          <p:cNvSpPr txBox="1">
            <a:spLocks noChangeArrowheads="1"/>
          </p:cNvSpPr>
          <p:nvPr/>
        </p:nvSpPr>
        <p:spPr bwMode="auto">
          <a:xfrm>
            <a:off x="1331913" y="2786063"/>
            <a:ext cx="4267200" cy="427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zh-CN" altLang="en-US" sz="2200" b="1" dirty="0">
                <a:solidFill>
                  <a:srgbClr val="000000"/>
                </a:solidFill>
                <a:latin typeface="KaiTi" pitchFamily="49" charset="-122"/>
                <a:ea typeface="KaiTi" pitchFamily="49" charset="-122"/>
                <a:cs typeface="Arial" charset="0"/>
              </a:rPr>
              <a:t>保</a:t>
            </a:r>
            <a:r>
              <a:rPr lang="zh-TW" altLang="en-US" sz="2200" b="1" dirty="0">
                <a:solidFill>
                  <a:srgbClr val="000000"/>
                </a:solidFill>
                <a:latin typeface="KaiTi" pitchFamily="49" charset="-122"/>
                <a:ea typeface="KaiTi" pitchFamily="49" charset="-122"/>
                <a:cs typeface="Arial" charset="0"/>
              </a:rPr>
              <a:t>罗书</a:t>
            </a:r>
            <a:r>
              <a:rPr lang="zh-CN" altLang="en-US" sz="2200" b="1" dirty="0">
                <a:solidFill>
                  <a:srgbClr val="000000"/>
                </a:solidFill>
                <a:latin typeface="KaiTi" pitchFamily="49" charset="-122"/>
                <a:ea typeface="KaiTi" pitchFamily="49" charset="-122"/>
                <a:cs typeface="Arial" charset="0"/>
              </a:rPr>
              <a:t>信</a:t>
            </a:r>
            <a:endParaRPr lang="en-US" sz="2200" b="1" dirty="0">
              <a:solidFill>
                <a:srgbClr val="000000"/>
              </a:solidFill>
              <a:latin typeface="KaiTi" pitchFamily="49" charset="-122"/>
              <a:ea typeface="KaiTi" pitchFamily="49" charset="-122"/>
              <a:cs typeface="Arial" charset="0"/>
            </a:endParaRPr>
          </a:p>
        </p:txBody>
      </p:sp>
      <p:grpSp>
        <p:nvGrpSpPr>
          <p:cNvPr id="77" name="Group 29"/>
          <p:cNvGrpSpPr>
            <a:grpSpLocks/>
          </p:cNvGrpSpPr>
          <p:nvPr/>
        </p:nvGrpSpPr>
        <p:grpSpPr bwMode="auto">
          <a:xfrm>
            <a:off x="251520" y="5445100"/>
            <a:ext cx="4968876" cy="1323975"/>
            <a:chOff x="158" y="3475"/>
            <a:chExt cx="3130" cy="834"/>
          </a:xfrm>
        </p:grpSpPr>
        <p:sp>
          <p:nvSpPr>
            <p:cNvPr id="78" name="Text Box 30"/>
            <p:cNvSpPr txBox="1">
              <a:spLocks noChangeArrowheads="1"/>
            </p:cNvSpPr>
            <p:nvPr/>
          </p:nvSpPr>
          <p:spPr bwMode="auto">
            <a:xfrm>
              <a:off x="158" y="3475"/>
              <a:ext cx="279" cy="834"/>
            </a:xfrm>
            <a:prstGeom prst="rect">
              <a:avLst/>
            </a:prstGeom>
            <a:solidFill>
              <a:srgbClr val="D9DDC1"/>
            </a:solidFill>
            <a:ln w="12700">
              <a:solidFill>
                <a:schemeClr val="tx1"/>
              </a:solidFill>
              <a:miter lim="800000"/>
              <a:headEnd/>
              <a:tailEnd/>
            </a:ln>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zh-TW" altLang="en-US" sz="2000" b="1">
                  <a:latin typeface="KaiTi" pitchFamily="49" charset="-122"/>
                  <a:ea typeface="KaiTi" pitchFamily="49" charset="-122"/>
                </a:rPr>
                <a:t>希</a:t>
              </a:r>
              <a:endParaRPr lang="en-US" altLang="zh-TW" sz="2000" b="1" dirty="0">
                <a:latin typeface="KaiTi" pitchFamily="49" charset="-122"/>
                <a:ea typeface="KaiTi" pitchFamily="49" charset="-122"/>
              </a:endParaRPr>
            </a:p>
            <a:p>
              <a:pPr eaLnBrk="1" hangingPunct="1"/>
              <a:r>
                <a:rPr lang="zh-TW" altLang="en-US" sz="2000" b="1" dirty="0">
                  <a:latin typeface="KaiTi" pitchFamily="49" charset="-122"/>
                  <a:ea typeface="KaiTi" pitchFamily="49" charset="-122"/>
                </a:rPr>
                <a:t>伯</a:t>
              </a:r>
              <a:endParaRPr lang="en-US" altLang="zh-TW" sz="2000" b="1" dirty="0">
                <a:latin typeface="KaiTi" pitchFamily="49" charset="-122"/>
                <a:ea typeface="KaiTi" pitchFamily="49" charset="-122"/>
              </a:endParaRPr>
            </a:p>
            <a:p>
              <a:pPr eaLnBrk="1" hangingPunct="1"/>
              <a:r>
                <a:rPr lang="zh-TW" altLang="en-US" sz="2000" b="1">
                  <a:latin typeface="KaiTi" pitchFamily="49" charset="-122"/>
                  <a:ea typeface="KaiTi" pitchFamily="49" charset="-122"/>
                </a:rPr>
                <a:t>来</a:t>
              </a:r>
              <a:endParaRPr lang="en-US" altLang="zh-TW" sz="2000" b="1" dirty="0">
                <a:latin typeface="KaiTi" pitchFamily="49" charset="-122"/>
                <a:ea typeface="KaiTi" pitchFamily="49" charset="-122"/>
              </a:endParaRPr>
            </a:p>
            <a:p>
              <a:pPr eaLnBrk="1" hangingPunct="1"/>
              <a:r>
                <a:rPr lang="zh-TW" altLang="en-US" sz="2000" b="1">
                  <a:latin typeface="KaiTi" pitchFamily="49" charset="-122"/>
                  <a:ea typeface="KaiTi" pitchFamily="49" charset="-122"/>
                </a:rPr>
                <a:t>书</a:t>
              </a:r>
              <a:endParaRPr lang="en-US" sz="2000" b="1" dirty="0">
                <a:latin typeface="KaiTi" pitchFamily="49" charset="-122"/>
                <a:ea typeface="KaiTi" pitchFamily="49" charset="-122"/>
                <a:cs typeface="Arial" charset="0"/>
              </a:endParaRPr>
            </a:p>
          </p:txBody>
        </p:sp>
        <p:sp>
          <p:nvSpPr>
            <p:cNvPr id="79" name="Text Box 31"/>
            <p:cNvSpPr txBox="1">
              <a:spLocks noChangeArrowheads="1"/>
            </p:cNvSpPr>
            <p:nvPr/>
          </p:nvSpPr>
          <p:spPr bwMode="auto">
            <a:xfrm>
              <a:off x="567" y="3475"/>
              <a:ext cx="272" cy="834"/>
            </a:xfrm>
            <a:prstGeom prst="rect">
              <a:avLst/>
            </a:prstGeom>
            <a:solidFill>
              <a:srgbClr val="D9DDC1"/>
            </a:solidFill>
            <a:ln w="12700">
              <a:solidFill>
                <a:schemeClr val="tx1"/>
              </a:solidFill>
              <a:miter lim="800000"/>
              <a:headEnd/>
              <a:tailEnd/>
            </a:ln>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ja-JP" altLang="en-US" sz="2000" b="1">
                  <a:latin typeface="KaiTi" pitchFamily="49" charset="-122"/>
                  <a:ea typeface="KaiTi" pitchFamily="49" charset="-122"/>
                </a:rPr>
                <a:t>雅各布</a:t>
              </a:r>
              <a:endParaRPr lang="en-US" altLang="ja-JP" sz="2000" b="1" dirty="0">
                <a:latin typeface="KaiTi" pitchFamily="49" charset="-122"/>
                <a:ea typeface="KaiTi" pitchFamily="49" charset="-122"/>
              </a:endParaRPr>
            </a:p>
            <a:p>
              <a:pPr eaLnBrk="1" hangingPunct="1"/>
              <a:r>
                <a:rPr lang="ja-JP" altLang="en-US" sz="2000" b="1">
                  <a:latin typeface="KaiTi" pitchFamily="49" charset="-122"/>
                  <a:ea typeface="KaiTi" pitchFamily="49" charset="-122"/>
                </a:rPr>
                <a:t>书</a:t>
              </a:r>
              <a:endParaRPr lang="en-US" sz="2000" b="1" dirty="0">
                <a:latin typeface="KaiTi" pitchFamily="49" charset="-122"/>
                <a:ea typeface="KaiTi" pitchFamily="49" charset="-122"/>
                <a:cs typeface="Arial" charset="0"/>
              </a:endParaRPr>
            </a:p>
          </p:txBody>
        </p:sp>
        <p:sp>
          <p:nvSpPr>
            <p:cNvPr id="80" name="Text Box 32"/>
            <p:cNvSpPr txBox="1">
              <a:spLocks noChangeArrowheads="1"/>
            </p:cNvSpPr>
            <p:nvPr/>
          </p:nvSpPr>
          <p:spPr bwMode="auto">
            <a:xfrm>
              <a:off x="975" y="3475"/>
              <a:ext cx="283" cy="834"/>
            </a:xfrm>
            <a:prstGeom prst="rect">
              <a:avLst/>
            </a:prstGeom>
            <a:solidFill>
              <a:srgbClr val="D9DDC1"/>
            </a:solidFill>
            <a:ln w="12700">
              <a:solidFill>
                <a:schemeClr val="tx1"/>
              </a:solidFill>
              <a:miter lim="800000"/>
              <a:headEnd/>
              <a:tailEnd/>
            </a:ln>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ja-JP" altLang="en-US" sz="2000" b="1">
                  <a:latin typeface="KaiTi" pitchFamily="49" charset="-122"/>
                  <a:ea typeface="KaiTi" pitchFamily="49" charset="-122"/>
                </a:rPr>
                <a:t>彼</a:t>
              </a:r>
              <a:endParaRPr lang="en-US" altLang="ja-JP" sz="2000" b="1" dirty="0">
                <a:latin typeface="KaiTi" pitchFamily="49" charset="-122"/>
                <a:ea typeface="KaiTi" pitchFamily="49" charset="-122"/>
              </a:endParaRPr>
            </a:p>
            <a:p>
              <a:pPr eaLnBrk="1" hangingPunct="1"/>
              <a:r>
                <a:rPr lang="ja-JP" altLang="en-US" sz="2000" b="1" dirty="0">
                  <a:latin typeface="KaiTi" pitchFamily="49" charset="-122"/>
                  <a:ea typeface="KaiTi" pitchFamily="49" charset="-122"/>
                </a:rPr>
                <a:t>得</a:t>
              </a:r>
              <a:endParaRPr lang="en-US" altLang="ja-JP" sz="2000" b="1" dirty="0">
                <a:latin typeface="KaiTi" pitchFamily="49" charset="-122"/>
                <a:ea typeface="KaiTi" pitchFamily="49" charset="-122"/>
              </a:endParaRPr>
            </a:p>
            <a:p>
              <a:pPr eaLnBrk="1" hangingPunct="1"/>
              <a:r>
                <a:rPr lang="ja-JP" altLang="en-US" sz="2000" b="1" dirty="0">
                  <a:latin typeface="KaiTi" pitchFamily="49" charset="-122"/>
                  <a:ea typeface="KaiTi" pitchFamily="49" charset="-122"/>
                </a:rPr>
                <a:t>前</a:t>
              </a:r>
              <a:endParaRPr lang="en-US" altLang="ja-JP" sz="2000" b="1" dirty="0">
                <a:latin typeface="KaiTi" pitchFamily="49" charset="-122"/>
                <a:ea typeface="KaiTi" pitchFamily="49" charset="-122"/>
              </a:endParaRPr>
            </a:p>
            <a:p>
              <a:pPr eaLnBrk="1" hangingPunct="1"/>
              <a:r>
                <a:rPr lang="ja-JP" altLang="en-US" sz="2000" b="1">
                  <a:latin typeface="KaiTi" pitchFamily="49" charset="-122"/>
                  <a:ea typeface="KaiTi" pitchFamily="49" charset="-122"/>
                </a:rPr>
                <a:t>书</a:t>
              </a:r>
              <a:endParaRPr lang="en-US" sz="2000" b="1" dirty="0">
                <a:latin typeface="KaiTi" pitchFamily="49" charset="-122"/>
                <a:ea typeface="KaiTi" pitchFamily="49" charset="-122"/>
                <a:cs typeface="Arial" charset="0"/>
              </a:endParaRPr>
            </a:p>
          </p:txBody>
        </p:sp>
        <p:sp>
          <p:nvSpPr>
            <p:cNvPr id="81" name="Text Box 33"/>
            <p:cNvSpPr txBox="1">
              <a:spLocks noChangeArrowheads="1"/>
            </p:cNvSpPr>
            <p:nvPr/>
          </p:nvSpPr>
          <p:spPr bwMode="auto">
            <a:xfrm>
              <a:off x="1383" y="3475"/>
              <a:ext cx="278" cy="834"/>
            </a:xfrm>
            <a:prstGeom prst="rect">
              <a:avLst/>
            </a:prstGeom>
            <a:solidFill>
              <a:srgbClr val="D9DDC1"/>
            </a:solidFill>
            <a:ln w="12700">
              <a:solidFill>
                <a:schemeClr val="tx1"/>
              </a:solidFill>
              <a:miter lim="800000"/>
              <a:headEnd/>
              <a:tailEnd/>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ja-JP" altLang="en-US" sz="2000" b="1" dirty="0">
                  <a:latin typeface="KaiTi" pitchFamily="49" charset="-122"/>
                  <a:ea typeface="KaiTi" pitchFamily="49" charset="-122"/>
                </a:rPr>
                <a:t>彼</a:t>
              </a:r>
              <a:endParaRPr lang="en-US" altLang="ja-JP" sz="2000" b="1" dirty="0">
                <a:latin typeface="KaiTi" pitchFamily="49" charset="-122"/>
                <a:ea typeface="KaiTi" pitchFamily="49" charset="-122"/>
              </a:endParaRPr>
            </a:p>
            <a:p>
              <a:pPr eaLnBrk="1" hangingPunct="1"/>
              <a:r>
                <a:rPr lang="ja-JP" altLang="en-US" sz="2000" b="1" dirty="0">
                  <a:latin typeface="KaiTi" pitchFamily="49" charset="-122"/>
                  <a:ea typeface="KaiTi" pitchFamily="49" charset="-122"/>
                </a:rPr>
                <a:t>得</a:t>
              </a:r>
              <a:endParaRPr lang="en-US" altLang="ja-JP" sz="2000" b="1" dirty="0">
                <a:latin typeface="KaiTi" pitchFamily="49" charset="-122"/>
                <a:ea typeface="KaiTi" pitchFamily="49" charset="-122"/>
              </a:endParaRPr>
            </a:p>
            <a:p>
              <a:pPr eaLnBrk="1" hangingPunct="1"/>
              <a:r>
                <a:rPr lang="ja-JP" altLang="en-US" sz="2000" b="1">
                  <a:latin typeface="KaiTi" pitchFamily="49" charset="-122"/>
                  <a:ea typeface="KaiTi" pitchFamily="49" charset="-122"/>
                </a:rPr>
                <a:t>后</a:t>
              </a:r>
              <a:endParaRPr lang="en-US" altLang="ja-JP" sz="2000" b="1" dirty="0">
                <a:latin typeface="KaiTi" pitchFamily="49" charset="-122"/>
                <a:ea typeface="KaiTi" pitchFamily="49" charset="-122"/>
              </a:endParaRPr>
            </a:p>
            <a:p>
              <a:pPr eaLnBrk="1" hangingPunct="1"/>
              <a:r>
                <a:rPr lang="ja-JP" altLang="en-US" sz="2000" b="1">
                  <a:latin typeface="KaiTi" pitchFamily="49" charset="-122"/>
                  <a:ea typeface="KaiTi" pitchFamily="49" charset="-122"/>
                </a:rPr>
                <a:t>书</a:t>
              </a:r>
              <a:endParaRPr lang="en-US" sz="2000" b="1" dirty="0">
                <a:latin typeface="KaiTi" pitchFamily="49" charset="-122"/>
                <a:ea typeface="KaiTi" pitchFamily="49" charset="-122"/>
                <a:cs typeface="Arial" charset="0"/>
              </a:endParaRPr>
            </a:p>
          </p:txBody>
        </p:sp>
        <p:sp>
          <p:nvSpPr>
            <p:cNvPr id="82" name="Text Box 34"/>
            <p:cNvSpPr txBox="1">
              <a:spLocks noChangeArrowheads="1"/>
            </p:cNvSpPr>
            <p:nvPr/>
          </p:nvSpPr>
          <p:spPr bwMode="auto">
            <a:xfrm>
              <a:off x="1791" y="3475"/>
              <a:ext cx="281" cy="834"/>
            </a:xfrm>
            <a:prstGeom prst="rect">
              <a:avLst/>
            </a:prstGeom>
            <a:solidFill>
              <a:srgbClr val="D9DDC1"/>
            </a:solidFill>
            <a:ln w="12700">
              <a:solidFill>
                <a:schemeClr val="tx1"/>
              </a:solidFill>
              <a:miter lim="800000"/>
              <a:headEnd/>
              <a:tailEnd/>
            </a:ln>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ja-JP" altLang="en-US" sz="2000" b="1">
                  <a:latin typeface="KaiTi" pitchFamily="49" charset="-122"/>
                  <a:ea typeface="KaiTi" pitchFamily="49" charset="-122"/>
                </a:rPr>
                <a:t>约</a:t>
              </a:r>
              <a:endParaRPr lang="en-US" altLang="ja-JP" sz="2000" b="1" dirty="0">
                <a:latin typeface="KaiTi" pitchFamily="49" charset="-122"/>
                <a:ea typeface="KaiTi" pitchFamily="49" charset="-122"/>
              </a:endParaRPr>
            </a:p>
            <a:p>
              <a:pPr eaLnBrk="1" hangingPunct="1"/>
              <a:r>
                <a:rPr lang="ja-JP" altLang="en-US" sz="2000" b="1" dirty="0">
                  <a:latin typeface="KaiTi" pitchFamily="49" charset="-122"/>
                  <a:ea typeface="KaiTi" pitchFamily="49" charset="-122"/>
                </a:rPr>
                <a:t>翰</a:t>
              </a:r>
              <a:endParaRPr lang="en-US" altLang="ja-JP" sz="2000" b="1" dirty="0">
                <a:latin typeface="KaiTi" pitchFamily="49" charset="-122"/>
                <a:ea typeface="KaiTi" pitchFamily="49" charset="-122"/>
              </a:endParaRPr>
            </a:p>
            <a:p>
              <a:pPr eaLnBrk="1" hangingPunct="1"/>
              <a:r>
                <a:rPr lang="ja-JP" altLang="en-US" sz="2000" b="1" dirty="0">
                  <a:latin typeface="KaiTi" pitchFamily="49" charset="-122"/>
                  <a:ea typeface="KaiTi" pitchFamily="49" charset="-122"/>
                </a:rPr>
                <a:t>一</a:t>
              </a:r>
              <a:endParaRPr lang="en-US" altLang="ja-JP" sz="2000" b="1" dirty="0">
                <a:latin typeface="KaiTi" pitchFamily="49" charset="-122"/>
                <a:ea typeface="KaiTi" pitchFamily="49" charset="-122"/>
              </a:endParaRPr>
            </a:p>
            <a:p>
              <a:pPr eaLnBrk="1" hangingPunct="1"/>
              <a:r>
                <a:rPr lang="ja-JP" altLang="en-US" sz="2000" b="1">
                  <a:latin typeface="KaiTi" pitchFamily="49" charset="-122"/>
                  <a:ea typeface="KaiTi" pitchFamily="49" charset="-122"/>
                </a:rPr>
                <a:t>书</a:t>
              </a:r>
              <a:endParaRPr lang="en-US" sz="2000" b="1" dirty="0">
                <a:latin typeface="KaiTi" pitchFamily="49" charset="-122"/>
                <a:ea typeface="KaiTi" pitchFamily="49" charset="-122"/>
                <a:cs typeface="Arial" charset="0"/>
              </a:endParaRPr>
            </a:p>
          </p:txBody>
        </p:sp>
        <p:sp>
          <p:nvSpPr>
            <p:cNvPr id="83" name="Text Box 35"/>
            <p:cNvSpPr txBox="1">
              <a:spLocks noChangeArrowheads="1"/>
            </p:cNvSpPr>
            <p:nvPr/>
          </p:nvSpPr>
          <p:spPr bwMode="auto">
            <a:xfrm>
              <a:off x="2200" y="3475"/>
              <a:ext cx="257" cy="834"/>
            </a:xfrm>
            <a:prstGeom prst="rect">
              <a:avLst/>
            </a:prstGeom>
            <a:solidFill>
              <a:srgbClr val="D9DDC1"/>
            </a:solidFill>
            <a:ln w="12700">
              <a:solidFill>
                <a:schemeClr val="tx1"/>
              </a:solidFill>
              <a:miter lim="800000"/>
              <a:headEnd/>
              <a:tailEnd/>
            </a:ln>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ja-JP" altLang="en-US" sz="2000" b="1" dirty="0">
                  <a:latin typeface="KaiTi" pitchFamily="49" charset="-122"/>
                  <a:ea typeface="KaiTi" pitchFamily="49" charset="-122"/>
                </a:rPr>
                <a:t>约翰二书</a:t>
              </a:r>
              <a:endParaRPr lang="en-US" sz="2000" b="1" dirty="0">
                <a:latin typeface="KaiTi" pitchFamily="49" charset="-122"/>
                <a:ea typeface="KaiTi" pitchFamily="49" charset="-122"/>
                <a:cs typeface="Arial" charset="0"/>
              </a:endParaRPr>
            </a:p>
          </p:txBody>
        </p:sp>
        <p:sp>
          <p:nvSpPr>
            <p:cNvPr id="84" name="Text Box 36"/>
            <p:cNvSpPr txBox="1">
              <a:spLocks noChangeArrowheads="1"/>
            </p:cNvSpPr>
            <p:nvPr/>
          </p:nvSpPr>
          <p:spPr bwMode="auto">
            <a:xfrm>
              <a:off x="2608" y="3475"/>
              <a:ext cx="278" cy="834"/>
            </a:xfrm>
            <a:prstGeom prst="rect">
              <a:avLst/>
            </a:prstGeom>
            <a:solidFill>
              <a:srgbClr val="D9DDC1"/>
            </a:solidFill>
            <a:ln w="12700">
              <a:solidFill>
                <a:schemeClr val="tx1"/>
              </a:solidFill>
              <a:miter lim="800000"/>
              <a:headEnd/>
              <a:tailEnd/>
            </a:ln>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ja-JP" altLang="en-US" sz="2000" b="1">
                  <a:latin typeface="KaiTi" pitchFamily="49" charset="-122"/>
                  <a:ea typeface="KaiTi" pitchFamily="49" charset="-122"/>
                </a:rPr>
                <a:t>约</a:t>
              </a:r>
              <a:endParaRPr lang="en-US" altLang="ja-JP" sz="2000" b="1" dirty="0">
                <a:latin typeface="KaiTi" pitchFamily="49" charset="-122"/>
                <a:ea typeface="KaiTi" pitchFamily="49" charset="-122"/>
              </a:endParaRPr>
            </a:p>
            <a:p>
              <a:pPr eaLnBrk="1" hangingPunct="1"/>
              <a:r>
                <a:rPr lang="ja-JP" altLang="en-US" sz="2000" b="1" dirty="0">
                  <a:latin typeface="KaiTi" pitchFamily="49" charset="-122"/>
                  <a:ea typeface="KaiTi" pitchFamily="49" charset="-122"/>
                </a:rPr>
                <a:t>翰</a:t>
              </a:r>
              <a:endParaRPr lang="en-US" altLang="ja-JP" sz="2000" b="1" dirty="0">
                <a:latin typeface="KaiTi" pitchFamily="49" charset="-122"/>
                <a:ea typeface="KaiTi" pitchFamily="49" charset="-122"/>
              </a:endParaRPr>
            </a:p>
            <a:p>
              <a:pPr eaLnBrk="1" hangingPunct="1"/>
              <a:r>
                <a:rPr lang="ja-JP" altLang="en-US" sz="2000" b="1" dirty="0">
                  <a:latin typeface="KaiTi" pitchFamily="49" charset="-122"/>
                  <a:ea typeface="KaiTi" pitchFamily="49" charset="-122"/>
                </a:rPr>
                <a:t>三</a:t>
              </a:r>
              <a:endParaRPr lang="en-US" altLang="ja-JP" sz="2000" b="1" dirty="0">
                <a:latin typeface="KaiTi" pitchFamily="49" charset="-122"/>
                <a:ea typeface="KaiTi" pitchFamily="49" charset="-122"/>
              </a:endParaRPr>
            </a:p>
            <a:p>
              <a:pPr eaLnBrk="1" hangingPunct="1"/>
              <a:r>
                <a:rPr lang="ja-JP" altLang="en-US" sz="2000" b="1">
                  <a:latin typeface="KaiTi" pitchFamily="49" charset="-122"/>
                  <a:ea typeface="KaiTi" pitchFamily="49" charset="-122"/>
                </a:rPr>
                <a:t>书</a:t>
              </a:r>
              <a:endParaRPr lang="en-US" sz="2000" b="1" dirty="0">
                <a:latin typeface="KaiTi" pitchFamily="49" charset="-122"/>
                <a:ea typeface="KaiTi" pitchFamily="49" charset="-122"/>
                <a:cs typeface="Arial" charset="0"/>
              </a:endParaRPr>
            </a:p>
          </p:txBody>
        </p:sp>
        <p:sp>
          <p:nvSpPr>
            <p:cNvPr id="85" name="Text Box 37"/>
            <p:cNvSpPr txBox="1">
              <a:spLocks noChangeArrowheads="1"/>
            </p:cNvSpPr>
            <p:nvPr/>
          </p:nvSpPr>
          <p:spPr bwMode="auto">
            <a:xfrm>
              <a:off x="3016" y="3669"/>
              <a:ext cx="272" cy="640"/>
            </a:xfrm>
            <a:prstGeom prst="rect">
              <a:avLst/>
            </a:prstGeom>
            <a:solidFill>
              <a:srgbClr val="D9DDC1"/>
            </a:solidFill>
            <a:ln w="12700">
              <a:solidFill>
                <a:schemeClr val="tx1"/>
              </a:solidFill>
              <a:miter lim="800000"/>
              <a:headEnd/>
              <a:tailEnd/>
            </a:ln>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zh-TW" altLang="en-US" sz="2000" b="1">
                  <a:latin typeface="KaiTi" pitchFamily="49" charset="-122"/>
                  <a:ea typeface="KaiTi" pitchFamily="49" charset="-122"/>
                </a:rPr>
                <a:t>犹大</a:t>
              </a:r>
              <a:endParaRPr lang="en-US" altLang="zh-TW" sz="2000" b="1" dirty="0">
                <a:latin typeface="KaiTi" pitchFamily="49" charset="-122"/>
                <a:ea typeface="KaiTi" pitchFamily="49" charset="-122"/>
              </a:endParaRPr>
            </a:p>
            <a:p>
              <a:pPr eaLnBrk="1" hangingPunct="1"/>
              <a:r>
                <a:rPr lang="zh-TW" altLang="en-US" sz="2000" b="1">
                  <a:latin typeface="KaiTi" pitchFamily="49" charset="-122"/>
                  <a:ea typeface="KaiTi" pitchFamily="49" charset="-122"/>
                </a:rPr>
                <a:t>书</a:t>
              </a:r>
              <a:endParaRPr lang="en-US" sz="2000" b="1" dirty="0">
                <a:latin typeface="KaiTi" pitchFamily="49" charset="-122"/>
                <a:ea typeface="KaiTi" pitchFamily="49" charset="-122"/>
                <a:cs typeface="Arial" charset="0"/>
              </a:endParaRPr>
            </a:p>
          </p:txBody>
        </p:sp>
      </p:grpSp>
      <p:sp>
        <p:nvSpPr>
          <p:cNvPr id="5" name="Rectangle 4"/>
          <p:cNvSpPr/>
          <p:nvPr/>
        </p:nvSpPr>
        <p:spPr>
          <a:xfrm>
            <a:off x="1907704" y="4869160"/>
            <a:ext cx="1415772" cy="461665"/>
          </a:xfrm>
          <a:prstGeom prst="rect">
            <a:avLst/>
          </a:prstGeom>
        </p:spPr>
        <p:txBody>
          <a:bodyPr wrap="none">
            <a:spAutoFit/>
          </a:bodyPr>
          <a:lstStyle/>
          <a:p>
            <a:pPr algn="ctr" eaLnBrk="1" hangingPunct="1"/>
            <a:r>
              <a:rPr lang="zh-CN" altLang="en-US" b="1" dirty="0">
                <a:solidFill>
                  <a:srgbClr val="000000"/>
                </a:solidFill>
                <a:latin typeface="KaiTi" pitchFamily="49" charset="-122"/>
                <a:ea typeface="KaiTi" pitchFamily="49" charset="-122"/>
                <a:cs typeface="Arial" charset="0"/>
              </a:rPr>
              <a:t>使徒</a:t>
            </a:r>
            <a:r>
              <a:rPr lang="zh-TW" altLang="en-US" b="1" dirty="0">
                <a:solidFill>
                  <a:srgbClr val="000000"/>
                </a:solidFill>
                <a:latin typeface="KaiTi" pitchFamily="49" charset="-122"/>
                <a:ea typeface="KaiTi" pitchFamily="49" charset="-122"/>
                <a:cs typeface="Arial" charset="0"/>
              </a:rPr>
              <a:t>书</a:t>
            </a:r>
            <a:r>
              <a:rPr lang="zh-CN" altLang="en-US" b="1" dirty="0">
                <a:solidFill>
                  <a:srgbClr val="000000"/>
                </a:solidFill>
                <a:latin typeface="KaiTi" pitchFamily="49" charset="-122"/>
                <a:ea typeface="KaiTi" pitchFamily="49" charset="-122"/>
                <a:cs typeface="Arial" charset="0"/>
              </a:rPr>
              <a:t>信</a:t>
            </a:r>
            <a:endParaRPr lang="en-US" b="1" dirty="0">
              <a:solidFill>
                <a:srgbClr val="000000"/>
              </a:solidFill>
              <a:latin typeface="KaiTi" pitchFamily="49" charset="-122"/>
              <a:ea typeface="KaiTi" pitchFamily="49" charset="-122"/>
              <a:cs typeface="Arial" charset="0"/>
            </a:endParaRPr>
          </a:p>
        </p:txBody>
      </p:sp>
      <p:sp>
        <p:nvSpPr>
          <p:cNvPr id="87" name="Text Box 28"/>
          <p:cNvSpPr txBox="1">
            <a:spLocks noChangeArrowheads="1"/>
          </p:cNvSpPr>
          <p:nvPr/>
        </p:nvSpPr>
        <p:spPr bwMode="auto">
          <a:xfrm>
            <a:off x="7020272" y="5725705"/>
            <a:ext cx="441146" cy="1015663"/>
          </a:xfrm>
          <a:prstGeom prst="rect">
            <a:avLst/>
          </a:prstGeom>
          <a:solidFill>
            <a:schemeClr val="accent1"/>
          </a:solidFill>
          <a:ln w="12700">
            <a:solidFill>
              <a:schemeClr val="tx1"/>
            </a:solidFill>
            <a:miter lim="800000"/>
            <a:headEnd/>
            <a:tailEnd/>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zh-TW" altLang="en-US" sz="2000" b="1" dirty="0">
                <a:latin typeface="KaiTi" pitchFamily="49" charset="-122"/>
                <a:ea typeface="KaiTi" pitchFamily="49" charset="-122"/>
              </a:rPr>
              <a:t>启</a:t>
            </a:r>
            <a:endParaRPr lang="en-US" altLang="zh-TW" sz="2000" b="1" dirty="0">
              <a:latin typeface="KaiTi" pitchFamily="49" charset="-122"/>
              <a:ea typeface="KaiTi" pitchFamily="49" charset="-122"/>
            </a:endParaRPr>
          </a:p>
          <a:p>
            <a:pPr eaLnBrk="1" hangingPunct="1"/>
            <a:r>
              <a:rPr lang="zh-TW" altLang="en-US" sz="2000" b="1" dirty="0">
                <a:latin typeface="KaiTi" pitchFamily="49" charset="-122"/>
                <a:ea typeface="KaiTi" pitchFamily="49" charset="-122"/>
              </a:rPr>
              <a:t>示</a:t>
            </a:r>
            <a:endParaRPr lang="en-US" altLang="zh-TW" sz="2000" b="1" dirty="0">
              <a:latin typeface="KaiTi" pitchFamily="49" charset="-122"/>
              <a:ea typeface="KaiTi" pitchFamily="49" charset="-122"/>
            </a:endParaRPr>
          </a:p>
          <a:p>
            <a:pPr eaLnBrk="1" hangingPunct="1"/>
            <a:r>
              <a:rPr lang="zh-TW" altLang="en-US" sz="2000" b="1" dirty="0">
                <a:latin typeface="KaiTi" pitchFamily="49" charset="-122"/>
                <a:ea typeface="KaiTi" pitchFamily="49" charset="-122"/>
                <a:cs typeface="Arial" charset="0"/>
              </a:rPr>
              <a:t>录</a:t>
            </a:r>
            <a:endParaRPr lang="en-US" sz="2000" b="1" dirty="0">
              <a:latin typeface="KaiTi" pitchFamily="49" charset="-122"/>
              <a:ea typeface="KaiTi" pitchFamily="49" charset="-122"/>
              <a:cs typeface="Arial" charset="0"/>
            </a:endParaRPr>
          </a:p>
        </p:txBody>
      </p:sp>
      <p:sp>
        <p:nvSpPr>
          <p:cNvPr id="6" name="Rectangle 5"/>
          <p:cNvSpPr/>
          <p:nvPr/>
        </p:nvSpPr>
        <p:spPr>
          <a:xfrm>
            <a:off x="6228184" y="5013176"/>
            <a:ext cx="2031325" cy="461665"/>
          </a:xfrm>
          <a:prstGeom prst="rect">
            <a:avLst/>
          </a:prstGeom>
        </p:spPr>
        <p:txBody>
          <a:bodyPr wrap="none">
            <a:spAutoFit/>
          </a:bodyPr>
          <a:lstStyle/>
          <a:p>
            <a:pPr algn="ctr" eaLnBrk="1" hangingPunct="1"/>
            <a:r>
              <a:rPr lang="zh-TW" altLang="en-US" b="1" dirty="0">
                <a:solidFill>
                  <a:srgbClr val="000000"/>
                </a:solidFill>
                <a:latin typeface="KaiTi" pitchFamily="49" charset="-122"/>
                <a:ea typeface="KaiTi" pitchFamily="49" charset="-122"/>
                <a:cs typeface="Arial" charset="0"/>
              </a:rPr>
              <a:t>给约</a:t>
            </a:r>
            <a:r>
              <a:rPr lang="zh-CN" altLang="en-US" b="1" dirty="0">
                <a:solidFill>
                  <a:srgbClr val="000000"/>
                </a:solidFill>
                <a:latin typeface="KaiTi" pitchFamily="49" charset="-122"/>
                <a:ea typeface="KaiTi" pitchFamily="49" charset="-122"/>
                <a:cs typeface="Arial" charset="0"/>
              </a:rPr>
              <a:t>翰的</a:t>
            </a:r>
            <a:r>
              <a:rPr lang="zh-TW" altLang="en-US" b="1" dirty="0">
                <a:solidFill>
                  <a:srgbClr val="000000"/>
                </a:solidFill>
                <a:latin typeface="KaiTi" pitchFamily="49" charset="-122"/>
                <a:ea typeface="KaiTi" pitchFamily="49" charset="-122"/>
                <a:cs typeface="Arial" charset="0"/>
              </a:rPr>
              <a:t>启示</a:t>
            </a:r>
            <a:endParaRPr lang="en-US" b="1" dirty="0">
              <a:solidFill>
                <a:srgbClr val="000000"/>
              </a:solidFill>
              <a:latin typeface="KaiTi" pitchFamily="49" charset="-122"/>
              <a:ea typeface="KaiTi" pitchFamily="49" charset="-122"/>
              <a:cs typeface="Arial" charset="0"/>
            </a:endParaRPr>
          </a:p>
        </p:txBody>
      </p:sp>
    </p:spTree>
    <p:extLst>
      <p:ext uri="{BB962C8B-B14F-4D97-AF65-F5344CB8AC3E}">
        <p14:creationId xmlns:p14="http://schemas.microsoft.com/office/powerpoint/2010/main" val="6117313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42900" y="231775"/>
            <a:ext cx="8401050" cy="6402388"/>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pic>
      <p:sp>
        <p:nvSpPr>
          <p:cNvPr id="93186" name="Rectangle 2"/>
          <p:cNvSpPr>
            <a:spLocks noChangeArrowheads="1"/>
          </p:cNvSpPr>
          <p:nvPr/>
        </p:nvSpPr>
        <p:spPr bwMode="auto">
          <a:xfrm>
            <a:off x="153988" y="6554788"/>
            <a:ext cx="1322387" cy="212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2048" tIns="41025" rIns="82048" bIns="41025" anchor="ctr"/>
          <a:lstStyle/>
          <a:p>
            <a:endParaRPr lang="en-US">
              <a:cs typeface="MS Gothic" charset="0"/>
            </a:endParaRPr>
          </a:p>
        </p:txBody>
      </p:sp>
      <p:sp>
        <p:nvSpPr>
          <p:cNvPr id="93187" name="Rectangle 3"/>
          <p:cNvSpPr>
            <a:spLocks noChangeArrowheads="1"/>
          </p:cNvSpPr>
          <p:nvPr/>
        </p:nvSpPr>
        <p:spPr bwMode="auto">
          <a:xfrm>
            <a:off x="1139825" y="762000"/>
            <a:ext cx="6802438" cy="5454650"/>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82048" tIns="41025" rIns="82048" bIns="41025" anchor="ctr"/>
          <a:lstStyle/>
          <a:p>
            <a:endParaRPr lang="en-US">
              <a:cs typeface="MS Gothic" charset="0"/>
            </a:endParaRPr>
          </a:p>
        </p:txBody>
      </p:sp>
      <p:sp>
        <p:nvSpPr>
          <p:cNvPr id="93188" name="AutoShape 4"/>
          <p:cNvSpPr>
            <a:spLocks noChangeArrowheads="1"/>
          </p:cNvSpPr>
          <p:nvPr/>
        </p:nvSpPr>
        <p:spPr bwMode="auto">
          <a:xfrm>
            <a:off x="4738688" y="933450"/>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endParaRPr lang="en-US">
              <a:cs typeface="MS Gothic" charset="0"/>
            </a:endParaRPr>
          </a:p>
        </p:txBody>
      </p:sp>
      <p:sp>
        <p:nvSpPr>
          <p:cNvPr id="93189" name="AutoShape 5"/>
          <p:cNvSpPr>
            <a:spLocks noChangeArrowheads="1"/>
          </p:cNvSpPr>
          <p:nvPr/>
        </p:nvSpPr>
        <p:spPr bwMode="auto">
          <a:xfrm>
            <a:off x="1339850" y="3565525"/>
            <a:ext cx="3001963"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endParaRPr lang="en-US">
              <a:cs typeface="MS Gothic" charset="0"/>
            </a:endParaRPr>
          </a:p>
        </p:txBody>
      </p:sp>
      <p:sp>
        <p:nvSpPr>
          <p:cNvPr id="93190" name="AutoShape 6"/>
          <p:cNvSpPr>
            <a:spLocks noChangeArrowheads="1"/>
          </p:cNvSpPr>
          <p:nvPr/>
        </p:nvSpPr>
        <p:spPr bwMode="auto">
          <a:xfrm>
            <a:off x="4724400" y="3544888"/>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endParaRPr lang="en-US">
              <a:cs typeface="MS Gothic" charset="0"/>
            </a:endParaRPr>
          </a:p>
        </p:txBody>
      </p:sp>
      <p:sp>
        <p:nvSpPr>
          <p:cNvPr id="93191" name="AutoShape 7"/>
          <p:cNvSpPr>
            <a:spLocks noChangeArrowheads="1"/>
          </p:cNvSpPr>
          <p:nvPr/>
        </p:nvSpPr>
        <p:spPr bwMode="auto">
          <a:xfrm>
            <a:off x="1338263" y="882650"/>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endParaRPr lang="en-US">
              <a:cs typeface="MS Gothic" charset="0"/>
            </a:endParaRPr>
          </a:p>
        </p:txBody>
      </p:sp>
      <p:sp>
        <p:nvSpPr>
          <p:cNvPr id="22536" name="Rectangle 8"/>
          <p:cNvSpPr>
            <a:spLocks noChangeArrowheads="1"/>
          </p:cNvSpPr>
          <p:nvPr/>
        </p:nvSpPr>
        <p:spPr bwMode="auto">
          <a:xfrm>
            <a:off x="1130300" y="777875"/>
            <a:ext cx="6823075" cy="5419725"/>
          </a:xfrm>
          <a:prstGeom prst="rect">
            <a:avLst/>
          </a:prstGeom>
          <a:gradFill rotWithShape="0">
            <a:gsLst>
              <a:gs pos="0">
                <a:srgbClr val="0B0C60"/>
              </a:gs>
              <a:gs pos="100000">
                <a:srgbClr val="05052C">
                  <a:alpha val="45998"/>
                </a:srgb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lIns="82048" tIns="41025" rIns="82048" bIns="41025" anchor="ctr"/>
          <a:lstStyle/>
          <a:p>
            <a:endParaRPr lang="en-US">
              <a:cs typeface="MS Gothic" charset="0"/>
            </a:endParaRPr>
          </a:p>
        </p:txBody>
      </p:sp>
      <p:sp>
        <p:nvSpPr>
          <p:cNvPr id="93193" name="Rectangle 9"/>
          <p:cNvSpPr>
            <a:spLocks noChangeArrowheads="1"/>
          </p:cNvSpPr>
          <p:nvPr/>
        </p:nvSpPr>
        <p:spPr bwMode="auto">
          <a:xfrm>
            <a:off x="4814888" y="946150"/>
            <a:ext cx="412750" cy="628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2250"/>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dirty="0">
                <a:solidFill>
                  <a:srgbClr val="0066FF"/>
                </a:solidFill>
                <a:latin typeface="Helvetica" charset="0"/>
                <a:cs typeface="MS Gothic" charset="0"/>
              </a:rPr>
              <a:t>2</a:t>
            </a:r>
          </a:p>
        </p:txBody>
      </p:sp>
      <p:sp>
        <p:nvSpPr>
          <p:cNvPr id="93194" name="Rectangle 10"/>
          <p:cNvSpPr>
            <a:spLocks noChangeArrowheads="1"/>
          </p:cNvSpPr>
          <p:nvPr/>
        </p:nvSpPr>
        <p:spPr bwMode="auto">
          <a:xfrm>
            <a:off x="1427163" y="3638550"/>
            <a:ext cx="412750" cy="628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2250"/>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0066FF"/>
                </a:solidFill>
                <a:latin typeface="Helvetica" charset="0"/>
                <a:cs typeface="MS Gothic" charset="0"/>
              </a:rPr>
              <a:t>3</a:t>
            </a:r>
          </a:p>
        </p:txBody>
      </p:sp>
      <p:sp>
        <p:nvSpPr>
          <p:cNvPr id="93195" name="Rectangle 11"/>
          <p:cNvSpPr>
            <a:spLocks noChangeArrowheads="1"/>
          </p:cNvSpPr>
          <p:nvPr/>
        </p:nvSpPr>
        <p:spPr bwMode="auto">
          <a:xfrm>
            <a:off x="1403648" y="980728"/>
            <a:ext cx="412750" cy="628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2250"/>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dirty="0">
                <a:solidFill>
                  <a:srgbClr val="0066FF"/>
                </a:solidFill>
                <a:latin typeface="KaiTi" pitchFamily="49" charset="-122"/>
                <a:ea typeface="KaiTi" pitchFamily="49" charset="-122"/>
                <a:cs typeface="MS Gothic" charset="0"/>
              </a:rPr>
              <a:t>1</a:t>
            </a:r>
          </a:p>
        </p:txBody>
      </p:sp>
      <p:grpSp>
        <p:nvGrpSpPr>
          <p:cNvPr id="93196" name="Group 12"/>
          <p:cNvGrpSpPr>
            <a:grpSpLocks/>
          </p:cNvGrpSpPr>
          <p:nvPr/>
        </p:nvGrpSpPr>
        <p:grpSpPr bwMode="auto">
          <a:xfrm>
            <a:off x="1524000" y="1647825"/>
            <a:ext cx="1042988" cy="1281518"/>
            <a:chOff x="1056" y="1176"/>
            <a:chExt cx="722" cy="916"/>
          </a:xfrm>
        </p:grpSpPr>
        <p:sp>
          <p:nvSpPr>
            <p:cNvPr id="93233" name="Rectangle 13"/>
            <p:cNvSpPr>
              <a:spLocks noChangeArrowheads="1"/>
            </p:cNvSpPr>
            <p:nvPr/>
          </p:nvSpPr>
          <p:spPr bwMode="auto">
            <a:xfrm>
              <a:off x="1145" y="1176"/>
              <a:ext cx="587" cy="2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TW" altLang="en-US" sz="1800" b="1">
                  <a:solidFill>
                    <a:srgbClr val="0066FF"/>
                  </a:solidFill>
                  <a:latin typeface="KaiTi" pitchFamily="49" charset="-122"/>
                  <a:ea typeface="KaiTi" pitchFamily="49" charset="-122"/>
                  <a:cs typeface="SimHei" charset="0"/>
                </a:rPr>
                <a:t>对</a:t>
              </a:r>
              <a:r>
                <a:rPr lang="zh-CN" altLang="en-US" sz="1800" b="1">
                  <a:solidFill>
                    <a:srgbClr val="0066FF"/>
                  </a:solidFill>
                  <a:latin typeface="KaiTi" pitchFamily="49" charset="-122"/>
                  <a:ea typeface="KaiTi" pitchFamily="49" charset="-122"/>
                  <a:cs typeface="SimHei" charset="0"/>
                </a:rPr>
                <a:t>象</a:t>
              </a:r>
              <a:r>
                <a:rPr lang="en-GB" altLang="ja-JP" sz="1800" b="1" dirty="0">
                  <a:solidFill>
                    <a:srgbClr val="0066FF"/>
                  </a:solidFill>
                  <a:latin typeface="KaiTi" pitchFamily="49" charset="-122"/>
                  <a:ea typeface="KaiTi" pitchFamily="49" charset="-122"/>
                  <a:cs typeface="MS Gothic" charset="0"/>
                </a:rPr>
                <a:t>:</a:t>
              </a:r>
              <a:endParaRPr lang="en-GB" sz="1800" b="1" dirty="0">
                <a:solidFill>
                  <a:srgbClr val="0066FF"/>
                </a:solidFill>
                <a:latin typeface="KaiTi" pitchFamily="49" charset="-122"/>
                <a:ea typeface="KaiTi" pitchFamily="49" charset="-122"/>
                <a:cs typeface="MS Gothic" charset="0"/>
              </a:endParaRPr>
            </a:p>
          </p:txBody>
        </p:sp>
        <p:sp>
          <p:nvSpPr>
            <p:cNvPr id="93234" name="Rectangle 14"/>
            <p:cNvSpPr>
              <a:spLocks noChangeArrowheads="1"/>
            </p:cNvSpPr>
            <p:nvPr/>
          </p:nvSpPr>
          <p:spPr bwMode="auto">
            <a:xfrm>
              <a:off x="1056" y="1530"/>
              <a:ext cx="676" cy="4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1800" b="1" dirty="0">
                  <a:solidFill>
                    <a:srgbClr val="0066FF"/>
                  </a:solidFill>
                  <a:latin typeface="KaiTi" pitchFamily="49" charset="-122"/>
                  <a:ea typeface="KaiTi" pitchFamily="49" charset="-122"/>
                  <a:cs typeface="SimHei" charset="0"/>
                </a:rPr>
                <a:t>基督是</a:t>
              </a:r>
              <a:r>
                <a:rPr lang="en-GB" altLang="ja-JP" sz="1800" b="1" dirty="0">
                  <a:solidFill>
                    <a:srgbClr val="0066FF"/>
                  </a:solidFill>
                  <a:latin typeface="KaiTi" pitchFamily="49" charset="-122"/>
                  <a:ea typeface="KaiTi" pitchFamily="49" charset="-122"/>
                  <a:cs typeface="MS Gothic" charset="0"/>
                </a:rPr>
                <a:t>:</a:t>
              </a:r>
              <a:endParaRPr lang="en-GB" sz="1800" b="1" dirty="0">
                <a:solidFill>
                  <a:srgbClr val="0066FF"/>
                </a:solidFill>
                <a:latin typeface="KaiTi" pitchFamily="49" charset="-122"/>
                <a:ea typeface="KaiTi" pitchFamily="49" charset="-122"/>
                <a:cs typeface="MS Gothic" charset="0"/>
              </a:endParaRPr>
            </a:p>
          </p:txBody>
        </p:sp>
        <p:sp>
          <p:nvSpPr>
            <p:cNvPr id="93235" name="Rectangle 15"/>
            <p:cNvSpPr>
              <a:spLocks noChangeArrowheads="1"/>
            </p:cNvSpPr>
            <p:nvPr/>
          </p:nvSpPr>
          <p:spPr bwMode="auto">
            <a:xfrm>
              <a:off x="1161" y="1959"/>
              <a:ext cx="617"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lnSpc>
                  <a:spcPct val="35000"/>
                </a:lnSpc>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1800" b="1" dirty="0">
                  <a:solidFill>
                    <a:srgbClr val="0066FF"/>
                  </a:solidFill>
                  <a:latin typeface="KaiTi" pitchFamily="49" charset="-122"/>
                  <a:ea typeface="KaiTi" pitchFamily="49" charset="-122"/>
                  <a:cs typeface="SimHei" charset="0"/>
                </a:rPr>
                <a:t>基督</a:t>
              </a:r>
              <a:r>
                <a:rPr lang="en-GB" altLang="ja-JP" sz="1800" b="1" dirty="0">
                  <a:solidFill>
                    <a:srgbClr val="0066FF"/>
                  </a:solidFill>
                  <a:latin typeface="Helvetica" charset="0"/>
                  <a:cs typeface="MS Gothic" charset="0"/>
                </a:rPr>
                <a:t>:</a:t>
              </a:r>
              <a:endParaRPr lang="en-GB" sz="1800" b="1" dirty="0">
                <a:solidFill>
                  <a:srgbClr val="0066FF"/>
                </a:solidFill>
                <a:latin typeface="Helvetica" charset="0"/>
                <a:cs typeface="MS Gothic" charset="0"/>
              </a:endParaRPr>
            </a:p>
          </p:txBody>
        </p:sp>
      </p:grpSp>
      <p:grpSp>
        <p:nvGrpSpPr>
          <p:cNvPr id="93197" name="Group 16"/>
          <p:cNvGrpSpPr>
            <a:grpSpLocks/>
          </p:cNvGrpSpPr>
          <p:nvPr/>
        </p:nvGrpSpPr>
        <p:grpSpPr bwMode="auto">
          <a:xfrm>
            <a:off x="4876800" y="1658938"/>
            <a:ext cx="1042988" cy="1296987"/>
            <a:chOff x="3379" y="1184"/>
            <a:chExt cx="722" cy="927"/>
          </a:xfrm>
        </p:grpSpPr>
        <p:sp>
          <p:nvSpPr>
            <p:cNvPr id="93230" name="Rectangle 17"/>
            <p:cNvSpPr>
              <a:spLocks noChangeArrowheads="1"/>
            </p:cNvSpPr>
            <p:nvPr/>
          </p:nvSpPr>
          <p:spPr bwMode="auto">
            <a:xfrm>
              <a:off x="3513" y="1184"/>
              <a:ext cx="587" cy="2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1800" b="1">
                  <a:solidFill>
                    <a:srgbClr val="0066FF"/>
                  </a:solidFill>
                  <a:latin typeface="SimHei" charset="0"/>
                  <a:ea typeface="SimHei" charset="0"/>
                  <a:cs typeface="SimHei" charset="0"/>
                </a:rPr>
                <a:t>对象</a:t>
              </a:r>
              <a:r>
                <a:rPr lang="en-GB" altLang="ja-JP" sz="1800" b="1">
                  <a:solidFill>
                    <a:srgbClr val="0066FF"/>
                  </a:solidFill>
                  <a:latin typeface="Helvetica" charset="0"/>
                  <a:cs typeface="MS Gothic" charset="0"/>
                </a:rPr>
                <a:t>:</a:t>
              </a:r>
              <a:endParaRPr lang="en-GB" sz="1800" b="1">
                <a:solidFill>
                  <a:srgbClr val="0066FF"/>
                </a:solidFill>
                <a:latin typeface="Helvetica" charset="0"/>
                <a:cs typeface="MS Gothic" charset="0"/>
              </a:endParaRPr>
            </a:p>
          </p:txBody>
        </p:sp>
        <p:sp>
          <p:nvSpPr>
            <p:cNvPr id="93231" name="Rectangle 18"/>
            <p:cNvSpPr>
              <a:spLocks noChangeArrowheads="1"/>
            </p:cNvSpPr>
            <p:nvPr/>
          </p:nvSpPr>
          <p:spPr bwMode="auto">
            <a:xfrm>
              <a:off x="3379" y="1538"/>
              <a:ext cx="721" cy="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1800" b="1" dirty="0">
                  <a:solidFill>
                    <a:srgbClr val="0066FF"/>
                  </a:solidFill>
                  <a:latin typeface="KaiTi" pitchFamily="49" charset="-122"/>
                  <a:ea typeface="KaiTi" pitchFamily="49" charset="-122"/>
                  <a:cs typeface="SimHei" charset="0"/>
                </a:rPr>
                <a:t>基督是</a:t>
              </a:r>
              <a:r>
                <a:rPr lang="en-GB" altLang="ja-JP" sz="1800" b="1" dirty="0">
                  <a:solidFill>
                    <a:srgbClr val="0066FF"/>
                  </a:solidFill>
                  <a:latin typeface="Helvetica" charset="0"/>
                  <a:cs typeface="MS Gothic" charset="0"/>
                </a:rPr>
                <a:t>:</a:t>
              </a:r>
              <a:endParaRPr lang="en-GB" sz="1800" b="1" dirty="0">
                <a:solidFill>
                  <a:srgbClr val="0066FF"/>
                </a:solidFill>
                <a:latin typeface="Helvetica" charset="0"/>
                <a:cs typeface="MS Gothic" charset="0"/>
              </a:endParaRPr>
            </a:p>
          </p:txBody>
        </p:sp>
        <p:sp>
          <p:nvSpPr>
            <p:cNvPr id="93232" name="Rectangle 19"/>
            <p:cNvSpPr>
              <a:spLocks noChangeArrowheads="1"/>
            </p:cNvSpPr>
            <p:nvPr/>
          </p:nvSpPr>
          <p:spPr bwMode="auto">
            <a:xfrm>
              <a:off x="3484" y="1959"/>
              <a:ext cx="617"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lnSpc>
                  <a:spcPct val="35000"/>
                </a:lnSpc>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1800" b="1">
                  <a:solidFill>
                    <a:srgbClr val="0066FF"/>
                  </a:solidFill>
                  <a:latin typeface="SimHei" charset="0"/>
                  <a:ea typeface="SimHei" charset="0"/>
                  <a:cs typeface="SimHei" charset="0"/>
                </a:rPr>
                <a:t>基督</a:t>
              </a:r>
              <a:r>
                <a:rPr lang="en-GB" altLang="ja-JP" sz="1800" b="1">
                  <a:solidFill>
                    <a:srgbClr val="0066FF"/>
                  </a:solidFill>
                  <a:latin typeface="Helvetica" charset="0"/>
                  <a:cs typeface="MS Gothic" charset="0"/>
                </a:rPr>
                <a:t>:</a:t>
              </a:r>
              <a:endParaRPr lang="en-GB" sz="1800" b="1">
                <a:solidFill>
                  <a:srgbClr val="0066FF"/>
                </a:solidFill>
                <a:latin typeface="Helvetica" charset="0"/>
                <a:cs typeface="MS Gothic" charset="0"/>
              </a:endParaRPr>
            </a:p>
          </p:txBody>
        </p:sp>
      </p:grpSp>
      <p:grpSp>
        <p:nvGrpSpPr>
          <p:cNvPr id="93198" name="Group 20"/>
          <p:cNvGrpSpPr>
            <a:grpSpLocks/>
          </p:cNvGrpSpPr>
          <p:nvPr/>
        </p:nvGrpSpPr>
        <p:grpSpPr bwMode="auto">
          <a:xfrm>
            <a:off x="1331640" y="4365104"/>
            <a:ext cx="1074738" cy="1210241"/>
            <a:chOff x="1004" y="3088"/>
            <a:chExt cx="744" cy="865"/>
          </a:xfrm>
        </p:grpSpPr>
        <p:sp>
          <p:nvSpPr>
            <p:cNvPr id="93227" name="Rectangle 21"/>
            <p:cNvSpPr>
              <a:spLocks noChangeArrowheads="1"/>
            </p:cNvSpPr>
            <p:nvPr/>
          </p:nvSpPr>
          <p:spPr bwMode="auto">
            <a:xfrm>
              <a:off x="1161" y="3088"/>
              <a:ext cx="587" cy="2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TW" altLang="en-US" sz="1800" b="1">
                  <a:solidFill>
                    <a:srgbClr val="0066FF"/>
                  </a:solidFill>
                  <a:latin typeface="KaiTi" pitchFamily="49" charset="-122"/>
                  <a:ea typeface="KaiTi" pitchFamily="49" charset="-122"/>
                  <a:cs typeface="SimHei" charset="0"/>
                </a:rPr>
                <a:t>对</a:t>
              </a:r>
              <a:r>
                <a:rPr lang="zh-CN" altLang="en-US" sz="1800" b="1">
                  <a:solidFill>
                    <a:srgbClr val="0066FF"/>
                  </a:solidFill>
                  <a:latin typeface="KaiTi" pitchFamily="49" charset="-122"/>
                  <a:ea typeface="KaiTi" pitchFamily="49" charset="-122"/>
                  <a:cs typeface="SimHei" charset="0"/>
                </a:rPr>
                <a:t>象</a:t>
              </a:r>
              <a:r>
                <a:rPr lang="en-GB" altLang="ja-JP" sz="1800" b="1" dirty="0">
                  <a:solidFill>
                    <a:srgbClr val="0066FF"/>
                  </a:solidFill>
                  <a:latin typeface="KaiTi" pitchFamily="49" charset="-122"/>
                  <a:ea typeface="KaiTi" pitchFamily="49" charset="-122"/>
                  <a:cs typeface="MS Gothic" charset="0"/>
                </a:rPr>
                <a:t>:</a:t>
              </a:r>
              <a:endParaRPr lang="en-GB" sz="1800" b="1" dirty="0">
                <a:solidFill>
                  <a:srgbClr val="0066FF"/>
                </a:solidFill>
                <a:latin typeface="KaiTi" pitchFamily="49" charset="-122"/>
                <a:ea typeface="KaiTi" pitchFamily="49" charset="-122"/>
                <a:cs typeface="MS Gothic" charset="0"/>
              </a:endParaRPr>
            </a:p>
          </p:txBody>
        </p:sp>
        <p:sp>
          <p:nvSpPr>
            <p:cNvPr id="93228" name="Rectangle 22"/>
            <p:cNvSpPr>
              <a:spLocks noChangeArrowheads="1"/>
            </p:cNvSpPr>
            <p:nvPr/>
          </p:nvSpPr>
          <p:spPr bwMode="auto">
            <a:xfrm>
              <a:off x="1004" y="3442"/>
              <a:ext cx="744" cy="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1800" b="1" dirty="0">
                  <a:solidFill>
                    <a:srgbClr val="0066FF"/>
                  </a:solidFill>
                  <a:latin typeface="KaiTi" pitchFamily="49" charset="-122"/>
                  <a:ea typeface="KaiTi" pitchFamily="49" charset="-122"/>
                  <a:cs typeface="SimHei" charset="0"/>
                </a:rPr>
                <a:t>基督是</a:t>
              </a:r>
              <a:r>
                <a:rPr lang="en-GB" altLang="ja-JP" sz="1800" b="1" dirty="0">
                  <a:solidFill>
                    <a:srgbClr val="0066FF"/>
                  </a:solidFill>
                  <a:latin typeface="KaiTi" pitchFamily="49" charset="-122"/>
                  <a:ea typeface="KaiTi" pitchFamily="49" charset="-122"/>
                  <a:cs typeface="MS Gothic" charset="0"/>
                </a:rPr>
                <a:t>:</a:t>
              </a:r>
              <a:endParaRPr lang="en-GB" sz="1800" b="1" dirty="0">
                <a:solidFill>
                  <a:srgbClr val="0066FF"/>
                </a:solidFill>
                <a:latin typeface="KaiTi" pitchFamily="49" charset="-122"/>
                <a:ea typeface="KaiTi" pitchFamily="49" charset="-122"/>
                <a:cs typeface="MS Gothic" charset="0"/>
              </a:endParaRPr>
            </a:p>
          </p:txBody>
        </p:sp>
        <p:sp>
          <p:nvSpPr>
            <p:cNvPr id="93229" name="Rectangle 23"/>
            <p:cNvSpPr>
              <a:spLocks noChangeArrowheads="1"/>
            </p:cNvSpPr>
            <p:nvPr/>
          </p:nvSpPr>
          <p:spPr bwMode="auto">
            <a:xfrm>
              <a:off x="1104" y="3809"/>
              <a:ext cx="617"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lnSpc>
                  <a:spcPct val="35000"/>
                </a:lnSpc>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1800" b="1" dirty="0">
                  <a:solidFill>
                    <a:srgbClr val="0066FF"/>
                  </a:solidFill>
                  <a:latin typeface="KaiTi" pitchFamily="49" charset="-122"/>
                  <a:ea typeface="KaiTi" pitchFamily="49" charset="-122"/>
                  <a:cs typeface="SimHei" charset="0"/>
                </a:rPr>
                <a:t>基督</a:t>
              </a:r>
              <a:r>
                <a:rPr lang="en-GB" altLang="ja-JP" sz="1800" b="1" dirty="0">
                  <a:solidFill>
                    <a:srgbClr val="0066FF"/>
                  </a:solidFill>
                  <a:latin typeface="KaiTi" pitchFamily="49" charset="-122"/>
                  <a:ea typeface="KaiTi" pitchFamily="49" charset="-122"/>
                  <a:cs typeface="MS Gothic" charset="0"/>
                </a:rPr>
                <a:t>:</a:t>
              </a:r>
              <a:endParaRPr lang="en-GB" sz="1800" b="1" dirty="0">
                <a:solidFill>
                  <a:srgbClr val="0066FF"/>
                </a:solidFill>
                <a:latin typeface="KaiTi" pitchFamily="49" charset="-122"/>
                <a:ea typeface="KaiTi" pitchFamily="49" charset="-122"/>
                <a:cs typeface="MS Gothic" charset="0"/>
              </a:endParaRPr>
            </a:p>
          </p:txBody>
        </p:sp>
      </p:grpSp>
      <p:sp>
        <p:nvSpPr>
          <p:cNvPr id="93199" name="Rectangle 24"/>
          <p:cNvSpPr>
            <a:spLocks noChangeArrowheads="1"/>
          </p:cNvSpPr>
          <p:nvPr/>
        </p:nvSpPr>
        <p:spPr bwMode="auto">
          <a:xfrm>
            <a:off x="1757363" y="1004888"/>
            <a:ext cx="2355850" cy="573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20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TW" altLang="en-US" sz="3200" b="1">
                <a:solidFill>
                  <a:srgbClr val="0066FF"/>
                </a:solidFill>
                <a:latin typeface="KaiTi" pitchFamily="49" charset="-122"/>
                <a:ea typeface="KaiTi" pitchFamily="49" charset="-122"/>
                <a:cs typeface="SimHei" charset="0"/>
              </a:rPr>
              <a:t>马</a:t>
            </a:r>
            <a:r>
              <a:rPr lang="zh-CN" altLang="en-US" sz="3200" b="1">
                <a:solidFill>
                  <a:srgbClr val="0066FF"/>
                </a:solidFill>
                <a:latin typeface="KaiTi" pitchFamily="49" charset="-122"/>
                <a:ea typeface="KaiTi" pitchFamily="49" charset="-122"/>
                <a:cs typeface="SimHei" charset="0"/>
              </a:rPr>
              <a:t>太</a:t>
            </a:r>
            <a:endParaRPr lang="en-GB" sz="3200" b="1" dirty="0">
              <a:solidFill>
                <a:srgbClr val="0066FF"/>
              </a:solidFill>
              <a:latin typeface="KaiTi" pitchFamily="49" charset="-122"/>
              <a:ea typeface="KaiTi" pitchFamily="49" charset="-122"/>
              <a:cs typeface="SimHei" charset="0"/>
            </a:endParaRPr>
          </a:p>
        </p:txBody>
      </p:sp>
      <p:sp>
        <p:nvSpPr>
          <p:cNvPr id="93200" name="Rectangle 25"/>
          <p:cNvSpPr>
            <a:spLocks noChangeArrowheads="1"/>
          </p:cNvSpPr>
          <p:nvPr/>
        </p:nvSpPr>
        <p:spPr bwMode="auto">
          <a:xfrm>
            <a:off x="5588000" y="1025525"/>
            <a:ext cx="2036763" cy="573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20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TW" altLang="en-US" sz="3200" b="1">
                <a:solidFill>
                  <a:srgbClr val="0066FF"/>
                </a:solidFill>
                <a:latin typeface="KaiTi" pitchFamily="49" charset="-122"/>
                <a:ea typeface="KaiTi" pitchFamily="49" charset="-122"/>
                <a:cs typeface="SimHei" charset="0"/>
              </a:rPr>
              <a:t>马</a:t>
            </a:r>
            <a:r>
              <a:rPr lang="zh-CN" altLang="en-US" sz="3200" b="1">
                <a:solidFill>
                  <a:srgbClr val="0066FF"/>
                </a:solidFill>
                <a:latin typeface="KaiTi" pitchFamily="49" charset="-122"/>
                <a:ea typeface="KaiTi" pitchFamily="49" charset="-122"/>
                <a:cs typeface="SimHei" charset="0"/>
              </a:rPr>
              <a:t>可</a:t>
            </a:r>
            <a:endParaRPr lang="en-GB" sz="3200" b="1" dirty="0">
              <a:solidFill>
                <a:srgbClr val="0066FF"/>
              </a:solidFill>
              <a:latin typeface="KaiTi" pitchFamily="49" charset="-122"/>
              <a:ea typeface="KaiTi" pitchFamily="49" charset="-122"/>
              <a:cs typeface="SimHei" charset="0"/>
            </a:endParaRPr>
          </a:p>
        </p:txBody>
      </p:sp>
      <p:sp>
        <p:nvSpPr>
          <p:cNvPr id="93201" name="Rectangle 26"/>
          <p:cNvSpPr>
            <a:spLocks noChangeArrowheads="1"/>
          </p:cNvSpPr>
          <p:nvPr/>
        </p:nvSpPr>
        <p:spPr bwMode="auto">
          <a:xfrm>
            <a:off x="2149475" y="3692525"/>
            <a:ext cx="2035175" cy="573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2025"/>
              </a:spcBef>
              <a:buClr>
                <a:srgbClr val="66FF99"/>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3200" b="1" dirty="0">
                <a:solidFill>
                  <a:srgbClr val="0066FF"/>
                </a:solidFill>
                <a:latin typeface="KaiTi" pitchFamily="49" charset="-122"/>
                <a:ea typeface="KaiTi" pitchFamily="49" charset="-122"/>
                <a:cs typeface="SimHei" charset="0"/>
              </a:rPr>
              <a:t>路加</a:t>
            </a:r>
            <a:endParaRPr lang="en-GB" sz="3200" b="1" dirty="0">
              <a:solidFill>
                <a:srgbClr val="0066FF"/>
              </a:solidFill>
              <a:latin typeface="KaiTi" pitchFamily="49" charset="-122"/>
              <a:ea typeface="KaiTi" pitchFamily="49" charset="-122"/>
              <a:cs typeface="MS Gothic" charset="0"/>
            </a:endParaRPr>
          </a:p>
        </p:txBody>
      </p:sp>
      <p:sp>
        <p:nvSpPr>
          <p:cNvPr id="93202" name="Rectangle 27"/>
          <p:cNvSpPr>
            <a:spLocks noChangeArrowheads="1"/>
          </p:cNvSpPr>
          <p:nvPr/>
        </p:nvSpPr>
        <p:spPr bwMode="auto">
          <a:xfrm>
            <a:off x="2159000" y="1560513"/>
            <a:ext cx="1766888" cy="465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lgn="ctr">
              <a:spcBef>
                <a:spcPts val="157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2500" b="1">
                <a:solidFill>
                  <a:srgbClr val="0066FF"/>
                </a:solidFill>
                <a:latin typeface="SimHei" charset="0"/>
                <a:ea typeface="SimHei" charset="0"/>
                <a:cs typeface="SimHei" charset="0"/>
              </a:rPr>
              <a:t>犹太人</a:t>
            </a:r>
            <a:endParaRPr lang="en-GB" sz="2500" b="1">
              <a:solidFill>
                <a:srgbClr val="0066FF"/>
              </a:solidFill>
              <a:latin typeface="Helvetica" charset="0"/>
              <a:cs typeface="MS Gothic" charset="0"/>
            </a:endParaRPr>
          </a:p>
        </p:txBody>
      </p:sp>
      <p:sp>
        <p:nvSpPr>
          <p:cNvPr id="93203" name="Rectangle 28"/>
          <p:cNvSpPr>
            <a:spLocks noChangeArrowheads="1"/>
          </p:cNvSpPr>
          <p:nvPr/>
        </p:nvSpPr>
        <p:spPr bwMode="auto">
          <a:xfrm>
            <a:off x="5899150" y="1570038"/>
            <a:ext cx="1766888" cy="465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157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TW" altLang="en-US" sz="2500" b="1">
                <a:solidFill>
                  <a:srgbClr val="0066FF"/>
                </a:solidFill>
                <a:latin typeface="KaiTi" pitchFamily="49" charset="-122"/>
                <a:ea typeface="KaiTi" pitchFamily="49" charset="-122"/>
                <a:cs typeface="MS Gothic" charset="0"/>
              </a:rPr>
              <a:t>罗马人</a:t>
            </a:r>
            <a:endParaRPr lang="en-GB" sz="2500" b="1" dirty="0">
              <a:solidFill>
                <a:srgbClr val="0066FF"/>
              </a:solidFill>
              <a:latin typeface="KaiTi" pitchFamily="49" charset="-122"/>
              <a:ea typeface="KaiTi" pitchFamily="49" charset="-122"/>
              <a:cs typeface="MS Gothic" charset="0"/>
            </a:endParaRPr>
          </a:p>
        </p:txBody>
      </p:sp>
      <p:sp>
        <p:nvSpPr>
          <p:cNvPr id="93204" name="Rectangle 29"/>
          <p:cNvSpPr>
            <a:spLocks noChangeArrowheads="1"/>
          </p:cNvSpPr>
          <p:nvPr/>
        </p:nvSpPr>
        <p:spPr bwMode="auto">
          <a:xfrm>
            <a:off x="2462213" y="4237038"/>
            <a:ext cx="1766887" cy="465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1575"/>
              </a:spcBef>
              <a:buClr>
                <a:srgbClr val="CECECE"/>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2500" b="1">
                <a:solidFill>
                  <a:srgbClr val="0066FF"/>
                </a:solidFill>
                <a:latin typeface="KaiTi" pitchFamily="49" charset="-122"/>
                <a:ea typeface="KaiTi" pitchFamily="49" charset="-122"/>
                <a:cs typeface="SimHei" charset="0"/>
              </a:rPr>
              <a:t>希</a:t>
            </a:r>
            <a:r>
              <a:rPr lang="zh-TW" altLang="en-US" sz="2500" b="1">
                <a:solidFill>
                  <a:srgbClr val="0066FF"/>
                </a:solidFill>
                <a:latin typeface="KaiTi" pitchFamily="49" charset="-122"/>
                <a:ea typeface="KaiTi" pitchFamily="49" charset="-122"/>
                <a:cs typeface="SimHei" charset="0"/>
              </a:rPr>
              <a:t>腊</a:t>
            </a:r>
            <a:r>
              <a:rPr lang="zh-CN" altLang="en-US" sz="2500" b="1">
                <a:solidFill>
                  <a:srgbClr val="0066FF"/>
                </a:solidFill>
                <a:latin typeface="KaiTi" pitchFamily="49" charset="-122"/>
                <a:ea typeface="KaiTi" pitchFamily="49" charset="-122"/>
                <a:cs typeface="SimHei" charset="0"/>
              </a:rPr>
              <a:t>人</a:t>
            </a:r>
            <a:endParaRPr lang="en-GB" sz="2500" b="1" dirty="0">
              <a:solidFill>
                <a:srgbClr val="0066FF"/>
              </a:solidFill>
              <a:latin typeface="KaiTi" pitchFamily="49" charset="-122"/>
              <a:ea typeface="KaiTi" pitchFamily="49" charset="-122"/>
              <a:cs typeface="MS Gothic" charset="0"/>
            </a:endParaRPr>
          </a:p>
        </p:txBody>
      </p:sp>
      <p:sp>
        <p:nvSpPr>
          <p:cNvPr id="93205" name="Rectangle 30"/>
          <p:cNvSpPr>
            <a:spLocks noChangeArrowheads="1"/>
          </p:cNvSpPr>
          <p:nvPr/>
        </p:nvSpPr>
        <p:spPr bwMode="auto">
          <a:xfrm>
            <a:off x="2424113" y="2070100"/>
            <a:ext cx="1766887" cy="465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157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2500" b="1" dirty="0">
                <a:solidFill>
                  <a:srgbClr val="0066FF"/>
                </a:solidFill>
                <a:latin typeface="KaiTi" pitchFamily="49" charset="-122"/>
                <a:ea typeface="KaiTi" pitchFamily="49" charset="-122"/>
                <a:cs typeface="SimHei" charset="0"/>
              </a:rPr>
              <a:t>君王</a:t>
            </a:r>
            <a:endParaRPr lang="en-GB" sz="2500" b="1" dirty="0">
              <a:solidFill>
                <a:srgbClr val="0066FF"/>
              </a:solidFill>
              <a:latin typeface="KaiTi" pitchFamily="49" charset="-122"/>
              <a:ea typeface="KaiTi" pitchFamily="49" charset="-122"/>
              <a:cs typeface="MS Gothic" charset="0"/>
            </a:endParaRPr>
          </a:p>
        </p:txBody>
      </p:sp>
      <p:sp>
        <p:nvSpPr>
          <p:cNvPr id="93206" name="Rectangle 31"/>
          <p:cNvSpPr>
            <a:spLocks noChangeArrowheads="1"/>
          </p:cNvSpPr>
          <p:nvPr/>
        </p:nvSpPr>
        <p:spPr bwMode="auto">
          <a:xfrm>
            <a:off x="5881688" y="2065338"/>
            <a:ext cx="1766887" cy="465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1575"/>
              </a:spcBef>
              <a:buClr>
                <a:srgbClr val="CECECE"/>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2500" b="1" dirty="0">
                <a:solidFill>
                  <a:srgbClr val="0066FF"/>
                </a:solidFill>
                <a:latin typeface="KaiTi" pitchFamily="49" charset="-122"/>
                <a:ea typeface="KaiTi" pitchFamily="49" charset="-122"/>
                <a:cs typeface="SimHei" charset="0"/>
              </a:rPr>
              <a:t>仆人</a:t>
            </a:r>
            <a:endParaRPr lang="en-GB" sz="2500" b="1" dirty="0">
              <a:solidFill>
                <a:srgbClr val="0066FF"/>
              </a:solidFill>
              <a:latin typeface="KaiTi" pitchFamily="49" charset="-122"/>
              <a:ea typeface="KaiTi" pitchFamily="49" charset="-122"/>
              <a:cs typeface="MS Gothic" charset="0"/>
            </a:endParaRPr>
          </a:p>
        </p:txBody>
      </p:sp>
      <p:sp>
        <p:nvSpPr>
          <p:cNvPr id="93207" name="Rectangle 32"/>
          <p:cNvSpPr>
            <a:spLocks noChangeArrowheads="1"/>
          </p:cNvSpPr>
          <p:nvPr/>
        </p:nvSpPr>
        <p:spPr bwMode="auto">
          <a:xfrm>
            <a:off x="2439988" y="4735513"/>
            <a:ext cx="1766887" cy="465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1575"/>
              </a:spcBef>
              <a:buClr>
                <a:srgbClr val="CECECE"/>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2500" b="1" dirty="0">
                <a:solidFill>
                  <a:srgbClr val="0066FF"/>
                </a:solidFill>
                <a:latin typeface="KaiTi" pitchFamily="49" charset="-122"/>
                <a:ea typeface="KaiTi" pitchFamily="49" charset="-122"/>
                <a:cs typeface="SimHei" charset="0"/>
              </a:rPr>
              <a:t>神子</a:t>
            </a:r>
            <a:r>
              <a:rPr lang="en-US" altLang="zh-CN" sz="2500" b="1" dirty="0">
                <a:solidFill>
                  <a:srgbClr val="0066FF"/>
                </a:solidFill>
                <a:latin typeface="KaiTi" pitchFamily="49" charset="-122"/>
                <a:ea typeface="KaiTi" pitchFamily="49" charset="-122"/>
                <a:cs typeface="SimHei" charset="0"/>
              </a:rPr>
              <a:t>/</a:t>
            </a:r>
            <a:r>
              <a:rPr lang="zh-CN" altLang="en-US" sz="2500" b="1" dirty="0">
                <a:solidFill>
                  <a:srgbClr val="0066FF"/>
                </a:solidFill>
                <a:latin typeface="KaiTi" pitchFamily="49" charset="-122"/>
                <a:ea typeface="KaiTi" pitchFamily="49" charset="-122"/>
                <a:cs typeface="SimHei" charset="0"/>
              </a:rPr>
              <a:t>人子</a:t>
            </a:r>
            <a:endParaRPr lang="en-GB" sz="2500" b="1" dirty="0">
              <a:solidFill>
                <a:srgbClr val="0066FF"/>
              </a:solidFill>
              <a:latin typeface="KaiTi" pitchFamily="49" charset="-122"/>
              <a:ea typeface="KaiTi" pitchFamily="49" charset="-122"/>
              <a:cs typeface="MS Gothic" charset="0"/>
            </a:endParaRPr>
          </a:p>
        </p:txBody>
      </p:sp>
      <p:sp>
        <p:nvSpPr>
          <p:cNvPr id="93208" name="Rectangle 33"/>
          <p:cNvSpPr>
            <a:spLocks noChangeArrowheads="1"/>
          </p:cNvSpPr>
          <p:nvPr/>
        </p:nvSpPr>
        <p:spPr bwMode="auto">
          <a:xfrm>
            <a:off x="2427288" y="2564904"/>
            <a:ext cx="1766887" cy="465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1575"/>
              </a:spcBef>
              <a:buClr>
                <a:srgbClr val="FFEA18"/>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2500" b="1">
                <a:solidFill>
                  <a:srgbClr val="0066FF"/>
                </a:solidFill>
                <a:latin typeface="KaiTi" pitchFamily="49" charset="-122"/>
                <a:ea typeface="KaiTi" pitchFamily="49" charset="-122"/>
                <a:cs typeface="SimHei" charset="0"/>
              </a:rPr>
              <a:t>所</a:t>
            </a:r>
            <a:r>
              <a:rPr lang="zh-TW" altLang="en-US" sz="2500" b="1">
                <a:solidFill>
                  <a:srgbClr val="0066FF"/>
                </a:solidFill>
                <a:latin typeface="KaiTi" pitchFamily="49" charset="-122"/>
                <a:ea typeface="KaiTi" pitchFamily="49" charset="-122"/>
                <a:cs typeface="SimHei" charset="0"/>
              </a:rPr>
              <a:t>讲</a:t>
            </a:r>
            <a:endParaRPr lang="en-GB" sz="2500" b="1" dirty="0">
              <a:solidFill>
                <a:srgbClr val="0066FF"/>
              </a:solidFill>
              <a:latin typeface="KaiTi" pitchFamily="49" charset="-122"/>
              <a:ea typeface="KaiTi" pitchFamily="49" charset="-122"/>
              <a:cs typeface="SimHei" charset="0"/>
            </a:endParaRPr>
          </a:p>
        </p:txBody>
      </p:sp>
      <p:sp>
        <p:nvSpPr>
          <p:cNvPr id="93209" name="Rectangle 34"/>
          <p:cNvSpPr>
            <a:spLocks noChangeArrowheads="1"/>
          </p:cNvSpPr>
          <p:nvPr/>
        </p:nvSpPr>
        <p:spPr bwMode="auto">
          <a:xfrm>
            <a:off x="5905500" y="2584450"/>
            <a:ext cx="1154113" cy="465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1575"/>
              </a:spcBef>
              <a:buClr>
                <a:srgbClr val="FFEA18"/>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2500" b="1" dirty="0">
                <a:solidFill>
                  <a:srgbClr val="0066FF"/>
                </a:solidFill>
                <a:latin typeface="KaiTi" pitchFamily="49" charset="-122"/>
                <a:ea typeface="KaiTi" pitchFamily="49" charset="-122"/>
                <a:cs typeface="SimHei" charset="0"/>
              </a:rPr>
              <a:t>所做</a:t>
            </a:r>
            <a:endParaRPr lang="en-GB" sz="2500" b="1" dirty="0">
              <a:solidFill>
                <a:srgbClr val="0066FF"/>
              </a:solidFill>
              <a:latin typeface="KaiTi" pitchFamily="49" charset="-122"/>
              <a:ea typeface="KaiTi" pitchFamily="49" charset="-122"/>
              <a:cs typeface="MS Gothic" charset="0"/>
            </a:endParaRPr>
          </a:p>
        </p:txBody>
      </p:sp>
      <p:sp>
        <p:nvSpPr>
          <p:cNvPr id="93210" name="Rectangle 35"/>
          <p:cNvSpPr>
            <a:spLocks noChangeArrowheads="1"/>
          </p:cNvSpPr>
          <p:nvPr/>
        </p:nvSpPr>
        <p:spPr bwMode="auto">
          <a:xfrm>
            <a:off x="2439988" y="5251450"/>
            <a:ext cx="1247775" cy="465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157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2500" b="1" dirty="0">
                <a:solidFill>
                  <a:srgbClr val="0066FF"/>
                </a:solidFill>
                <a:latin typeface="KaiTi" pitchFamily="49" charset="-122"/>
                <a:ea typeface="KaiTi" pitchFamily="49" charset="-122"/>
                <a:cs typeface="SimHei" charset="0"/>
              </a:rPr>
              <a:t>所感受</a:t>
            </a:r>
            <a:endParaRPr lang="en-GB" sz="2500" b="1" dirty="0">
              <a:solidFill>
                <a:srgbClr val="0066FF"/>
              </a:solidFill>
              <a:latin typeface="KaiTi" pitchFamily="49" charset="-122"/>
              <a:ea typeface="KaiTi" pitchFamily="49" charset="-122"/>
              <a:cs typeface="MS Gothic" charset="0"/>
            </a:endParaRPr>
          </a:p>
        </p:txBody>
      </p:sp>
      <p:sp>
        <p:nvSpPr>
          <p:cNvPr id="93211" name="Text Box 36"/>
          <p:cNvSpPr txBox="1">
            <a:spLocks noChangeArrowheads="1"/>
          </p:cNvSpPr>
          <p:nvPr/>
        </p:nvSpPr>
        <p:spPr bwMode="auto">
          <a:xfrm>
            <a:off x="8747125" y="6350"/>
            <a:ext cx="230188" cy="357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756" tIns="41993" rIns="80756" bIns="41993" anchor="ctr">
            <a:spAutoFit/>
          </a:bodyPr>
          <a:lstStyle>
            <a:lvl1pPr>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cs typeface="ＭＳ Ｐゴシック" charset="0"/>
              </a:defRPr>
            </a:lvl1pPr>
            <a:lvl2pPr marL="742950" indent="-28575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2pPr>
            <a:lvl3pPr marL="1143000" indent="-22860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3pPr>
            <a:lvl4pPr marL="1600200" indent="-22860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4pPr>
            <a:lvl5pPr marL="2057400" indent="-22860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9pPr>
          </a:lstStyle>
          <a:p>
            <a:pPr algn="ctr" eaLnBrk="1" hangingPunct="1">
              <a:spcBef>
                <a:spcPts val="1125"/>
              </a:spcBef>
              <a:buClr>
                <a:srgbClr val="FFA27C"/>
              </a:buClr>
            </a:pPr>
            <a:r>
              <a:rPr lang="en-GB" sz="1800">
                <a:solidFill>
                  <a:srgbClr val="FFA27C"/>
                </a:solidFill>
                <a:latin typeface="Comic Sans MS" charset="0"/>
                <a:cs typeface="MS Gothic" charset="0"/>
              </a:rPr>
              <a:t> </a:t>
            </a:r>
          </a:p>
        </p:txBody>
      </p:sp>
      <p:grpSp>
        <p:nvGrpSpPr>
          <p:cNvPr id="93212" name="Group 37"/>
          <p:cNvGrpSpPr>
            <a:grpSpLocks/>
          </p:cNvGrpSpPr>
          <p:nvPr/>
        </p:nvGrpSpPr>
        <p:grpSpPr bwMode="auto">
          <a:xfrm>
            <a:off x="3200400" y="2209800"/>
            <a:ext cx="3017838" cy="2914650"/>
            <a:chOff x="2231" y="1519"/>
            <a:chExt cx="2091" cy="2081"/>
          </a:xfrm>
        </p:grpSpPr>
        <p:sp>
          <p:nvSpPr>
            <p:cNvPr id="22566" name="Line 38"/>
            <p:cNvSpPr>
              <a:spLocks noChangeShapeType="1"/>
            </p:cNvSpPr>
            <p:nvPr/>
          </p:nvSpPr>
          <p:spPr bwMode="auto">
            <a:xfrm flipV="1">
              <a:off x="2558" y="1837"/>
              <a:ext cx="1297" cy="1232"/>
            </a:xfrm>
            <a:prstGeom prst="line">
              <a:avLst/>
            </a:prstGeom>
            <a:noFill/>
            <a:ln w="38160">
              <a:solidFill>
                <a:srgbClr val="FC0128"/>
              </a:solidFill>
              <a:miter lim="800000"/>
              <a:headEnd/>
              <a:tailEnd/>
            </a:ln>
            <a:effectLst>
              <a:outerShdw dist="71785" dir="2700000" algn="ctr" rotWithShape="0">
                <a:srgbClr val="808080"/>
              </a:outerShdw>
            </a:effectLst>
          </p:spPr>
          <p:txBody>
            <a:bodyPr/>
            <a:lstStyle/>
            <a:p>
              <a:pPr>
                <a:defRPr/>
              </a:pPr>
              <a:endParaRPr lang="en-US">
                <a:latin typeface="Times New Roman" pitchFamily="18" charset="0"/>
                <a:ea typeface="MS PGothic" pitchFamily="34" charset="-128"/>
                <a:cs typeface="+mn-cs"/>
              </a:endParaRPr>
            </a:p>
          </p:txBody>
        </p:sp>
        <p:sp>
          <p:nvSpPr>
            <p:cNvPr id="22567" name="Line 39"/>
            <p:cNvSpPr>
              <a:spLocks noChangeShapeType="1"/>
            </p:cNvSpPr>
            <p:nvPr/>
          </p:nvSpPr>
          <p:spPr bwMode="auto">
            <a:xfrm flipV="1">
              <a:off x="2323" y="1631"/>
              <a:ext cx="1190" cy="1132"/>
            </a:xfrm>
            <a:prstGeom prst="line">
              <a:avLst/>
            </a:prstGeom>
            <a:noFill/>
            <a:ln w="38160">
              <a:solidFill>
                <a:srgbClr val="FC0128"/>
              </a:solidFill>
              <a:miter lim="800000"/>
              <a:headEnd/>
              <a:tailEnd/>
            </a:ln>
            <a:effectLst>
              <a:outerShdw dist="71785" dir="2700000" algn="ctr" rotWithShape="0">
                <a:srgbClr val="808080"/>
              </a:outerShdw>
            </a:effectLst>
          </p:spPr>
          <p:txBody>
            <a:bodyPr/>
            <a:lstStyle/>
            <a:p>
              <a:pPr>
                <a:defRPr/>
              </a:pPr>
              <a:endParaRPr lang="en-US">
                <a:latin typeface="Times New Roman" pitchFamily="18" charset="0"/>
                <a:ea typeface="MS PGothic" pitchFamily="34" charset="-128"/>
                <a:cs typeface="+mn-cs"/>
              </a:endParaRPr>
            </a:p>
          </p:txBody>
        </p:sp>
        <p:sp>
          <p:nvSpPr>
            <p:cNvPr id="93226" name="AutoShape 40"/>
            <p:cNvSpPr>
              <a:spLocks noChangeArrowheads="1"/>
            </p:cNvSpPr>
            <p:nvPr/>
          </p:nvSpPr>
          <p:spPr bwMode="auto">
            <a:xfrm rot="5400000">
              <a:off x="2239" y="1518"/>
              <a:ext cx="2073" cy="2081"/>
            </a:xfrm>
            <a:prstGeom prst="rtTriangle">
              <a:avLst/>
            </a:prstGeom>
            <a:noFill/>
            <a:ln w="130320">
              <a:solidFill>
                <a:srgbClr val="FC0128"/>
              </a:solidFill>
              <a:miter lim="800000"/>
              <a:headEnd/>
              <a:tailEnd/>
            </a:ln>
            <a:effectLst>
              <a:outerShdw dist="81185" dir="3078031" algn="ctr" rotWithShape="0">
                <a:srgbClr val="808080"/>
              </a:outerShdw>
            </a:effectLst>
            <a:extLst>
              <a:ext uri="{909E8E84-426E-40dd-AFC4-6F175D3DCCD1}">
                <a14:hiddenFill xmlns:a14="http://schemas.microsoft.com/office/drawing/2010/main" xmlns="">
                  <a:solidFill>
                    <a:srgbClr val="FFFFFF"/>
                  </a:solidFill>
                </a14:hiddenFill>
              </a:ext>
            </a:extLst>
          </p:spPr>
          <p:txBody>
            <a:bodyPr rot="10800000" wrap="none" anchor="ctr"/>
            <a:lstStyle/>
            <a:p>
              <a:endParaRPr lang="en-US">
                <a:cs typeface="MS Gothic" charset="0"/>
              </a:endParaRPr>
            </a:p>
          </p:txBody>
        </p:sp>
      </p:grpSp>
      <p:grpSp>
        <p:nvGrpSpPr>
          <p:cNvPr id="6" name="Group 41"/>
          <p:cNvGrpSpPr>
            <a:grpSpLocks/>
          </p:cNvGrpSpPr>
          <p:nvPr/>
        </p:nvGrpSpPr>
        <p:grpSpPr bwMode="auto">
          <a:xfrm>
            <a:off x="2197100" y="2763838"/>
            <a:ext cx="4516438" cy="847725"/>
            <a:chOff x="1523" y="1973"/>
            <a:chExt cx="3129" cy="604"/>
          </a:xfrm>
        </p:grpSpPr>
        <p:sp>
          <p:nvSpPr>
            <p:cNvPr id="93222" name="Text Box 42"/>
            <p:cNvSpPr txBox="1">
              <a:spLocks noChangeArrowheads="1"/>
            </p:cNvSpPr>
            <p:nvPr/>
          </p:nvSpPr>
          <p:spPr bwMode="auto">
            <a:xfrm rot="-2700000">
              <a:off x="1523" y="2246"/>
              <a:ext cx="3129" cy="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cs typeface="ＭＳ Ｐゴシック" charset="0"/>
                </a:defRPr>
              </a:lvl1pPr>
              <a:lvl2pPr marL="742950" indent="-28575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2pPr>
              <a:lvl3pPr marL="1143000" indent="-22860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3pPr>
              <a:lvl4pPr marL="1600200" indent="-22860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4pPr>
              <a:lvl5pPr marL="2057400" indent="-22860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9pPr>
            </a:lstStyle>
            <a:p>
              <a:pPr algn="ctr" eaLnBrk="1" hangingPunct="1">
                <a:spcBef>
                  <a:spcPts val="1350"/>
                </a:spcBef>
                <a:buClr>
                  <a:srgbClr val="FFFFFF"/>
                </a:buClr>
              </a:pPr>
              <a:r>
                <a:rPr lang="en-GB" b="1" dirty="0">
                  <a:solidFill>
                    <a:srgbClr val="FFFFFF"/>
                  </a:solidFill>
                  <a:latin typeface="Lucida Handwriting" charset="0"/>
                  <a:cs typeface="MS Gothic" charset="0"/>
                </a:rPr>
                <a:t>“</a:t>
              </a:r>
              <a:r>
                <a:rPr lang="zh-CN" altLang="en-US" b="1" dirty="0">
                  <a:solidFill>
                    <a:srgbClr val="FFFFFF"/>
                  </a:solidFill>
                  <a:latin typeface="KaiTi" pitchFamily="49" charset="-122"/>
                  <a:ea typeface="KaiTi" pitchFamily="49" charset="-122"/>
                  <a:cs typeface="SimHei" charset="0"/>
                </a:rPr>
                <a:t>共同参考</a:t>
              </a:r>
              <a:r>
                <a:rPr lang="en-GB" altLang="ja-JP" b="1" dirty="0">
                  <a:solidFill>
                    <a:srgbClr val="FFFFFF"/>
                  </a:solidFill>
                  <a:latin typeface="KaiTi" pitchFamily="49" charset="-122"/>
                  <a:ea typeface="KaiTi" pitchFamily="49" charset="-122"/>
                  <a:cs typeface="MS Gothic" charset="0"/>
                </a:rPr>
                <a:t>”</a:t>
              </a:r>
              <a:endParaRPr lang="en-GB" b="1" dirty="0">
                <a:solidFill>
                  <a:srgbClr val="FFFFFF"/>
                </a:solidFill>
                <a:latin typeface="KaiTi" pitchFamily="49" charset="-122"/>
                <a:ea typeface="KaiTi" pitchFamily="49" charset="-122"/>
                <a:cs typeface="MS Gothic" charset="0"/>
              </a:endParaRPr>
            </a:p>
          </p:txBody>
        </p:sp>
        <p:sp>
          <p:nvSpPr>
            <p:cNvPr id="93223" name="Text Box 43"/>
            <p:cNvSpPr txBox="1">
              <a:spLocks noChangeArrowheads="1"/>
            </p:cNvSpPr>
            <p:nvPr/>
          </p:nvSpPr>
          <p:spPr bwMode="auto">
            <a:xfrm rot="-2640000">
              <a:off x="1720" y="1973"/>
              <a:ext cx="2076" cy="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cs typeface="ＭＳ Ｐゴシック" charset="0"/>
                </a:defRPr>
              </a:lvl1pPr>
              <a:lvl2pPr marL="742950" indent="-28575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2pPr>
              <a:lvl3pPr marL="1143000" indent="-22860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3pPr>
              <a:lvl4pPr marL="1600200" indent="-22860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4pPr>
              <a:lvl5pPr marL="2057400" indent="-22860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9pPr>
            </a:lstStyle>
            <a:p>
              <a:pPr algn="ctr" eaLnBrk="1" hangingPunct="1">
                <a:spcBef>
                  <a:spcPts val="1350"/>
                </a:spcBef>
                <a:buClr>
                  <a:srgbClr val="FFFFFF"/>
                </a:buClr>
              </a:pPr>
              <a:r>
                <a:rPr lang="zh-TW" altLang="en-US" b="1">
                  <a:solidFill>
                    <a:srgbClr val="FFFFFF"/>
                  </a:solidFill>
                  <a:latin typeface="KaiTi" pitchFamily="49" charset="-122"/>
                  <a:ea typeface="KaiTi" pitchFamily="49" charset="-122"/>
                  <a:cs typeface="MS Gothic" charset="0"/>
                </a:rPr>
                <a:t>对观</a:t>
              </a:r>
              <a:r>
                <a:rPr lang="en-GB" altLang="ja-JP" b="1">
                  <a:solidFill>
                    <a:srgbClr val="FFFFFF"/>
                  </a:solidFill>
                  <a:latin typeface="KaiTi" pitchFamily="49" charset="-122"/>
                  <a:ea typeface="KaiTi" pitchFamily="49" charset="-122"/>
                  <a:cs typeface="MS Gothic" charset="0"/>
                </a:rPr>
                <a:t>:</a:t>
              </a:r>
              <a:endParaRPr lang="en-GB" b="1" dirty="0">
                <a:solidFill>
                  <a:srgbClr val="FFFFFF"/>
                </a:solidFill>
                <a:latin typeface="KaiTi" pitchFamily="49" charset="-122"/>
                <a:ea typeface="KaiTi" pitchFamily="49" charset="-122"/>
                <a:cs typeface="MS Gothic" charset="0"/>
              </a:endParaRPr>
            </a:p>
          </p:txBody>
        </p:sp>
      </p:grpSp>
      <p:sp>
        <p:nvSpPr>
          <p:cNvPr id="22572" name="Text Box 44"/>
          <p:cNvSpPr txBox="1">
            <a:spLocks noChangeArrowheads="1"/>
          </p:cNvSpPr>
          <p:nvPr/>
        </p:nvSpPr>
        <p:spPr bwMode="auto">
          <a:xfrm>
            <a:off x="3505200" y="4648200"/>
            <a:ext cx="5126038" cy="823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0756" tIns="41993" rIns="80756" bIns="41993">
            <a:spAutoFit/>
          </a:bodyPr>
          <a:lstStyle>
            <a:lvl1pPr>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cs typeface="ＭＳ Ｐゴシック" charset="0"/>
              </a:defRPr>
            </a:lvl1pPr>
            <a:lvl2pPr marL="742950" indent="-28575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2pPr>
            <a:lvl3pPr marL="1143000" indent="-22860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3pPr>
            <a:lvl4pPr marL="1600200" indent="-22860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4pPr>
            <a:lvl5pPr marL="2057400" indent="-22860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9pPr>
          </a:lstStyle>
          <a:p>
            <a:pPr algn="ctr" eaLnBrk="1" hangingPunct="1">
              <a:spcBef>
                <a:spcPts val="3025"/>
              </a:spcBef>
              <a:buClr>
                <a:srgbClr val="FAFD00"/>
              </a:buClr>
            </a:pPr>
            <a:r>
              <a:rPr lang="en-GB" sz="4800" b="1" dirty="0">
                <a:solidFill>
                  <a:srgbClr val="FAFD00"/>
                </a:solidFill>
                <a:latin typeface="Comic Sans MS" charset="0"/>
                <a:cs typeface="MS Gothic" charset="0"/>
              </a:rPr>
              <a:t>“</a:t>
            </a:r>
            <a:r>
              <a:rPr lang="zh-CN" altLang="en-US" sz="4800" b="1" dirty="0">
                <a:solidFill>
                  <a:srgbClr val="FFFF00"/>
                </a:solidFill>
                <a:latin typeface="KaiTi" pitchFamily="49" charset="-122"/>
                <a:ea typeface="KaiTi" pitchFamily="49" charset="-122"/>
                <a:cs typeface="SimHei" charset="0"/>
              </a:rPr>
              <a:t>共同参考</a:t>
            </a:r>
            <a:r>
              <a:rPr lang="en-GB" altLang="ja-JP" sz="4800" b="1" dirty="0">
                <a:solidFill>
                  <a:srgbClr val="FAFD00"/>
                </a:solidFill>
                <a:latin typeface="Comic Sans MS" charset="0"/>
                <a:cs typeface="MS Gothic" charset="0"/>
              </a:rPr>
              <a:t>”</a:t>
            </a:r>
            <a:endParaRPr lang="en-GB" sz="4800" b="1" dirty="0">
              <a:solidFill>
                <a:srgbClr val="FAFD00"/>
              </a:solidFill>
              <a:latin typeface="Comic Sans MS" charset="0"/>
              <a:cs typeface="MS Gothic" charset="0"/>
            </a:endParaRPr>
          </a:p>
        </p:txBody>
      </p:sp>
      <p:sp>
        <p:nvSpPr>
          <p:cNvPr id="22573" name="Text Box 45"/>
          <p:cNvSpPr txBox="1">
            <a:spLocks noChangeArrowheads="1"/>
          </p:cNvSpPr>
          <p:nvPr/>
        </p:nvSpPr>
        <p:spPr bwMode="auto">
          <a:xfrm>
            <a:off x="1521015" y="922220"/>
            <a:ext cx="5718175" cy="1192802"/>
          </a:xfrm>
          <a:prstGeom prst="rect">
            <a:avLst/>
          </a:prstGeom>
          <a:noFill/>
          <a:ln w="9525">
            <a:noFill/>
            <a:round/>
            <a:headEnd/>
            <a:tailEnd/>
          </a:ln>
        </p:spPr>
        <p:txBody>
          <a:bodyPr lIns="80756" tIns="41993" rIns="80756" bIns="4199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37931725" indent="-37474525"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4488"/>
              </a:spcBef>
              <a:buClr>
                <a:srgbClr val="FAFD00"/>
              </a:buClr>
              <a:defRPr/>
            </a:pPr>
            <a:r>
              <a:rPr lang="zh-TW" altLang="en-US" sz="7200">
                <a:solidFill>
                  <a:srgbClr val="FFFF00"/>
                </a:solidFill>
                <a:effectLst>
                  <a:outerShdw blurRad="38100" dist="38100" dir="2700000" algn="tl">
                    <a:srgbClr val="FFFFFF"/>
                  </a:outerShdw>
                </a:effectLst>
                <a:latin typeface="KaiTi" pitchFamily="49" charset="-122"/>
                <a:ea typeface="KaiTi" pitchFamily="49" charset="-122"/>
                <a:cs typeface="SimHei" charset="0"/>
              </a:rPr>
              <a:t>对观</a:t>
            </a:r>
            <a:r>
              <a:rPr lang="zh-CN" altLang="en-US" sz="7200">
                <a:solidFill>
                  <a:srgbClr val="FFFF00"/>
                </a:solidFill>
                <a:effectLst>
                  <a:outerShdw blurRad="38100" dist="38100" dir="2700000" algn="tl">
                    <a:srgbClr val="FFFFFF"/>
                  </a:outerShdw>
                </a:effectLst>
                <a:latin typeface="KaiTi" pitchFamily="49" charset="-122"/>
                <a:ea typeface="KaiTi" pitchFamily="49" charset="-122"/>
                <a:cs typeface="SimHei" charset="0"/>
              </a:rPr>
              <a:t>福音</a:t>
            </a:r>
            <a:r>
              <a:rPr lang="zh-TW" altLang="en-US" sz="7200">
                <a:solidFill>
                  <a:srgbClr val="FFFF00"/>
                </a:solidFill>
                <a:effectLst>
                  <a:outerShdw blurRad="38100" dist="38100" dir="2700000" algn="tl">
                    <a:srgbClr val="FFFFFF"/>
                  </a:outerShdw>
                </a:effectLst>
                <a:latin typeface="KaiTi" pitchFamily="49" charset="-122"/>
                <a:ea typeface="KaiTi" pitchFamily="49" charset="-122"/>
                <a:cs typeface="SimHei" charset="0"/>
              </a:rPr>
              <a:t>书</a:t>
            </a:r>
            <a:r>
              <a:rPr lang="en-GB" altLang="ja-JP" sz="7200" b="1">
                <a:solidFill>
                  <a:srgbClr val="FAFD00"/>
                </a:solidFill>
                <a:latin typeface="Comic Sans MS" charset="0"/>
                <a:cs typeface="MS Gothic" charset="0"/>
              </a:rPr>
              <a:t>:</a:t>
            </a:r>
            <a:endParaRPr lang="en-GB" sz="7200" b="1" dirty="0">
              <a:solidFill>
                <a:srgbClr val="FAFD00"/>
              </a:solidFill>
              <a:latin typeface="Comic Sans MS" charset="0"/>
              <a:cs typeface="MS Gothic" charset="0"/>
            </a:endParaRPr>
          </a:p>
        </p:txBody>
      </p:sp>
      <p:sp>
        <p:nvSpPr>
          <p:cNvPr id="93216" name="Text Box 46"/>
          <p:cNvSpPr txBox="1">
            <a:spLocks noChangeArrowheads="1"/>
          </p:cNvSpPr>
          <p:nvPr/>
        </p:nvSpPr>
        <p:spPr bwMode="auto">
          <a:xfrm>
            <a:off x="8020050" y="6538913"/>
            <a:ext cx="166688"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2048" tIns="41025" rIns="82048" bIns="41025"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US">
              <a:latin typeface="Times New Roman" charset="0"/>
              <a:cs typeface="MS Gothic" charset="0"/>
            </a:endParaRPr>
          </a:p>
        </p:txBody>
      </p:sp>
      <p:sp>
        <p:nvSpPr>
          <p:cNvPr id="93217" name="Text Box 47"/>
          <p:cNvSpPr txBox="1">
            <a:spLocks noChangeArrowheads="1"/>
          </p:cNvSpPr>
          <p:nvPr/>
        </p:nvSpPr>
        <p:spPr bwMode="auto">
          <a:xfrm>
            <a:off x="8747125" y="6132513"/>
            <a:ext cx="166688" cy="323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2048" tIns="41025" rIns="82048" bIns="41025"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US">
              <a:latin typeface="Times New Roman" charset="0"/>
              <a:cs typeface="MS Gothic" charset="0"/>
            </a:endParaRPr>
          </a:p>
        </p:txBody>
      </p:sp>
      <p:sp>
        <p:nvSpPr>
          <p:cNvPr id="93218" name="Text Box 48"/>
          <p:cNvSpPr txBox="1">
            <a:spLocks noChangeArrowheads="1"/>
          </p:cNvSpPr>
          <p:nvPr/>
        </p:nvSpPr>
        <p:spPr bwMode="auto">
          <a:xfrm>
            <a:off x="8358188" y="6542088"/>
            <a:ext cx="301625" cy="219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756" tIns="41993" rIns="80756" bIns="41993" anchor="ctr">
            <a:spAutoFit/>
          </a:bodyPr>
          <a:lstStyle>
            <a:lvl1pPr>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cs typeface="ＭＳ Ｐゴシック" charset="0"/>
              </a:defRPr>
            </a:lvl1pPr>
            <a:lvl2pPr marL="742950" indent="-28575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2pPr>
            <a:lvl3pPr marL="1143000" indent="-22860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3pPr>
            <a:lvl4pPr marL="1600200" indent="-22860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4pPr>
            <a:lvl5pPr marL="2057400" indent="-22860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9pPr>
          </a:lstStyle>
          <a:p>
            <a:pPr algn="ctr" eaLnBrk="1" hangingPunct="1">
              <a:spcBef>
                <a:spcPts val="563"/>
              </a:spcBef>
              <a:buClr>
                <a:srgbClr val="FFFFFF"/>
              </a:buClr>
            </a:pPr>
            <a:r>
              <a:rPr lang="en-GB" sz="900" b="1">
                <a:solidFill>
                  <a:srgbClr val="FFFFFF"/>
                </a:solidFill>
                <a:latin typeface="Comic Sans MS" charset="0"/>
                <a:cs typeface="MS Gothic" charset="0"/>
              </a:rPr>
              <a:t>20</a:t>
            </a:r>
          </a:p>
        </p:txBody>
      </p:sp>
      <p:sp>
        <p:nvSpPr>
          <p:cNvPr id="93219" name="Text Box 49"/>
          <p:cNvSpPr txBox="1">
            <a:spLocks noChangeArrowheads="1"/>
          </p:cNvSpPr>
          <p:nvPr/>
        </p:nvSpPr>
        <p:spPr bwMode="auto">
          <a:xfrm>
            <a:off x="8705850" y="6484938"/>
            <a:ext cx="269875" cy="295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756" tIns="41993" rIns="80756" bIns="41993" anchor="ctr">
            <a:spAutoFit/>
          </a:bodyPr>
          <a:lstStyle>
            <a:lvl1pPr>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cs typeface="ＭＳ Ｐゴシック" charset="0"/>
              </a:defRPr>
            </a:lvl1pPr>
            <a:lvl2pPr marL="742950" indent="-28575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2pPr>
            <a:lvl3pPr marL="1143000" indent="-22860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3pPr>
            <a:lvl4pPr marL="1600200" indent="-22860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4pPr>
            <a:lvl5pPr marL="2057400" indent="-22860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9pPr>
          </a:lstStyle>
          <a:p>
            <a:pPr algn="ctr" eaLnBrk="1" hangingPunct="1">
              <a:spcBef>
                <a:spcPts val="900"/>
              </a:spcBef>
              <a:buClr>
                <a:srgbClr val="FFFFFF"/>
              </a:buClr>
            </a:pPr>
            <a:r>
              <a:rPr lang="en-GB" sz="1400" b="1">
                <a:solidFill>
                  <a:srgbClr val="FFFFFF"/>
                </a:solidFill>
                <a:latin typeface="Comic Sans MS" charset="0"/>
                <a:cs typeface="MS Gothic" charset="0"/>
              </a:rPr>
              <a:t>3</a:t>
            </a:r>
          </a:p>
        </p:txBody>
      </p:sp>
      <p:sp>
        <p:nvSpPr>
          <p:cNvPr id="52" name="Title 51"/>
          <p:cNvSpPr>
            <a:spLocks noGrp="1"/>
          </p:cNvSpPr>
          <p:nvPr>
            <p:ph type="title" idx="4294967295"/>
          </p:nvPr>
        </p:nvSpPr>
        <p:spPr>
          <a:xfrm>
            <a:off x="0" y="188913"/>
            <a:ext cx="8229600" cy="609600"/>
          </a:xfrm>
          <a:prstGeom prst="rect">
            <a:avLst/>
          </a:prstGeom>
        </p:spPr>
        <p:txBody>
          <a:bodyPr/>
          <a:lstStyle/>
          <a:p>
            <a:pPr>
              <a:defRPr/>
            </a:pPr>
            <a:r>
              <a:rPr lang="zh-CN" altLang="en-US" sz="3200" b="1" dirty="0">
                <a:solidFill>
                  <a:srgbClr val="FFEA18"/>
                </a:solidFill>
                <a:latin typeface="KaiTi" pitchFamily="49" charset="-122"/>
                <a:ea typeface="KaiTi" pitchFamily="49" charset="-122"/>
                <a:cs typeface="SimHei" charset="0"/>
              </a:rPr>
              <a:t>奇怪的形容词</a:t>
            </a:r>
            <a:r>
              <a:rPr lang="en-US" altLang="ja-JP" sz="3200" b="1" dirty="0">
                <a:solidFill>
                  <a:srgbClr val="FFEA18"/>
                </a:solidFill>
                <a:latin typeface="KaiTi" pitchFamily="49" charset="-122"/>
                <a:ea typeface="KaiTi" pitchFamily="49" charset="-122"/>
                <a:cs typeface="ＭＳ Ｐゴシック" charset="0"/>
              </a:rPr>
              <a:t>…</a:t>
            </a:r>
            <a:endParaRPr lang="en-US" sz="3200" dirty="0">
              <a:latin typeface="KaiTi" pitchFamily="49" charset="-122"/>
              <a:ea typeface="KaiTi" pitchFamily="49" charset="-122"/>
              <a:cs typeface="ＭＳ Ｐゴシック" charset="0"/>
            </a:endParaRPr>
          </a:p>
        </p:txBody>
      </p:sp>
      <p:sp>
        <p:nvSpPr>
          <p:cNvPr id="53" name="TextBox 52"/>
          <p:cNvSpPr txBox="1"/>
          <p:nvPr/>
        </p:nvSpPr>
        <p:spPr>
          <a:xfrm>
            <a:off x="8610600" y="0"/>
            <a:ext cx="527050" cy="461963"/>
          </a:xfrm>
          <a:prstGeom prst="rect">
            <a:avLst/>
          </a:prstGeom>
          <a:noFill/>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a:solidFill>
                  <a:schemeClr val="bg1"/>
                </a:solidFill>
                <a:effectLst>
                  <a:outerShdw blurRad="38100" dist="38100" dir="2700000" algn="tl">
                    <a:srgbClr val="EEECE1"/>
                  </a:outerShdw>
                </a:effectLst>
                <a:latin typeface="Arial" charset="0"/>
                <a:cs typeface="Arial" charset="0"/>
              </a:rPr>
              <a:t>52</a:t>
            </a:r>
          </a:p>
        </p:txBody>
      </p:sp>
    </p:spTree>
    <p:extLst>
      <p:ext uri="{BB962C8B-B14F-4D97-AF65-F5344CB8AC3E}">
        <p14:creationId xmlns:p14="http://schemas.microsoft.com/office/powerpoint/2010/main" val="64650350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52"/>
                                        </p:tgtEl>
                                        <p:attrNameLst>
                                          <p:attrName>style.visibility</p:attrName>
                                        </p:attrNameLst>
                                      </p:cBhvr>
                                      <p:to>
                                        <p:strVal val="visible"/>
                                      </p:to>
                                    </p:set>
                                    <p:anim calcmode="lin" valueType="num">
                                      <p:cBhvr>
                                        <p:cTn id="7" dur="500" fill="hold"/>
                                        <p:tgtEl>
                                          <p:spTgt spid="5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52"/>
                                        </p:tgtEl>
                                        <p:attrNameLst>
                                          <p:attrName>ppt_y</p:attrName>
                                        </p:attrNameLst>
                                      </p:cBhvr>
                                      <p:tavLst>
                                        <p:tav tm="0">
                                          <p:val>
                                            <p:strVal val="#ppt_y"/>
                                          </p:val>
                                        </p:tav>
                                        <p:tav tm="100000">
                                          <p:val>
                                            <p:strVal val="#ppt_y"/>
                                          </p:val>
                                        </p:tav>
                                      </p:tavLst>
                                    </p:anim>
                                    <p:anim calcmode="lin" valueType="num">
                                      <p:cBhvr>
                                        <p:cTn id="9" dur="500" fill="hold"/>
                                        <p:tgtEl>
                                          <p:spTgt spid="5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5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52"/>
                                        </p:tgtEl>
                                      </p:cBhvr>
                                    </p:animEffect>
                                  </p:childTnLst>
                                </p:cTn>
                              </p:par>
                            </p:childTnLst>
                          </p:cTn>
                        </p:par>
                        <p:par>
                          <p:cTn id="12" fill="hold" nodeType="afterGroup">
                            <p:stCondLst>
                              <p:cond delay="800"/>
                            </p:stCondLst>
                            <p:childTnLst>
                              <p:par>
                                <p:cTn id="13" presetID="22" presetClass="entr" presetSubtype="1" fill="hold" grpId="0" nodeType="afterEffect">
                                  <p:stCondLst>
                                    <p:cond delay="0"/>
                                  </p:stCondLst>
                                  <p:childTnLst>
                                    <p:set>
                                      <p:cBhvr>
                                        <p:cTn id="14" dur="1" fill="hold">
                                          <p:stCondLst>
                                            <p:cond delay="0"/>
                                          </p:stCondLst>
                                        </p:cTn>
                                        <p:tgtEl>
                                          <p:spTgt spid="22536"/>
                                        </p:tgtEl>
                                        <p:attrNameLst>
                                          <p:attrName>style.visibility</p:attrName>
                                        </p:attrNameLst>
                                      </p:cBhvr>
                                      <p:to>
                                        <p:strVal val="visible"/>
                                      </p:to>
                                    </p:set>
                                    <p:animEffect transition="in" filter="wipe(up)">
                                      <p:cBhvr>
                                        <p:cTn id="15" dur="500"/>
                                        <p:tgtEl>
                                          <p:spTgt spid="22536"/>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fill="hold" nodeType="clickEffect">
                                  <p:stCondLst>
                                    <p:cond delay="0"/>
                                  </p:stCondLst>
                                  <p:childTnLst>
                                    <p:set>
                                      <p:cBhvr>
                                        <p:cTn id="19" dur="1" fill="hold">
                                          <p:stCondLst>
                                            <p:cond delay="0"/>
                                          </p:stCondLst>
                                        </p:cTn>
                                        <p:tgtEl>
                                          <p:spTgt spid="22573"/>
                                        </p:tgtEl>
                                        <p:attrNameLst>
                                          <p:attrName>style.visibility</p:attrName>
                                        </p:attrNameLst>
                                      </p:cBhvr>
                                      <p:to>
                                        <p:strVal val="visible"/>
                                      </p:to>
                                    </p:set>
                                    <p:animEffect transition="in" filter="fade">
                                      <p:cBhvr>
                                        <p:cTn id="20" dur="1000"/>
                                        <p:tgtEl>
                                          <p:spTgt spid="22573"/>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fill="hold" nodeType="clickEffect">
                                  <p:stCondLst>
                                    <p:cond delay="0"/>
                                  </p:stCondLst>
                                  <p:childTnLst>
                                    <p:set>
                                      <p:cBhvr>
                                        <p:cTn id="24" dur="1" fill="hold">
                                          <p:stCondLst>
                                            <p:cond delay="0"/>
                                          </p:stCondLst>
                                        </p:cTn>
                                        <p:tgtEl>
                                          <p:spTgt spid="22572"/>
                                        </p:tgtEl>
                                        <p:attrNameLst>
                                          <p:attrName>style.visibility</p:attrName>
                                        </p:attrNameLst>
                                      </p:cBhvr>
                                      <p:to>
                                        <p:strVal val="visible"/>
                                      </p:to>
                                    </p:set>
                                    <p:animEffect transition="in" filter="fade">
                                      <p:cBhvr>
                                        <p:cTn id="25" dur="1000"/>
                                        <p:tgtEl>
                                          <p:spTgt spid="22572"/>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10" presetClass="entr" fill="hold"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6" grpId="0" animBg="1"/>
      <p:bldP spid="5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42900" y="231775"/>
            <a:ext cx="8401050" cy="6400800"/>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pic>
      <p:sp>
        <p:nvSpPr>
          <p:cNvPr id="95234" name="Rectangle 2"/>
          <p:cNvSpPr>
            <a:spLocks noChangeArrowheads="1"/>
          </p:cNvSpPr>
          <p:nvPr/>
        </p:nvSpPr>
        <p:spPr bwMode="auto">
          <a:xfrm>
            <a:off x="153988" y="6554788"/>
            <a:ext cx="1322387" cy="212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2048" tIns="41025" rIns="82048" bIns="41025" anchor="ctr"/>
          <a:lstStyle/>
          <a:p>
            <a:endParaRPr lang="en-US">
              <a:cs typeface="MS Gothic" charset="0"/>
            </a:endParaRPr>
          </a:p>
        </p:txBody>
      </p:sp>
      <p:sp>
        <p:nvSpPr>
          <p:cNvPr id="95235" name="Rectangle 3"/>
          <p:cNvSpPr>
            <a:spLocks noChangeArrowheads="1"/>
          </p:cNvSpPr>
          <p:nvPr/>
        </p:nvSpPr>
        <p:spPr bwMode="auto">
          <a:xfrm>
            <a:off x="1139825" y="762000"/>
            <a:ext cx="6802438" cy="5454650"/>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82048" tIns="41025" rIns="82048" bIns="41025" anchor="ctr"/>
          <a:lstStyle/>
          <a:p>
            <a:endParaRPr lang="en-US">
              <a:cs typeface="MS Gothic" charset="0"/>
            </a:endParaRPr>
          </a:p>
        </p:txBody>
      </p:sp>
      <p:sp>
        <p:nvSpPr>
          <p:cNvPr id="95236" name="AutoShape 4"/>
          <p:cNvSpPr>
            <a:spLocks noChangeArrowheads="1"/>
          </p:cNvSpPr>
          <p:nvPr/>
        </p:nvSpPr>
        <p:spPr bwMode="auto">
          <a:xfrm>
            <a:off x="4725988" y="889000"/>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endParaRPr lang="en-US">
              <a:cs typeface="MS Gothic" charset="0"/>
            </a:endParaRPr>
          </a:p>
        </p:txBody>
      </p:sp>
      <p:sp>
        <p:nvSpPr>
          <p:cNvPr id="95237" name="AutoShape 5"/>
          <p:cNvSpPr>
            <a:spLocks noChangeArrowheads="1"/>
          </p:cNvSpPr>
          <p:nvPr/>
        </p:nvSpPr>
        <p:spPr bwMode="auto">
          <a:xfrm>
            <a:off x="1339850" y="3565525"/>
            <a:ext cx="3001963"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endParaRPr lang="en-US">
              <a:cs typeface="MS Gothic" charset="0"/>
            </a:endParaRPr>
          </a:p>
        </p:txBody>
      </p:sp>
      <p:sp>
        <p:nvSpPr>
          <p:cNvPr id="95238" name="AutoShape 6"/>
          <p:cNvSpPr>
            <a:spLocks noChangeArrowheads="1"/>
          </p:cNvSpPr>
          <p:nvPr/>
        </p:nvSpPr>
        <p:spPr bwMode="auto">
          <a:xfrm>
            <a:off x="4724400" y="3544888"/>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endParaRPr lang="en-US">
              <a:cs typeface="MS Gothic" charset="0"/>
            </a:endParaRPr>
          </a:p>
        </p:txBody>
      </p:sp>
      <p:sp>
        <p:nvSpPr>
          <p:cNvPr id="95239" name="AutoShape 7"/>
          <p:cNvSpPr>
            <a:spLocks noChangeArrowheads="1"/>
          </p:cNvSpPr>
          <p:nvPr/>
        </p:nvSpPr>
        <p:spPr bwMode="auto">
          <a:xfrm>
            <a:off x="1475656" y="908720"/>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endParaRPr lang="en-US">
              <a:cs typeface="MS Gothic" charset="0"/>
            </a:endParaRPr>
          </a:p>
        </p:txBody>
      </p:sp>
      <p:sp>
        <p:nvSpPr>
          <p:cNvPr id="95240" name="Rectangle 8"/>
          <p:cNvSpPr>
            <a:spLocks noChangeArrowheads="1"/>
          </p:cNvSpPr>
          <p:nvPr/>
        </p:nvSpPr>
        <p:spPr bwMode="auto">
          <a:xfrm>
            <a:off x="4814888" y="946150"/>
            <a:ext cx="412750" cy="628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2250"/>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FAFD00"/>
                </a:solidFill>
                <a:latin typeface="Helvetica" charset="0"/>
                <a:cs typeface="MS Gothic" charset="0"/>
              </a:rPr>
              <a:t>2</a:t>
            </a:r>
          </a:p>
        </p:txBody>
      </p:sp>
      <p:sp>
        <p:nvSpPr>
          <p:cNvPr id="95241" name="Rectangle 9"/>
          <p:cNvSpPr>
            <a:spLocks noChangeArrowheads="1"/>
          </p:cNvSpPr>
          <p:nvPr/>
        </p:nvSpPr>
        <p:spPr bwMode="auto">
          <a:xfrm>
            <a:off x="1427163" y="3638550"/>
            <a:ext cx="412750" cy="628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2250"/>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FAFD00"/>
                </a:solidFill>
                <a:latin typeface="Helvetica" charset="0"/>
                <a:cs typeface="MS Gothic" charset="0"/>
              </a:rPr>
              <a:t>3</a:t>
            </a:r>
          </a:p>
        </p:txBody>
      </p:sp>
      <p:sp>
        <p:nvSpPr>
          <p:cNvPr id="95242" name="Rectangle 10"/>
          <p:cNvSpPr>
            <a:spLocks noChangeArrowheads="1"/>
          </p:cNvSpPr>
          <p:nvPr/>
        </p:nvSpPr>
        <p:spPr bwMode="auto">
          <a:xfrm>
            <a:off x="4860925" y="3624263"/>
            <a:ext cx="412750" cy="628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2250"/>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0066FF"/>
                </a:solidFill>
                <a:latin typeface="Helvetica" charset="0"/>
                <a:cs typeface="MS Gothic" charset="0"/>
              </a:rPr>
              <a:t>4</a:t>
            </a:r>
          </a:p>
        </p:txBody>
      </p:sp>
      <p:sp>
        <p:nvSpPr>
          <p:cNvPr id="95243" name="Rectangle 11"/>
          <p:cNvSpPr>
            <a:spLocks noChangeArrowheads="1"/>
          </p:cNvSpPr>
          <p:nvPr/>
        </p:nvSpPr>
        <p:spPr bwMode="auto">
          <a:xfrm>
            <a:off x="1412875" y="962025"/>
            <a:ext cx="412750" cy="628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2250"/>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FAFD00"/>
                </a:solidFill>
                <a:latin typeface="Helvetica" charset="0"/>
                <a:cs typeface="MS Gothic" charset="0"/>
              </a:rPr>
              <a:t>1</a:t>
            </a:r>
          </a:p>
        </p:txBody>
      </p:sp>
      <p:grpSp>
        <p:nvGrpSpPr>
          <p:cNvPr id="95244" name="Group 12"/>
          <p:cNvGrpSpPr>
            <a:grpSpLocks/>
          </p:cNvGrpSpPr>
          <p:nvPr/>
        </p:nvGrpSpPr>
        <p:grpSpPr bwMode="auto">
          <a:xfrm>
            <a:off x="1547665" y="1628800"/>
            <a:ext cx="1152512" cy="1296908"/>
            <a:chOff x="1056" y="1176"/>
            <a:chExt cx="798" cy="927"/>
          </a:xfrm>
        </p:grpSpPr>
        <p:sp>
          <p:nvSpPr>
            <p:cNvPr id="95286" name="Rectangle 13"/>
            <p:cNvSpPr>
              <a:spLocks noChangeArrowheads="1"/>
            </p:cNvSpPr>
            <p:nvPr/>
          </p:nvSpPr>
          <p:spPr bwMode="auto">
            <a:xfrm>
              <a:off x="1145" y="1176"/>
              <a:ext cx="587" cy="2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125"/>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TW" altLang="en-US" sz="1800" b="1">
                  <a:solidFill>
                    <a:srgbClr val="FFFF00"/>
                  </a:solidFill>
                  <a:latin typeface="KaiTi" pitchFamily="49" charset="-122"/>
                  <a:ea typeface="KaiTi" pitchFamily="49" charset="-122"/>
                  <a:cs typeface="SimHei" charset="0"/>
                </a:rPr>
                <a:t>对</a:t>
              </a:r>
              <a:r>
                <a:rPr lang="zh-CN" altLang="en-US" sz="1800" b="1">
                  <a:solidFill>
                    <a:srgbClr val="FFFF00"/>
                  </a:solidFill>
                  <a:latin typeface="KaiTi" pitchFamily="49" charset="-122"/>
                  <a:ea typeface="KaiTi" pitchFamily="49" charset="-122"/>
                  <a:cs typeface="SimHei" charset="0"/>
                </a:rPr>
                <a:t>象</a:t>
              </a:r>
              <a:r>
                <a:rPr lang="en-GB" altLang="ja-JP" sz="1800" b="1" dirty="0">
                  <a:solidFill>
                    <a:srgbClr val="FAFD00"/>
                  </a:solidFill>
                  <a:latin typeface="KaiTi" pitchFamily="49" charset="-122"/>
                  <a:ea typeface="KaiTi" pitchFamily="49" charset="-122"/>
                  <a:cs typeface="MS Gothic" charset="0"/>
                </a:rPr>
                <a:t>:</a:t>
              </a:r>
              <a:endParaRPr lang="en-GB" sz="1800" b="1" dirty="0">
                <a:solidFill>
                  <a:srgbClr val="FAFD00"/>
                </a:solidFill>
                <a:latin typeface="KaiTi" pitchFamily="49" charset="-122"/>
                <a:ea typeface="KaiTi" pitchFamily="49" charset="-122"/>
                <a:cs typeface="MS Gothic" charset="0"/>
              </a:endParaRPr>
            </a:p>
          </p:txBody>
        </p:sp>
        <p:sp>
          <p:nvSpPr>
            <p:cNvPr id="95287" name="Rectangle 14"/>
            <p:cNvSpPr>
              <a:spLocks noChangeArrowheads="1"/>
            </p:cNvSpPr>
            <p:nvPr/>
          </p:nvSpPr>
          <p:spPr bwMode="auto">
            <a:xfrm>
              <a:off x="1056" y="1530"/>
              <a:ext cx="798" cy="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90360" tIns="44280" rIns="90360" bIns="44280">
              <a:spAutoFit/>
            </a:bodyPr>
            <a:lstStyle/>
            <a:p>
              <a:pPr>
                <a:spcBef>
                  <a:spcPts val="1125"/>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TW" altLang="en-US" sz="1800" b="1" dirty="0">
                  <a:solidFill>
                    <a:srgbClr val="FAFD00"/>
                  </a:solidFill>
                  <a:latin typeface="KaiTi" pitchFamily="49" charset="-122"/>
                  <a:ea typeface="KaiTi" pitchFamily="49" charset="-122"/>
                  <a:cs typeface="SimHei" charset="0"/>
                </a:rPr>
                <a:t>基</a:t>
              </a:r>
              <a:r>
                <a:rPr lang="zh-CN" altLang="en-US" sz="1800" b="1" dirty="0">
                  <a:solidFill>
                    <a:srgbClr val="FAFD00"/>
                  </a:solidFill>
                  <a:latin typeface="KaiTi" pitchFamily="49" charset="-122"/>
                  <a:ea typeface="KaiTi" pitchFamily="49" charset="-122"/>
                  <a:cs typeface="SimHei" charset="0"/>
                </a:rPr>
                <a:t>督</a:t>
              </a:r>
              <a:r>
                <a:rPr lang="zh-TW" altLang="en-US" sz="1800" b="1" dirty="0">
                  <a:solidFill>
                    <a:srgbClr val="FAFD00"/>
                  </a:solidFill>
                  <a:latin typeface="KaiTi" pitchFamily="49" charset="-122"/>
                  <a:ea typeface="KaiTi" pitchFamily="49" charset="-122"/>
                  <a:cs typeface="SimHei" charset="0"/>
                </a:rPr>
                <a:t>是</a:t>
              </a:r>
              <a:r>
                <a:rPr lang="en-GB" altLang="ja-JP" sz="1800" b="1" dirty="0">
                  <a:solidFill>
                    <a:srgbClr val="FAFD00"/>
                  </a:solidFill>
                  <a:latin typeface="KaiTi" pitchFamily="49" charset="-122"/>
                  <a:ea typeface="KaiTi" pitchFamily="49" charset="-122"/>
                  <a:cs typeface="MS Gothic" charset="0"/>
                </a:rPr>
                <a:t>:</a:t>
              </a:r>
              <a:endParaRPr lang="en-GB" sz="1800" b="1" dirty="0">
                <a:solidFill>
                  <a:srgbClr val="FAFD00"/>
                </a:solidFill>
                <a:latin typeface="KaiTi" pitchFamily="49" charset="-122"/>
                <a:ea typeface="KaiTi" pitchFamily="49" charset="-122"/>
                <a:cs typeface="MS Gothic" charset="0"/>
              </a:endParaRPr>
            </a:p>
          </p:txBody>
        </p:sp>
        <p:sp>
          <p:nvSpPr>
            <p:cNvPr id="95288" name="Rectangle 15"/>
            <p:cNvSpPr>
              <a:spLocks noChangeArrowheads="1"/>
            </p:cNvSpPr>
            <p:nvPr/>
          </p:nvSpPr>
          <p:spPr bwMode="auto">
            <a:xfrm>
              <a:off x="1109" y="1959"/>
              <a:ext cx="617"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lnSpc>
                  <a:spcPct val="35000"/>
                </a:lnSpc>
                <a:spcBef>
                  <a:spcPts val="1125"/>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1800" b="1" dirty="0">
                  <a:solidFill>
                    <a:srgbClr val="FAFD00"/>
                  </a:solidFill>
                  <a:latin typeface="KaiTi" pitchFamily="49" charset="-122"/>
                  <a:ea typeface="KaiTi" pitchFamily="49" charset="-122"/>
                  <a:cs typeface="SimHei" charset="0"/>
                </a:rPr>
                <a:t>基督</a:t>
              </a:r>
              <a:r>
                <a:rPr lang="en-GB" altLang="ja-JP" sz="1800" b="1" dirty="0">
                  <a:solidFill>
                    <a:srgbClr val="FAFD00"/>
                  </a:solidFill>
                  <a:latin typeface="KaiTi" pitchFamily="49" charset="-122"/>
                  <a:ea typeface="KaiTi" pitchFamily="49" charset="-122"/>
                  <a:cs typeface="MS Gothic" charset="0"/>
                </a:rPr>
                <a:t>:</a:t>
              </a:r>
              <a:endParaRPr lang="en-GB" sz="1800" b="1" dirty="0">
                <a:solidFill>
                  <a:srgbClr val="FAFD00"/>
                </a:solidFill>
                <a:latin typeface="KaiTi" pitchFamily="49" charset="-122"/>
                <a:ea typeface="KaiTi" pitchFamily="49" charset="-122"/>
                <a:cs typeface="MS Gothic" charset="0"/>
              </a:endParaRPr>
            </a:p>
          </p:txBody>
        </p:sp>
      </p:grpSp>
      <p:grpSp>
        <p:nvGrpSpPr>
          <p:cNvPr id="95245" name="Group 16"/>
          <p:cNvGrpSpPr>
            <a:grpSpLocks/>
          </p:cNvGrpSpPr>
          <p:nvPr/>
        </p:nvGrpSpPr>
        <p:grpSpPr bwMode="auto">
          <a:xfrm>
            <a:off x="4876800" y="1658937"/>
            <a:ext cx="1042988" cy="1285385"/>
            <a:chOff x="3379" y="1184"/>
            <a:chExt cx="722" cy="919"/>
          </a:xfrm>
        </p:grpSpPr>
        <p:sp>
          <p:nvSpPr>
            <p:cNvPr id="95283" name="Rectangle 17"/>
            <p:cNvSpPr>
              <a:spLocks noChangeArrowheads="1"/>
            </p:cNvSpPr>
            <p:nvPr/>
          </p:nvSpPr>
          <p:spPr bwMode="auto">
            <a:xfrm>
              <a:off x="3513" y="1184"/>
              <a:ext cx="587" cy="2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125"/>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TW" altLang="en-US" sz="1800" b="1">
                  <a:solidFill>
                    <a:srgbClr val="FFFF00"/>
                  </a:solidFill>
                  <a:latin typeface="KaiTi" pitchFamily="49" charset="-122"/>
                  <a:ea typeface="KaiTi" pitchFamily="49" charset="-122"/>
                  <a:cs typeface="SimHei" charset="0"/>
                </a:rPr>
                <a:t>对</a:t>
              </a:r>
              <a:r>
                <a:rPr lang="zh-CN" altLang="en-US" sz="1800" b="1">
                  <a:solidFill>
                    <a:srgbClr val="FFFF00"/>
                  </a:solidFill>
                  <a:latin typeface="KaiTi" pitchFamily="49" charset="-122"/>
                  <a:ea typeface="KaiTi" pitchFamily="49" charset="-122"/>
                  <a:cs typeface="SimHei" charset="0"/>
                </a:rPr>
                <a:t>象</a:t>
              </a:r>
              <a:r>
                <a:rPr lang="en-GB" altLang="ja-JP" sz="1800" b="1" dirty="0">
                  <a:solidFill>
                    <a:srgbClr val="FAFD00"/>
                  </a:solidFill>
                  <a:latin typeface="KaiTi" pitchFamily="49" charset="-122"/>
                  <a:ea typeface="KaiTi" pitchFamily="49" charset="-122"/>
                  <a:cs typeface="MS Gothic" charset="0"/>
                </a:rPr>
                <a:t>:</a:t>
              </a:r>
              <a:endParaRPr lang="en-GB" sz="1800" b="1" dirty="0">
                <a:solidFill>
                  <a:srgbClr val="FAFD00"/>
                </a:solidFill>
                <a:latin typeface="KaiTi" pitchFamily="49" charset="-122"/>
                <a:ea typeface="KaiTi" pitchFamily="49" charset="-122"/>
                <a:cs typeface="MS Gothic" charset="0"/>
              </a:endParaRPr>
            </a:p>
          </p:txBody>
        </p:sp>
        <p:sp>
          <p:nvSpPr>
            <p:cNvPr id="95284" name="Rectangle 18"/>
            <p:cNvSpPr>
              <a:spLocks noChangeArrowheads="1"/>
            </p:cNvSpPr>
            <p:nvPr/>
          </p:nvSpPr>
          <p:spPr bwMode="auto">
            <a:xfrm>
              <a:off x="3379" y="1538"/>
              <a:ext cx="721" cy="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125"/>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1800" b="1" dirty="0">
                  <a:solidFill>
                    <a:srgbClr val="FAFD00"/>
                  </a:solidFill>
                  <a:latin typeface="KaiTi" pitchFamily="49" charset="-122"/>
                  <a:ea typeface="KaiTi" pitchFamily="49" charset="-122"/>
                  <a:cs typeface="SimHei" charset="0"/>
                </a:rPr>
                <a:t>基督是</a:t>
              </a:r>
              <a:r>
                <a:rPr lang="en-GB" altLang="ja-JP" sz="1800" b="1" dirty="0">
                  <a:solidFill>
                    <a:srgbClr val="FAFD00"/>
                  </a:solidFill>
                  <a:latin typeface="KaiTi" pitchFamily="49" charset="-122"/>
                  <a:ea typeface="KaiTi" pitchFamily="49" charset="-122"/>
                  <a:cs typeface="MS Gothic" charset="0"/>
                </a:rPr>
                <a:t>:</a:t>
              </a:r>
              <a:endParaRPr lang="en-GB" sz="1800" b="1" dirty="0">
                <a:solidFill>
                  <a:srgbClr val="FAFD00"/>
                </a:solidFill>
                <a:latin typeface="KaiTi" pitchFamily="49" charset="-122"/>
                <a:ea typeface="KaiTi" pitchFamily="49" charset="-122"/>
                <a:cs typeface="MS Gothic" charset="0"/>
              </a:endParaRPr>
            </a:p>
          </p:txBody>
        </p:sp>
        <p:sp>
          <p:nvSpPr>
            <p:cNvPr id="95285" name="Rectangle 19"/>
            <p:cNvSpPr>
              <a:spLocks noChangeArrowheads="1"/>
            </p:cNvSpPr>
            <p:nvPr/>
          </p:nvSpPr>
          <p:spPr bwMode="auto">
            <a:xfrm>
              <a:off x="3484" y="1959"/>
              <a:ext cx="617"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lnSpc>
                  <a:spcPct val="35000"/>
                </a:lnSpc>
                <a:spcBef>
                  <a:spcPts val="1125"/>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1800" b="1" dirty="0">
                  <a:solidFill>
                    <a:srgbClr val="FAFD00"/>
                  </a:solidFill>
                  <a:latin typeface="KaiTi" pitchFamily="49" charset="-122"/>
                  <a:ea typeface="KaiTi" pitchFamily="49" charset="-122"/>
                  <a:cs typeface="SimHei" charset="0"/>
                </a:rPr>
                <a:t>基督</a:t>
              </a:r>
              <a:r>
                <a:rPr lang="en-GB" altLang="ja-JP" sz="1800" b="1" dirty="0">
                  <a:solidFill>
                    <a:srgbClr val="FAFD00"/>
                  </a:solidFill>
                  <a:latin typeface="KaiTi" pitchFamily="49" charset="-122"/>
                  <a:ea typeface="KaiTi" pitchFamily="49" charset="-122"/>
                  <a:cs typeface="MS Gothic" charset="0"/>
                </a:rPr>
                <a:t> :</a:t>
              </a:r>
              <a:endParaRPr lang="en-GB" sz="1800" b="1" dirty="0">
                <a:solidFill>
                  <a:srgbClr val="FAFD00"/>
                </a:solidFill>
                <a:latin typeface="KaiTi" pitchFamily="49" charset="-122"/>
                <a:ea typeface="KaiTi" pitchFamily="49" charset="-122"/>
                <a:cs typeface="MS Gothic" charset="0"/>
              </a:endParaRPr>
            </a:p>
          </p:txBody>
        </p:sp>
      </p:grpSp>
      <p:grpSp>
        <p:nvGrpSpPr>
          <p:cNvPr id="95246" name="Group 20"/>
          <p:cNvGrpSpPr>
            <a:grpSpLocks/>
          </p:cNvGrpSpPr>
          <p:nvPr/>
        </p:nvGrpSpPr>
        <p:grpSpPr bwMode="auto">
          <a:xfrm>
            <a:off x="1475656" y="4365105"/>
            <a:ext cx="1074738" cy="1281597"/>
            <a:chOff x="1004" y="3088"/>
            <a:chExt cx="744" cy="916"/>
          </a:xfrm>
        </p:grpSpPr>
        <p:sp>
          <p:nvSpPr>
            <p:cNvPr id="95280" name="Rectangle 21"/>
            <p:cNvSpPr>
              <a:spLocks noChangeArrowheads="1"/>
            </p:cNvSpPr>
            <p:nvPr/>
          </p:nvSpPr>
          <p:spPr bwMode="auto">
            <a:xfrm>
              <a:off x="1161" y="3088"/>
              <a:ext cx="587" cy="2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125"/>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TW" altLang="en-US" sz="1800" b="1">
                  <a:solidFill>
                    <a:srgbClr val="FFFF00"/>
                  </a:solidFill>
                  <a:latin typeface="KaiTi" pitchFamily="49" charset="-122"/>
                  <a:ea typeface="KaiTi" pitchFamily="49" charset="-122"/>
                  <a:cs typeface="SimHei" charset="0"/>
                </a:rPr>
                <a:t>对</a:t>
              </a:r>
              <a:r>
                <a:rPr lang="zh-CN" altLang="en-US" sz="1800" b="1">
                  <a:solidFill>
                    <a:srgbClr val="FFFF00"/>
                  </a:solidFill>
                  <a:latin typeface="KaiTi" pitchFamily="49" charset="-122"/>
                  <a:ea typeface="KaiTi" pitchFamily="49" charset="-122"/>
                  <a:cs typeface="SimHei" charset="0"/>
                </a:rPr>
                <a:t>象</a:t>
              </a:r>
              <a:r>
                <a:rPr lang="en-GB" altLang="ja-JP" sz="1800" b="1" dirty="0">
                  <a:solidFill>
                    <a:srgbClr val="FAFD00"/>
                  </a:solidFill>
                  <a:latin typeface="KaiTi" pitchFamily="49" charset="-122"/>
                  <a:ea typeface="KaiTi" pitchFamily="49" charset="-122"/>
                  <a:cs typeface="MS Gothic" charset="0"/>
                </a:rPr>
                <a:t>:</a:t>
              </a:r>
              <a:endParaRPr lang="en-GB" sz="1800" b="1" dirty="0">
                <a:solidFill>
                  <a:srgbClr val="FAFD00"/>
                </a:solidFill>
                <a:latin typeface="KaiTi" pitchFamily="49" charset="-122"/>
                <a:ea typeface="KaiTi" pitchFamily="49" charset="-122"/>
                <a:cs typeface="MS Gothic" charset="0"/>
              </a:endParaRPr>
            </a:p>
          </p:txBody>
        </p:sp>
        <p:sp>
          <p:nvSpPr>
            <p:cNvPr id="95281" name="Rectangle 22"/>
            <p:cNvSpPr>
              <a:spLocks noChangeArrowheads="1"/>
            </p:cNvSpPr>
            <p:nvPr/>
          </p:nvSpPr>
          <p:spPr bwMode="auto">
            <a:xfrm>
              <a:off x="1004" y="3442"/>
              <a:ext cx="744" cy="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125"/>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1800" b="1" dirty="0">
                  <a:solidFill>
                    <a:srgbClr val="FAFD00"/>
                  </a:solidFill>
                  <a:latin typeface="KaiTi" pitchFamily="49" charset="-122"/>
                  <a:ea typeface="KaiTi" pitchFamily="49" charset="-122"/>
                  <a:cs typeface="SimHei" charset="0"/>
                </a:rPr>
                <a:t>基督是</a:t>
              </a:r>
              <a:r>
                <a:rPr lang="en-GB" altLang="ja-JP" sz="1800" b="1" dirty="0">
                  <a:solidFill>
                    <a:srgbClr val="FAFD00"/>
                  </a:solidFill>
                  <a:latin typeface="KaiTi" pitchFamily="49" charset="-122"/>
                  <a:ea typeface="KaiTi" pitchFamily="49" charset="-122"/>
                  <a:cs typeface="MS Gothic" charset="0"/>
                </a:rPr>
                <a:t>:</a:t>
              </a:r>
              <a:endParaRPr lang="en-GB" sz="1800" b="1" dirty="0">
                <a:solidFill>
                  <a:srgbClr val="FAFD00"/>
                </a:solidFill>
                <a:latin typeface="KaiTi" pitchFamily="49" charset="-122"/>
                <a:ea typeface="KaiTi" pitchFamily="49" charset="-122"/>
                <a:cs typeface="MS Gothic" charset="0"/>
              </a:endParaRPr>
            </a:p>
          </p:txBody>
        </p:sp>
        <p:sp>
          <p:nvSpPr>
            <p:cNvPr id="95282" name="Rectangle 23"/>
            <p:cNvSpPr>
              <a:spLocks noChangeArrowheads="1"/>
            </p:cNvSpPr>
            <p:nvPr/>
          </p:nvSpPr>
          <p:spPr bwMode="auto">
            <a:xfrm>
              <a:off x="1104" y="3860"/>
              <a:ext cx="617"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lnSpc>
                  <a:spcPct val="35000"/>
                </a:lnSpc>
                <a:spcBef>
                  <a:spcPts val="1125"/>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1800" b="1" dirty="0">
                  <a:solidFill>
                    <a:srgbClr val="FAFD00"/>
                  </a:solidFill>
                  <a:latin typeface="KaiTi" pitchFamily="49" charset="-122"/>
                  <a:ea typeface="KaiTi" pitchFamily="49" charset="-122"/>
                  <a:cs typeface="SimHei" charset="0"/>
                </a:rPr>
                <a:t>基督</a:t>
              </a:r>
              <a:r>
                <a:rPr lang="en-GB" altLang="ja-JP" sz="1800" b="1" dirty="0">
                  <a:solidFill>
                    <a:srgbClr val="FAFD00"/>
                  </a:solidFill>
                  <a:latin typeface="KaiTi" pitchFamily="49" charset="-122"/>
                  <a:ea typeface="KaiTi" pitchFamily="49" charset="-122"/>
                  <a:cs typeface="MS Gothic" charset="0"/>
                </a:rPr>
                <a:t>:</a:t>
              </a:r>
              <a:endParaRPr lang="en-GB" sz="1800" b="1" dirty="0">
                <a:solidFill>
                  <a:srgbClr val="FAFD00"/>
                </a:solidFill>
                <a:latin typeface="KaiTi" pitchFamily="49" charset="-122"/>
                <a:ea typeface="KaiTi" pitchFamily="49" charset="-122"/>
                <a:cs typeface="MS Gothic" charset="0"/>
              </a:endParaRPr>
            </a:p>
          </p:txBody>
        </p:sp>
      </p:grpSp>
      <p:grpSp>
        <p:nvGrpSpPr>
          <p:cNvPr id="95247" name="Group 24"/>
          <p:cNvGrpSpPr>
            <a:grpSpLocks/>
          </p:cNvGrpSpPr>
          <p:nvPr/>
        </p:nvGrpSpPr>
        <p:grpSpPr bwMode="auto">
          <a:xfrm>
            <a:off x="4876800" y="4325938"/>
            <a:ext cx="982663" cy="1296987"/>
            <a:chOff x="3380" y="3088"/>
            <a:chExt cx="680" cy="927"/>
          </a:xfrm>
        </p:grpSpPr>
        <p:sp>
          <p:nvSpPr>
            <p:cNvPr id="95277" name="Rectangle 25"/>
            <p:cNvSpPr>
              <a:spLocks noChangeArrowheads="1"/>
            </p:cNvSpPr>
            <p:nvPr/>
          </p:nvSpPr>
          <p:spPr bwMode="auto">
            <a:xfrm>
              <a:off x="3473" y="3088"/>
              <a:ext cx="587" cy="2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1800" b="1">
                  <a:solidFill>
                    <a:srgbClr val="0066FF"/>
                  </a:solidFill>
                  <a:latin typeface="SimHei" charset="0"/>
                  <a:ea typeface="SimHei" charset="0"/>
                  <a:cs typeface="SimHei" charset="0"/>
                </a:rPr>
                <a:t>对象</a:t>
              </a:r>
              <a:r>
                <a:rPr lang="en-GB" altLang="ja-JP" sz="1800" b="1">
                  <a:solidFill>
                    <a:srgbClr val="0066FF"/>
                  </a:solidFill>
                  <a:latin typeface="Helvetica" charset="0"/>
                  <a:cs typeface="MS Gothic" charset="0"/>
                </a:rPr>
                <a:t>:</a:t>
              </a:r>
              <a:endParaRPr lang="en-GB" sz="1800" b="1">
                <a:solidFill>
                  <a:srgbClr val="0066FF"/>
                </a:solidFill>
                <a:latin typeface="Helvetica" charset="0"/>
                <a:cs typeface="MS Gothic" charset="0"/>
              </a:endParaRPr>
            </a:p>
          </p:txBody>
        </p:sp>
        <p:sp>
          <p:nvSpPr>
            <p:cNvPr id="95278" name="Rectangle 26"/>
            <p:cNvSpPr>
              <a:spLocks noChangeArrowheads="1"/>
            </p:cNvSpPr>
            <p:nvPr/>
          </p:nvSpPr>
          <p:spPr bwMode="auto">
            <a:xfrm>
              <a:off x="3380" y="3442"/>
              <a:ext cx="680" cy="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1800" b="1">
                  <a:solidFill>
                    <a:srgbClr val="0066FF"/>
                  </a:solidFill>
                  <a:latin typeface="SimHei" charset="0"/>
                  <a:ea typeface="SimHei" charset="0"/>
                  <a:cs typeface="SimHei" charset="0"/>
                </a:rPr>
                <a:t>基督是</a:t>
              </a:r>
              <a:r>
                <a:rPr lang="en-GB" altLang="ja-JP" sz="1800" b="1">
                  <a:solidFill>
                    <a:srgbClr val="0066FF"/>
                  </a:solidFill>
                  <a:latin typeface="Helvetica" charset="0"/>
                  <a:cs typeface="MS Gothic" charset="0"/>
                </a:rPr>
                <a:t>:</a:t>
              </a:r>
              <a:endParaRPr lang="en-GB" sz="1800" b="1">
                <a:solidFill>
                  <a:srgbClr val="0066FF"/>
                </a:solidFill>
                <a:latin typeface="Helvetica" charset="0"/>
                <a:cs typeface="MS Gothic" charset="0"/>
              </a:endParaRPr>
            </a:p>
          </p:txBody>
        </p:sp>
        <p:sp>
          <p:nvSpPr>
            <p:cNvPr id="95279" name="Rectangle 27"/>
            <p:cNvSpPr>
              <a:spLocks noChangeArrowheads="1"/>
            </p:cNvSpPr>
            <p:nvPr/>
          </p:nvSpPr>
          <p:spPr bwMode="auto">
            <a:xfrm>
              <a:off x="3432" y="3863"/>
              <a:ext cx="617"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lnSpc>
                  <a:spcPct val="35000"/>
                </a:lnSpc>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1800" b="1">
                  <a:solidFill>
                    <a:srgbClr val="0066FF"/>
                  </a:solidFill>
                  <a:latin typeface="SimHei" charset="0"/>
                  <a:ea typeface="SimHei" charset="0"/>
                  <a:cs typeface="SimHei" charset="0"/>
                </a:rPr>
                <a:t>基督</a:t>
              </a:r>
              <a:r>
                <a:rPr lang="en-GB" altLang="ja-JP" sz="1800" b="1">
                  <a:solidFill>
                    <a:srgbClr val="0066FF"/>
                  </a:solidFill>
                  <a:latin typeface="Helvetica" charset="0"/>
                  <a:cs typeface="MS Gothic" charset="0"/>
                </a:rPr>
                <a:t>:</a:t>
              </a:r>
              <a:endParaRPr lang="en-GB" sz="1800" b="1">
                <a:solidFill>
                  <a:srgbClr val="0066FF"/>
                </a:solidFill>
                <a:latin typeface="Helvetica" charset="0"/>
                <a:cs typeface="MS Gothic" charset="0"/>
              </a:endParaRPr>
            </a:p>
          </p:txBody>
        </p:sp>
      </p:grpSp>
      <p:sp>
        <p:nvSpPr>
          <p:cNvPr id="95248" name="Rectangle 28"/>
          <p:cNvSpPr>
            <a:spLocks noChangeArrowheads="1"/>
          </p:cNvSpPr>
          <p:nvPr/>
        </p:nvSpPr>
        <p:spPr bwMode="auto">
          <a:xfrm>
            <a:off x="1757363" y="1004888"/>
            <a:ext cx="2355850" cy="573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2025"/>
              </a:spcBef>
              <a:buClr>
                <a:srgbClr val="66FF99"/>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TW" altLang="en-US" sz="3200" b="1">
                <a:solidFill>
                  <a:srgbClr val="00FF00"/>
                </a:solidFill>
                <a:latin typeface="KaiTi" pitchFamily="49" charset="-122"/>
                <a:ea typeface="KaiTi" pitchFamily="49" charset="-122"/>
                <a:cs typeface="SimHei" charset="0"/>
              </a:rPr>
              <a:t>马</a:t>
            </a:r>
            <a:r>
              <a:rPr lang="zh-CN" altLang="en-US" sz="3200" b="1">
                <a:solidFill>
                  <a:srgbClr val="00FF00"/>
                </a:solidFill>
                <a:latin typeface="KaiTi" pitchFamily="49" charset="-122"/>
                <a:ea typeface="KaiTi" pitchFamily="49" charset="-122"/>
                <a:cs typeface="SimHei" charset="0"/>
              </a:rPr>
              <a:t>太</a:t>
            </a:r>
            <a:endParaRPr lang="en-GB" sz="3200" b="1" dirty="0">
              <a:solidFill>
                <a:srgbClr val="66FF99"/>
              </a:solidFill>
              <a:latin typeface="KaiTi" pitchFamily="49" charset="-122"/>
              <a:ea typeface="KaiTi" pitchFamily="49" charset="-122"/>
              <a:cs typeface="MS Gothic" charset="0"/>
            </a:endParaRPr>
          </a:p>
        </p:txBody>
      </p:sp>
      <p:sp>
        <p:nvSpPr>
          <p:cNvPr id="95249" name="Rectangle 29"/>
          <p:cNvSpPr>
            <a:spLocks noChangeArrowheads="1"/>
          </p:cNvSpPr>
          <p:nvPr/>
        </p:nvSpPr>
        <p:spPr bwMode="auto">
          <a:xfrm>
            <a:off x="5588000" y="1025525"/>
            <a:ext cx="2036763" cy="573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2025"/>
              </a:spcBef>
              <a:buClr>
                <a:srgbClr val="66FF99"/>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TW" altLang="en-US" sz="3200" b="1">
                <a:solidFill>
                  <a:srgbClr val="66FF99"/>
                </a:solidFill>
                <a:latin typeface="KaiTi" pitchFamily="49" charset="-122"/>
                <a:ea typeface="KaiTi" pitchFamily="49" charset="-122"/>
                <a:cs typeface="MS Gothic" charset="0"/>
              </a:rPr>
              <a:t>马可</a:t>
            </a:r>
            <a:endParaRPr lang="en-GB" sz="3200" b="1" dirty="0">
              <a:solidFill>
                <a:srgbClr val="66FF99"/>
              </a:solidFill>
              <a:latin typeface="KaiTi" pitchFamily="49" charset="-122"/>
              <a:ea typeface="KaiTi" pitchFamily="49" charset="-122"/>
              <a:cs typeface="MS Gothic" charset="0"/>
            </a:endParaRPr>
          </a:p>
        </p:txBody>
      </p:sp>
      <p:sp>
        <p:nvSpPr>
          <p:cNvPr id="95250" name="Rectangle 30"/>
          <p:cNvSpPr>
            <a:spLocks noChangeArrowheads="1"/>
          </p:cNvSpPr>
          <p:nvPr/>
        </p:nvSpPr>
        <p:spPr bwMode="auto">
          <a:xfrm>
            <a:off x="2149475" y="3692525"/>
            <a:ext cx="2035175" cy="573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2025"/>
              </a:spcBef>
              <a:buClr>
                <a:srgbClr val="66FF99"/>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3200" b="1" dirty="0">
                <a:solidFill>
                  <a:srgbClr val="00FF00"/>
                </a:solidFill>
                <a:latin typeface="KaiTi" pitchFamily="49" charset="-122"/>
                <a:ea typeface="KaiTi" pitchFamily="49" charset="-122"/>
                <a:cs typeface="SimHei" charset="0"/>
              </a:rPr>
              <a:t>路加</a:t>
            </a:r>
            <a:endParaRPr lang="en-GB" sz="3200" b="1" dirty="0">
              <a:solidFill>
                <a:srgbClr val="66FF99"/>
              </a:solidFill>
              <a:latin typeface="KaiTi" pitchFamily="49" charset="-122"/>
              <a:ea typeface="KaiTi" pitchFamily="49" charset="-122"/>
              <a:cs typeface="MS Gothic" charset="0"/>
            </a:endParaRPr>
          </a:p>
        </p:txBody>
      </p:sp>
      <p:sp>
        <p:nvSpPr>
          <p:cNvPr id="95251" name="Rectangle 31"/>
          <p:cNvSpPr>
            <a:spLocks noChangeArrowheads="1"/>
          </p:cNvSpPr>
          <p:nvPr/>
        </p:nvSpPr>
        <p:spPr bwMode="auto">
          <a:xfrm>
            <a:off x="5759450" y="3684588"/>
            <a:ext cx="1476375" cy="573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20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3200" b="1">
                <a:solidFill>
                  <a:srgbClr val="0066FF"/>
                </a:solidFill>
                <a:latin typeface="SimHei" charset="0"/>
                <a:ea typeface="SimHei" charset="0"/>
                <a:cs typeface="SimHei" charset="0"/>
              </a:rPr>
              <a:t>约翰</a:t>
            </a:r>
            <a:endParaRPr lang="en-GB" sz="3200" b="1">
              <a:solidFill>
                <a:srgbClr val="0066FF"/>
              </a:solidFill>
              <a:latin typeface="Helvetica" charset="0"/>
              <a:cs typeface="MS Gothic" charset="0"/>
            </a:endParaRPr>
          </a:p>
        </p:txBody>
      </p:sp>
      <p:sp>
        <p:nvSpPr>
          <p:cNvPr id="95252" name="Rectangle 32"/>
          <p:cNvSpPr>
            <a:spLocks noChangeArrowheads="1"/>
          </p:cNvSpPr>
          <p:nvPr/>
        </p:nvSpPr>
        <p:spPr bwMode="auto">
          <a:xfrm>
            <a:off x="2159000" y="1560513"/>
            <a:ext cx="1766888" cy="1054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lgn="ctr">
              <a:spcBef>
                <a:spcPts val="1575"/>
              </a:spcBef>
              <a:buClr>
                <a:srgbClr val="CECECE"/>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TW" altLang="en-US" sz="2500" b="1">
                <a:solidFill>
                  <a:srgbClr val="CECECE"/>
                </a:solidFill>
                <a:latin typeface="KaiTi" pitchFamily="49" charset="-122"/>
                <a:ea typeface="KaiTi" pitchFamily="49" charset="-122"/>
                <a:cs typeface="SimHei" charset="0"/>
              </a:rPr>
              <a:t>犹</a:t>
            </a:r>
            <a:r>
              <a:rPr lang="zh-CN" altLang="en-US" sz="2500" b="1">
                <a:solidFill>
                  <a:srgbClr val="CECECE"/>
                </a:solidFill>
                <a:latin typeface="KaiTi" pitchFamily="49" charset="-122"/>
                <a:ea typeface="KaiTi" pitchFamily="49" charset="-122"/>
                <a:cs typeface="SimHei" charset="0"/>
              </a:rPr>
              <a:t>太</a:t>
            </a:r>
            <a:r>
              <a:rPr lang="zh-CN" altLang="en-US" sz="2500" b="1" dirty="0">
                <a:solidFill>
                  <a:srgbClr val="CECECE"/>
                </a:solidFill>
                <a:latin typeface="KaiTi" pitchFamily="49" charset="-122"/>
                <a:ea typeface="KaiTi" pitchFamily="49" charset="-122"/>
                <a:cs typeface="SimHei" charset="0"/>
              </a:rPr>
              <a:t>人</a:t>
            </a:r>
            <a:endParaRPr lang="en-GB" altLang="ja-JP" sz="2500" b="1" dirty="0">
              <a:solidFill>
                <a:srgbClr val="CECECE"/>
              </a:solidFill>
              <a:latin typeface="KaiTi" pitchFamily="49" charset="-122"/>
              <a:ea typeface="KaiTi" pitchFamily="49" charset="-122"/>
              <a:cs typeface="MS Gothic" charset="0"/>
            </a:endParaRPr>
          </a:p>
          <a:p>
            <a:pPr algn="ctr">
              <a:spcBef>
                <a:spcPts val="1575"/>
              </a:spcBef>
              <a:buClr>
                <a:srgbClr val="CECECE"/>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endParaRPr lang="en-GB" sz="2500" b="1" dirty="0">
              <a:solidFill>
                <a:srgbClr val="CECECE"/>
              </a:solidFill>
              <a:latin typeface="Helvetica" charset="0"/>
              <a:cs typeface="MS Gothic" charset="0"/>
            </a:endParaRPr>
          </a:p>
        </p:txBody>
      </p:sp>
      <p:sp>
        <p:nvSpPr>
          <p:cNvPr id="95253" name="Rectangle 33"/>
          <p:cNvSpPr>
            <a:spLocks noChangeArrowheads="1"/>
          </p:cNvSpPr>
          <p:nvPr/>
        </p:nvSpPr>
        <p:spPr bwMode="auto">
          <a:xfrm>
            <a:off x="5899150" y="1570038"/>
            <a:ext cx="1766888" cy="465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1575"/>
              </a:spcBef>
              <a:buClr>
                <a:srgbClr val="CECECE"/>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TW" altLang="en-US" sz="2500" b="1">
                <a:solidFill>
                  <a:srgbClr val="D9D9D9"/>
                </a:solidFill>
                <a:latin typeface="KaiTi" pitchFamily="49" charset="-122"/>
                <a:ea typeface="KaiTi" pitchFamily="49" charset="-122"/>
                <a:cs typeface="SimHei" charset="0"/>
              </a:rPr>
              <a:t>罗马</a:t>
            </a:r>
            <a:r>
              <a:rPr lang="zh-CN" altLang="en-US" sz="2500" b="1">
                <a:solidFill>
                  <a:srgbClr val="D9D9D9"/>
                </a:solidFill>
                <a:latin typeface="KaiTi" pitchFamily="49" charset="-122"/>
                <a:ea typeface="KaiTi" pitchFamily="49" charset="-122"/>
                <a:cs typeface="SimHei" charset="0"/>
              </a:rPr>
              <a:t>人</a:t>
            </a:r>
            <a:endParaRPr lang="en-GB" sz="2500" b="1" dirty="0">
              <a:solidFill>
                <a:srgbClr val="CECECE"/>
              </a:solidFill>
              <a:latin typeface="KaiTi" pitchFamily="49" charset="-122"/>
              <a:ea typeface="KaiTi" pitchFamily="49" charset="-122"/>
              <a:cs typeface="MS Gothic" charset="0"/>
            </a:endParaRPr>
          </a:p>
        </p:txBody>
      </p:sp>
      <p:sp>
        <p:nvSpPr>
          <p:cNvPr id="95254" name="Rectangle 34"/>
          <p:cNvSpPr>
            <a:spLocks noChangeArrowheads="1"/>
          </p:cNvSpPr>
          <p:nvPr/>
        </p:nvSpPr>
        <p:spPr bwMode="auto">
          <a:xfrm>
            <a:off x="2462213" y="4237038"/>
            <a:ext cx="1766887" cy="465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1575"/>
              </a:spcBef>
              <a:buClr>
                <a:srgbClr val="CECECE"/>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TW" altLang="en-US" sz="2500" b="1">
                <a:solidFill>
                  <a:srgbClr val="D9D9D9"/>
                </a:solidFill>
                <a:latin typeface="KaiTi" pitchFamily="49" charset="-122"/>
                <a:ea typeface="KaiTi" pitchFamily="49" charset="-122"/>
                <a:cs typeface="SimHei" charset="0"/>
              </a:rPr>
              <a:t>希腊人</a:t>
            </a:r>
            <a:endParaRPr lang="en-GB" sz="2500" b="1" dirty="0">
              <a:solidFill>
                <a:srgbClr val="CECECE"/>
              </a:solidFill>
              <a:latin typeface="KaiTi" pitchFamily="49" charset="-122"/>
              <a:ea typeface="KaiTi" pitchFamily="49" charset="-122"/>
              <a:cs typeface="MS Gothic" charset="0"/>
            </a:endParaRPr>
          </a:p>
        </p:txBody>
      </p:sp>
      <p:sp>
        <p:nvSpPr>
          <p:cNvPr id="95255" name="Rectangle 35"/>
          <p:cNvSpPr>
            <a:spLocks noChangeArrowheads="1"/>
          </p:cNvSpPr>
          <p:nvPr/>
        </p:nvSpPr>
        <p:spPr bwMode="auto">
          <a:xfrm>
            <a:off x="5334000" y="4241800"/>
            <a:ext cx="2693988" cy="465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lgn="ctr">
              <a:spcBef>
                <a:spcPts val="157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2500" b="1">
                <a:solidFill>
                  <a:srgbClr val="0066FF"/>
                </a:solidFill>
                <a:latin typeface="SimHei" charset="0"/>
                <a:ea typeface="SimHei" charset="0"/>
                <a:cs typeface="SimHei" charset="0"/>
              </a:rPr>
              <a:t>教会</a:t>
            </a:r>
            <a:endParaRPr lang="en-GB" sz="2500" b="1">
              <a:solidFill>
                <a:srgbClr val="0066FF"/>
              </a:solidFill>
              <a:latin typeface="Helvetica" charset="0"/>
              <a:cs typeface="MS Gothic" charset="0"/>
            </a:endParaRPr>
          </a:p>
        </p:txBody>
      </p:sp>
      <p:sp>
        <p:nvSpPr>
          <p:cNvPr id="95256" name="Rectangle 36"/>
          <p:cNvSpPr>
            <a:spLocks noChangeArrowheads="1"/>
          </p:cNvSpPr>
          <p:nvPr/>
        </p:nvSpPr>
        <p:spPr bwMode="auto">
          <a:xfrm>
            <a:off x="2424113" y="2070100"/>
            <a:ext cx="1766887" cy="465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1575"/>
              </a:spcBef>
              <a:buClr>
                <a:srgbClr val="CECECE"/>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2500" b="1" dirty="0">
                <a:solidFill>
                  <a:srgbClr val="D9D9D9"/>
                </a:solidFill>
                <a:latin typeface="KaiTi" pitchFamily="49" charset="-122"/>
                <a:ea typeface="KaiTi" pitchFamily="49" charset="-122"/>
                <a:cs typeface="SimHei" charset="0"/>
              </a:rPr>
              <a:t>君王</a:t>
            </a:r>
            <a:endParaRPr lang="en-GB" sz="2500" b="1" dirty="0">
              <a:solidFill>
                <a:srgbClr val="CECECE"/>
              </a:solidFill>
              <a:latin typeface="KaiTi" pitchFamily="49" charset="-122"/>
              <a:ea typeface="KaiTi" pitchFamily="49" charset="-122"/>
              <a:cs typeface="MS Gothic" charset="0"/>
            </a:endParaRPr>
          </a:p>
        </p:txBody>
      </p:sp>
      <p:sp>
        <p:nvSpPr>
          <p:cNvPr id="95257" name="Rectangle 37"/>
          <p:cNvSpPr>
            <a:spLocks noChangeArrowheads="1"/>
          </p:cNvSpPr>
          <p:nvPr/>
        </p:nvSpPr>
        <p:spPr bwMode="auto">
          <a:xfrm>
            <a:off x="5881688" y="2065338"/>
            <a:ext cx="1766887" cy="465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1575"/>
              </a:spcBef>
              <a:buClr>
                <a:srgbClr val="CECECE"/>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TW" altLang="en-US" sz="2500" b="1">
                <a:solidFill>
                  <a:srgbClr val="D9D9D9"/>
                </a:solidFill>
                <a:latin typeface="KaiTi" pitchFamily="49" charset="-122"/>
                <a:ea typeface="KaiTi" pitchFamily="49" charset="-122"/>
                <a:cs typeface="SimHei" charset="0"/>
              </a:rPr>
              <a:t>仆</a:t>
            </a:r>
            <a:r>
              <a:rPr lang="zh-CN" altLang="en-US" sz="2500" b="1">
                <a:solidFill>
                  <a:srgbClr val="D9D9D9"/>
                </a:solidFill>
                <a:latin typeface="KaiTi" pitchFamily="49" charset="-122"/>
                <a:ea typeface="KaiTi" pitchFamily="49" charset="-122"/>
                <a:cs typeface="SimHei" charset="0"/>
              </a:rPr>
              <a:t>人</a:t>
            </a:r>
            <a:endParaRPr lang="en-GB" sz="2500" b="1" dirty="0">
              <a:solidFill>
                <a:srgbClr val="D9D9D9"/>
              </a:solidFill>
              <a:latin typeface="KaiTi" pitchFamily="49" charset="-122"/>
              <a:ea typeface="KaiTi" pitchFamily="49" charset="-122"/>
              <a:cs typeface="MS Gothic" charset="0"/>
            </a:endParaRPr>
          </a:p>
        </p:txBody>
      </p:sp>
      <p:sp>
        <p:nvSpPr>
          <p:cNvPr id="95258" name="Rectangle 38"/>
          <p:cNvSpPr>
            <a:spLocks noChangeArrowheads="1"/>
          </p:cNvSpPr>
          <p:nvPr/>
        </p:nvSpPr>
        <p:spPr bwMode="auto">
          <a:xfrm>
            <a:off x="2439988" y="4735513"/>
            <a:ext cx="1766887" cy="465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1575"/>
              </a:spcBef>
              <a:buClr>
                <a:srgbClr val="CECECE"/>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2500" b="1" dirty="0">
                <a:solidFill>
                  <a:srgbClr val="D9D9D9"/>
                </a:solidFill>
                <a:latin typeface="KaiTi" pitchFamily="49" charset="-122"/>
                <a:ea typeface="KaiTi" pitchFamily="49" charset="-122"/>
                <a:cs typeface="SimHei" charset="0"/>
              </a:rPr>
              <a:t>神子</a:t>
            </a:r>
            <a:r>
              <a:rPr lang="en-US" altLang="zh-CN" sz="2500" b="1" dirty="0">
                <a:solidFill>
                  <a:srgbClr val="D9D9D9"/>
                </a:solidFill>
                <a:latin typeface="KaiTi" pitchFamily="49" charset="-122"/>
                <a:ea typeface="KaiTi" pitchFamily="49" charset="-122"/>
                <a:cs typeface="SimHei" charset="0"/>
              </a:rPr>
              <a:t>/</a:t>
            </a:r>
            <a:r>
              <a:rPr lang="zh-CN" altLang="en-US" sz="2500" b="1" dirty="0">
                <a:solidFill>
                  <a:srgbClr val="D9D9D9"/>
                </a:solidFill>
                <a:latin typeface="KaiTi" pitchFamily="49" charset="-122"/>
                <a:ea typeface="KaiTi" pitchFamily="49" charset="-122"/>
                <a:cs typeface="SimHei" charset="0"/>
              </a:rPr>
              <a:t>人子</a:t>
            </a:r>
            <a:endParaRPr lang="en-GB" sz="2500" b="1" dirty="0">
              <a:solidFill>
                <a:srgbClr val="CECECE"/>
              </a:solidFill>
              <a:latin typeface="KaiTi" pitchFamily="49" charset="-122"/>
              <a:ea typeface="KaiTi" pitchFamily="49" charset="-122"/>
              <a:cs typeface="MS Gothic" charset="0"/>
            </a:endParaRPr>
          </a:p>
        </p:txBody>
      </p:sp>
      <p:sp>
        <p:nvSpPr>
          <p:cNvPr id="95259" name="Rectangle 39"/>
          <p:cNvSpPr>
            <a:spLocks noChangeArrowheads="1"/>
          </p:cNvSpPr>
          <p:nvPr/>
        </p:nvSpPr>
        <p:spPr bwMode="auto">
          <a:xfrm>
            <a:off x="5903913" y="4729163"/>
            <a:ext cx="1073150" cy="465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157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2500" b="1">
                <a:solidFill>
                  <a:srgbClr val="0066FF"/>
                </a:solidFill>
                <a:latin typeface="SimHei" charset="0"/>
                <a:ea typeface="SimHei" charset="0"/>
                <a:cs typeface="SimHei" charset="0"/>
              </a:rPr>
              <a:t>神</a:t>
            </a:r>
            <a:endParaRPr lang="en-GB" sz="2500" b="1">
              <a:solidFill>
                <a:srgbClr val="0066FF"/>
              </a:solidFill>
              <a:latin typeface="Helvetica" charset="0"/>
              <a:cs typeface="MS Gothic" charset="0"/>
            </a:endParaRPr>
          </a:p>
        </p:txBody>
      </p:sp>
      <p:sp>
        <p:nvSpPr>
          <p:cNvPr id="95260" name="Rectangle 40"/>
          <p:cNvSpPr>
            <a:spLocks noChangeArrowheads="1"/>
          </p:cNvSpPr>
          <p:nvPr/>
        </p:nvSpPr>
        <p:spPr bwMode="auto">
          <a:xfrm>
            <a:off x="2427288" y="2574925"/>
            <a:ext cx="1766887" cy="465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1575"/>
              </a:spcBef>
              <a:buClr>
                <a:srgbClr val="CECECE"/>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2500" b="1">
                <a:solidFill>
                  <a:srgbClr val="D9D9D9"/>
                </a:solidFill>
                <a:latin typeface="KaiTi" pitchFamily="49" charset="-122"/>
                <a:ea typeface="KaiTi" pitchFamily="49" charset="-122"/>
                <a:cs typeface="SimHei" charset="0"/>
              </a:rPr>
              <a:t>所</a:t>
            </a:r>
            <a:r>
              <a:rPr lang="zh-TW" altLang="en-US" sz="2500" b="1">
                <a:solidFill>
                  <a:srgbClr val="D9D9D9"/>
                </a:solidFill>
                <a:latin typeface="KaiTi" pitchFamily="49" charset="-122"/>
                <a:ea typeface="KaiTi" pitchFamily="49" charset="-122"/>
                <a:cs typeface="SimHei" charset="0"/>
              </a:rPr>
              <a:t>讲</a:t>
            </a:r>
            <a:endParaRPr lang="en-GB" sz="2500" b="1" dirty="0">
              <a:solidFill>
                <a:srgbClr val="D9D9D9"/>
              </a:solidFill>
              <a:latin typeface="KaiTi" pitchFamily="49" charset="-122"/>
              <a:ea typeface="KaiTi" pitchFamily="49" charset="-122"/>
              <a:cs typeface="MS Gothic" charset="0"/>
            </a:endParaRPr>
          </a:p>
        </p:txBody>
      </p:sp>
      <p:sp>
        <p:nvSpPr>
          <p:cNvPr id="95261" name="Rectangle 41"/>
          <p:cNvSpPr>
            <a:spLocks noChangeArrowheads="1"/>
          </p:cNvSpPr>
          <p:nvPr/>
        </p:nvSpPr>
        <p:spPr bwMode="auto">
          <a:xfrm>
            <a:off x="5905500" y="2584450"/>
            <a:ext cx="1154113" cy="465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1575"/>
              </a:spcBef>
              <a:buClr>
                <a:srgbClr val="FFEA18"/>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2500" b="1" dirty="0">
                <a:solidFill>
                  <a:srgbClr val="D9D9D9"/>
                </a:solidFill>
                <a:latin typeface="KaiTi" pitchFamily="49" charset="-122"/>
                <a:ea typeface="KaiTi" pitchFamily="49" charset="-122"/>
                <a:cs typeface="SimHei" charset="0"/>
              </a:rPr>
              <a:t>所做</a:t>
            </a:r>
            <a:endParaRPr lang="en-GB" sz="2500" b="1" dirty="0">
              <a:solidFill>
                <a:srgbClr val="D9D9D9"/>
              </a:solidFill>
              <a:latin typeface="KaiTi" pitchFamily="49" charset="-122"/>
              <a:ea typeface="KaiTi" pitchFamily="49" charset="-122"/>
              <a:cs typeface="MS Gothic" charset="0"/>
            </a:endParaRPr>
          </a:p>
        </p:txBody>
      </p:sp>
      <p:sp>
        <p:nvSpPr>
          <p:cNvPr id="95262" name="Rectangle 42"/>
          <p:cNvSpPr>
            <a:spLocks noChangeArrowheads="1"/>
          </p:cNvSpPr>
          <p:nvPr/>
        </p:nvSpPr>
        <p:spPr bwMode="auto">
          <a:xfrm>
            <a:off x="5872163" y="5256213"/>
            <a:ext cx="1766887" cy="465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1575"/>
              </a:spcBef>
              <a:buClr>
                <a:srgbClr val="FFEA18"/>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2500" b="1">
                <a:solidFill>
                  <a:srgbClr val="0066FF"/>
                </a:solidFill>
                <a:latin typeface="SimHei" charset="0"/>
                <a:ea typeface="SimHei" charset="0"/>
                <a:cs typeface="SimHei" charset="0"/>
              </a:rPr>
              <a:t>所认为</a:t>
            </a:r>
            <a:endParaRPr lang="en-GB" sz="2500" b="1">
              <a:solidFill>
                <a:srgbClr val="0066FF"/>
              </a:solidFill>
              <a:latin typeface="Helvetica" charset="0"/>
              <a:cs typeface="MS Gothic" charset="0"/>
            </a:endParaRPr>
          </a:p>
        </p:txBody>
      </p:sp>
      <p:sp>
        <p:nvSpPr>
          <p:cNvPr id="95263" name="Rectangle 43"/>
          <p:cNvSpPr>
            <a:spLocks noChangeArrowheads="1"/>
          </p:cNvSpPr>
          <p:nvPr/>
        </p:nvSpPr>
        <p:spPr bwMode="auto">
          <a:xfrm>
            <a:off x="2439988" y="5251450"/>
            <a:ext cx="1247775" cy="465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1575"/>
              </a:spcBef>
              <a:buClr>
                <a:srgbClr val="CECECE"/>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2500" b="1" dirty="0">
                <a:solidFill>
                  <a:srgbClr val="D9D9D9"/>
                </a:solidFill>
                <a:latin typeface="KaiTi" pitchFamily="49" charset="-122"/>
                <a:ea typeface="KaiTi" pitchFamily="49" charset="-122"/>
                <a:cs typeface="SimHei" charset="0"/>
              </a:rPr>
              <a:t>所感受</a:t>
            </a:r>
            <a:endParaRPr lang="en-GB" sz="2500" b="1" dirty="0">
              <a:solidFill>
                <a:srgbClr val="D9D9D9"/>
              </a:solidFill>
              <a:latin typeface="KaiTi" pitchFamily="49" charset="-122"/>
              <a:ea typeface="KaiTi" pitchFamily="49" charset="-122"/>
              <a:cs typeface="MS Gothic" charset="0"/>
            </a:endParaRPr>
          </a:p>
        </p:txBody>
      </p:sp>
      <p:sp>
        <p:nvSpPr>
          <p:cNvPr id="95264" name="AutoShape 44"/>
          <p:cNvSpPr>
            <a:spLocks noChangeArrowheads="1"/>
          </p:cNvSpPr>
          <p:nvPr/>
        </p:nvSpPr>
        <p:spPr bwMode="auto">
          <a:xfrm>
            <a:off x="1354138" y="3567113"/>
            <a:ext cx="3003550" cy="2487612"/>
          </a:xfrm>
          <a:prstGeom prst="roundRect">
            <a:avLst>
              <a:gd name="adj" fmla="val 16667"/>
            </a:avLst>
          </a:prstGeom>
          <a:noFill/>
          <a:ln w="76320">
            <a:solidFill>
              <a:srgbClr val="FC0128"/>
            </a:solidFill>
            <a:miter lim="800000"/>
            <a:headEnd/>
            <a:tailEnd/>
          </a:ln>
          <a:extLst>
            <a:ext uri="{909E8E84-426E-40dd-AFC4-6F175D3DCCD1}">
              <a14:hiddenFill xmlns:a14="http://schemas.microsoft.com/office/drawing/2010/main" xmlns="">
                <a:solidFill>
                  <a:srgbClr val="FFFFFF"/>
                </a:solidFill>
              </a14:hiddenFill>
            </a:ext>
          </a:extLst>
        </p:spPr>
        <p:txBody>
          <a:bodyPr wrap="none" lIns="82048" tIns="41025" rIns="82048" bIns="41025" anchor="ctr"/>
          <a:lstStyle/>
          <a:p>
            <a:endParaRPr lang="en-US">
              <a:cs typeface="MS Gothic" charset="0"/>
            </a:endParaRPr>
          </a:p>
        </p:txBody>
      </p:sp>
      <p:sp>
        <p:nvSpPr>
          <p:cNvPr id="95265" name="AutoShape 45"/>
          <p:cNvSpPr>
            <a:spLocks noChangeArrowheads="1"/>
          </p:cNvSpPr>
          <p:nvPr/>
        </p:nvSpPr>
        <p:spPr bwMode="auto">
          <a:xfrm>
            <a:off x="4748213" y="877888"/>
            <a:ext cx="3003550" cy="2486025"/>
          </a:xfrm>
          <a:prstGeom prst="roundRect">
            <a:avLst>
              <a:gd name="adj" fmla="val 16667"/>
            </a:avLst>
          </a:prstGeom>
          <a:noFill/>
          <a:ln w="76320">
            <a:solidFill>
              <a:srgbClr val="FC0128"/>
            </a:solidFill>
            <a:miter lim="800000"/>
            <a:headEnd/>
            <a:tailEnd/>
          </a:ln>
          <a:extLst>
            <a:ext uri="{909E8E84-426E-40dd-AFC4-6F175D3DCCD1}">
              <a14:hiddenFill xmlns:a14="http://schemas.microsoft.com/office/drawing/2010/main" xmlns="">
                <a:solidFill>
                  <a:srgbClr val="FFFFFF"/>
                </a:solidFill>
              </a14:hiddenFill>
            </a:ext>
          </a:extLst>
        </p:spPr>
        <p:txBody>
          <a:bodyPr wrap="none" lIns="82048" tIns="41025" rIns="82048" bIns="41025" anchor="ctr"/>
          <a:lstStyle/>
          <a:p>
            <a:endParaRPr lang="en-US">
              <a:cs typeface="MS Gothic" charset="0"/>
            </a:endParaRPr>
          </a:p>
        </p:txBody>
      </p:sp>
      <p:sp>
        <p:nvSpPr>
          <p:cNvPr id="95266" name="AutoShape 46"/>
          <p:cNvSpPr>
            <a:spLocks noChangeArrowheads="1"/>
          </p:cNvSpPr>
          <p:nvPr/>
        </p:nvSpPr>
        <p:spPr bwMode="auto">
          <a:xfrm>
            <a:off x="1365250" y="911225"/>
            <a:ext cx="3003550" cy="2487613"/>
          </a:xfrm>
          <a:prstGeom prst="roundRect">
            <a:avLst>
              <a:gd name="adj" fmla="val 16667"/>
            </a:avLst>
          </a:prstGeom>
          <a:noFill/>
          <a:ln w="76320">
            <a:solidFill>
              <a:srgbClr val="FC0128"/>
            </a:solidFill>
            <a:miter lim="800000"/>
            <a:headEnd/>
            <a:tailEnd/>
          </a:ln>
          <a:extLst>
            <a:ext uri="{909E8E84-426E-40dd-AFC4-6F175D3DCCD1}">
              <a14:hiddenFill xmlns:a14="http://schemas.microsoft.com/office/drawing/2010/main" xmlns="">
                <a:solidFill>
                  <a:srgbClr val="FFFFFF"/>
                </a:solidFill>
              </a14:hiddenFill>
            </a:ext>
          </a:extLst>
        </p:spPr>
        <p:txBody>
          <a:bodyPr wrap="none" lIns="82048" tIns="41025" rIns="82048" bIns="41025" anchor="ctr"/>
          <a:lstStyle/>
          <a:p>
            <a:endParaRPr lang="en-US">
              <a:cs typeface="MS Gothic" charset="0"/>
            </a:endParaRPr>
          </a:p>
        </p:txBody>
      </p:sp>
      <p:sp>
        <p:nvSpPr>
          <p:cNvPr id="23600" name="Line 48"/>
          <p:cNvSpPr>
            <a:spLocks noChangeShapeType="1"/>
          </p:cNvSpPr>
          <p:nvPr/>
        </p:nvSpPr>
        <p:spPr bwMode="auto">
          <a:xfrm flipH="1">
            <a:off x="3900488" y="728663"/>
            <a:ext cx="407987" cy="817562"/>
          </a:xfrm>
          <a:prstGeom prst="line">
            <a:avLst/>
          </a:prstGeom>
          <a:noFill/>
          <a:ln w="76320">
            <a:solidFill>
              <a:srgbClr val="FFFF00"/>
            </a:solidFill>
            <a:miter lim="800000"/>
            <a:headEnd/>
            <a:tailEnd type="triangle" w="med" len="med"/>
          </a:ln>
          <a:effectLst>
            <a:outerShdw dist="89605" dir="2700000" algn="ctr" rotWithShape="0">
              <a:srgbClr val="808080"/>
            </a:outerShdw>
          </a:effectLst>
        </p:spPr>
        <p:txBody>
          <a:bodyPr lIns="82048" tIns="41025" rIns="82048" bIns="41025"/>
          <a:lstStyle/>
          <a:p>
            <a:pPr>
              <a:defRPr/>
            </a:pPr>
            <a:endParaRPr lang="en-US">
              <a:latin typeface="Times New Roman" pitchFamily="18" charset="0"/>
              <a:ea typeface="MS PGothic" pitchFamily="34" charset="-128"/>
              <a:cs typeface="+mn-cs"/>
            </a:endParaRPr>
          </a:p>
        </p:txBody>
      </p:sp>
      <p:sp>
        <p:nvSpPr>
          <p:cNvPr id="23601" name="Line 49"/>
          <p:cNvSpPr>
            <a:spLocks noChangeShapeType="1"/>
          </p:cNvSpPr>
          <p:nvPr/>
        </p:nvSpPr>
        <p:spPr bwMode="auto">
          <a:xfrm flipH="1">
            <a:off x="3946525" y="728663"/>
            <a:ext cx="604838" cy="3182937"/>
          </a:xfrm>
          <a:prstGeom prst="line">
            <a:avLst/>
          </a:prstGeom>
          <a:noFill/>
          <a:ln w="76320">
            <a:solidFill>
              <a:srgbClr val="FFFF00"/>
            </a:solidFill>
            <a:miter lim="800000"/>
            <a:headEnd/>
            <a:tailEnd type="triangle" w="med" len="med"/>
          </a:ln>
          <a:effectLst>
            <a:outerShdw dist="89605" dir="2700000" algn="ctr" rotWithShape="0">
              <a:srgbClr val="808080"/>
            </a:outerShdw>
          </a:effectLst>
        </p:spPr>
        <p:txBody>
          <a:bodyPr lIns="82048" tIns="41025" rIns="82048" bIns="41025"/>
          <a:lstStyle/>
          <a:p>
            <a:pPr>
              <a:defRPr/>
            </a:pPr>
            <a:endParaRPr lang="en-US">
              <a:latin typeface="Times New Roman" pitchFamily="18" charset="0"/>
              <a:ea typeface="MS PGothic" pitchFamily="34" charset="-128"/>
              <a:cs typeface="+mn-cs"/>
            </a:endParaRPr>
          </a:p>
        </p:txBody>
      </p:sp>
      <p:sp>
        <p:nvSpPr>
          <p:cNvPr id="23602" name="Line 50"/>
          <p:cNvSpPr>
            <a:spLocks noChangeShapeType="1"/>
          </p:cNvSpPr>
          <p:nvPr/>
        </p:nvSpPr>
        <p:spPr bwMode="auto">
          <a:xfrm>
            <a:off x="4767263" y="739775"/>
            <a:ext cx="150812" cy="806450"/>
          </a:xfrm>
          <a:prstGeom prst="line">
            <a:avLst/>
          </a:prstGeom>
          <a:noFill/>
          <a:ln w="76320">
            <a:solidFill>
              <a:srgbClr val="FFFF00"/>
            </a:solidFill>
            <a:miter lim="800000"/>
            <a:headEnd/>
            <a:tailEnd type="triangle" w="med" len="med"/>
          </a:ln>
          <a:effectLst>
            <a:outerShdw dist="89605" dir="2700000" algn="ctr" rotWithShape="0">
              <a:srgbClr val="808080"/>
            </a:outerShdw>
          </a:effectLst>
        </p:spPr>
        <p:txBody>
          <a:bodyPr lIns="82048" tIns="41025" rIns="82048" bIns="41025"/>
          <a:lstStyle/>
          <a:p>
            <a:pPr>
              <a:defRPr/>
            </a:pPr>
            <a:endParaRPr lang="en-US">
              <a:latin typeface="Times New Roman" pitchFamily="18" charset="0"/>
              <a:ea typeface="MS PGothic" pitchFamily="34" charset="-128"/>
              <a:cs typeface="+mn-cs"/>
            </a:endParaRPr>
          </a:p>
        </p:txBody>
      </p:sp>
      <p:sp>
        <p:nvSpPr>
          <p:cNvPr id="95270" name="Text Box 51"/>
          <p:cNvSpPr txBox="1">
            <a:spLocks noChangeArrowheads="1"/>
          </p:cNvSpPr>
          <p:nvPr/>
        </p:nvSpPr>
        <p:spPr bwMode="auto">
          <a:xfrm>
            <a:off x="8747125" y="6350"/>
            <a:ext cx="230188" cy="357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756" tIns="41993" rIns="80756" bIns="41993" anchor="ctr">
            <a:spAutoFit/>
          </a:bodyPr>
          <a:lstStyle>
            <a:lvl1pPr>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cs typeface="ＭＳ Ｐゴシック" charset="0"/>
              </a:defRPr>
            </a:lvl1pPr>
            <a:lvl2pPr marL="742950" indent="-28575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2pPr>
            <a:lvl3pPr marL="1143000" indent="-22860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3pPr>
            <a:lvl4pPr marL="1600200" indent="-22860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4pPr>
            <a:lvl5pPr marL="2057400" indent="-22860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9pPr>
          </a:lstStyle>
          <a:p>
            <a:pPr algn="ctr" eaLnBrk="1" hangingPunct="1">
              <a:spcBef>
                <a:spcPts val="1125"/>
              </a:spcBef>
              <a:buClr>
                <a:srgbClr val="FFA27C"/>
              </a:buClr>
            </a:pPr>
            <a:r>
              <a:rPr lang="en-GB" sz="1800">
                <a:solidFill>
                  <a:srgbClr val="FFA27C"/>
                </a:solidFill>
                <a:latin typeface="Comic Sans MS" charset="0"/>
                <a:cs typeface="MS Gothic" charset="0"/>
              </a:rPr>
              <a:t> </a:t>
            </a:r>
          </a:p>
        </p:txBody>
      </p:sp>
      <p:sp>
        <p:nvSpPr>
          <p:cNvPr id="23604" name="Text Box 52"/>
          <p:cNvSpPr txBox="1">
            <a:spLocks noChangeArrowheads="1"/>
          </p:cNvSpPr>
          <p:nvPr/>
        </p:nvSpPr>
        <p:spPr bwMode="auto">
          <a:xfrm>
            <a:off x="5410200" y="3429000"/>
            <a:ext cx="1771650" cy="2398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0756" tIns="41993" rIns="80756" bIns="41993">
            <a:spAutoFit/>
          </a:bodyPr>
          <a:lstStyle>
            <a:lvl1pPr>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cs typeface="ＭＳ Ｐゴシック" charset="0"/>
              </a:defRPr>
            </a:lvl1pPr>
            <a:lvl2pPr marL="742950" indent="-28575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2pPr>
            <a:lvl3pPr marL="1143000" indent="-22860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3pPr>
            <a:lvl4pPr marL="1600200" indent="-22860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4pPr>
            <a:lvl5pPr marL="2057400" indent="-22860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9pPr>
          </a:lstStyle>
          <a:p>
            <a:pPr algn="ctr" eaLnBrk="1" hangingPunct="1">
              <a:spcBef>
                <a:spcPts val="9475"/>
              </a:spcBef>
              <a:buClr>
                <a:srgbClr val="FFEA18"/>
              </a:buClr>
            </a:pPr>
            <a:r>
              <a:rPr lang="en-GB" sz="15200" b="1">
                <a:solidFill>
                  <a:srgbClr val="FFEA18"/>
                </a:solidFill>
                <a:latin typeface="Times New Roman" charset="0"/>
                <a:cs typeface="MS Gothic" charset="0"/>
              </a:rPr>
              <a:t>∑</a:t>
            </a:r>
          </a:p>
        </p:txBody>
      </p:sp>
      <p:sp>
        <p:nvSpPr>
          <p:cNvPr id="95272" name="Text Box 53"/>
          <p:cNvSpPr txBox="1">
            <a:spLocks noChangeArrowheads="1"/>
          </p:cNvSpPr>
          <p:nvPr/>
        </p:nvSpPr>
        <p:spPr bwMode="auto">
          <a:xfrm>
            <a:off x="8704263" y="6118225"/>
            <a:ext cx="166687" cy="323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2048" tIns="41025" rIns="82048" bIns="41025"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US">
              <a:latin typeface="Times New Roman" charset="0"/>
              <a:cs typeface="MS Gothic" charset="0"/>
            </a:endParaRPr>
          </a:p>
        </p:txBody>
      </p:sp>
      <p:sp>
        <p:nvSpPr>
          <p:cNvPr id="95273" name="Text Box 54"/>
          <p:cNvSpPr txBox="1">
            <a:spLocks noChangeArrowheads="1"/>
          </p:cNvSpPr>
          <p:nvPr/>
        </p:nvSpPr>
        <p:spPr bwMode="auto">
          <a:xfrm>
            <a:off x="8358188" y="6542088"/>
            <a:ext cx="301625" cy="219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756" tIns="41993" rIns="80756" bIns="41993" anchor="ctr">
            <a:spAutoFit/>
          </a:bodyPr>
          <a:lstStyle>
            <a:lvl1pPr>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cs typeface="ＭＳ Ｐゴシック" charset="0"/>
              </a:defRPr>
            </a:lvl1pPr>
            <a:lvl2pPr marL="742950" indent="-28575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2pPr>
            <a:lvl3pPr marL="1143000" indent="-22860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3pPr>
            <a:lvl4pPr marL="1600200" indent="-22860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4pPr>
            <a:lvl5pPr marL="2057400" indent="-22860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9pPr>
          </a:lstStyle>
          <a:p>
            <a:pPr algn="ctr" eaLnBrk="1" hangingPunct="1">
              <a:spcBef>
                <a:spcPts val="563"/>
              </a:spcBef>
              <a:buClr>
                <a:srgbClr val="FFFFFF"/>
              </a:buClr>
            </a:pPr>
            <a:r>
              <a:rPr lang="en-GB" sz="900" b="1">
                <a:solidFill>
                  <a:srgbClr val="FFFFFF"/>
                </a:solidFill>
                <a:latin typeface="Comic Sans MS" charset="0"/>
                <a:cs typeface="MS Gothic" charset="0"/>
              </a:rPr>
              <a:t>21</a:t>
            </a:r>
          </a:p>
        </p:txBody>
      </p:sp>
      <p:sp>
        <p:nvSpPr>
          <p:cNvPr id="95274" name="Text Box 55"/>
          <p:cNvSpPr txBox="1">
            <a:spLocks noChangeArrowheads="1"/>
          </p:cNvSpPr>
          <p:nvPr/>
        </p:nvSpPr>
        <p:spPr bwMode="auto">
          <a:xfrm>
            <a:off x="8705850" y="6488113"/>
            <a:ext cx="269875" cy="295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756" tIns="41993" rIns="80756" bIns="41993" anchor="ctr">
            <a:spAutoFit/>
          </a:bodyPr>
          <a:lstStyle>
            <a:lvl1pPr>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cs typeface="ＭＳ Ｐゴシック" charset="0"/>
              </a:defRPr>
            </a:lvl1pPr>
            <a:lvl2pPr marL="742950" indent="-28575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2pPr>
            <a:lvl3pPr marL="1143000" indent="-22860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3pPr>
            <a:lvl4pPr marL="1600200" indent="-22860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4pPr>
            <a:lvl5pPr marL="2057400" indent="-22860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9pPr>
          </a:lstStyle>
          <a:p>
            <a:pPr algn="ctr" eaLnBrk="1" hangingPunct="1">
              <a:spcBef>
                <a:spcPts val="900"/>
              </a:spcBef>
              <a:buClr>
                <a:srgbClr val="FFFFFF"/>
              </a:buClr>
            </a:pPr>
            <a:r>
              <a:rPr lang="en-GB" sz="1400" b="1">
                <a:solidFill>
                  <a:srgbClr val="FFFFFF"/>
                </a:solidFill>
                <a:latin typeface="Comic Sans MS" charset="0"/>
                <a:cs typeface="MS Gothic" charset="0"/>
              </a:rPr>
              <a:t>1</a:t>
            </a:r>
          </a:p>
        </p:txBody>
      </p:sp>
      <p:sp>
        <p:nvSpPr>
          <p:cNvPr id="57" name="Title 56"/>
          <p:cNvSpPr>
            <a:spLocks noGrp="1"/>
          </p:cNvSpPr>
          <p:nvPr>
            <p:ph type="title" idx="4294967295"/>
          </p:nvPr>
        </p:nvSpPr>
        <p:spPr>
          <a:xfrm>
            <a:off x="0" y="228600"/>
            <a:ext cx="8229600" cy="609600"/>
          </a:xfrm>
          <a:prstGeom prst="rect">
            <a:avLst/>
          </a:prstGeom>
        </p:spPr>
        <p:txBody>
          <a:bodyPr/>
          <a:lstStyle/>
          <a:p>
            <a:pPr>
              <a:defRPr/>
            </a:pPr>
            <a:r>
              <a:rPr lang="zh-TW" altLang="en-US" sz="3200" b="1">
                <a:solidFill>
                  <a:srgbClr val="FFFF00"/>
                </a:solidFill>
                <a:latin typeface="KaiTi" pitchFamily="49" charset="-122"/>
                <a:ea typeface="KaiTi" pitchFamily="49" charset="-122"/>
                <a:cs typeface="SimHei" charset="0"/>
              </a:rPr>
              <a:t>对观</a:t>
            </a:r>
            <a:r>
              <a:rPr lang="zh-CN" altLang="en-US" sz="3200" b="1">
                <a:solidFill>
                  <a:srgbClr val="FFFF00"/>
                </a:solidFill>
                <a:latin typeface="KaiTi" pitchFamily="49" charset="-122"/>
                <a:ea typeface="KaiTi" pitchFamily="49" charset="-122"/>
                <a:cs typeface="SimHei" charset="0"/>
              </a:rPr>
              <a:t>福音</a:t>
            </a:r>
            <a:r>
              <a:rPr lang="zh-TW" altLang="en-US" sz="3200" b="1">
                <a:solidFill>
                  <a:srgbClr val="FFFF00"/>
                </a:solidFill>
                <a:latin typeface="KaiTi" pitchFamily="49" charset="-122"/>
                <a:ea typeface="KaiTi" pitchFamily="49" charset="-122"/>
                <a:cs typeface="SimHei" charset="0"/>
              </a:rPr>
              <a:t>书</a:t>
            </a:r>
            <a:r>
              <a:rPr lang="en-US" altLang="ja-JP" sz="3200" b="1">
                <a:solidFill>
                  <a:srgbClr val="FAFD00"/>
                </a:solidFill>
                <a:latin typeface="KaiTi" pitchFamily="49" charset="-122"/>
                <a:ea typeface="KaiTi" pitchFamily="49" charset="-122"/>
                <a:cs typeface="ＭＳ Ｐゴシック" charset="0"/>
              </a:rPr>
              <a:t>: </a:t>
            </a:r>
            <a:r>
              <a:rPr lang="en-US" altLang="ja-JP" sz="3200" b="1" dirty="0">
                <a:solidFill>
                  <a:srgbClr val="FAFD00"/>
                </a:solidFill>
                <a:latin typeface="KaiTi" pitchFamily="49" charset="-122"/>
                <a:ea typeface="KaiTi" pitchFamily="49" charset="-122"/>
                <a:cs typeface="ＭＳ Ｐゴシック" charset="0"/>
              </a:rPr>
              <a:t>“</a:t>
            </a:r>
            <a:r>
              <a:rPr lang="zh-CN" altLang="en-US" sz="3200" b="1" dirty="0">
                <a:solidFill>
                  <a:srgbClr val="FFFF00"/>
                </a:solidFill>
                <a:latin typeface="KaiTi" pitchFamily="49" charset="-122"/>
                <a:ea typeface="KaiTi" pitchFamily="49" charset="-122"/>
                <a:cs typeface="SimHei" charset="0"/>
              </a:rPr>
              <a:t>共同参考</a:t>
            </a:r>
            <a:r>
              <a:rPr lang="en-US" altLang="ja-JP" sz="3200" b="1" dirty="0">
                <a:solidFill>
                  <a:srgbClr val="FAFD00"/>
                </a:solidFill>
                <a:latin typeface="KaiTi" pitchFamily="49" charset="-122"/>
                <a:ea typeface="KaiTi" pitchFamily="49" charset="-122"/>
                <a:cs typeface="ＭＳ Ｐゴシック" charset="0"/>
              </a:rPr>
              <a:t>”</a:t>
            </a:r>
            <a:endParaRPr lang="en-US" sz="3200" b="1" dirty="0">
              <a:latin typeface="KaiTi" pitchFamily="49" charset="-122"/>
              <a:ea typeface="KaiTi" pitchFamily="49" charset="-122"/>
              <a:cs typeface="ＭＳ Ｐゴシック" charset="0"/>
            </a:endParaRPr>
          </a:p>
        </p:txBody>
      </p:sp>
      <p:sp>
        <p:nvSpPr>
          <p:cNvPr id="58" name="TextBox 57"/>
          <p:cNvSpPr txBox="1"/>
          <p:nvPr/>
        </p:nvSpPr>
        <p:spPr>
          <a:xfrm>
            <a:off x="8610600" y="0"/>
            <a:ext cx="527050" cy="461963"/>
          </a:xfrm>
          <a:prstGeom prst="rect">
            <a:avLst/>
          </a:prstGeom>
          <a:noFill/>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a:solidFill>
                  <a:schemeClr val="bg1"/>
                </a:solidFill>
                <a:effectLst>
                  <a:outerShdw blurRad="38100" dist="38100" dir="2700000" algn="tl">
                    <a:srgbClr val="EEECE1"/>
                  </a:outerShdw>
                </a:effectLst>
                <a:latin typeface="Arial" charset="0"/>
                <a:cs typeface="Arial" charset="0"/>
              </a:rPr>
              <a:t>52</a:t>
            </a:r>
          </a:p>
        </p:txBody>
      </p:sp>
    </p:spTree>
    <p:extLst>
      <p:ext uri="{BB962C8B-B14F-4D97-AF65-F5344CB8AC3E}">
        <p14:creationId xmlns:p14="http://schemas.microsoft.com/office/powerpoint/2010/main" val="64652262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57"/>
                                        </p:tgtEl>
                                        <p:attrNameLst>
                                          <p:attrName>style.visibility</p:attrName>
                                        </p:attrNameLst>
                                      </p:cBhvr>
                                      <p:to>
                                        <p:strVal val="visible"/>
                                      </p:to>
                                    </p:set>
                                    <p:anim calcmode="lin" valueType="num">
                                      <p:cBhvr>
                                        <p:cTn id="7" dur="500" fill="hold"/>
                                        <p:tgtEl>
                                          <p:spTgt spid="5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57"/>
                                        </p:tgtEl>
                                        <p:attrNameLst>
                                          <p:attrName>ppt_y</p:attrName>
                                        </p:attrNameLst>
                                      </p:cBhvr>
                                      <p:tavLst>
                                        <p:tav tm="0">
                                          <p:val>
                                            <p:strVal val="#ppt_y"/>
                                          </p:val>
                                        </p:tav>
                                        <p:tav tm="100000">
                                          <p:val>
                                            <p:strVal val="#ppt_y"/>
                                          </p:val>
                                        </p:tav>
                                      </p:tavLst>
                                    </p:anim>
                                    <p:anim calcmode="lin" valueType="num">
                                      <p:cBhvr>
                                        <p:cTn id="9" dur="500" fill="hold"/>
                                        <p:tgtEl>
                                          <p:spTgt spid="5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5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57"/>
                                        </p:tgtEl>
                                      </p:cBhvr>
                                    </p:animEffect>
                                  </p:childTnLst>
                                </p:cTn>
                              </p:par>
                            </p:childTnLst>
                          </p:cTn>
                        </p:par>
                        <p:par>
                          <p:cTn id="12" fill="hold" nodeType="afterGroup">
                            <p:stCondLst>
                              <p:cond delay="1050"/>
                            </p:stCondLst>
                            <p:childTnLst>
                              <p:par>
                                <p:cTn id="13" presetID="22" presetClass="entr" presetSubtype="1" fill="hold" nodeType="afterEffect">
                                  <p:stCondLst>
                                    <p:cond delay="0"/>
                                  </p:stCondLst>
                                  <p:childTnLst>
                                    <p:set>
                                      <p:cBhvr>
                                        <p:cTn id="14" dur="1" fill="hold">
                                          <p:stCondLst>
                                            <p:cond delay="0"/>
                                          </p:stCondLst>
                                        </p:cTn>
                                        <p:tgtEl>
                                          <p:spTgt spid="23600"/>
                                        </p:tgtEl>
                                        <p:attrNameLst>
                                          <p:attrName>style.visibility</p:attrName>
                                        </p:attrNameLst>
                                      </p:cBhvr>
                                      <p:to>
                                        <p:strVal val="visible"/>
                                      </p:to>
                                    </p:set>
                                    <p:animEffect transition="in" filter="wipe(up)">
                                      <p:cBhvr>
                                        <p:cTn id="15" dur="500"/>
                                        <p:tgtEl>
                                          <p:spTgt spid="23600"/>
                                        </p:tgtEl>
                                      </p:cBhvr>
                                    </p:animEffect>
                                  </p:childTnLst>
                                </p:cTn>
                              </p:par>
                            </p:childTnLst>
                          </p:cTn>
                        </p:par>
                        <p:par>
                          <p:cTn id="16" fill="hold" nodeType="afterGroup">
                            <p:stCondLst>
                              <p:cond delay="1550"/>
                            </p:stCondLst>
                            <p:childTnLst>
                              <p:par>
                                <p:cTn id="17" presetID="22" presetClass="entr" presetSubtype="1" fill="hold" nodeType="afterEffect">
                                  <p:stCondLst>
                                    <p:cond delay="0"/>
                                  </p:stCondLst>
                                  <p:childTnLst>
                                    <p:set>
                                      <p:cBhvr>
                                        <p:cTn id="18" dur="1" fill="hold">
                                          <p:stCondLst>
                                            <p:cond delay="0"/>
                                          </p:stCondLst>
                                        </p:cTn>
                                        <p:tgtEl>
                                          <p:spTgt spid="23601"/>
                                        </p:tgtEl>
                                        <p:attrNameLst>
                                          <p:attrName>style.visibility</p:attrName>
                                        </p:attrNameLst>
                                      </p:cBhvr>
                                      <p:to>
                                        <p:strVal val="visible"/>
                                      </p:to>
                                    </p:set>
                                    <p:animEffect transition="in" filter="wipe(up)">
                                      <p:cBhvr>
                                        <p:cTn id="19" dur="500"/>
                                        <p:tgtEl>
                                          <p:spTgt spid="23601"/>
                                        </p:tgtEl>
                                      </p:cBhvr>
                                    </p:animEffect>
                                  </p:childTnLst>
                                </p:cTn>
                              </p:par>
                            </p:childTnLst>
                          </p:cTn>
                        </p:par>
                        <p:par>
                          <p:cTn id="20" fill="hold" nodeType="afterGroup">
                            <p:stCondLst>
                              <p:cond delay="2050"/>
                            </p:stCondLst>
                            <p:childTnLst>
                              <p:par>
                                <p:cTn id="21" presetID="22" presetClass="entr" presetSubtype="1" fill="hold" nodeType="afterEffect">
                                  <p:stCondLst>
                                    <p:cond delay="0"/>
                                  </p:stCondLst>
                                  <p:childTnLst>
                                    <p:set>
                                      <p:cBhvr>
                                        <p:cTn id="22" dur="1" fill="hold">
                                          <p:stCondLst>
                                            <p:cond delay="0"/>
                                          </p:stCondLst>
                                        </p:cTn>
                                        <p:tgtEl>
                                          <p:spTgt spid="23602"/>
                                        </p:tgtEl>
                                        <p:attrNameLst>
                                          <p:attrName>style.visibility</p:attrName>
                                        </p:attrNameLst>
                                      </p:cBhvr>
                                      <p:to>
                                        <p:strVal val="visible"/>
                                      </p:to>
                                    </p:set>
                                    <p:animEffect transition="in" filter="wipe(up)">
                                      <p:cBhvr>
                                        <p:cTn id="23" dur="500"/>
                                        <p:tgtEl>
                                          <p:spTgt spid="23602"/>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3" presetClass="entr" presetSubtype="528" fill="hold" nodeType="clickEffect">
                                  <p:stCondLst>
                                    <p:cond delay="0"/>
                                  </p:stCondLst>
                                  <p:childTnLst>
                                    <p:set>
                                      <p:cBhvr>
                                        <p:cTn id="27" dur="1" fill="hold">
                                          <p:stCondLst>
                                            <p:cond delay="0"/>
                                          </p:stCondLst>
                                        </p:cTn>
                                        <p:tgtEl>
                                          <p:spTgt spid="23604"/>
                                        </p:tgtEl>
                                        <p:attrNameLst>
                                          <p:attrName>style.visibility</p:attrName>
                                        </p:attrNameLst>
                                      </p:cBhvr>
                                      <p:to>
                                        <p:strVal val="visible"/>
                                      </p:to>
                                    </p:set>
                                    <p:anim calcmode="lin" valueType="num">
                                      <p:cBhvr>
                                        <p:cTn id="28" dur="500" fill="hold"/>
                                        <p:tgtEl>
                                          <p:spTgt spid="23604"/>
                                        </p:tgtEl>
                                        <p:attrNameLst>
                                          <p:attrName>ppt_w</p:attrName>
                                        </p:attrNameLst>
                                      </p:cBhvr>
                                      <p:tavLst>
                                        <p:tav tm="100000">
                                          <p:val>
                                            <p:fltVal val="0"/>
                                          </p:val>
                                        </p:tav>
                                        <p:tav>
                                          <p:val>
                                            <p:strVal val="#ppt_w"/>
                                          </p:val>
                                        </p:tav>
                                      </p:tavLst>
                                    </p:anim>
                                    <p:anim calcmode="lin" valueType="num">
                                      <p:cBhvr>
                                        <p:cTn id="29" dur="500" fill="hold"/>
                                        <p:tgtEl>
                                          <p:spTgt spid="23604"/>
                                        </p:tgtEl>
                                        <p:attrNameLst>
                                          <p:attrName>ppt_h</p:attrName>
                                        </p:attrNameLst>
                                      </p:cBhvr>
                                      <p:tavLst>
                                        <p:tav tm="100000">
                                          <p:val>
                                            <p:fltVal val="0"/>
                                          </p:val>
                                        </p:tav>
                                        <p:tav>
                                          <p:val>
                                            <p:strVal val="#ppt_h"/>
                                          </p:val>
                                        </p:tav>
                                      </p:tavLst>
                                    </p:anim>
                                    <p:anim calcmode="lin" valueType="num">
                                      <p:cBhvr>
                                        <p:cTn id="30" dur="500" fill="hold"/>
                                        <p:tgtEl>
                                          <p:spTgt spid="23604"/>
                                        </p:tgtEl>
                                        <p:attrNameLst>
                                          <p:attrName>ppt_x</p:attrName>
                                        </p:attrNameLst>
                                      </p:cBhvr>
                                      <p:tavLst>
                                        <p:tav tm="100000">
                                          <p:val>
                                            <p:fltVal val="0.5"/>
                                          </p:val>
                                        </p:tav>
                                        <p:tav>
                                          <p:val>
                                            <p:strVal val="#ppt_x"/>
                                          </p:val>
                                        </p:tav>
                                      </p:tavLst>
                                    </p:anim>
                                    <p:anim calcmode="lin" valueType="num">
                                      <p:cBhvr>
                                        <p:cTn id="31" dur="500" fill="hold"/>
                                        <p:tgtEl>
                                          <p:spTgt spid="23604"/>
                                        </p:tgtEl>
                                        <p:attrNameLst>
                                          <p:attrName>ppt_y</p:attrName>
                                        </p:attrNameLst>
                                      </p:cBhvr>
                                      <p:tavLst>
                                        <p:tav tm="100000">
                                          <p:val>
                                            <p:fltVal val="0.5"/>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44488" y="231775"/>
            <a:ext cx="8401050" cy="6402388"/>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pic>
      <p:sp>
        <p:nvSpPr>
          <p:cNvPr id="97282" name="Rectangle 2"/>
          <p:cNvSpPr>
            <a:spLocks noChangeArrowheads="1"/>
          </p:cNvSpPr>
          <p:nvPr/>
        </p:nvSpPr>
        <p:spPr bwMode="auto">
          <a:xfrm>
            <a:off x="153988" y="6554788"/>
            <a:ext cx="1322387" cy="212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2048" tIns="41025" rIns="82048" bIns="41025" anchor="ctr"/>
          <a:lstStyle/>
          <a:p>
            <a:endParaRPr lang="en-US">
              <a:cs typeface="MS Gothic" charset="0"/>
            </a:endParaRPr>
          </a:p>
        </p:txBody>
      </p:sp>
      <p:sp>
        <p:nvSpPr>
          <p:cNvPr id="97283" name="Rectangle 3"/>
          <p:cNvSpPr>
            <a:spLocks noChangeArrowheads="1"/>
          </p:cNvSpPr>
          <p:nvPr/>
        </p:nvSpPr>
        <p:spPr bwMode="auto">
          <a:xfrm>
            <a:off x="1139825" y="762000"/>
            <a:ext cx="6802438" cy="5454650"/>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82048" tIns="41025" rIns="82048" bIns="41025" anchor="ctr"/>
          <a:lstStyle/>
          <a:p>
            <a:endParaRPr lang="en-US">
              <a:cs typeface="MS Gothic" charset="0"/>
            </a:endParaRPr>
          </a:p>
        </p:txBody>
      </p:sp>
      <p:sp>
        <p:nvSpPr>
          <p:cNvPr id="97284" name="AutoShape 4"/>
          <p:cNvSpPr>
            <a:spLocks noChangeArrowheads="1"/>
          </p:cNvSpPr>
          <p:nvPr/>
        </p:nvSpPr>
        <p:spPr bwMode="auto">
          <a:xfrm>
            <a:off x="4725988" y="889000"/>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endParaRPr lang="en-US">
              <a:cs typeface="MS Gothic" charset="0"/>
            </a:endParaRPr>
          </a:p>
        </p:txBody>
      </p:sp>
      <p:sp>
        <p:nvSpPr>
          <p:cNvPr id="97285" name="AutoShape 5"/>
          <p:cNvSpPr>
            <a:spLocks noChangeArrowheads="1"/>
          </p:cNvSpPr>
          <p:nvPr/>
        </p:nvSpPr>
        <p:spPr bwMode="auto">
          <a:xfrm>
            <a:off x="1339850" y="3565525"/>
            <a:ext cx="3001963"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endParaRPr lang="en-US">
              <a:cs typeface="MS Gothic" charset="0"/>
            </a:endParaRPr>
          </a:p>
        </p:txBody>
      </p:sp>
      <p:sp>
        <p:nvSpPr>
          <p:cNvPr id="97286" name="AutoShape 6"/>
          <p:cNvSpPr>
            <a:spLocks noChangeArrowheads="1"/>
          </p:cNvSpPr>
          <p:nvPr/>
        </p:nvSpPr>
        <p:spPr bwMode="auto">
          <a:xfrm>
            <a:off x="4724400" y="3544888"/>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endParaRPr lang="en-US">
              <a:cs typeface="MS Gothic" charset="0"/>
            </a:endParaRPr>
          </a:p>
        </p:txBody>
      </p:sp>
      <p:sp>
        <p:nvSpPr>
          <p:cNvPr id="97287" name="AutoShape 7"/>
          <p:cNvSpPr>
            <a:spLocks noChangeArrowheads="1"/>
          </p:cNvSpPr>
          <p:nvPr/>
        </p:nvSpPr>
        <p:spPr bwMode="auto">
          <a:xfrm>
            <a:off x="1338263" y="882650"/>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endParaRPr lang="en-US">
              <a:cs typeface="MS Gothic" charset="0"/>
            </a:endParaRPr>
          </a:p>
        </p:txBody>
      </p:sp>
      <p:sp>
        <p:nvSpPr>
          <p:cNvPr id="25" name="Oval 24"/>
          <p:cNvSpPr>
            <a:spLocks noChangeArrowheads="1"/>
          </p:cNvSpPr>
          <p:nvPr/>
        </p:nvSpPr>
        <p:spPr bwMode="auto">
          <a:xfrm rot="2177326">
            <a:off x="1054100" y="652463"/>
            <a:ext cx="4419600" cy="4325937"/>
          </a:xfrm>
          <a:prstGeom prst="ellipse">
            <a:avLst/>
          </a:prstGeom>
          <a:solidFill>
            <a:srgbClr val="660066">
              <a:alpha val="58823"/>
            </a:srgbClr>
          </a:solidFill>
          <a:ln w="76200">
            <a:solidFill>
              <a:schemeClr val="bg1"/>
            </a:solidFill>
            <a:round/>
            <a:headEnd/>
            <a:tailEnd/>
          </a:ln>
        </p:spPr>
        <p:txBody>
          <a:bodyPr/>
          <a:lstStyle/>
          <a:p>
            <a:pPr defTabSz="457200">
              <a:lnSpc>
                <a:spcPct val="93000"/>
              </a:lnSpc>
              <a:buClr>
                <a:srgbClr val="000000"/>
              </a:buClr>
              <a:buSzPct val="100000"/>
            </a:pPr>
            <a:endParaRPr lang="en-US">
              <a:solidFill>
                <a:schemeClr val="bg1"/>
              </a:solidFill>
              <a:cs typeface="MS Gothic" charset="0"/>
            </a:endParaRPr>
          </a:p>
        </p:txBody>
      </p:sp>
      <p:sp>
        <p:nvSpPr>
          <p:cNvPr id="41" name="Oval 40"/>
          <p:cNvSpPr>
            <a:spLocks noChangeArrowheads="1"/>
          </p:cNvSpPr>
          <p:nvPr/>
        </p:nvSpPr>
        <p:spPr bwMode="auto">
          <a:xfrm rot="18597337">
            <a:off x="4968875" y="2646363"/>
            <a:ext cx="3290887" cy="4243388"/>
          </a:xfrm>
          <a:prstGeom prst="ellipse">
            <a:avLst/>
          </a:prstGeom>
          <a:solidFill>
            <a:srgbClr val="000000">
              <a:alpha val="54901"/>
            </a:srgbClr>
          </a:solidFill>
          <a:ln w="76200">
            <a:solidFill>
              <a:srgbClr val="FFFFFF"/>
            </a:solidFill>
            <a:round/>
            <a:headEnd/>
            <a:tailEnd/>
          </a:ln>
        </p:spPr>
        <p:txBody>
          <a:bodyPr/>
          <a:lstStyle/>
          <a:p>
            <a:pPr marL="0" marR="0" lvl="0" indent="0" defTabSz="457200" eaLnBrk="1" fontAlgn="auto" latinLnBrk="0" hangingPunct="1">
              <a:lnSpc>
                <a:spcPct val="93000"/>
              </a:lnSpc>
              <a:spcBef>
                <a:spcPts val="0"/>
              </a:spcBef>
              <a:spcAft>
                <a:spcPts val="0"/>
              </a:spcAft>
              <a:buClr>
                <a:srgbClr val="000000"/>
              </a:buClr>
              <a:buSzPct val="100000"/>
              <a:buFont typeface="Times New Roman" charset="0"/>
              <a:buNone/>
              <a:tabLst/>
              <a:defRPr/>
            </a:pPr>
            <a:endParaRPr kumimoji="0" lang="en-US" sz="1800" b="0" i="0" u="none" strike="noStrike" kern="0" cap="none" spc="0" normalizeH="0" baseline="0" noProof="0">
              <a:ln>
                <a:noFill/>
              </a:ln>
              <a:solidFill>
                <a:srgbClr val="FFFFFF"/>
              </a:solidFill>
              <a:effectLst>
                <a:outerShdw blurRad="38100" dist="38100" dir="2700000" algn="tl">
                  <a:srgbClr val="000000">
                    <a:alpha val="43137"/>
                  </a:srgbClr>
                </a:outerShdw>
              </a:effectLst>
              <a:uLnTx/>
              <a:uFillTx/>
              <a:latin typeface="Times New Roman" charset="0"/>
              <a:ea typeface="MS Gothic" charset="0"/>
              <a:cs typeface="MS Gothic" charset="0"/>
            </a:endParaRPr>
          </a:p>
        </p:txBody>
      </p:sp>
      <p:grpSp>
        <p:nvGrpSpPr>
          <p:cNvPr id="97289" name="Group 8"/>
          <p:cNvGrpSpPr>
            <a:grpSpLocks/>
          </p:cNvGrpSpPr>
          <p:nvPr/>
        </p:nvGrpSpPr>
        <p:grpSpPr bwMode="auto">
          <a:xfrm>
            <a:off x="1412875" y="946150"/>
            <a:ext cx="3860800" cy="3332163"/>
            <a:chOff x="979" y="675"/>
            <a:chExt cx="2675" cy="2379"/>
          </a:xfrm>
        </p:grpSpPr>
        <p:sp>
          <p:nvSpPr>
            <p:cNvPr id="97312" name="Rectangle 9"/>
            <p:cNvSpPr>
              <a:spLocks noChangeArrowheads="1"/>
            </p:cNvSpPr>
            <p:nvPr/>
          </p:nvSpPr>
          <p:spPr bwMode="auto">
            <a:xfrm>
              <a:off x="3336" y="675"/>
              <a:ext cx="286" cy="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FAFD00"/>
                  </a:solidFill>
                  <a:latin typeface="Helvetica" charset="0"/>
                  <a:cs typeface="MS Gothic" charset="0"/>
                </a:rPr>
                <a:t>2</a:t>
              </a:r>
            </a:p>
          </p:txBody>
        </p:sp>
        <p:sp>
          <p:nvSpPr>
            <p:cNvPr id="97313" name="Rectangle 10"/>
            <p:cNvSpPr>
              <a:spLocks noChangeArrowheads="1"/>
            </p:cNvSpPr>
            <p:nvPr/>
          </p:nvSpPr>
          <p:spPr bwMode="auto">
            <a:xfrm>
              <a:off x="989" y="2598"/>
              <a:ext cx="286" cy="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FAFD00"/>
                  </a:solidFill>
                  <a:latin typeface="Helvetica" charset="0"/>
                  <a:cs typeface="MS Gothic" charset="0"/>
                </a:rPr>
                <a:t>3</a:t>
              </a:r>
            </a:p>
          </p:txBody>
        </p:sp>
        <p:sp>
          <p:nvSpPr>
            <p:cNvPr id="97314" name="Rectangle 11"/>
            <p:cNvSpPr>
              <a:spLocks noChangeArrowheads="1"/>
            </p:cNvSpPr>
            <p:nvPr/>
          </p:nvSpPr>
          <p:spPr bwMode="auto">
            <a:xfrm>
              <a:off x="3368" y="2587"/>
              <a:ext cx="286" cy="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FAFD00"/>
                  </a:solidFill>
                  <a:latin typeface="Helvetica" charset="0"/>
                  <a:cs typeface="MS Gothic" charset="0"/>
                </a:rPr>
                <a:t>4</a:t>
              </a:r>
            </a:p>
          </p:txBody>
        </p:sp>
        <p:sp>
          <p:nvSpPr>
            <p:cNvPr id="97315" name="Rectangle 12"/>
            <p:cNvSpPr>
              <a:spLocks noChangeArrowheads="1"/>
            </p:cNvSpPr>
            <p:nvPr/>
          </p:nvSpPr>
          <p:spPr bwMode="auto">
            <a:xfrm>
              <a:off x="979" y="687"/>
              <a:ext cx="286" cy="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dirty="0">
                  <a:solidFill>
                    <a:srgbClr val="FAFD00"/>
                  </a:solidFill>
                  <a:latin typeface="Helvetica" charset="0"/>
                  <a:cs typeface="MS Gothic" charset="0"/>
                </a:rPr>
                <a:t>1</a:t>
              </a:r>
            </a:p>
          </p:txBody>
        </p:sp>
      </p:grpSp>
      <p:sp>
        <p:nvSpPr>
          <p:cNvPr id="27" name="Oval 26"/>
          <p:cNvSpPr>
            <a:spLocks noChangeArrowheads="1"/>
          </p:cNvSpPr>
          <p:nvPr/>
        </p:nvSpPr>
        <p:spPr bwMode="auto">
          <a:xfrm rot="18711476">
            <a:off x="3041650" y="1003300"/>
            <a:ext cx="2627313" cy="3198813"/>
          </a:xfrm>
          <a:prstGeom prst="ellipse">
            <a:avLst/>
          </a:prstGeom>
          <a:solidFill>
            <a:schemeClr val="accent5">
              <a:alpha val="59000"/>
            </a:schemeClr>
          </a:solidFill>
          <a:ln w="76200">
            <a:solidFill>
              <a:schemeClr val="bg1"/>
            </a:solidFill>
            <a:round/>
            <a:headEnd/>
            <a:tailEnd/>
          </a:ln>
        </p:spPr>
        <p:txBody>
          <a:bodyPr/>
          <a:lstStyle/>
          <a:p>
            <a:pPr defTabSz="457200">
              <a:lnSpc>
                <a:spcPct val="93000"/>
              </a:lnSpc>
              <a:buClr>
                <a:srgbClr val="000000"/>
              </a:buClr>
              <a:buSzPct val="100000"/>
              <a:buFont typeface="Times New Roman" charset="0"/>
              <a:buNone/>
              <a:defRPr/>
            </a:pPr>
            <a:endParaRPr lang="en-US">
              <a:solidFill>
                <a:schemeClr val="bg1"/>
              </a:solidFill>
              <a:ea typeface="MS Gothic" pitchFamily="49" charset="-128"/>
              <a:cs typeface="MS Gothic" pitchFamily="49" charset="-128"/>
            </a:endParaRPr>
          </a:p>
        </p:txBody>
      </p:sp>
      <p:grpSp>
        <p:nvGrpSpPr>
          <p:cNvPr id="3" name="Group 36"/>
          <p:cNvGrpSpPr>
            <a:grpSpLocks/>
          </p:cNvGrpSpPr>
          <p:nvPr/>
        </p:nvGrpSpPr>
        <p:grpSpPr bwMode="auto">
          <a:xfrm>
            <a:off x="4743450" y="3254375"/>
            <a:ext cx="600075" cy="784225"/>
            <a:chOff x="4743354" y="3254515"/>
            <a:chExt cx="600388" cy="784086"/>
          </a:xfrm>
        </p:grpSpPr>
        <p:sp>
          <p:nvSpPr>
            <p:cNvPr id="97310" name="Isosceles Triangle 34"/>
            <p:cNvSpPr>
              <a:spLocks noChangeArrowheads="1"/>
            </p:cNvSpPr>
            <p:nvPr/>
          </p:nvSpPr>
          <p:spPr bwMode="auto">
            <a:xfrm rot="716084">
              <a:off x="4786171" y="3254515"/>
              <a:ext cx="557571" cy="655693"/>
            </a:xfrm>
            <a:prstGeom prst="triangle">
              <a:avLst>
                <a:gd name="adj" fmla="val 50000"/>
              </a:avLst>
            </a:prstGeom>
            <a:solidFill>
              <a:srgbClr val="FF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457200">
                <a:lnSpc>
                  <a:spcPct val="93000"/>
                </a:lnSpc>
                <a:buClr>
                  <a:srgbClr val="000000"/>
                </a:buClr>
                <a:buSzPct val="100000"/>
                <a:buFont typeface="Times New Roman" charset="0"/>
                <a:buNone/>
              </a:pPr>
              <a:endParaRPr lang="en-US">
                <a:solidFill>
                  <a:schemeClr val="bg1"/>
                </a:solidFill>
                <a:cs typeface="MS Gothic" charset="0"/>
              </a:endParaRPr>
            </a:p>
          </p:txBody>
        </p:sp>
        <p:sp>
          <p:nvSpPr>
            <p:cNvPr id="97311" name="Isosceles Triangle 35"/>
            <p:cNvSpPr>
              <a:spLocks noChangeArrowheads="1"/>
            </p:cNvSpPr>
            <p:nvPr/>
          </p:nvSpPr>
          <p:spPr bwMode="auto">
            <a:xfrm rot="5698572">
              <a:off x="4886276" y="3667078"/>
              <a:ext cx="228601" cy="514445"/>
            </a:xfrm>
            <a:prstGeom prst="triangle">
              <a:avLst>
                <a:gd name="adj" fmla="val 50000"/>
              </a:avLst>
            </a:prstGeom>
            <a:solidFill>
              <a:srgbClr val="FF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457200">
                <a:lnSpc>
                  <a:spcPct val="93000"/>
                </a:lnSpc>
                <a:buClr>
                  <a:srgbClr val="000000"/>
                </a:buClr>
                <a:buSzPct val="100000"/>
                <a:buFont typeface="Times New Roman" charset="0"/>
                <a:buNone/>
              </a:pPr>
              <a:endParaRPr lang="en-US">
                <a:solidFill>
                  <a:schemeClr val="bg1"/>
                </a:solidFill>
                <a:cs typeface="MS Gothic" charset="0"/>
              </a:endParaRPr>
            </a:p>
          </p:txBody>
        </p:sp>
      </p:grpSp>
      <p:sp>
        <p:nvSpPr>
          <p:cNvPr id="26" name="Oval 25"/>
          <p:cNvSpPr>
            <a:spLocks noChangeArrowheads="1"/>
          </p:cNvSpPr>
          <p:nvPr/>
        </p:nvSpPr>
        <p:spPr bwMode="auto">
          <a:xfrm rot="9274204">
            <a:off x="868363" y="2119313"/>
            <a:ext cx="4419600" cy="3849687"/>
          </a:xfrm>
          <a:prstGeom prst="ellipse">
            <a:avLst/>
          </a:prstGeom>
          <a:solidFill>
            <a:srgbClr val="008000">
              <a:alpha val="41176"/>
            </a:srgbClr>
          </a:solidFill>
          <a:ln w="76200">
            <a:solidFill>
              <a:schemeClr val="bg1"/>
            </a:solidFill>
            <a:round/>
            <a:headEnd/>
            <a:tailEnd/>
          </a:ln>
        </p:spPr>
        <p:txBody>
          <a:bodyPr/>
          <a:lstStyle/>
          <a:p>
            <a:pPr defTabSz="457200">
              <a:lnSpc>
                <a:spcPct val="93000"/>
              </a:lnSpc>
              <a:buClr>
                <a:srgbClr val="000000"/>
              </a:buClr>
              <a:buSzPct val="100000"/>
              <a:buFont typeface="Times New Roman" charset="0"/>
              <a:buNone/>
            </a:pPr>
            <a:endParaRPr lang="en-US">
              <a:solidFill>
                <a:schemeClr val="bg1"/>
              </a:solidFill>
              <a:cs typeface="MS Gothic" charset="0"/>
            </a:endParaRPr>
          </a:p>
        </p:txBody>
      </p:sp>
      <p:sp>
        <p:nvSpPr>
          <p:cNvPr id="97293" name="Rectangle 13"/>
          <p:cNvSpPr>
            <a:spLocks noChangeArrowheads="1"/>
          </p:cNvSpPr>
          <p:nvPr/>
        </p:nvSpPr>
        <p:spPr bwMode="auto">
          <a:xfrm>
            <a:off x="2287588" y="3692525"/>
            <a:ext cx="2036762" cy="573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2025"/>
              </a:spcBef>
              <a:buClr>
                <a:srgbClr val="66FF99"/>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3200" b="1" dirty="0">
                <a:solidFill>
                  <a:srgbClr val="99FF99"/>
                </a:solidFill>
                <a:latin typeface="KaiTi" pitchFamily="49" charset="-122"/>
                <a:ea typeface="KaiTi" pitchFamily="49" charset="-122"/>
                <a:cs typeface="SimHei" charset="0"/>
              </a:rPr>
              <a:t>路加</a:t>
            </a:r>
            <a:endParaRPr lang="en-GB" sz="3200" b="1" dirty="0">
              <a:solidFill>
                <a:srgbClr val="99FF99"/>
              </a:solidFill>
              <a:latin typeface="KaiTi" pitchFamily="49" charset="-122"/>
              <a:ea typeface="KaiTi" pitchFamily="49" charset="-122"/>
              <a:cs typeface="MS Gothic" charset="0"/>
            </a:endParaRPr>
          </a:p>
        </p:txBody>
      </p:sp>
      <p:sp>
        <p:nvSpPr>
          <p:cNvPr id="97294" name="Rectangle 14"/>
          <p:cNvSpPr>
            <a:spLocks noChangeArrowheads="1"/>
          </p:cNvSpPr>
          <p:nvPr/>
        </p:nvSpPr>
        <p:spPr bwMode="auto">
          <a:xfrm>
            <a:off x="1757363" y="1004888"/>
            <a:ext cx="2355850" cy="573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2025"/>
              </a:spcBef>
              <a:buClr>
                <a:srgbClr val="66FF99"/>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TW" altLang="en-US" sz="3200" b="1">
                <a:solidFill>
                  <a:srgbClr val="99FF99"/>
                </a:solidFill>
                <a:latin typeface="KaiTi" pitchFamily="49" charset="-122"/>
                <a:ea typeface="KaiTi" pitchFamily="49" charset="-122"/>
                <a:cs typeface="MS Gothic" charset="0"/>
              </a:rPr>
              <a:t>马太</a:t>
            </a:r>
            <a:endParaRPr lang="en-GB" sz="3200" b="1" dirty="0">
              <a:solidFill>
                <a:srgbClr val="99FF99"/>
              </a:solidFill>
              <a:latin typeface="KaiTi" pitchFamily="49" charset="-122"/>
              <a:ea typeface="KaiTi" pitchFamily="49" charset="-122"/>
              <a:cs typeface="MS Gothic" charset="0"/>
            </a:endParaRPr>
          </a:p>
        </p:txBody>
      </p:sp>
      <p:sp>
        <p:nvSpPr>
          <p:cNvPr id="97295" name="Rectangle 15"/>
          <p:cNvSpPr>
            <a:spLocks noChangeArrowheads="1"/>
          </p:cNvSpPr>
          <p:nvPr/>
        </p:nvSpPr>
        <p:spPr bwMode="auto">
          <a:xfrm>
            <a:off x="5588000" y="1025525"/>
            <a:ext cx="2036763" cy="573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2025"/>
              </a:spcBef>
              <a:buClr>
                <a:srgbClr val="66FF99"/>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TW" altLang="en-US" sz="3200" b="1">
                <a:solidFill>
                  <a:srgbClr val="99FF99"/>
                </a:solidFill>
                <a:latin typeface="KaiTi" pitchFamily="49" charset="-122"/>
                <a:ea typeface="KaiTi" pitchFamily="49" charset="-122"/>
                <a:cs typeface="MS Gothic" charset="0"/>
              </a:rPr>
              <a:t>马可</a:t>
            </a:r>
            <a:endParaRPr lang="en-GB" sz="3200" b="1" dirty="0">
              <a:solidFill>
                <a:srgbClr val="99FF99"/>
              </a:solidFill>
              <a:latin typeface="KaiTi" pitchFamily="49" charset="-122"/>
              <a:ea typeface="KaiTi" pitchFamily="49" charset="-122"/>
              <a:cs typeface="MS Gothic" charset="0"/>
            </a:endParaRPr>
          </a:p>
        </p:txBody>
      </p:sp>
      <p:sp>
        <p:nvSpPr>
          <p:cNvPr id="97296" name="Rectangle 16"/>
          <p:cNvSpPr>
            <a:spLocks noChangeArrowheads="1"/>
          </p:cNvSpPr>
          <p:nvPr/>
        </p:nvSpPr>
        <p:spPr bwMode="auto">
          <a:xfrm>
            <a:off x="5762625" y="3684588"/>
            <a:ext cx="1476375" cy="573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2025"/>
              </a:spcBef>
              <a:buClr>
                <a:srgbClr val="66FF99"/>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TW" altLang="en-US" sz="3200" b="1">
                <a:solidFill>
                  <a:srgbClr val="66FF99"/>
                </a:solidFill>
                <a:latin typeface="KaiTi" pitchFamily="49" charset="-122"/>
                <a:ea typeface="KaiTi" pitchFamily="49" charset="-122"/>
                <a:cs typeface="MS Gothic" charset="0"/>
              </a:rPr>
              <a:t>约翰</a:t>
            </a:r>
            <a:endParaRPr lang="en-GB" sz="3200" b="1" dirty="0">
              <a:solidFill>
                <a:srgbClr val="66FF99"/>
              </a:solidFill>
              <a:latin typeface="KaiTi" pitchFamily="49" charset="-122"/>
              <a:ea typeface="KaiTi" pitchFamily="49" charset="-122"/>
              <a:cs typeface="MS Gothic" charset="0"/>
            </a:endParaRPr>
          </a:p>
        </p:txBody>
      </p:sp>
      <p:sp>
        <p:nvSpPr>
          <p:cNvPr id="97297" name="Text Box 17"/>
          <p:cNvSpPr txBox="1">
            <a:spLocks noChangeArrowheads="1"/>
          </p:cNvSpPr>
          <p:nvPr/>
        </p:nvSpPr>
        <p:spPr bwMode="auto">
          <a:xfrm>
            <a:off x="8747125" y="6350"/>
            <a:ext cx="230188" cy="357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756" tIns="41993" rIns="80756" bIns="41993" anchor="ctr">
            <a:spAutoFit/>
          </a:bodyPr>
          <a:lstStyle>
            <a:lvl1pPr>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cs typeface="ＭＳ Ｐゴシック" charset="0"/>
              </a:defRPr>
            </a:lvl1pPr>
            <a:lvl2pPr marL="742950" indent="-28575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2pPr>
            <a:lvl3pPr marL="1143000" indent="-22860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3pPr>
            <a:lvl4pPr marL="1600200" indent="-22860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4pPr>
            <a:lvl5pPr marL="2057400" indent="-22860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9pPr>
          </a:lstStyle>
          <a:p>
            <a:pPr algn="ctr" eaLnBrk="1" hangingPunct="1">
              <a:spcBef>
                <a:spcPts val="1125"/>
              </a:spcBef>
              <a:buClr>
                <a:srgbClr val="FFA27C"/>
              </a:buClr>
            </a:pPr>
            <a:r>
              <a:rPr lang="en-GB" sz="1800">
                <a:solidFill>
                  <a:srgbClr val="FFA27C"/>
                </a:solidFill>
                <a:latin typeface="Comic Sans MS" charset="0"/>
                <a:cs typeface="MS Gothic" charset="0"/>
              </a:rPr>
              <a:t> </a:t>
            </a:r>
          </a:p>
        </p:txBody>
      </p:sp>
      <p:sp>
        <p:nvSpPr>
          <p:cNvPr id="97298" name="Text Box 18"/>
          <p:cNvSpPr txBox="1">
            <a:spLocks noChangeArrowheads="1"/>
          </p:cNvSpPr>
          <p:nvPr/>
        </p:nvSpPr>
        <p:spPr bwMode="auto">
          <a:xfrm>
            <a:off x="8764588" y="6132513"/>
            <a:ext cx="166687" cy="323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2048" tIns="41025" rIns="82048" bIns="41025"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US">
              <a:latin typeface="Times New Roman" charset="0"/>
              <a:cs typeface="MS Gothic" charset="0"/>
            </a:endParaRPr>
          </a:p>
        </p:txBody>
      </p:sp>
      <p:sp>
        <p:nvSpPr>
          <p:cNvPr id="97299" name="Text Box 19"/>
          <p:cNvSpPr txBox="1">
            <a:spLocks noChangeArrowheads="1"/>
          </p:cNvSpPr>
          <p:nvPr/>
        </p:nvSpPr>
        <p:spPr bwMode="auto">
          <a:xfrm>
            <a:off x="8356600" y="6542088"/>
            <a:ext cx="301625" cy="219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756" tIns="41993" rIns="80756" bIns="41993" anchor="ctr">
            <a:spAutoFit/>
          </a:bodyPr>
          <a:lstStyle>
            <a:lvl1pPr>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cs typeface="ＭＳ Ｐゴシック" charset="0"/>
              </a:defRPr>
            </a:lvl1pPr>
            <a:lvl2pPr marL="742950" indent="-28575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2pPr>
            <a:lvl3pPr marL="1143000" indent="-22860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3pPr>
            <a:lvl4pPr marL="1600200" indent="-22860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4pPr>
            <a:lvl5pPr marL="2057400" indent="-22860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9pPr>
          </a:lstStyle>
          <a:p>
            <a:pPr algn="ctr" eaLnBrk="1" hangingPunct="1">
              <a:spcBef>
                <a:spcPts val="563"/>
              </a:spcBef>
              <a:buClr>
                <a:srgbClr val="FFFFFF"/>
              </a:buClr>
            </a:pPr>
            <a:r>
              <a:rPr lang="en-GB" sz="900" b="1">
                <a:solidFill>
                  <a:srgbClr val="FFFFFF"/>
                </a:solidFill>
                <a:latin typeface="Comic Sans MS" charset="0"/>
                <a:cs typeface="MS Gothic" charset="0"/>
              </a:rPr>
              <a:t>16</a:t>
            </a:r>
          </a:p>
        </p:txBody>
      </p:sp>
      <p:sp>
        <p:nvSpPr>
          <p:cNvPr id="24" name="Title 23"/>
          <p:cNvSpPr>
            <a:spLocks noGrp="1"/>
          </p:cNvSpPr>
          <p:nvPr>
            <p:ph type="title" idx="4294967295"/>
          </p:nvPr>
        </p:nvSpPr>
        <p:spPr>
          <a:xfrm>
            <a:off x="0" y="152400"/>
            <a:ext cx="8229600" cy="609600"/>
          </a:xfrm>
          <a:prstGeom prst="rect">
            <a:avLst/>
          </a:prstGeom>
        </p:spPr>
        <p:txBody>
          <a:bodyPr/>
          <a:lstStyle/>
          <a:p>
            <a:pPr>
              <a:defRPr/>
            </a:pPr>
            <a:r>
              <a:rPr lang="zh-TW" altLang="en-US" sz="3200" b="1">
                <a:solidFill>
                  <a:srgbClr val="FFEA18"/>
                </a:solidFill>
                <a:effectLst>
                  <a:outerShdw blurRad="38100" dist="38100" dir="2700000" algn="tl">
                    <a:srgbClr val="000000">
                      <a:alpha val="43137"/>
                    </a:srgbClr>
                  </a:outerShdw>
                </a:effectLst>
                <a:latin typeface="KaiTi" pitchFamily="49" charset="-122"/>
                <a:ea typeface="KaiTi" pitchFamily="49" charset="-122"/>
                <a:cs typeface="SimHei" charset="0"/>
              </a:rPr>
              <a:t>独特的题</a:t>
            </a:r>
            <a:r>
              <a:rPr lang="zh-CN" altLang="en-US" sz="3200" b="1">
                <a:solidFill>
                  <a:srgbClr val="FFEA18"/>
                </a:solidFill>
                <a:effectLst>
                  <a:outerShdw blurRad="38100" dist="38100" dir="2700000" algn="tl">
                    <a:srgbClr val="000000">
                      <a:alpha val="43137"/>
                    </a:srgbClr>
                  </a:outerShdw>
                </a:effectLst>
                <a:latin typeface="KaiTi" pitchFamily="49" charset="-122"/>
                <a:ea typeface="KaiTi" pitchFamily="49" charset="-122"/>
                <a:cs typeface="SimHei" charset="0"/>
              </a:rPr>
              <a:t>材</a:t>
            </a:r>
            <a:r>
              <a:rPr lang="en-GB" altLang="ja-JP" sz="2900" b="1" dirty="0">
                <a:solidFill>
                  <a:srgbClr val="FFEA18"/>
                </a:solidFill>
                <a:effectLst>
                  <a:outerShdw blurRad="38100" dist="38100" dir="2700000" algn="tl">
                    <a:srgbClr val="000000">
                      <a:alpha val="43137"/>
                    </a:srgbClr>
                  </a:outerShdw>
                </a:effectLst>
                <a:latin typeface="KaiTi" pitchFamily="49" charset="-122"/>
                <a:ea typeface="KaiTi" pitchFamily="49" charset="-122"/>
                <a:cs typeface="ＭＳ Ｐゴシック" charset="0"/>
              </a:rPr>
              <a:t>…</a:t>
            </a:r>
            <a:endParaRPr lang="en-US" dirty="0">
              <a:effectLst>
                <a:outerShdw blurRad="38100" dist="38100" dir="2700000" algn="tl">
                  <a:srgbClr val="000000">
                    <a:alpha val="43137"/>
                  </a:srgbClr>
                </a:outerShdw>
              </a:effectLst>
              <a:latin typeface="KaiTi" pitchFamily="49" charset="-122"/>
              <a:ea typeface="KaiTi" pitchFamily="49" charset="-122"/>
              <a:cs typeface="ＭＳ Ｐゴシック" charset="0"/>
            </a:endParaRPr>
          </a:p>
        </p:txBody>
      </p:sp>
      <p:sp>
        <p:nvSpPr>
          <p:cNvPr id="29" name="Rectangle 16"/>
          <p:cNvSpPr>
            <a:spLocks noChangeArrowheads="1"/>
          </p:cNvSpPr>
          <p:nvPr/>
        </p:nvSpPr>
        <p:spPr bwMode="auto">
          <a:xfrm>
            <a:off x="5791200" y="4954588"/>
            <a:ext cx="2133600" cy="573087"/>
          </a:xfrm>
          <a:prstGeom prst="rect">
            <a:avLst/>
          </a:prstGeom>
          <a:noFill/>
          <a:ln w="9525">
            <a:noFill/>
            <a:round/>
            <a:headEnd/>
            <a:tailEnd/>
          </a:ln>
        </p:spPr>
        <p:txBody>
          <a:bodyPr lIns="81079" tIns="39732" rIns="81079" bIns="39732">
            <a:spAutoFit/>
          </a:bodyPr>
          <a:lstStyle/>
          <a:p>
            <a:pPr>
              <a:spcBef>
                <a:spcPts val="2025"/>
              </a:spcBef>
              <a:buClr>
                <a:srgbClr val="66FF99"/>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lang="en-GB" sz="3200" b="1">
                <a:solidFill>
                  <a:srgbClr val="FCE20C"/>
                </a:solidFill>
                <a:effectLst>
                  <a:outerShdw blurRad="38100" dist="38100" dir="2700000" algn="tl">
                    <a:srgbClr val="000000">
                      <a:alpha val="43137"/>
                    </a:srgbClr>
                  </a:outerShdw>
                </a:effectLst>
                <a:latin typeface="KaiTi" pitchFamily="49" charset="-122"/>
                <a:ea typeface="KaiTi" pitchFamily="49" charset="-122"/>
                <a:cs typeface="MS Gothic" charset="0"/>
              </a:rPr>
              <a:t>92%</a:t>
            </a:r>
            <a:r>
              <a:rPr lang="zh-TW" altLang="en-US" sz="3200" b="1">
                <a:solidFill>
                  <a:srgbClr val="FCE20C"/>
                </a:solidFill>
                <a:effectLst>
                  <a:outerShdw blurRad="38100" dist="38100" dir="2700000" algn="tl">
                    <a:srgbClr val="000000">
                      <a:alpha val="43137"/>
                    </a:srgbClr>
                  </a:outerShdw>
                </a:effectLst>
                <a:latin typeface="KaiTi" pitchFamily="49" charset="-122"/>
                <a:ea typeface="KaiTi" pitchFamily="49" charset="-122"/>
                <a:cs typeface="MS Gothic" charset="0"/>
              </a:rPr>
              <a:t>独</a:t>
            </a:r>
            <a:r>
              <a:rPr lang="zh-CN" altLang="en-US" sz="3200" b="1">
                <a:solidFill>
                  <a:srgbClr val="FCE20C"/>
                </a:solidFill>
                <a:effectLst>
                  <a:outerShdw blurRad="38100" dist="38100" dir="2700000" algn="tl">
                    <a:srgbClr val="000000">
                      <a:alpha val="43137"/>
                    </a:srgbClr>
                  </a:outerShdw>
                </a:effectLst>
                <a:latin typeface="KaiTi" pitchFamily="49" charset="-122"/>
                <a:ea typeface="KaiTi" pitchFamily="49" charset="-122"/>
                <a:cs typeface="SimHei" charset="0"/>
              </a:rPr>
              <a:t>有</a:t>
            </a:r>
            <a:r>
              <a:rPr lang="en-GB" altLang="ja-JP" sz="3200" b="1" dirty="0">
                <a:solidFill>
                  <a:srgbClr val="FCE20C"/>
                </a:solidFill>
                <a:effectLst>
                  <a:outerShdw blurRad="38100" dist="38100" dir="2700000" algn="tl">
                    <a:srgbClr val="000000">
                      <a:alpha val="43137"/>
                    </a:srgbClr>
                  </a:outerShdw>
                </a:effectLst>
                <a:latin typeface="KaiTi" pitchFamily="49" charset="-122"/>
                <a:ea typeface="KaiTi" pitchFamily="49" charset="-122"/>
                <a:cs typeface="MS Gothic" charset="0"/>
              </a:rPr>
              <a:t>!</a:t>
            </a:r>
            <a:endParaRPr lang="en-GB" sz="3200" b="1" dirty="0">
              <a:solidFill>
                <a:srgbClr val="FCE20C"/>
              </a:solidFill>
              <a:effectLst>
                <a:outerShdw blurRad="38100" dist="38100" dir="2700000" algn="tl">
                  <a:srgbClr val="000000">
                    <a:alpha val="43137"/>
                  </a:srgbClr>
                </a:outerShdw>
              </a:effectLst>
              <a:latin typeface="KaiTi" pitchFamily="49" charset="-122"/>
              <a:ea typeface="KaiTi" pitchFamily="49" charset="-122"/>
              <a:cs typeface="MS Gothic" charset="0"/>
            </a:endParaRPr>
          </a:p>
        </p:txBody>
      </p:sp>
      <p:sp>
        <p:nvSpPr>
          <p:cNvPr id="30" name="Rectangle 16"/>
          <p:cNvSpPr>
            <a:spLocks noChangeArrowheads="1"/>
          </p:cNvSpPr>
          <p:nvPr/>
        </p:nvSpPr>
        <p:spPr bwMode="auto">
          <a:xfrm>
            <a:off x="1371600" y="2868613"/>
            <a:ext cx="2895600" cy="941387"/>
          </a:xfrm>
          <a:prstGeom prst="rect">
            <a:avLst/>
          </a:prstGeom>
          <a:noFill/>
          <a:ln w="9525">
            <a:noFill/>
            <a:round/>
            <a:headEnd/>
            <a:tailEnd/>
          </a:ln>
        </p:spPr>
        <p:txBody>
          <a:bodyPr lIns="81079" tIns="39732" rIns="81079" bIns="39732">
            <a:spAutoFit/>
          </a:bodyPr>
          <a:lstStyle/>
          <a:p>
            <a:pPr>
              <a:spcBef>
                <a:spcPts val="2025"/>
              </a:spcBef>
              <a:buClr>
                <a:srgbClr val="66FF99"/>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lang="zh-CN" altLang="en-US" sz="2800" b="1" dirty="0">
                <a:solidFill>
                  <a:srgbClr val="FCE20C"/>
                </a:solidFill>
                <a:effectLst>
                  <a:outerShdw blurRad="38100" dist="38100" dir="2700000" algn="tl">
                    <a:srgbClr val="000000">
                      <a:alpha val="43137"/>
                    </a:srgbClr>
                  </a:outerShdw>
                </a:effectLst>
                <a:latin typeface="KaiTi" pitchFamily="49" charset="-122"/>
                <a:ea typeface="KaiTi" pitchFamily="49" charset="-122"/>
                <a:cs typeface="SimHei" charset="0"/>
              </a:rPr>
              <a:t>出生</a:t>
            </a:r>
            <a:br>
              <a:rPr lang="en-GB" altLang="ja-JP" sz="2800" b="1">
                <a:solidFill>
                  <a:srgbClr val="FCE20C"/>
                </a:solidFill>
                <a:effectLst>
                  <a:outerShdw blurRad="38100" dist="38100" dir="2700000" algn="tl">
                    <a:srgbClr val="000000">
                      <a:alpha val="43137"/>
                    </a:srgbClr>
                  </a:outerShdw>
                </a:effectLst>
                <a:latin typeface="KaiTi" pitchFamily="49" charset="-122"/>
                <a:ea typeface="KaiTi" pitchFamily="49" charset="-122"/>
                <a:cs typeface="MS Gothic" charset="0"/>
              </a:rPr>
            </a:br>
            <a:r>
              <a:rPr lang="zh-CN" altLang="en-US" sz="2800" b="1">
                <a:solidFill>
                  <a:srgbClr val="FCE20C"/>
                </a:solidFill>
                <a:effectLst>
                  <a:outerShdw blurRad="38100" dist="38100" dir="2700000" algn="tl">
                    <a:srgbClr val="000000">
                      <a:alpha val="43137"/>
                    </a:srgbClr>
                  </a:outerShdw>
                </a:effectLst>
                <a:latin typeface="KaiTi" pitchFamily="49" charset="-122"/>
                <a:ea typeface="KaiTi" pitchFamily="49" charset="-122"/>
                <a:cs typeface="SimHei" charset="0"/>
              </a:rPr>
              <a:t>族</a:t>
            </a:r>
            <a:r>
              <a:rPr lang="zh-TW" altLang="en-US" sz="2800" b="1">
                <a:solidFill>
                  <a:srgbClr val="FCE20C"/>
                </a:solidFill>
                <a:effectLst>
                  <a:outerShdw blurRad="38100" dist="38100" dir="2700000" algn="tl">
                    <a:srgbClr val="000000">
                      <a:alpha val="43137"/>
                    </a:srgbClr>
                  </a:outerShdw>
                </a:effectLst>
                <a:latin typeface="KaiTi" pitchFamily="49" charset="-122"/>
                <a:ea typeface="KaiTi" pitchFamily="49" charset="-122"/>
                <a:cs typeface="SimHei" charset="0"/>
              </a:rPr>
              <a:t>谱</a:t>
            </a:r>
            <a:endParaRPr lang="en-GB" sz="2800" b="1" dirty="0">
              <a:solidFill>
                <a:srgbClr val="FCE20C"/>
              </a:solidFill>
              <a:effectLst>
                <a:outerShdw blurRad="38100" dist="38100" dir="2700000" algn="tl">
                  <a:srgbClr val="000000">
                    <a:alpha val="43137"/>
                  </a:srgbClr>
                </a:outerShdw>
              </a:effectLst>
              <a:latin typeface="KaiTi" pitchFamily="49" charset="-122"/>
              <a:ea typeface="KaiTi" pitchFamily="49" charset="-122"/>
              <a:cs typeface="SimHei" charset="0"/>
            </a:endParaRPr>
          </a:p>
        </p:txBody>
      </p:sp>
      <p:sp>
        <p:nvSpPr>
          <p:cNvPr id="32" name="Rectangle 16"/>
          <p:cNvSpPr>
            <a:spLocks noChangeArrowheads="1"/>
          </p:cNvSpPr>
          <p:nvPr/>
        </p:nvSpPr>
        <p:spPr bwMode="auto">
          <a:xfrm>
            <a:off x="5486400" y="2971800"/>
            <a:ext cx="2133600" cy="942014"/>
          </a:xfrm>
          <a:prstGeom prst="rect">
            <a:avLst/>
          </a:prstGeom>
          <a:noFill/>
          <a:ln w="9525">
            <a:noFill/>
            <a:round/>
            <a:headEnd/>
            <a:tailEnd/>
          </a:ln>
        </p:spPr>
        <p:txBody>
          <a:bodyPr lIns="81079" tIns="39732" rIns="81079" bIns="39732">
            <a:spAutoFit/>
          </a:bodyPr>
          <a:lstStyle/>
          <a:p>
            <a:pPr>
              <a:spcBef>
                <a:spcPts val="2025"/>
              </a:spcBef>
              <a:buClr>
                <a:srgbClr val="66FF99"/>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lang="zh-TW" altLang="en-US" sz="2800" b="1">
                <a:solidFill>
                  <a:srgbClr val="FCE20C"/>
                </a:solidFill>
                <a:effectLst>
                  <a:outerShdw blurRad="38100" dist="38100" dir="2700000" algn="tl">
                    <a:srgbClr val="000000">
                      <a:alpha val="43137"/>
                    </a:srgbClr>
                  </a:outerShdw>
                </a:effectLst>
                <a:latin typeface="KaiTi" pitchFamily="49" charset="-122"/>
                <a:ea typeface="KaiTi" pitchFamily="49" charset="-122"/>
                <a:cs typeface="SimHei" charset="0"/>
              </a:rPr>
              <a:t>喂饱</a:t>
            </a:r>
            <a:r>
              <a:rPr lang="en-GB" altLang="ja-JP" sz="2800" b="1">
                <a:solidFill>
                  <a:srgbClr val="FCE20C"/>
                </a:solidFill>
                <a:effectLst>
                  <a:outerShdw blurRad="38100" dist="38100" dir="2700000" algn="tl">
                    <a:srgbClr val="000000">
                      <a:alpha val="43137"/>
                    </a:srgbClr>
                  </a:outerShdw>
                </a:effectLst>
                <a:latin typeface="KaiTi" pitchFamily="49" charset="-122"/>
                <a:ea typeface="KaiTi" pitchFamily="49" charset="-122"/>
                <a:cs typeface="MS Gothic" charset="0"/>
              </a:rPr>
              <a:t>5000</a:t>
            </a:r>
            <a:r>
              <a:rPr lang="zh-CN" altLang="en-US" sz="2800" b="1">
                <a:solidFill>
                  <a:srgbClr val="FCE20C"/>
                </a:solidFill>
                <a:effectLst>
                  <a:outerShdw blurRad="38100" dist="38100" dir="2700000" algn="tl">
                    <a:srgbClr val="000000">
                      <a:alpha val="43137"/>
                    </a:srgbClr>
                  </a:outerShdw>
                </a:effectLst>
                <a:latin typeface="KaiTi" pitchFamily="49" charset="-122"/>
                <a:ea typeface="KaiTi" pitchFamily="49" charset="-122"/>
                <a:cs typeface="SimHei" charset="0"/>
              </a:rPr>
              <a:t>人</a:t>
            </a:r>
            <a:r>
              <a:rPr lang="zh-TW" altLang="en-US" sz="2800" b="1">
                <a:solidFill>
                  <a:srgbClr val="FCE20C"/>
                </a:solidFill>
                <a:effectLst>
                  <a:outerShdw blurRad="38100" dist="38100" dir="2700000" algn="tl">
                    <a:srgbClr val="000000">
                      <a:alpha val="43137"/>
                    </a:srgbClr>
                  </a:outerShdw>
                </a:effectLst>
                <a:latin typeface="KaiTi" pitchFamily="49" charset="-122"/>
                <a:ea typeface="KaiTi" pitchFamily="49" charset="-122"/>
                <a:cs typeface="SimHei" charset="0"/>
              </a:rPr>
              <a:t>热心</a:t>
            </a:r>
            <a:endParaRPr lang="en-GB" sz="2800" b="1" dirty="0">
              <a:solidFill>
                <a:srgbClr val="FCE20C"/>
              </a:solidFill>
              <a:effectLst>
                <a:outerShdw blurRad="38100" dist="38100" dir="2700000" algn="tl">
                  <a:srgbClr val="000000">
                    <a:alpha val="43137"/>
                  </a:srgbClr>
                </a:outerShdw>
              </a:effectLst>
              <a:latin typeface="KaiTi" pitchFamily="49" charset="-122"/>
              <a:ea typeface="KaiTi" pitchFamily="49" charset="-122"/>
              <a:cs typeface="SimHei" charset="0"/>
            </a:endParaRPr>
          </a:p>
        </p:txBody>
      </p:sp>
      <p:sp>
        <p:nvSpPr>
          <p:cNvPr id="33" name="Rectangle 16"/>
          <p:cNvSpPr>
            <a:spLocks noChangeArrowheads="1"/>
          </p:cNvSpPr>
          <p:nvPr/>
        </p:nvSpPr>
        <p:spPr bwMode="auto">
          <a:xfrm>
            <a:off x="3048000" y="2057400"/>
            <a:ext cx="2057400" cy="941388"/>
          </a:xfrm>
          <a:prstGeom prst="rect">
            <a:avLst/>
          </a:prstGeom>
          <a:noFill/>
          <a:ln w="9525">
            <a:noFill/>
            <a:round/>
            <a:headEnd/>
            <a:tailEnd/>
          </a:ln>
        </p:spPr>
        <p:txBody>
          <a:bodyPr lIns="81079" tIns="39732" rIns="81079" bIns="39732">
            <a:spAutoFit/>
          </a:bodyPr>
          <a:lstStyle/>
          <a:p>
            <a:pPr>
              <a:spcBef>
                <a:spcPts val="2025"/>
              </a:spcBef>
              <a:buClr>
                <a:srgbClr val="66FF99"/>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lang="zh-TW" altLang="en-US" sz="2800" b="1">
                <a:solidFill>
                  <a:srgbClr val="FCE20C"/>
                </a:solidFill>
                <a:effectLst>
                  <a:outerShdw blurRad="38100" dist="38100" dir="2700000" algn="tl">
                    <a:srgbClr val="000000">
                      <a:alpha val="43137"/>
                    </a:srgbClr>
                  </a:outerShdw>
                </a:effectLst>
                <a:latin typeface="KaiTi" pitchFamily="49" charset="-122"/>
                <a:ea typeface="KaiTi" pitchFamily="49" charset="-122"/>
                <a:cs typeface="MS Gothic" charset="0"/>
              </a:rPr>
              <a:t>洗礼</a:t>
            </a:r>
            <a:br>
              <a:rPr lang="en-GB" altLang="ja-JP" sz="2800" b="1">
                <a:solidFill>
                  <a:srgbClr val="FCE20C"/>
                </a:solidFill>
                <a:effectLst>
                  <a:outerShdw blurRad="38100" dist="38100" dir="2700000" algn="tl">
                    <a:srgbClr val="000000">
                      <a:alpha val="43137"/>
                    </a:srgbClr>
                  </a:outerShdw>
                </a:effectLst>
                <a:latin typeface="KaiTi" pitchFamily="49" charset="-122"/>
                <a:ea typeface="KaiTi" pitchFamily="49" charset="-122"/>
                <a:cs typeface="MS Gothic" charset="0"/>
              </a:rPr>
            </a:br>
            <a:r>
              <a:rPr lang="zh-TW" altLang="en-US" sz="2800" b="1">
                <a:solidFill>
                  <a:srgbClr val="FCE20C"/>
                </a:solidFill>
                <a:effectLst>
                  <a:outerShdw blurRad="38100" dist="38100" dir="2700000" algn="tl">
                    <a:srgbClr val="000000">
                      <a:alpha val="43137"/>
                    </a:srgbClr>
                  </a:outerShdw>
                </a:effectLst>
                <a:latin typeface="KaiTi" pitchFamily="49" charset="-122"/>
                <a:ea typeface="KaiTi" pitchFamily="49" charset="-122"/>
                <a:cs typeface="MS Gothic" charset="0"/>
              </a:rPr>
              <a:t>圣</a:t>
            </a:r>
            <a:r>
              <a:rPr lang="zh-CN" altLang="en-US" sz="2800" b="1">
                <a:solidFill>
                  <a:srgbClr val="FCE20C"/>
                </a:solidFill>
                <a:effectLst>
                  <a:outerShdw blurRad="38100" dist="38100" dir="2700000" algn="tl">
                    <a:srgbClr val="000000">
                      <a:alpha val="43137"/>
                    </a:srgbClr>
                  </a:outerShdw>
                </a:effectLst>
                <a:latin typeface="KaiTi" pitchFamily="49" charset="-122"/>
                <a:ea typeface="KaiTi" pitchFamily="49" charset="-122"/>
                <a:cs typeface="SimHei" charset="0"/>
              </a:rPr>
              <a:t>餐</a:t>
            </a:r>
            <a:endParaRPr lang="en-GB" sz="2800" b="1" dirty="0">
              <a:solidFill>
                <a:srgbClr val="FCE20C"/>
              </a:solidFill>
              <a:effectLst>
                <a:outerShdw blurRad="38100" dist="38100" dir="2700000" algn="tl">
                  <a:srgbClr val="000000">
                    <a:alpha val="43137"/>
                  </a:srgbClr>
                </a:outerShdw>
              </a:effectLst>
              <a:latin typeface="KaiTi" pitchFamily="49" charset="-122"/>
              <a:ea typeface="KaiTi" pitchFamily="49" charset="-122"/>
              <a:cs typeface="SimHei" charset="0"/>
            </a:endParaRPr>
          </a:p>
        </p:txBody>
      </p:sp>
      <p:sp>
        <p:nvSpPr>
          <p:cNvPr id="34" name="Rectangle 16"/>
          <p:cNvSpPr>
            <a:spLocks noChangeArrowheads="1"/>
          </p:cNvSpPr>
          <p:nvPr/>
        </p:nvSpPr>
        <p:spPr bwMode="auto">
          <a:xfrm>
            <a:off x="5943600" y="1524000"/>
            <a:ext cx="2133600" cy="573088"/>
          </a:xfrm>
          <a:prstGeom prst="rect">
            <a:avLst/>
          </a:prstGeom>
          <a:noFill/>
          <a:ln w="9525">
            <a:noFill/>
            <a:round/>
            <a:headEnd/>
            <a:tailEnd/>
          </a:ln>
        </p:spPr>
        <p:txBody>
          <a:bodyPr lIns="81079" tIns="39732" rIns="81079" bIns="39732">
            <a:spAutoFit/>
          </a:bodyPr>
          <a:lstStyle/>
          <a:p>
            <a:pPr>
              <a:spcBef>
                <a:spcPts val="2025"/>
              </a:spcBef>
              <a:buClr>
                <a:srgbClr val="66FF99"/>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lang="en-GB" sz="3200" b="1">
                <a:solidFill>
                  <a:srgbClr val="FCE20C"/>
                </a:solidFill>
                <a:effectLst>
                  <a:outerShdw blurRad="38100" dist="38100" dir="2700000" algn="tl">
                    <a:srgbClr val="000000">
                      <a:alpha val="43137"/>
                    </a:srgbClr>
                  </a:outerShdw>
                </a:effectLst>
                <a:latin typeface="KaiTi" pitchFamily="49" charset="-122"/>
                <a:ea typeface="KaiTi" pitchFamily="49" charset="-122"/>
                <a:cs typeface="MS Gothic" charset="0"/>
              </a:rPr>
              <a:t>7%</a:t>
            </a:r>
            <a:r>
              <a:rPr lang="zh-TW" altLang="en-US" sz="3200" b="1">
                <a:solidFill>
                  <a:srgbClr val="FCE20C"/>
                </a:solidFill>
                <a:effectLst>
                  <a:outerShdw blurRad="38100" dist="38100" dir="2700000" algn="tl">
                    <a:srgbClr val="000000">
                      <a:alpha val="43137"/>
                    </a:srgbClr>
                  </a:outerShdw>
                </a:effectLst>
                <a:latin typeface="KaiTi" pitchFamily="49" charset="-122"/>
                <a:ea typeface="KaiTi" pitchFamily="49" charset="-122"/>
                <a:cs typeface="MS Gothic" charset="0"/>
              </a:rPr>
              <a:t>独有</a:t>
            </a:r>
            <a:r>
              <a:rPr lang="en-GB" altLang="ja-JP" sz="3200" b="1">
                <a:solidFill>
                  <a:srgbClr val="FCE20C"/>
                </a:solidFill>
                <a:effectLst>
                  <a:outerShdw blurRad="38100" dist="38100" dir="2700000" algn="tl">
                    <a:srgbClr val="000000">
                      <a:alpha val="43137"/>
                    </a:srgbClr>
                  </a:outerShdw>
                </a:effectLst>
                <a:latin typeface="KaiTi" pitchFamily="49" charset="-122"/>
                <a:ea typeface="KaiTi" pitchFamily="49" charset="-122"/>
                <a:cs typeface="MS Gothic" charset="0"/>
              </a:rPr>
              <a:t>!</a:t>
            </a:r>
            <a:endParaRPr lang="en-GB" sz="3200" b="1" dirty="0">
              <a:solidFill>
                <a:srgbClr val="FCE20C"/>
              </a:solidFill>
              <a:effectLst>
                <a:outerShdw blurRad="38100" dist="38100" dir="2700000" algn="tl">
                  <a:srgbClr val="000000">
                    <a:alpha val="43137"/>
                  </a:srgbClr>
                </a:outerShdw>
              </a:effectLst>
              <a:latin typeface="KaiTi" pitchFamily="49" charset="-122"/>
              <a:ea typeface="KaiTi" pitchFamily="49" charset="-122"/>
              <a:cs typeface="MS Gothic" charset="0"/>
            </a:endParaRPr>
          </a:p>
        </p:txBody>
      </p:sp>
      <p:sp>
        <p:nvSpPr>
          <p:cNvPr id="38" name="Left Arrow 37"/>
          <p:cNvSpPr>
            <a:spLocks noChangeArrowheads="1"/>
          </p:cNvSpPr>
          <p:nvPr/>
        </p:nvSpPr>
        <p:spPr bwMode="auto">
          <a:xfrm rot="-1315667">
            <a:off x="4991100" y="3441700"/>
            <a:ext cx="533400" cy="304800"/>
          </a:xfrm>
          <a:prstGeom prst="leftArrow">
            <a:avLst>
              <a:gd name="adj1" fmla="val 50000"/>
              <a:gd name="adj2" fmla="val 49997"/>
            </a:avLst>
          </a:prstGeom>
          <a:solidFill>
            <a:srgbClr val="00B8FF"/>
          </a:solidFill>
          <a:ln w="9525">
            <a:solidFill>
              <a:schemeClr val="tx1"/>
            </a:solidFill>
            <a:round/>
            <a:headEnd/>
            <a:tailEnd/>
          </a:ln>
        </p:spPr>
        <p:txBody>
          <a:bodyPr/>
          <a:lstStyle/>
          <a:p>
            <a:pPr defTabSz="457200">
              <a:lnSpc>
                <a:spcPct val="93000"/>
              </a:lnSpc>
              <a:buClr>
                <a:srgbClr val="000000"/>
              </a:buClr>
              <a:buSzPct val="100000"/>
              <a:buFont typeface="Times New Roman" charset="0"/>
              <a:buNone/>
            </a:pPr>
            <a:endParaRPr lang="en-US">
              <a:solidFill>
                <a:schemeClr val="bg1"/>
              </a:solidFill>
              <a:cs typeface="MS Gothic" charset="0"/>
            </a:endParaRPr>
          </a:p>
        </p:txBody>
      </p:sp>
      <p:sp>
        <p:nvSpPr>
          <p:cNvPr id="39" name="Left Arrow 38"/>
          <p:cNvSpPr>
            <a:spLocks noChangeArrowheads="1"/>
          </p:cNvSpPr>
          <p:nvPr/>
        </p:nvSpPr>
        <p:spPr bwMode="auto">
          <a:xfrm rot="-1315667">
            <a:off x="5524500" y="2070100"/>
            <a:ext cx="533400" cy="304800"/>
          </a:xfrm>
          <a:prstGeom prst="leftArrow">
            <a:avLst>
              <a:gd name="adj1" fmla="val 50000"/>
              <a:gd name="adj2" fmla="val 49997"/>
            </a:avLst>
          </a:prstGeom>
          <a:solidFill>
            <a:srgbClr val="00B8FF"/>
          </a:solidFill>
          <a:ln w="9525">
            <a:solidFill>
              <a:schemeClr val="tx1"/>
            </a:solidFill>
            <a:round/>
            <a:headEnd/>
            <a:tailEnd/>
          </a:ln>
        </p:spPr>
        <p:txBody>
          <a:bodyPr/>
          <a:lstStyle/>
          <a:p>
            <a:pPr defTabSz="457200">
              <a:lnSpc>
                <a:spcPct val="93000"/>
              </a:lnSpc>
              <a:buClr>
                <a:srgbClr val="000000"/>
              </a:buClr>
              <a:buSzPct val="100000"/>
              <a:buFont typeface="Times New Roman" charset="0"/>
              <a:buNone/>
            </a:pPr>
            <a:endParaRPr lang="en-US">
              <a:solidFill>
                <a:schemeClr val="bg1"/>
              </a:solidFill>
              <a:cs typeface="MS Gothic" charset="0"/>
            </a:endParaRPr>
          </a:p>
        </p:txBody>
      </p:sp>
      <p:sp>
        <p:nvSpPr>
          <p:cNvPr id="40" name="TextBox 39"/>
          <p:cNvSpPr txBox="1"/>
          <p:nvPr/>
        </p:nvSpPr>
        <p:spPr>
          <a:xfrm>
            <a:off x="8610600" y="0"/>
            <a:ext cx="527050" cy="461963"/>
          </a:xfrm>
          <a:prstGeom prst="rect">
            <a:avLst/>
          </a:prstGeom>
          <a:noFill/>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a:solidFill>
                  <a:schemeClr val="bg1"/>
                </a:solidFill>
                <a:effectLst>
                  <a:outerShdw blurRad="38100" dist="38100" dir="2700000" algn="tl">
                    <a:srgbClr val="EEECE1"/>
                  </a:outerShdw>
                </a:effectLst>
                <a:latin typeface="Arial" charset="0"/>
                <a:cs typeface="Arial" charset="0"/>
              </a:rPr>
              <a:t>52</a:t>
            </a:r>
          </a:p>
        </p:txBody>
      </p:sp>
    </p:spTree>
    <p:extLst>
      <p:ext uri="{BB962C8B-B14F-4D97-AF65-F5344CB8AC3E}">
        <p14:creationId xmlns:p14="http://schemas.microsoft.com/office/powerpoint/2010/main" val="102919011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dissolve">
                                      <p:cBhvr>
                                        <p:cTn id="7" dur="500"/>
                                        <p:tgtEl>
                                          <p:spTgt spid="2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9" presetClass="entr" presetSubtype="0" decel="10000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cBhvr>
                                        <p:cTn id="12" dur="500" fill="hold"/>
                                        <p:tgtEl>
                                          <p:spTgt spid="25"/>
                                        </p:tgtEl>
                                        <p:attrNameLst>
                                          <p:attrName>ppt_w</p:attrName>
                                        </p:attrNameLst>
                                      </p:cBhvr>
                                      <p:tavLst>
                                        <p:tav tm="0">
                                          <p:val>
                                            <p:fltVal val="0"/>
                                          </p:val>
                                        </p:tav>
                                        <p:tav tm="100000">
                                          <p:val>
                                            <p:strVal val="#ppt_w"/>
                                          </p:val>
                                        </p:tav>
                                      </p:tavLst>
                                    </p:anim>
                                    <p:anim calcmode="lin" valueType="num">
                                      <p:cBhvr>
                                        <p:cTn id="13" dur="500" fill="hold"/>
                                        <p:tgtEl>
                                          <p:spTgt spid="25"/>
                                        </p:tgtEl>
                                        <p:attrNameLst>
                                          <p:attrName>ppt_h</p:attrName>
                                        </p:attrNameLst>
                                      </p:cBhvr>
                                      <p:tavLst>
                                        <p:tav tm="0">
                                          <p:val>
                                            <p:fltVal val="0"/>
                                          </p:val>
                                        </p:tav>
                                        <p:tav tm="100000">
                                          <p:val>
                                            <p:strVal val="#ppt_h"/>
                                          </p:val>
                                        </p:tav>
                                      </p:tavLst>
                                    </p:anim>
                                    <p:anim calcmode="lin" valueType="num">
                                      <p:cBhvr>
                                        <p:cTn id="14" dur="500" fill="hold"/>
                                        <p:tgtEl>
                                          <p:spTgt spid="25"/>
                                        </p:tgtEl>
                                        <p:attrNameLst>
                                          <p:attrName>style.rotation</p:attrName>
                                        </p:attrNameLst>
                                      </p:cBhvr>
                                      <p:tavLst>
                                        <p:tav tm="0">
                                          <p:val>
                                            <p:fltVal val="360"/>
                                          </p:val>
                                        </p:tav>
                                        <p:tav tm="100000">
                                          <p:val>
                                            <p:fltVal val="0"/>
                                          </p:val>
                                        </p:tav>
                                      </p:tavLst>
                                    </p:anim>
                                    <p:animEffect transition="in" filter="fade">
                                      <p:cBhvr>
                                        <p:cTn id="15" dur="500"/>
                                        <p:tgtEl>
                                          <p:spTgt spid="25"/>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49" presetClass="entr" presetSubtype="0" decel="100000" fill="hold" grpId="0" nodeType="clickEffect">
                                  <p:stCondLst>
                                    <p:cond delay="0"/>
                                  </p:stCondLst>
                                  <p:childTnLst>
                                    <p:set>
                                      <p:cBhvr>
                                        <p:cTn id="19" dur="1" fill="hold">
                                          <p:stCondLst>
                                            <p:cond delay="0"/>
                                          </p:stCondLst>
                                        </p:cTn>
                                        <p:tgtEl>
                                          <p:spTgt spid="27"/>
                                        </p:tgtEl>
                                        <p:attrNameLst>
                                          <p:attrName>style.visibility</p:attrName>
                                        </p:attrNameLst>
                                      </p:cBhvr>
                                      <p:to>
                                        <p:strVal val="visible"/>
                                      </p:to>
                                    </p:set>
                                    <p:anim calcmode="lin" valueType="num">
                                      <p:cBhvr>
                                        <p:cTn id="20" dur="500" fill="hold"/>
                                        <p:tgtEl>
                                          <p:spTgt spid="27"/>
                                        </p:tgtEl>
                                        <p:attrNameLst>
                                          <p:attrName>ppt_w</p:attrName>
                                        </p:attrNameLst>
                                      </p:cBhvr>
                                      <p:tavLst>
                                        <p:tav tm="0">
                                          <p:val>
                                            <p:fltVal val="0"/>
                                          </p:val>
                                        </p:tav>
                                        <p:tav tm="100000">
                                          <p:val>
                                            <p:strVal val="#ppt_w"/>
                                          </p:val>
                                        </p:tav>
                                      </p:tavLst>
                                    </p:anim>
                                    <p:anim calcmode="lin" valueType="num">
                                      <p:cBhvr>
                                        <p:cTn id="21" dur="500" fill="hold"/>
                                        <p:tgtEl>
                                          <p:spTgt spid="27"/>
                                        </p:tgtEl>
                                        <p:attrNameLst>
                                          <p:attrName>ppt_h</p:attrName>
                                        </p:attrNameLst>
                                      </p:cBhvr>
                                      <p:tavLst>
                                        <p:tav tm="0">
                                          <p:val>
                                            <p:fltVal val="0"/>
                                          </p:val>
                                        </p:tav>
                                        <p:tav tm="100000">
                                          <p:val>
                                            <p:strVal val="#ppt_h"/>
                                          </p:val>
                                        </p:tav>
                                      </p:tavLst>
                                    </p:anim>
                                    <p:anim calcmode="lin" valueType="num">
                                      <p:cBhvr>
                                        <p:cTn id="22" dur="500" fill="hold"/>
                                        <p:tgtEl>
                                          <p:spTgt spid="27"/>
                                        </p:tgtEl>
                                        <p:attrNameLst>
                                          <p:attrName>style.rotation</p:attrName>
                                        </p:attrNameLst>
                                      </p:cBhvr>
                                      <p:tavLst>
                                        <p:tav tm="0">
                                          <p:val>
                                            <p:fltVal val="360"/>
                                          </p:val>
                                        </p:tav>
                                        <p:tav tm="100000">
                                          <p:val>
                                            <p:fltVal val="0"/>
                                          </p:val>
                                        </p:tav>
                                      </p:tavLst>
                                    </p:anim>
                                    <p:animEffect transition="in" filter="fade">
                                      <p:cBhvr>
                                        <p:cTn id="23" dur="500"/>
                                        <p:tgtEl>
                                          <p:spTgt spid="27"/>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49" presetClass="entr" presetSubtype="0" decel="100000" fill="hold" grpId="0" nodeType="clickEffect">
                                  <p:stCondLst>
                                    <p:cond delay="0"/>
                                  </p:stCondLst>
                                  <p:childTnLst>
                                    <p:set>
                                      <p:cBhvr>
                                        <p:cTn id="27" dur="1" fill="hold">
                                          <p:stCondLst>
                                            <p:cond delay="0"/>
                                          </p:stCondLst>
                                        </p:cTn>
                                        <p:tgtEl>
                                          <p:spTgt spid="33"/>
                                        </p:tgtEl>
                                        <p:attrNameLst>
                                          <p:attrName>style.visibility</p:attrName>
                                        </p:attrNameLst>
                                      </p:cBhvr>
                                      <p:to>
                                        <p:strVal val="visible"/>
                                      </p:to>
                                    </p:set>
                                    <p:anim calcmode="lin" valueType="num">
                                      <p:cBhvr>
                                        <p:cTn id="28" dur="500" fill="hold"/>
                                        <p:tgtEl>
                                          <p:spTgt spid="33"/>
                                        </p:tgtEl>
                                        <p:attrNameLst>
                                          <p:attrName>ppt_w</p:attrName>
                                        </p:attrNameLst>
                                      </p:cBhvr>
                                      <p:tavLst>
                                        <p:tav tm="0">
                                          <p:val>
                                            <p:fltVal val="0"/>
                                          </p:val>
                                        </p:tav>
                                        <p:tav tm="100000">
                                          <p:val>
                                            <p:strVal val="#ppt_w"/>
                                          </p:val>
                                        </p:tav>
                                      </p:tavLst>
                                    </p:anim>
                                    <p:anim calcmode="lin" valueType="num">
                                      <p:cBhvr>
                                        <p:cTn id="29" dur="500" fill="hold"/>
                                        <p:tgtEl>
                                          <p:spTgt spid="33"/>
                                        </p:tgtEl>
                                        <p:attrNameLst>
                                          <p:attrName>ppt_h</p:attrName>
                                        </p:attrNameLst>
                                      </p:cBhvr>
                                      <p:tavLst>
                                        <p:tav tm="0">
                                          <p:val>
                                            <p:fltVal val="0"/>
                                          </p:val>
                                        </p:tav>
                                        <p:tav tm="100000">
                                          <p:val>
                                            <p:strVal val="#ppt_h"/>
                                          </p:val>
                                        </p:tav>
                                      </p:tavLst>
                                    </p:anim>
                                    <p:anim calcmode="lin" valueType="num">
                                      <p:cBhvr>
                                        <p:cTn id="30" dur="500" fill="hold"/>
                                        <p:tgtEl>
                                          <p:spTgt spid="33"/>
                                        </p:tgtEl>
                                        <p:attrNameLst>
                                          <p:attrName>style.rotation</p:attrName>
                                        </p:attrNameLst>
                                      </p:cBhvr>
                                      <p:tavLst>
                                        <p:tav tm="0">
                                          <p:val>
                                            <p:fltVal val="360"/>
                                          </p:val>
                                        </p:tav>
                                        <p:tav tm="100000">
                                          <p:val>
                                            <p:fltVal val="0"/>
                                          </p:val>
                                        </p:tav>
                                      </p:tavLst>
                                    </p:anim>
                                    <p:animEffect transition="in" filter="fade">
                                      <p:cBhvr>
                                        <p:cTn id="31" dur="500"/>
                                        <p:tgtEl>
                                          <p:spTgt spid="33"/>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49" presetClass="entr" presetSubtype="0" decel="100000" fill="hold" grpId="0" nodeType="clickEffect">
                                  <p:stCondLst>
                                    <p:cond delay="0"/>
                                  </p:stCondLst>
                                  <p:childTnLst>
                                    <p:set>
                                      <p:cBhvr>
                                        <p:cTn id="35" dur="1" fill="hold">
                                          <p:stCondLst>
                                            <p:cond delay="0"/>
                                          </p:stCondLst>
                                        </p:cTn>
                                        <p:tgtEl>
                                          <p:spTgt spid="26"/>
                                        </p:tgtEl>
                                        <p:attrNameLst>
                                          <p:attrName>style.visibility</p:attrName>
                                        </p:attrNameLst>
                                      </p:cBhvr>
                                      <p:to>
                                        <p:strVal val="visible"/>
                                      </p:to>
                                    </p:set>
                                    <p:anim calcmode="lin" valueType="num">
                                      <p:cBhvr>
                                        <p:cTn id="36" dur="500" fill="hold"/>
                                        <p:tgtEl>
                                          <p:spTgt spid="26"/>
                                        </p:tgtEl>
                                        <p:attrNameLst>
                                          <p:attrName>ppt_w</p:attrName>
                                        </p:attrNameLst>
                                      </p:cBhvr>
                                      <p:tavLst>
                                        <p:tav tm="0">
                                          <p:val>
                                            <p:fltVal val="0"/>
                                          </p:val>
                                        </p:tav>
                                        <p:tav tm="100000">
                                          <p:val>
                                            <p:strVal val="#ppt_w"/>
                                          </p:val>
                                        </p:tav>
                                      </p:tavLst>
                                    </p:anim>
                                    <p:anim calcmode="lin" valueType="num">
                                      <p:cBhvr>
                                        <p:cTn id="37" dur="500" fill="hold"/>
                                        <p:tgtEl>
                                          <p:spTgt spid="26"/>
                                        </p:tgtEl>
                                        <p:attrNameLst>
                                          <p:attrName>ppt_h</p:attrName>
                                        </p:attrNameLst>
                                      </p:cBhvr>
                                      <p:tavLst>
                                        <p:tav tm="0">
                                          <p:val>
                                            <p:fltVal val="0"/>
                                          </p:val>
                                        </p:tav>
                                        <p:tav tm="100000">
                                          <p:val>
                                            <p:strVal val="#ppt_h"/>
                                          </p:val>
                                        </p:tav>
                                      </p:tavLst>
                                    </p:anim>
                                    <p:anim calcmode="lin" valueType="num">
                                      <p:cBhvr>
                                        <p:cTn id="38" dur="500" fill="hold"/>
                                        <p:tgtEl>
                                          <p:spTgt spid="26"/>
                                        </p:tgtEl>
                                        <p:attrNameLst>
                                          <p:attrName>style.rotation</p:attrName>
                                        </p:attrNameLst>
                                      </p:cBhvr>
                                      <p:tavLst>
                                        <p:tav tm="0">
                                          <p:val>
                                            <p:fltVal val="360"/>
                                          </p:val>
                                        </p:tav>
                                        <p:tav tm="100000">
                                          <p:val>
                                            <p:fltVal val="0"/>
                                          </p:val>
                                        </p:tav>
                                      </p:tavLst>
                                    </p:anim>
                                    <p:animEffect transition="in" filter="fade">
                                      <p:cBhvr>
                                        <p:cTn id="39" dur="500"/>
                                        <p:tgtEl>
                                          <p:spTgt spid="26"/>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49" presetClass="entr" presetSubtype="0" decel="100000" fill="hold" grpId="0" nodeType="clickEffect">
                                  <p:stCondLst>
                                    <p:cond delay="0"/>
                                  </p:stCondLst>
                                  <p:childTnLst>
                                    <p:set>
                                      <p:cBhvr>
                                        <p:cTn id="43" dur="1" fill="hold">
                                          <p:stCondLst>
                                            <p:cond delay="0"/>
                                          </p:stCondLst>
                                        </p:cTn>
                                        <p:tgtEl>
                                          <p:spTgt spid="30"/>
                                        </p:tgtEl>
                                        <p:attrNameLst>
                                          <p:attrName>style.visibility</p:attrName>
                                        </p:attrNameLst>
                                      </p:cBhvr>
                                      <p:to>
                                        <p:strVal val="visible"/>
                                      </p:to>
                                    </p:set>
                                    <p:anim calcmode="lin" valueType="num">
                                      <p:cBhvr>
                                        <p:cTn id="44" dur="500" fill="hold"/>
                                        <p:tgtEl>
                                          <p:spTgt spid="30"/>
                                        </p:tgtEl>
                                        <p:attrNameLst>
                                          <p:attrName>ppt_w</p:attrName>
                                        </p:attrNameLst>
                                      </p:cBhvr>
                                      <p:tavLst>
                                        <p:tav tm="0">
                                          <p:val>
                                            <p:fltVal val="0"/>
                                          </p:val>
                                        </p:tav>
                                        <p:tav tm="100000">
                                          <p:val>
                                            <p:strVal val="#ppt_w"/>
                                          </p:val>
                                        </p:tav>
                                      </p:tavLst>
                                    </p:anim>
                                    <p:anim calcmode="lin" valueType="num">
                                      <p:cBhvr>
                                        <p:cTn id="45" dur="500" fill="hold"/>
                                        <p:tgtEl>
                                          <p:spTgt spid="30"/>
                                        </p:tgtEl>
                                        <p:attrNameLst>
                                          <p:attrName>ppt_h</p:attrName>
                                        </p:attrNameLst>
                                      </p:cBhvr>
                                      <p:tavLst>
                                        <p:tav tm="0">
                                          <p:val>
                                            <p:fltVal val="0"/>
                                          </p:val>
                                        </p:tav>
                                        <p:tav tm="100000">
                                          <p:val>
                                            <p:strVal val="#ppt_h"/>
                                          </p:val>
                                        </p:tav>
                                      </p:tavLst>
                                    </p:anim>
                                    <p:anim calcmode="lin" valueType="num">
                                      <p:cBhvr>
                                        <p:cTn id="46" dur="500" fill="hold"/>
                                        <p:tgtEl>
                                          <p:spTgt spid="30"/>
                                        </p:tgtEl>
                                        <p:attrNameLst>
                                          <p:attrName>style.rotation</p:attrName>
                                        </p:attrNameLst>
                                      </p:cBhvr>
                                      <p:tavLst>
                                        <p:tav tm="0">
                                          <p:val>
                                            <p:fltVal val="360"/>
                                          </p:val>
                                        </p:tav>
                                        <p:tav tm="100000">
                                          <p:val>
                                            <p:fltVal val="0"/>
                                          </p:val>
                                        </p:tav>
                                      </p:tavLst>
                                    </p:anim>
                                    <p:animEffect transition="in" filter="fade">
                                      <p:cBhvr>
                                        <p:cTn id="47" dur="500"/>
                                        <p:tgtEl>
                                          <p:spTgt spid="30"/>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49" presetClass="entr" presetSubtype="0" decel="100000" fill="hold" grpId="0" nodeType="clickEffect">
                                  <p:stCondLst>
                                    <p:cond delay="0"/>
                                  </p:stCondLst>
                                  <p:childTnLst>
                                    <p:set>
                                      <p:cBhvr>
                                        <p:cTn id="51" dur="1" fill="hold">
                                          <p:stCondLst>
                                            <p:cond delay="0"/>
                                          </p:stCondLst>
                                        </p:cTn>
                                        <p:tgtEl>
                                          <p:spTgt spid="32"/>
                                        </p:tgtEl>
                                        <p:attrNameLst>
                                          <p:attrName>style.visibility</p:attrName>
                                        </p:attrNameLst>
                                      </p:cBhvr>
                                      <p:to>
                                        <p:strVal val="visible"/>
                                      </p:to>
                                    </p:set>
                                    <p:anim calcmode="lin" valueType="num">
                                      <p:cBhvr>
                                        <p:cTn id="52" dur="500" fill="hold"/>
                                        <p:tgtEl>
                                          <p:spTgt spid="32"/>
                                        </p:tgtEl>
                                        <p:attrNameLst>
                                          <p:attrName>ppt_w</p:attrName>
                                        </p:attrNameLst>
                                      </p:cBhvr>
                                      <p:tavLst>
                                        <p:tav tm="0">
                                          <p:val>
                                            <p:fltVal val="0"/>
                                          </p:val>
                                        </p:tav>
                                        <p:tav tm="100000">
                                          <p:val>
                                            <p:strVal val="#ppt_w"/>
                                          </p:val>
                                        </p:tav>
                                      </p:tavLst>
                                    </p:anim>
                                    <p:anim calcmode="lin" valueType="num">
                                      <p:cBhvr>
                                        <p:cTn id="53" dur="500" fill="hold"/>
                                        <p:tgtEl>
                                          <p:spTgt spid="32"/>
                                        </p:tgtEl>
                                        <p:attrNameLst>
                                          <p:attrName>ppt_h</p:attrName>
                                        </p:attrNameLst>
                                      </p:cBhvr>
                                      <p:tavLst>
                                        <p:tav tm="0">
                                          <p:val>
                                            <p:fltVal val="0"/>
                                          </p:val>
                                        </p:tav>
                                        <p:tav tm="100000">
                                          <p:val>
                                            <p:strVal val="#ppt_h"/>
                                          </p:val>
                                        </p:tav>
                                      </p:tavLst>
                                    </p:anim>
                                    <p:anim calcmode="lin" valueType="num">
                                      <p:cBhvr>
                                        <p:cTn id="54" dur="500" fill="hold"/>
                                        <p:tgtEl>
                                          <p:spTgt spid="32"/>
                                        </p:tgtEl>
                                        <p:attrNameLst>
                                          <p:attrName>style.rotation</p:attrName>
                                        </p:attrNameLst>
                                      </p:cBhvr>
                                      <p:tavLst>
                                        <p:tav tm="0">
                                          <p:val>
                                            <p:fltVal val="360"/>
                                          </p:val>
                                        </p:tav>
                                        <p:tav tm="100000">
                                          <p:val>
                                            <p:fltVal val="0"/>
                                          </p:val>
                                        </p:tav>
                                      </p:tavLst>
                                    </p:anim>
                                    <p:animEffect transition="in" filter="fade">
                                      <p:cBhvr>
                                        <p:cTn id="55" dur="500"/>
                                        <p:tgtEl>
                                          <p:spTgt spid="32"/>
                                        </p:tgtEl>
                                      </p:cBhvr>
                                    </p:animEffect>
                                  </p:childTnLst>
                                </p:cTn>
                              </p:par>
                            </p:childTnLst>
                          </p:cTn>
                        </p:par>
                        <p:par>
                          <p:cTn id="56" fill="hold" nodeType="afterGroup">
                            <p:stCondLst>
                              <p:cond delay="500"/>
                            </p:stCondLst>
                            <p:childTnLst>
                              <p:par>
                                <p:cTn id="57" presetID="22" presetClass="entr" presetSubtype="2" fill="hold" grpId="0" nodeType="afterEffect">
                                  <p:stCondLst>
                                    <p:cond delay="0"/>
                                  </p:stCondLst>
                                  <p:childTnLst>
                                    <p:set>
                                      <p:cBhvr>
                                        <p:cTn id="58" dur="1" fill="hold">
                                          <p:stCondLst>
                                            <p:cond delay="0"/>
                                          </p:stCondLst>
                                        </p:cTn>
                                        <p:tgtEl>
                                          <p:spTgt spid="38"/>
                                        </p:tgtEl>
                                        <p:attrNameLst>
                                          <p:attrName>style.visibility</p:attrName>
                                        </p:attrNameLst>
                                      </p:cBhvr>
                                      <p:to>
                                        <p:strVal val="visible"/>
                                      </p:to>
                                    </p:set>
                                    <p:animEffect transition="in" filter="wipe(right)">
                                      <p:cBhvr>
                                        <p:cTn id="59" dur="500"/>
                                        <p:tgtEl>
                                          <p:spTgt spid="38"/>
                                        </p:tgtEl>
                                      </p:cBhvr>
                                    </p:animEffect>
                                  </p:childTnLst>
                                </p:cTn>
                              </p:par>
                            </p:childTnLst>
                          </p:cTn>
                        </p:par>
                        <p:par>
                          <p:cTn id="60" fill="hold" nodeType="afterGroup">
                            <p:stCondLst>
                              <p:cond delay="1000"/>
                            </p:stCondLst>
                            <p:childTnLst>
                              <p:par>
                                <p:cTn id="61" presetID="22" presetClass="entr" presetSubtype="2" fill="hold" nodeType="afterEffect">
                                  <p:stCondLst>
                                    <p:cond delay="0"/>
                                  </p:stCondLst>
                                  <p:childTnLst>
                                    <p:set>
                                      <p:cBhvr>
                                        <p:cTn id="62" dur="1" fill="hold">
                                          <p:stCondLst>
                                            <p:cond delay="0"/>
                                          </p:stCondLst>
                                        </p:cTn>
                                        <p:tgtEl>
                                          <p:spTgt spid="3"/>
                                        </p:tgtEl>
                                        <p:attrNameLst>
                                          <p:attrName>style.visibility</p:attrName>
                                        </p:attrNameLst>
                                      </p:cBhvr>
                                      <p:to>
                                        <p:strVal val="visible"/>
                                      </p:to>
                                    </p:set>
                                    <p:animEffect transition="in" filter="wipe(right)">
                                      <p:cBhvr>
                                        <p:cTn id="63" dur="500"/>
                                        <p:tgtEl>
                                          <p:spTgt spid="3"/>
                                        </p:tgtEl>
                                      </p:cBhvr>
                                    </p:animEffect>
                                  </p:childTnLst>
                                </p:cTn>
                              </p:par>
                            </p:childTnLst>
                          </p:cTn>
                        </p:par>
                      </p:childTnLst>
                    </p:cTn>
                  </p:par>
                  <p:par>
                    <p:cTn id="64" fill="hold" nodeType="clickPar">
                      <p:stCondLst>
                        <p:cond delay="indefinite"/>
                      </p:stCondLst>
                      <p:childTnLst>
                        <p:par>
                          <p:cTn id="65" fill="hold" nodeType="withGroup">
                            <p:stCondLst>
                              <p:cond delay="0"/>
                            </p:stCondLst>
                            <p:childTnLst>
                              <p:par>
                                <p:cTn id="66" presetID="49" presetClass="entr" presetSubtype="0" decel="100000" fill="hold" grpId="0" nodeType="clickEffect">
                                  <p:stCondLst>
                                    <p:cond delay="0"/>
                                  </p:stCondLst>
                                  <p:childTnLst>
                                    <p:set>
                                      <p:cBhvr>
                                        <p:cTn id="67" dur="1" fill="hold">
                                          <p:stCondLst>
                                            <p:cond delay="0"/>
                                          </p:stCondLst>
                                        </p:cTn>
                                        <p:tgtEl>
                                          <p:spTgt spid="29"/>
                                        </p:tgtEl>
                                        <p:attrNameLst>
                                          <p:attrName>style.visibility</p:attrName>
                                        </p:attrNameLst>
                                      </p:cBhvr>
                                      <p:to>
                                        <p:strVal val="visible"/>
                                      </p:to>
                                    </p:set>
                                    <p:anim calcmode="lin" valueType="num">
                                      <p:cBhvr>
                                        <p:cTn id="68" dur="500" fill="hold"/>
                                        <p:tgtEl>
                                          <p:spTgt spid="29"/>
                                        </p:tgtEl>
                                        <p:attrNameLst>
                                          <p:attrName>ppt_w</p:attrName>
                                        </p:attrNameLst>
                                      </p:cBhvr>
                                      <p:tavLst>
                                        <p:tav tm="0">
                                          <p:val>
                                            <p:fltVal val="0"/>
                                          </p:val>
                                        </p:tav>
                                        <p:tav tm="100000">
                                          <p:val>
                                            <p:strVal val="#ppt_w"/>
                                          </p:val>
                                        </p:tav>
                                      </p:tavLst>
                                    </p:anim>
                                    <p:anim calcmode="lin" valueType="num">
                                      <p:cBhvr>
                                        <p:cTn id="69" dur="500" fill="hold"/>
                                        <p:tgtEl>
                                          <p:spTgt spid="29"/>
                                        </p:tgtEl>
                                        <p:attrNameLst>
                                          <p:attrName>ppt_h</p:attrName>
                                        </p:attrNameLst>
                                      </p:cBhvr>
                                      <p:tavLst>
                                        <p:tav tm="0">
                                          <p:val>
                                            <p:fltVal val="0"/>
                                          </p:val>
                                        </p:tav>
                                        <p:tav tm="100000">
                                          <p:val>
                                            <p:strVal val="#ppt_h"/>
                                          </p:val>
                                        </p:tav>
                                      </p:tavLst>
                                    </p:anim>
                                    <p:anim calcmode="lin" valueType="num">
                                      <p:cBhvr>
                                        <p:cTn id="70" dur="500" fill="hold"/>
                                        <p:tgtEl>
                                          <p:spTgt spid="29"/>
                                        </p:tgtEl>
                                        <p:attrNameLst>
                                          <p:attrName>style.rotation</p:attrName>
                                        </p:attrNameLst>
                                      </p:cBhvr>
                                      <p:tavLst>
                                        <p:tav tm="0">
                                          <p:val>
                                            <p:fltVal val="360"/>
                                          </p:val>
                                        </p:tav>
                                        <p:tav tm="100000">
                                          <p:val>
                                            <p:fltVal val="0"/>
                                          </p:val>
                                        </p:tav>
                                      </p:tavLst>
                                    </p:anim>
                                    <p:animEffect transition="in" filter="fade">
                                      <p:cBhvr>
                                        <p:cTn id="71" dur="500"/>
                                        <p:tgtEl>
                                          <p:spTgt spid="29"/>
                                        </p:tgtEl>
                                      </p:cBhvr>
                                    </p:animEffect>
                                  </p:childTnLst>
                                </p:cTn>
                              </p:par>
                            </p:childTnLst>
                          </p:cTn>
                        </p:par>
                      </p:childTnLst>
                    </p:cTn>
                  </p:par>
                  <p:par>
                    <p:cTn id="72" fill="hold" nodeType="clickPar">
                      <p:stCondLst>
                        <p:cond delay="indefinite"/>
                      </p:stCondLst>
                      <p:childTnLst>
                        <p:par>
                          <p:cTn id="73" fill="hold" nodeType="withGroup">
                            <p:stCondLst>
                              <p:cond delay="0"/>
                            </p:stCondLst>
                            <p:childTnLst>
                              <p:par>
                                <p:cTn id="74" presetID="49" presetClass="entr" presetSubtype="0" decel="100000" fill="hold" grpId="0" nodeType="clickEffect">
                                  <p:stCondLst>
                                    <p:cond delay="0"/>
                                  </p:stCondLst>
                                  <p:childTnLst>
                                    <p:set>
                                      <p:cBhvr>
                                        <p:cTn id="75" dur="1" fill="hold">
                                          <p:stCondLst>
                                            <p:cond delay="0"/>
                                          </p:stCondLst>
                                        </p:cTn>
                                        <p:tgtEl>
                                          <p:spTgt spid="34"/>
                                        </p:tgtEl>
                                        <p:attrNameLst>
                                          <p:attrName>style.visibility</p:attrName>
                                        </p:attrNameLst>
                                      </p:cBhvr>
                                      <p:to>
                                        <p:strVal val="visible"/>
                                      </p:to>
                                    </p:set>
                                    <p:anim calcmode="lin" valueType="num">
                                      <p:cBhvr>
                                        <p:cTn id="76" dur="500" fill="hold"/>
                                        <p:tgtEl>
                                          <p:spTgt spid="34"/>
                                        </p:tgtEl>
                                        <p:attrNameLst>
                                          <p:attrName>ppt_w</p:attrName>
                                        </p:attrNameLst>
                                      </p:cBhvr>
                                      <p:tavLst>
                                        <p:tav tm="0">
                                          <p:val>
                                            <p:fltVal val="0"/>
                                          </p:val>
                                        </p:tav>
                                        <p:tav tm="100000">
                                          <p:val>
                                            <p:strVal val="#ppt_w"/>
                                          </p:val>
                                        </p:tav>
                                      </p:tavLst>
                                    </p:anim>
                                    <p:anim calcmode="lin" valueType="num">
                                      <p:cBhvr>
                                        <p:cTn id="77" dur="500" fill="hold"/>
                                        <p:tgtEl>
                                          <p:spTgt spid="34"/>
                                        </p:tgtEl>
                                        <p:attrNameLst>
                                          <p:attrName>ppt_h</p:attrName>
                                        </p:attrNameLst>
                                      </p:cBhvr>
                                      <p:tavLst>
                                        <p:tav tm="0">
                                          <p:val>
                                            <p:fltVal val="0"/>
                                          </p:val>
                                        </p:tav>
                                        <p:tav tm="100000">
                                          <p:val>
                                            <p:strVal val="#ppt_h"/>
                                          </p:val>
                                        </p:tav>
                                      </p:tavLst>
                                    </p:anim>
                                    <p:anim calcmode="lin" valueType="num">
                                      <p:cBhvr>
                                        <p:cTn id="78" dur="500" fill="hold"/>
                                        <p:tgtEl>
                                          <p:spTgt spid="34"/>
                                        </p:tgtEl>
                                        <p:attrNameLst>
                                          <p:attrName>style.rotation</p:attrName>
                                        </p:attrNameLst>
                                      </p:cBhvr>
                                      <p:tavLst>
                                        <p:tav tm="0">
                                          <p:val>
                                            <p:fltVal val="360"/>
                                          </p:val>
                                        </p:tav>
                                        <p:tav tm="100000">
                                          <p:val>
                                            <p:fltVal val="0"/>
                                          </p:val>
                                        </p:tav>
                                      </p:tavLst>
                                    </p:anim>
                                    <p:animEffect transition="in" filter="fade">
                                      <p:cBhvr>
                                        <p:cTn id="79" dur="500"/>
                                        <p:tgtEl>
                                          <p:spTgt spid="34"/>
                                        </p:tgtEl>
                                      </p:cBhvr>
                                    </p:animEffect>
                                  </p:childTnLst>
                                </p:cTn>
                              </p:par>
                            </p:childTnLst>
                          </p:cTn>
                        </p:par>
                        <p:par>
                          <p:cTn id="80" fill="hold" nodeType="afterGroup">
                            <p:stCondLst>
                              <p:cond delay="500"/>
                            </p:stCondLst>
                            <p:childTnLst>
                              <p:par>
                                <p:cTn id="81" presetID="22" presetClass="entr" presetSubtype="2" fill="hold" grpId="0" nodeType="afterEffect">
                                  <p:stCondLst>
                                    <p:cond delay="0"/>
                                  </p:stCondLst>
                                  <p:childTnLst>
                                    <p:set>
                                      <p:cBhvr>
                                        <p:cTn id="82" dur="1" fill="hold">
                                          <p:stCondLst>
                                            <p:cond delay="0"/>
                                          </p:stCondLst>
                                        </p:cTn>
                                        <p:tgtEl>
                                          <p:spTgt spid="39"/>
                                        </p:tgtEl>
                                        <p:attrNameLst>
                                          <p:attrName>style.visibility</p:attrName>
                                        </p:attrNameLst>
                                      </p:cBhvr>
                                      <p:to>
                                        <p:strVal val="visible"/>
                                      </p:to>
                                    </p:set>
                                    <p:animEffect transition="in" filter="wipe(right)">
                                      <p:cBhvr>
                                        <p:cTn id="83" dur="500"/>
                                        <p:tgtEl>
                                          <p:spTgt spid="39"/>
                                        </p:tgtEl>
                                      </p:cBhvr>
                                    </p:animEffect>
                                  </p:childTnLst>
                                </p:cTn>
                              </p:par>
                            </p:childTnLst>
                          </p:cTn>
                        </p:par>
                      </p:childTnLst>
                    </p:cTn>
                  </p:par>
                  <p:par>
                    <p:cTn id="84" fill="hold">
                      <p:stCondLst>
                        <p:cond delay="indefinite"/>
                      </p:stCondLst>
                      <p:childTnLst>
                        <p:par>
                          <p:cTn id="85" fill="hold">
                            <p:stCondLst>
                              <p:cond delay="0"/>
                            </p:stCondLst>
                            <p:childTnLst>
                              <p:par>
                                <p:cTn id="86" presetID="49" presetClass="entr" presetSubtype="0" decel="100000" fill="hold" grpId="0" nodeType="clickEffect">
                                  <p:stCondLst>
                                    <p:cond delay="0"/>
                                  </p:stCondLst>
                                  <p:childTnLst>
                                    <p:set>
                                      <p:cBhvr>
                                        <p:cTn id="87" dur="1" fill="hold">
                                          <p:stCondLst>
                                            <p:cond delay="0"/>
                                          </p:stCondLst>
                                        </p:cTn>
                                        <p:tgtEl>
                                          <p:spTgt spid="41"/>
                                        </p:tgtEl>
                                        <p:attrNameLst>
                                          <p:attrName>style.visibility</p:attrName>
                                        </p:attrNameLst>
                                      </p:cBhvr>
                                      <p:to>
                                        <p:strVal val="visible"/>
                                      </p:to>
                                    </p:set>
                                    <p:anim calcmode="lin" valueType="num">
                                      <p:cBhvr>
                                        <p:cTn id="88" dur="500" fill="hold"/>
                                        <p:tgtEl>
                                          <p:spTgt spid="41"/>
                                        </p:tgtEl>
                                        <p:attrNameLst>
                                          <p:attrName>ppt_w</p:attrName>
                                        </p:attrNameLst>
                                      </p:cBhvr>
                                      <p:tavLst>
                                        <p:tav tm="0">
                                          <p:val>
                                            <p:fltVal val="0"/>
                                          </p:val>
                                        </p:tav>
                                        <p:tav tm="100000">
                                          <p:val>
                                            <p:strVal val="#ppt_w"/>
                                          </p:val>
                                        </p:tav>
                                      </p:tavLst>
                                    </p:anim>
                                    <p:anim calcmode="lin" valueType="num">
                                      <p:cBhvr>
                                        <p:cTn id="89" dur="500" fill="hold"/>
                                        <p:tgtEl>
                                          <p:spTgt spid="41"/>
                                        </p:tgtEl>
                                        <p:attrNameLst>
                                          <p:attrName>ppt_h</p:attrName>
                                        </p:attrNameLst>
                                      </p:cBhvr>
                                      <p:tavLst>
                                        <p:tav tm="0">
                                          <p:val>
                                            <p:fltVal val="0"/>
                                          </p:val>
                                        </p:tav>
                                        <p:tav tm="100000">
                                          <p:val>
                                            <p:strVal val="#ppt_h"/>
                                          </p:val>
                                        </p:tav>
                                      </p:tavLst>
                                    </p:anim>
                                    <p:anim calcmode="lin" valueType="num">
                                      <p:cBhvr>
                                        <p:cTn id="90" dur="500" fill="hold"/>
                                        <p:tgtEl>
                                          <p:spTgt spid="41"/>
                                        </p:tgtEl>
                                        <p:attrNameLst>
                                          <p:attrName>style.rotation</p:attrName>
                                        </p:attrNameLst>
                                      </p:cBhvr>
                                      <p:tavLst>
                                        <p:tav tm="0">
                                          <p:val>
                                            <p:fltVal val="360"/>
                                          </p:val>
                                        </p:tav>
                                        <p:tav tm="100000">
                                          <p:val>
                                            <p:fltVal val="0"/>
                                          </p:val>
                                        </p:tav>
                                      </p:tavLst>
                                    </p:anim>
                                    <p:animEffect transition="in" filter="fade">
                                      <p:cBhvr>
                                        <p:cTn id="91"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41" grpId="0" animBg="1"/>
      <p:bldP spid="27" grpId="0" animBg="1"/>
      <p:bldP spid="26" grpId="0" animBg="1"/>
      <p:bldP spid="24" grpId="0"/>
      <p:bldP spid="29" grpId="0"/>
      <p:bldP spid="30" grpId="0"/>
      <p:bldP spid="32" grpId="0"/>
      <p:bldP spid="33" grpId="0"/>
      <p:bldP spid="34" grpId="0"/>
      <p:bldP spid="38" grpId="0" animBg="1"/>
      <p:bldP spid="3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184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42900" y="231775"/>
            <a:ext cx="8401050" cy="6400800"/>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pic>
      <p:sp>
        <p:nvSpPr>
          <p:cNvPr id="291842" name="Rectangle 2"/>
          <p:cNvSpPr>
            <a:spLocks noChangeArrowheads="1"/>
          </p:cNvSpPr>
          <p:nvPr/>
        </p:nvSpPr>
        <p:spPr bwMode="auto">
          <a:xfrm>
            <a:off x="153988" y="6554788"/>
            <a:ext cx="1322387" cy="212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2048" tIns="41025" rIns="82048" bIns="41025" anchor="ctr"/>
          <a:lstStyle/>
          <a:p>
            <a:pPr eaLnBrk="1" hangingPunct="1"/>
            <a:endParaRPr lang="en-US">
              <a:solidFill>
                <a:srgbClr val="000000"/>
              </a:solidFill>
              <a:latin typeface="Times New Roman" charset="0"/>
              <a:ea typeface="MS Gothic" charset="0"/>
              <a:cs typeface="MS Gothic" charset="0"/>
            </a:endParaRPr>
          </a:p>
        </p:txBody>
      </p:sp>
      <p:sp>
        <p:nvSpPr>
          <p:cNvPr id="291843" name="Rectangle 3"/>
          <p:cNvSpPr>
            <a:spLocks noChangeArrowheads="1"/>
          </p:cNvSpPr>
          <p:nvPr/>
        </p:nvSpPr>
        <p:spPr bwMode="auto">
          <a:xfrm>
            <a:off x="1139825" y="762000"/>
            <a:ext cx="6802438" cy="5454650"/>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82048" tIns="41025" rIns="82048" bIns="41025" anchor="ctr"/>
          <a:lstStyle/>
          <a:p>
            <a:pPr eaLnBrk="1" hangingPunct="1"/>
            <a:endParaRPr lang="en-US">
              <a:solidFill>
                <a:srgbClr val="000000"/>
              </a:solidFill>
              <a:latin typeface="Times New Roman" charset="0"/>
              <a:ea typeface="MS Gothic" charset="0"/>
              <a:cs typeface="MS Gothic" charset="0"/>
            </a:endParaRPr>
          </a:p>
        </p:txBody>
      </p:sp>
      <p:sp>
        <p:nvSpPr>
          <p:cNvPr id="291844" name="AutoShape 4"/>
          <p:cNvSpPr>
            <a:spLocks noChangeArrowheads="1"/>
          </p:cNvSpPr>
          <p:nvPr/>
        </p:nvSpPr>
        <p:spPr bwMode="auto">
          <a:xfrm>
            <a:off x="4725988" y="889000"/>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pPr eaLnBrk="1" hangingPunct="1"/>
            <a:endParaRPr lang="en-US">
              <a:solidFill>
                <a:srgbClr val="000000"/>
              </a:solidFill>
              <a:latin typeface="Times New Roman" charset="0"/>
              <a:ea typeface="MS Gothic" charset="0"/>
              <a:cs typeface="MS Gothic" charset="0"/>
            </a:endParaRPr>
          </a:p>
        </p:txBody>
      </p:sp>
      <p:sp>
        <p:nvSpPr>
          <p:cNvPr id="291845" name="AutoShape 5"/>
          <p:cNvSpPr>
            <a:spLocks noChangeArrowheads="1"/>
          </p:cNvSpPr>
          <p:nvPr/>
        </p:nvSpPr>
        <p:spPr bwMode="auto">
          <a:xfrm>
            <a:off x="1339850" y="3565525"/>
            <a:ext cx="3001963"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pPr eaLnBrk="1" hangingPunct="1"/>
            <a:endParaRPr lang="en-US">
              <a:solidFill>
                <a:srgbClr val="000000"/>
              </a:solidFill>
              <a:latin typeface="Times New Roman" charset="0"/>
              <a:ea typeface="MS Gothic" charset="0"/>
              <a:cs typeface="MS Gothic" charset="0"/>
            </a:endParaRPr>
          </a:p>
        </p:txBody>
      </p:sp>
      <p:sp>
        <p:nvSpPr>
          <p:cNvPr id="291846" name="AutoShape 6"/>
          <p:cNvSpPr>
            <a:spLocks noChangeArrowheads="1"/>
          </p:cNvSpPr>
          <p:nvPr/>
        </p:nvSpPr>
        <p:spPr bwMode="auto">
          <a:xfrm>
            <a:off x="4724400" y="3544888"/>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pPr eaLnBrk="1" hangingPunct="1"/>
            <a:endParaRPr lang="en-US">
              <a:solidFill>
                <a:srgbClr val="000000"/>
              </a:solidFill>
              <a:latin typeface="Times New Roman" charset="0"/>
              <a:ea typeface="MS Gothic" charset="0"/>
              <a:cs typeface="MS Gothic" charset="0"/>
            </a:endParaRPr>
          </a:p>
        </p:txBody>
      </p:sp>
      <p:sp>
        <p:nvSpPr>
          <p:cNvPr id="291847" name="AutoShape 7"/>
          <p:cNvSpPr>
            <a:spLocks noChangeArrowheads="1"/>
          </p:cNvSpPr>
          <p:nvPr/>
        </p:nvSpPr>
        <p:spPr bwMode="auto">
          <a:xfrm>
            <a:off x="1338263" y="882650"/>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pPr eaLnBrk="1" hangingPunct="1"/>
            <a:endParaRPr lang="en-US">
              <a:solidFill>
                <a:srgbClr val="000000"/>
              </a:solidFill>
              <a:latin typeface="Times New Roman" charset="0"/>
              <a:ea typeface="MS Gothic" charset="0"/>
              <a:cs typeface="MS Gothic" charset="0"/>
            </a:endParaRPr>
          </a:p>
        </p:txBody>
      </p:sp>
      <p:sp>
        <p:nvSpPr>
          <p:cNvPr id="291848" name="Rectangle 8"/>
          <p:cNvSpPr>
            <a:spLocks noChangeArrowheads="1"/>
          </p:cNvSpPr>
          <p:nvPr/>
        </p:nvSpPr>
        <p:spPr bwMode="auto">
          <a:xfrm>
            <a:off x="4814888" y="946150"/>
            <a:ext cx="412750" cy="628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eaLnBrk="1" hangingPunct="1">
              <a:spcBef>
                <a:spcPts val="2250"/>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0066FF"/>
                </a:solidFill>
                <a:latin typeface="Helvetica" charset="0"/>
                <a:ea typeface="MS Gothic" charset="0"/>
                <a:cs typeface="MS Gothic" charset="0"/>
              </a:rPr>
              <a:t>2</a:t>
            </a:r>
          </a:p>
        </p:txBody>
      </p:sp>
      <p:sp>
        <p:nvSpPr>
          <p:cNvPr id="291849" name="Rectangle 9"/>
          <p:cNvSpPr>
            <a:spLocks noChangeArrowheads="1"/>
          </p:cNvSpPr>
          <p:nvPr/>
        </p:nvSpPr>
        <p:spPr bwMode="auto">
          <a:xfrm>
            <a:off x="1427163" y="3638550"/>
            <a:ext cx="412750" cy="628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eaLnBrk="1" hangingPunct="1">
              <a:spcBef>
                <a:spcPts val="2250"/>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0066FF"/>
                </a:solidFill>
                <a:latin typeface="Helvetica" charset="0"/>
                <a:ea typeface="MS Gothic" charset="0"/>
                <a:cs typeface="MS Gothic" charset="0"/>
              </a:rPr>
              <a:t>3</a:t>
            </a:r>
          </a:p>
        </p:txBody>
      </p:sp>
      <p:sp>
        <p:nvSpPr>
          <p:cNvPr id="291850" name="Rectangle 10"/>
          <p:cNvSpPr>
            <a:spLocks noChangeArrowheads="1"/>
          </p:cNvSpPr>
          <p:nvPr/>
        </p:nvSpPr>
        <p:spPr bwMode="auto">
          <a:xfrm>
            <a:off x="4860925" y="3624263"/>
            <a:ext cx="412750" cy="628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eaLnBrk="1" hangingPunct="1">
              <a:spcBef>
                <a:spcPts val="2250"/>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FAFD00"/>
                </a:solidFill>
                <a:latin typeface="Helvetica" charset="0"/>
                <a:ea typeface="MS Gothic" charset="0"/>
                <a:cs typeface="MS Gothic" charset="0"/>
              </a:rPr>
              <a:t>4</a:t>
            </a:r>
          </a:p>
        </p:txBody>
      </p:sp>
      <p:sp>
        <p:nvSpPr>
          <p:cNvPr id="291851" name="Rectangle 11"/>
          <p:cNvSpPr>
            <a:spLocks noChangeArrowheads="1"/>
          </p:cNvSpPr>
          <p:nvPr/>
        </p:nvSpPr>
        <p:spPr bwMode="auto">
          <a:xfrm>
            <a:off x="1412875" y="962025"/>
            <a:ext cx="412750" cy="628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eaLnBrk="1" hangingPunct="1">
              <a:spcBef>
                <a:spcPts val="2250"/>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0066FF"/>
                </a:solidFill>
                <a:latin typeface="Helvetica" charset="0"/>
                <a:ea typeface="MS Gothic" charset="0"/>
                <a:cs typeface="MS Gothic" charset="0"/>
              </a:rPr>
              <a:t>1</a:t>
            </a:r>
          </a:p>
        </p:txBody>
      </p:sp>
      <p:grpSp>
        <p:nvGrpSpPr>
          <p:cNvPr id="2" name="Group 12"/>
          <p:cNvGrpSpPr>
            <a:grpSpLocks/>
          </p:cNvGrpSpPr>
          <p:nvPr/>
        </p:nvGrpSpPr>
        <p:grpSpPr bwMode="auto">
          <a:xfrm>
            <a:off x="1652588" y="1647825"/>
            <a:ext cx="890587" cy="1346200"/>
            <a:chOff x="1145" y="1176"/>
            <a:chExt cx="617" cy="962"/>
          </a:xfrm>
        </p:grpSpPr>
        <p:sp>
          <p:nvSpPr>
            <p:cNvPr id="291887" name="Rectangle 13"/>
            <p:cNvSpPr>
              <a:spLocks noChangeArrowheads="1"/>
            </p:cNvSpPr>
            <p:nvPr/>
          </p:nvSpPr>
          <p:spPr bwMode="auto">
            <a:xfrm>
              <a:off x="1145" y="1176"/>
              <a:ext cx="587" cy="2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eaLnBrk="1" hangingPunct="1">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66FF"/>
                  </a:solidFill>
                  <a:latin typeface="Helvetica" charset="0"/>
                  <a:ea typeface="MS Gothic" charset="0"/>
                  <a:cs typeface="MS Gothic" charset="0"/>
                </a:rPr>
                <a:t>TO:</a:t>
              </a:r>
            </a:p>
          </p:txBody>
        </p:sp>
        <p:sp>
          <p:nvSpPr>
            <p:cNvPr id="291888" name="Rectangle 14"/>
            <p:cNvSpPr>
              <a:spLocks noChangeArrowheads="1"/>
            </p:cNvSpPr>
            <p:nvPr/>
          </p:nvSpPr>
          <p:spPr bwMode="auto">
            <a:xfrm>
              <a:off x="1145" y="1530"/>
              <a:ext cx="587" cy="2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eaLnBrk="1" hangingPunct="1">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66FF"/>
                  </a:solidFill>
                  <a:latin typeface="Helvetica" charset="0"/>
                  <a:ea typeface="MS Gothic" charset="0"/>
                  <a:cs typeface="MS Gothic" charset="0"/>
                </a:rPr>
                <a:t>AS:</a:t>
              </a:r>
            </a:p>
          </p:txBody>
        </p:sp>
        <p:sp>
          <p:nvSpPr>
            <p:cNvPr id="291889" name="Rectangle 15"/>
            <p:cNvSpPr>
              <a:spLocks noChangeArrowheads="1"/>
            </p:cNvSpPr>
            <p:nvPr/>
          </p:nvSpPr>
          <p:spPr bwMode="auto">
            <a:xfrm>
              <a:off x="1145" y="1834"/>
              <a:ext cx="617" cy="3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eaLnBrk="1" hangingPunct="1">
                <a:lnSpc>
                  <a:spcPct val="35000"/>
                </a:lnSpc>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66FF"/>
                  </a:solidFill>
                  <a:latin typeface="Helvetica" charset="0"/>
                  <a:ea typeface="MS Gothic" charset="0"/>
                  <a:cs typeface="MS Gothic" charset="0"/>
                </a:rPr>
                <a:t>WHAT</a:t>
              </a:r>
            </a:p>
            <a:p>
              <a:pPr eaLnBrk="1" hangingPunct="1">
                <a:lnSpc>
                  <a:spcPct val="35000"/>
                </a:lnSpc>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66FF"/>
                  </a:solidFill>
                  <a:latin typeface="Helvetica" charset="0"/>
                  <a:ea typeface="MS Gothic" charset="0"/>
                  <a:cs typeface="MS Gothic" charset="0"/>
                </a:rPr>
                <a:t>HE:</a:t>
              </a:r>
            </a:p>
          </p:txBody>
        </p:sp>
      </p:grpSp>
      <p:grpSp>
        <p:nvGrpSpPr>
          <p:cNvPr id="3" name="Group 16"/>
          <p:cNvGrpSpPr>
            <a:grpSpLocks/>
          </p:cNvGrpSpPr>
          <p:nvPr/>
        </p:nvGrpSpPr>
        <p:grpSpPr bwMode="auto">
          <a:xfrm>
            <a:off x="5070475" y="1658938"/>
            <a:ext cx="890588" cy="1346200"/>
            <a:chOff x="3513" y="1184"/>
            <a:chExt cx="617" cy="962"/>
          </a:xfrm>
        </p:grpSpPr>
        <p:sp>
          <p:nvSpPr>
            <p:cNvPr id="291884" name="Rectangle 17"/>
            <p:cNvSpPr>
              <a:spLocks noChangeArrowheads="1"/>
            </p:cNvSpPr>
            <p:nvPr/>
          </p:nvSpPr>
          <p:spPr bwMode="auto">
            <a:xfrm>
              <a:off x="3513" y="1184"/>
              <a:ext cx="587" cy="2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eaLnBrk="1" hangingPunct="1">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66FF"/>
                  </a:solidFill>
                  <a:latin typeface="Helvetica" charset="0"/>
                  <a:ea typeface="MS Gothic" charset="0"/>
                  <a:cs typeface="MS Gothic" charset="0"/>
                </a:rPr>
                <a:t>TO:</a:t>
              </a:r>
            </a:p>
          </p:txBody>
        </p:sp>
        <p:sp>
          <p:nvSpPr>
            <p:cNvPr id="291885" name="Rectangle 18"/>
            <p:cNvSpPr>
              <a:spLocks noChangeArrowheads="1"/>
            </p:cNvSpPr>
            <p:nvPr/>
          </p:nvSpPr>
          <p:spPr bwMode="auto">
            <a:xfrm>
              <a:off x="3513" y="1538"/>
              <a:ext cx="587" cy="2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eaLnBrk="1" hangingPunct="1">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66FF"/>
                  </a:solidFill>
                  <a:latin typeface="Helvetica" charset="0"/>
                  <a:ea typeface="MS Gothic" charset="0"/>
                  <a:cs typeface="MS Gothic" charset="0"/>
                </a:rPr>
                <a:t>AS:</a:t>
              </a:r>
            </a:p>
          </p:txBody>
        </p:sp>
        <p:sp>
          <p:nvSpPr>
            <p:cNvPr id="291886" name="Rectangle 19"/>
            <p:cNvSpPr>
              <a:spLocks noChangeArrowheads="1"/>
            </p:cNvSpPr>
            <p:nvPr/>
          </p:nvSpPr>
          <p:spPr bwMode="auto">
            <a:xfrm>
              <a:off x="3513" y="1842"/>
              <a:ext cx="617" cy="3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eaLnBrk="1" hangingPunct="1">
                <a:lnSpc>
                  <a:spcPct val="35000"/>
                </a:lnSpc>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66FF"/>
                  </a:solidFill>
                  <a:latin typeface="Helvetica" charset="0"/>
                  <a:ea typeface="MS Gothic" charset="0"/>
                  <a:cs typeface="MS Gothic" charset="0"/>
                </a:rPr>
                <a:t>WHAT</a:t>
              </a:r>
            </a:p>
            <a:p>
              <a:pPr eaLnBrk="1" hangingPunct="1">
                <a:lnSpc>
                  <a:spcPct val="35000"/>
                </a:lnSpc>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66FF"/>
                  </a:solidFill>
                  <a:latin typeface="Helvetica" charset="0"/>
                  <a:ea typeface="MS Gothic" charset="0"/>
                  <a:cs typeface="MS Gothic" charset="0"/>
                </a:rPr>
                <a:t>HE:</a:t>
              </a:r>
            </a:p>
          </p:txBody>
        </p:sp>
      </p:grpSp>
      <p:grpSp>
        <p:nvGrpSpPr>
          <p:cNvPr id="4" name="Group 20"/>
          <p:cNvGrpSpPr>
            <a:grpSpLocks/>
          </p:cNvGrpSpPr>
          <p:nvPr/>
        </p:nvGrpSpPr>
        <p:grpSpPr bwMode="auto">
          <a:xfrm>
            <a:off x="1674813" y="4325938"/>
            <a:ext cx="890587" cy="1346200"/>
            <a:chOff x="1161" y="3088"/>
            <a:chExt cx="617" cy="962"/>
          </a:xfrm>
        </p:grpSpPr>
        <p:sp>
          <p:nvSpPr>
            <p:cNvPr id="291881" name="Rectangle 21"/>
            <p:cNvSpPr>
              <a:spLocks noChangeArrowheads="1"/>
            </p:cNvSpPr>
            <p:nvPr/>
          </p:nvSpPr>
          <p:spPr bwMode="auto">
            <a:xfrm>
              <a:off x="1161" y="3088"/>
              <a:ext cx="587" cy="2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eaLnBrk="1" hangingPunct="1">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66FF"/>
                  </a:solidFill>
                  <a:latin typeface="Helvetica" charset="0"/>
                  <a:ea typeface="MS Gothic" charset="0"/>
                  <a:cs typeface="MS Gothic" charset="0"/>
                </a:rPr>
                <a:t>TO:</a:t>
              </a:r>
            </a:p>
          </p:txBody>
        </p:sp>
        <p:sp>
          <p:nvSpPr>
            <p:cNvPr id="291882" name="Rectangle 22"/>
            <p:cNvSpPr>
              <a:spLocks noChangeArrowheads="1"/>
            </p:cNvSpPr>
            <p:nvPr/>
          </p:nvSpPr>
          <p:spPr bwMode="auto">
            <a:xfrm>
              <a:off x="1161" y="3442"/>
              <a:ext cx="587" cy="2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eaLnBrk="1" hangingPunct="1">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66FF"/>
                  </a:solidFill>
                  <a:latin typeface="Helvetica" charset="0"/>
                  <a:ea typeface="MS Gothic" charset="0"/>
                  <a:cs typeface="MS Gothic" charset="0"/>
                </a:rPr>
                <a:t>AS:</a:t>
              </a:r>
            </a:p>
          </p:txBody>
        </p:sp>
        <p:sp>
          <p:nvSpPr>
            <p:cNvPr id="291883" name="Rectangle 23"/>
            <p:cNvSpPr>
              <a:spLocks noChangeArrowheads="1"/>
            </p:cNvSpPr>
            <p:nvPr/>
          </p:nvSpPr>
          <p:spPr bwMode="auto">
            <a:xfrm>
              <a:off x="1161" y="3746"/>
              <a:ext cx="617" cy="3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eaLnBrk="1" hangingPunct="1">
                <a:lnSpc>
                  <a:spcPct val="35000"/>
                </a:lnSpc>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66FF"/>
                  </a:solidFill>
                  <a:latin typeface="Helvetica" charset="0"/>
                  <a:ea typeface="MS Gothic" charset="0"/>
                  <a:cs typeface="MS Gothic" charset="0"/>
                </a:rPr>
                <a:t>WHAT</a:t>
              </a:r>
            </a:p>
            <a:p>
              <a:pPr eaLnBrk="1" hangingPunct="1">
                <a:lnSpc>
                  <a:spcPct val="35000"/>
                </a:lnSpc>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66FF"/>
                  </a:solidFill>
                  <a:latin typeface="Helvetica" charset="0"/>
                  <a:ea typeface="MS Gothic" charset="0"/>
                  <a:cs typeface="MS Gothic" charset="0"/>
                </a:rPr>
                <a:t>HE:</a:t>
              </a:r>
            </a:p>
          </p:txBody>
        </p:sp>
      </p:grpSp>
      <p:grpSp>
        <p:nvGrpSpPr>
          <p:cNvPr id="5" name="Group 24"/>
          <p:cNvGrpSpPr>
            <a:grpSpLocks/>
          </p:cNvGrpSpPr>
          <p:nvPr/>
        </p:nvGrpSpPr>
        <p:grpSpPr bwMode="auto">
          <a:xfrm>
            <a:off x="5011738" y="4325933"/>
            <a:ext cx="890587" cy="1134893"/>
            <a:chOff x="3473" y="3088"/>
            <a:chExt cx="617" cy="811"/>
          </a:xfrm>
        </p:grpSpPr>
        <p:sp>
          <p:nvSpPr>
            <p:cNvPr id="291878" name="Rectangle 25"/>
            <p:cNvSpPr>
              <a:spLocks noChangeArrowheads="1"/>
            </p:cNvSpPr>
            <p:nvPr/>
          </p:nvSpPr>
          <p:spPr bwMode="auto">
            <a:xfrm>
              <a:off x="3473" y="3088"/>
              <a:ext cx="587" cy="2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eaLnBrk="1" hangingPunct="1">
                <a:spcBef>
                  <a:spcPts val="1125"/>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TW" altLang="en-US" sz="1800" b="1">
                  <a:solidFill>
                    <a:srgbClr val="FAFD00"/>
                  </a:solidFill>
                  <a:latin typeface="KaiTi" pitchFamily="49" charset="-122"/>
                  <a:ea typeface="KaiTi" pitchFamily="49" charset="-122"/>
                  <a:cs typeface="MS Gothic" charset="0"/>
                </a:rPr>
                <a:t>给</a:t>
              </a:r>
              <a:r>
                <a:rPr lang="en-GB" sz="1800" b="1">
                  <a:solidFill>
                    <a:srgbClr val="FAFD00"/>
                  </a:solidFill>
                  <a:latin typeface="Helvetica" charset="0"/>
                  <a:ea typeface="MS Gothic" charset="0"/>
                  <a:cs typeface="MS Gothic" charset="0"/>
                </a:rPr>
                <a:t>:</a:t>
              </a:r>
              <a:endParaRPr lang="en-GB" sz="1800" b="1" dirty="0">
                <a:solidFill>
                  <a:srgbClr val="FAFD00"/>
                </a:solidFill>
                <a:latin typeface="Helvetica" charset="0"/>
                <a:ea typeface="MS Gothic" charset="0"/>
                <a:cs typeface="MS Gothic" charset="0"/>
              </a:endParaRPr>
            </a:p>
          </p:txBody>
        </p:sp>
        <p:sp>
          <p:nvSpPr>
            <p:cNvPr id="291879" name="Rectangle 26"/>
            <p:cNvSpPr>
              <a:spLocks noChangeArrowheads="1"/>
            </p:cNvSpPr>
            <p:nvPr/>
          </p:nvSpPr>
          <p:spPr bwMode="auto">
            <a:xfrm>
              <a:off x="3473" y="3442"/>
              <a:ext cx="587" cy="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eaLnBrk="1" hangingPunct="1">
                <a:spcBef>
                  <a:spcPts val="1125"/>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TW" altLang="en-US" sz="1800" b="1">
                  <a:solidFill>
                    <a:srgbClr val="FAFD00"/>
                  </a:solidFill>
                  <a:latin typeface="KaiTi" pitchFamily="49" charset="-122"/>
                  <a:ea typeface="KaiTi" pitchFamily="49" charset="-122"/>
                  <a:cs typeface="MS Gothic" charset="0"/>
                </a:rPr>
                <a:t>为</a:t>
              </a:r>
              <a:r>
                <a:rPr lang="en-GB" sz="1800" b="1">
                  <a:solidFill>
                    <a:srgbClr val="FAFD00"/>
                  </a:solidFill>
                  <a:latin typeface="Helvetica" charset="0"/>
                  <a:ea typeface="MS Gothic" charset="0"/>
                  <a:cs typeface="MS Gothic" charset="0"/>
                </a:rPr>
                <a:t>:</a:t>
              </a:r>
              <a:endParaRPr lang="en-GB" sz="1800" b="1" dirty="0">
                <a:solidFill>
                  <a:srgbClr val="FAFD00"/>
                </a:solidFill>
                <a:latin typeface="Helvetica" charset="0"/>
                <a:ea typeface="MS Gothic" charset="0"/>
                <a:cs typeface="MS Gothic" charset="0"/>
              </a:endParaRPr>
            </a:p>
          </p:txBody>
        </p:sp>
        <p:sp>
          <p:nvSpPr>
            <p:cNvPr id="291880" name="Rectangle 27"/>
            <p:cNvSpPr>
              <a:spLocks noChangeArrowheads="1"/>
            </p:cNvSpPr>
            <p:nvPr/>
          </p:nvSpPr>
          <p:spPr bwMode="auto">
            <a:xfrm>
              <a:off x="3473" y="3746"/>
              <a:ext cx="617" cy="1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eaLnBrk="1" hangingPunct="1">
                <a:lnSpc>
                  <a:spcPct val="35000"/>
                </a:lnSpc>
                <a:spcBef>
                  <a:spcPts val="1125"/>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TW" altLang="en-US" sz="1800" b="1" dirty="0">
                  <a:solidFill>
                    <a:srgbClr val="FAFD00"/>
                  </a:solidFill>
                  <a:latin typeface="Helvetica" charset="0"/>
                  <a:ea typeface="MS Gothic" charset="0"/>
                  <a:cs typeface="MS Gothic" charset="0"/>
                </a:rPr>
                <a:t>祂所</a:t>
              </a:r>
              <a:endParaRPr lang="en-GB" sz="1800" b="1" dirty="0">
                <a:solidFill>
                  <a:srgbClr val="FAFD00"/>
                </a:solidFill>
                <a:latin typeface="Helvetica" charset="0"/>
                <a:ea typeface="MS Gothic" charset="0"/>
                <a:cs typeface="MS Gothic" charset="0"/>
              </a:endParaRPr>
            </a:p>
          </p:txBody>
        </p:sp>
      </p:grpSp>
      <p:sp>
        <p:nvSpPr>
          <p:cNvPr id="291856" name="Rectangle 28"/>
          <p:cNvSpPr>
            <a:spLocks noChangeArrowheads="1"/>
          </p:cNvSpPr>
          <p:nvPr/>
        </p:nvSpPr>
        <p:spPr bwMode="auto">
          <a:xfrm>
            <a:off x="1757363" y="1004888"/>
            <a:ext cx="2355850" cy="566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eaLnBrk="1" hangingPunct="1">
              <a:spcBef>
                <a:spcPts val="20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200" b="1">
                <a:solidFill>
                  <a:srgbClr val="0066FF"/>
                </a:solidFill>
                <a:latin typeface="Helvetica" charset="0"/>
                <a:ea typeface="MS Gothic" charset="0"/>
                <a:cs typeface="MS Gothic" charset="0"/>
              </a:rPr>
              <a:t>MATTHEW</a:t>
            </a:r>
          </a:p>
        </p:txBody>
      </p:sp>
      <p:sp>
        <p:nvSpPr>
          <p:cNvPr id="291857" name="Rectangle 29"/>
          <p:cNvSpPr>
            <a:spLocks noChangeArrowheads="1"/>
          </p:cNvSpPr>
          <p:nvPr/>
        </p:nvSpPr>
        <p:spPr bwMode="auto">
          <a:xfrm>
            <a:off x="5588000" y="1025525"/>
            <a:ext cx="2036763" cy="566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eaLnBrk="1" hangingPunct="1">
              <a:spcBef>
                <a:spcPts val="20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200" b="1">
                <a:solidFill>
                  <a:srgbClr val="0066FF"/>
                </a:solidFill>
                <a:latin typeface="Helvetica" charset="0"/>
                <a:ea typeface="MS Gothic" charset="0"/>
                <a:cs typeface="MS Gothic" charset="0"/>
              </a:rPr>
              <a:t>MARK</a:t>
            </a:r>
          </a:p>
        </p:txBody>
      </p:sp>
      <p:sp>
        <p:nvSpPr>
          <p:cNvPr id="291858" name="Rectangle 30"/>
          <p:cNvSpPr>
            <a:spLocks noChangeArrowheads="1"/>
          </p:cNvSpPr>
          <p:nvPr/>
        </p:nvSpPr>
        <p:spPr bwMode="auto">
          <a:xfrm>
            <a:off x="2149475" y="3692525"/>
            <a:ext cx="2035175" cy="566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eaLnBrk="1" hangingPunct="1">
              <a:spcBef>
                <a:spcPts val="20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200" b="1">
                <a:solidFill>
                  <a:srgbClr val="0066FF"/>
                </a:solidFill>
                <a:latin typeface="Helvetica" charset="0"/>
                <a:ea typeface="MS Gothic" charset="0"/>
                <a:cs typeface="MS Gothic" charset="0"/>
              </a:rPr>
              <a:t>LUKE</a:t>
            </a:r>
          </a:p>
        </p:txBody>
      </p:sp>
      <p:sp>
        <p:nvSpPr>
          <p:cNvPr id="291859" name="Rectangle 31"/>
          <p:cNvSpPr>
            <a:spLocks noChangeArrowheads="1"/>
          </p:cNvSpPr>
          <p:nvPr/>
        </p:nvSpPr>
        <p:spPr bwMode="auto">
          <a:xfrm>
            <a:off x="5759450" y="3684588"/>
            <a:ext cx="1476375" cy="5726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eaLnBrk="1" hangingPunct="1">
              <a:spcBef>
                <a:spcPts val="2025"/>
              </a:spcBef>
              <a:buClr>
                <a:srgbClr val="66FF99"/>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TW" altLang="en-US" sz="3200" b="1">
                <a:solidFill>
                  <a:srgbClr val="66FF99"/>
                </a:solidFill>
                <a:latin typeface="KaiTi" pitchFamily="49" charset="-122"/>
                <a:ea typeface="KaiTi" pitchFamily="49" charset="-122"/>
                <a:cs typeface="MS Gothic" charset="0"/>
              </a:rPr>
              <a:t>约翰</a:t>
            </a:r>
            <a:endParaRPr lang="en-GB" sz="3200" b="1" dirty="0">
              <a:solidFill>
                <a:srgbClr val="66FF99"/>
              </a:solidFill>
              <a:latin typeface="KaiTi" pitchFamily="49" charset="-122"/>
              <a:ea typeface="KaiTi" pitchFamily="49" charset="-122"/>
              <a:cs typeface="MS Gothic" charset="0"/>
            </a:endParaRPr>
          </a:p>
        </p:txBody>
      </p:sp>
      <p:sp>
        <p:nvSpPr>
          <p:cNvPr id="291860" name="Rectangle 32"/>
          <p:cNvSpPr>
            <a:spLocks noChangeArrowheads="1"/>
          </p:cNvSpPr>
          <p:nvPr/>
        </p:nvSpPr>
        <p:spPr bwMode="auto">
          <a:xfrm>
            <a:off x="2159000" y="1560513"/>
            <a:ext cx="1766888"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eaLnBrk="1" hangingPunct="1">
              <a:spcBef>
                <a:spcPts val="157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2500" b="1">
                <a:solidFill>
                  <a:srgbClr val="0066FF"/>
                </a:solidFill>
                <a:latin typeface="Helvetica" charset="0"/>
                <a:ea typeface="MS Gothic" charset="0"/>
                <a:cs typeface="MS Gothic" charset="0"/>
              </a:rPr>
              <a:t>   JEWS</a:t>
            </a:r>
          </a:p>
        </p:txBody>
      </p:sp>
      <p:sp>
        <p:nvSpPr>
          <p:cNvPr id="291861" name="Rectangle 33"/>
          <p:cNvSpPr>
            <a:spLocks noChangeArrowheads="1"/>
          </p:cNvSpPr>
          <p:nvPr/>
        </p:nvSpPr>
        <p:spPr bwMode="auto">
          <a:xfrm>
            <a:off x="5899150" y="1570038"/>
            <a:ext cx="1766888"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eaLnBrk="1" hangingPunct="1">
              <a:spcBef>
                <a:spcPts val="157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2500" b="1">
                <a:solidFill>
                  <a:srgbClr val="0066FF"/>
                </a:solidFill>
                <a:latin typeface="Helvetica" charset="0"/>
                <a:ea typeface="MS Gothic" charset="0"/>
                <a:cs typeface="MS Gothic" charset="0"/>
              </a:rPr>
              <a:t>ROMANS</a:t>
            </a:r>
          </a:p>
        </p:txBody>
      </p:sp>
      <p:sp>
        <p:nvSpPr>
          <p:cNvPr id="291862" name="Rectangle 34"/>
          <p:cNvSpPr>
            <a:spLocks noChangeArrowheads="1"/>
          </p:cNvSpPr>
          <p:nvPr/>
        </p:nvSpPr>
        <p:spPr bwMode="auto">
          <a:xfrm>
            <a:off x="2462213" y="4237038"/>
            <a:ext cx="1766887"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eaLnBrk="1" hangingPunct="1">
              <a:spcBef>
                <a:spcPts val="157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2500" b="1">
                <a:solidFill>
                  <a:srgbClr val="0066FF"/>
                </a:solidFill>
                <a:latin typeface="Helvetica" charset="0"/>
                <a:ea typeface="MS Gothic" charset="0"/>
                <a:cs typeface="MS Gothic" charset="0"/>
              </a:rPr>
              <a:t>GREEKS</a:t>
            </a:r>
          </a:p>
        </p:txBody>
      </p:sp>
      <p:sp>
        <p:nvSpPr>
          <p:cNvPr id="291863" name="Rectangle 35"/>
          <p:cNvSpPr>
            <a:spLocks noChangeArrowheads="1"/>
          </p:cNvSpPr>
          <p:nvPr/>
        </p:nvSpPr>
        <p:spPr bwMode="auto">
          <a:xfrm>
            <a:off x="5895975" y="4241800"/>
            <a:ext cx="2624138" cy="464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eaLnBrk="1" hangingPunct="1">
              <a:spcBef>
                <a:spcPts val="1575"/>
              </a:spcBef>
              <a:buClr>
                <a:srgbClr val="FFEA18"/>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TW" altLang="en-US" sz="2500" b="1">
                <a:solidFill>
                  <a:srgbClr val="FFEA18"/>
                </a:solidFill>
                <a:latin typeface="KaiTi" pitchFamily="49" charset="-122"/>
                <a:ea typeface="KaiTi" pitchFamily="49" charset="-122"/>
                <a:cs typeface="MS Gothic" charset="0"/>
              </a:rPr>
              <a:t>教会</a:t>
            </a:r>
            <a:endParaRPr lang="en-GB" sz="2500" b="1" dirty="0">
              <a:solidFill>
                <a:srgbClr val="FFEA18"/>
              </a:solidFill>
              <a:latin typeface="KaiTi" pitchFamily="49" charset="-122"/>
              <a:ea typeface="KaiTi" pitchFamily="49" charset="-122"/>
              <a:cs typeface="MS Gothic" charset="0"/>
            </a:endParaRPr>
          </a:p>
        </p:txBody>
      </p:sp>
      <p:sp>
        <p:nvSpPr>
          <p:cNvPr id="291864" name="Rectangle 36"/>
          <p:cNvSpPr>
            <a:spLocks noChangeArrowheads="1"/>
          </p:cNvSpPr>
          <p:nvPr/>
        </p:nvSpPr>
        <p:spPr bwMode="auto">
          <a:xfrm>
            <a:off x="2424113" y="2070100"/>
            <a:ext cx="1766887"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eaLnBrk="1" hangingPunct="1">
              <a:spcBef>
                <a:spcPts val="157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2500" b="1">
                <a:solidFill>
                  <a:srgbClr val="0066FF"/>
                </a:solidFill>
                <a:latin typeface="Helvetica" charset="0"/>
                <a:ea typeface="MS Gothic" charset="0"/>
                <a:cs typeface="MS Gothic" charset="0"/>
              </a:rPr>
              <a:t>KING</a:t>
            </a:r>
          </a:p>
        </p:txBody>
      </p:sp>
      <p:sp>
        <p:nvSpPr>
          <p:cNvPr id="291865" name="Rectangle 37"/>
          <p:cNvSpPr>
            <a:spLocks noChangeArrowheads="1"/>
          </p:cNvSpPr>
          <p:nvPr/>
        </p:nvSpPr>
        <p:spPr bwMode="auto">
          <a:xfrm>
            <a:off x="5881688" y="2065338"/>
            <a:ext cx="1766887"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eaLnBrk="1" hangingPunct="1">
              <a:spcBef>
                <a:spcPts val="157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2500" b="1">
                <a:solidFill>
                  <a:srgbClr val="0066FF"/>
                </a:solidFill>
                <a:latin typeface="Helvetica" charset="0"/>
                <a:ea typeface="MS Gothic" charset="0"/>
                <a:cs typeface="MS Gothic" charset="0"/>
              </a:rPr>
              <a:t>SERVANT</a:t>
            </a:r>
          </a:p>
        </p:txBody>
      </p:sp>
      <p:sp>
        <p:nvSpPr>
          <p:cNvPr id="291866" name="Rectangle 38"/>
          <p:cNvSpPr>
            <a:spLocks noChangeArrowheads="1"/>
          </p:cNvSpPr>
          <p:nvPr/>
        </p:nvSpPr>
        <p:spPr bwMode="auto">
          <a:xfrm>
            <a:off x="2439988" y="4735513"/>
            <a:ext cx="1766887"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eaLnBrk="1" hangingPunct="1">
              <a:spcBef>
                <a:spcPts val="157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2500" b="1">
                <a:solidFill>
                  <a:srgbClr val="0066FF"/>
                </a:solidFill>
                <a:latin typeface="Helvetica" charset="0"/>
                <a:ea typeface="MS Gothic" charset="0"/>
                <a:cs typeface="MS Gothic" charset="0"/>
              </a:rPr>
              <a:t>GOD/MAN</a:t>
            </a:r>
          </a:p>
        </p:txBody>
      </p:sp>
      <p:sp>
        <p:nvSpPr>
          <p:cNvPr id="291867" name="Rectangle 39"/>
          <p:cNvSpPr>
            <a:spLocks noChangeArrowheads="1"/>
          </p:cNvSpPr>
          <p:nvPr/>
        </p:nvSpPr>
        <p:spPr bwMode="auto">
          <a:xfrm>
            <a:off x="5903913" y="4729163"/>
            <a:ext cx="1073150" cy="464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eaLnBrk="1" hangingPunct="1">
              <a:spcBef>
                <a:spcPts val="1575"/>
              </a:spcBef>
              <a:buClr>
                <a:srgbClr val="FFEA18"/>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TW" altLang="en-US" sz="2500" b="1" dirty="0">
                <a:solidFill>
                  <a:srgbClr val="FFEA18"/>
                </a:solidFill>
                <a:latin typeface="KaiTi" pitchFamily="49" charset="-122"/>
                <a:ea typeface="KaiTi" pitchFamily="49" charset="-122"/>
                <a:cs typeface="MS Gothic" charset="0"/>
              </a:rPr>
              <a:t>神</a:t>
            </a:r>
            <a:endParaRPr lang="en-GB" sz="2500" b="1" dirty="0">
              <a:solidFill>
                <a:srgbClr val="FFEA18"/>
              </a:solidFill>
              <a:latin typeface="KaiTi" pitchFamily="49" charset="-122"/>
              <a:ea typeface="KaiTi" pitchFamily="49" charset="-122"/>
              <a:cs typeface="MS Gothic" charset="0"/>
            </a:endParaRPr>
          </a:p>
        </p:txBody>
      </p:sp>
      <p:sp>
        <p:nvSpPr>
          <p:cNvPr id="291868" name="Rectangle 40"/>
          <p:cNvSpPr>
            <a:spLocks noChangeArrowheads="1"/>
          </p:cNvSpPr>
          <p:nvPr/>
        </p:nvSpPr>
        <p:spPr bwMode="auto">
          <a:xfrm>
            <a:off x="2427288" y="2574925"/>
            <a:ext cx="1766887"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eaLnBrk="1" hangingPunct="1">
              <a:spcBef>
                <a:spcPts val="157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2500" b="1">
                <a:solidFill>
                  <a:srgbClr val="0066FF"/>
                </a:solidFill>
                <a:latin typeface="Helvetica" charset="0"/>
                <a:ea typeface="MS Gothic" charset="0"/>
                <a:cs typeface="MS Gothic" charset="0"/>
              </a:rPr>
              <a:t>SAID</a:t>
            </a:r>
          </a:p>
        </p:txBody>
      </p:sp>
      <p:sp>
        <p:nvSpPr>
          <p:cNvPr id="291869" name="Rectangle 41"/>
          <p:cNvSpPr>
            <a:spLocks noChangeArrowheads="1"/>
          </p:cNvSpPr>
          <p:nvPr/>
        </p:nvSpPr>
        <p:spPr bwMode="auto">
          <a:xfrm>
            <a:off x="5905500" y="2584450"/>
            <a:ext cx="1154113"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eaLnBrk="1" hangingPunct="1">
              <a:spcBef>
                <a:spcPts val="157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2500" b="1">
                <a:solidFill>
                  <a:srgbClr val="0066FF"/>
                </a:solidFill>
                <a:latin typeface="Helvetica" charset="0"/>
                <a:ea typeface="MS Gothic" charset="0"/>
                <a:cs typeface="MS Gothic" charset="0"/>
              </a:rPr>
              <a:t>DID</a:t>
            </a:r>
          </a:p>
        </p:txBody>
      </p:sp>
      <p:sp>
        <p:nvSpPr>
          <p:cNvPr id="291870" name="Rectangle 42"/>
          <p:cNvSpPr>
            <a:spLocks noChangeArrowheads="1"/>
          </p:cNvSpPr>
          <p:nvPr/>
        </p:nvSpPr>
        <p:spPr bwMode="auto">
          <a:xfrm>
            <a:off x="5872163" y="5256213"/>
            <a:ext cx="1766887" cy="464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eaLnBrk="1" hangingPunct="1">
              <a:spcBef>
                <a:spcPts val="1575"/>
              </a:spcBef>
              <a:buClr>
                <a:srgbClr val="FFEA18"/>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TW" altLang="en-US" sz="2500" b="1">
                <a:solidFill>
                  <a:srgbClr val="FFEA18"/>
                </a:solidFill>
                <a:latin typeface="KaiTi" pitchFamily="49" charset="-122"/>
                <a:ea typeface="KaiTi" pitchFamily="49" charset="-122"/>
                <a:cs typeface="MS Gothic" charset="0"/>
              </a:rPr>
              <a:t>表达的</a:t>
            </a:r>
            <a:endParaRPr lang="en-GB" sz="2500" b="1" dirty="0">
              <a:solidFill>
                <a:srgbClr val="FFEA18"/>
              </a:solidFill>
              <a:latin typeface="KaiTi" pitchFamily="49" charset="-122"/>
              <a:ea typeface="KaiTi" pitchFamily="49" charset="-122"/>
              <a:cs typeface="MS Gothic" charset="0"/>
            </a:endParaRPr>
          </a:p>
        </p:txBody>
      </p:sp>
      <p:sp>
        <p:nvSpPr>
          <p:cNvPr id="291871" name="Rectangle 43"/>
          <p:cNvSpPr>
            <a:spLocks noChangeArrowheads="1"/>
          </p:cNvSpPr>
          <p:nvPr/>
        </p:nvSpPr>
        <p:spPr bwMode="auto">
          <a:xfrm>
            <a:off x="2439988" y="5251450"/>
            <a:ext cx="1247775"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eaLnBrk="1" hangingPunct="1">
              <a:spcBef>
                <a:spcPts val="157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2500" b="1" dirty="0">
                <a:solidFill>
                  <a:srgbClr val="0066FF"/>
                </a:solidFill>
                <a:latin typeface="Helvetica" charset="0"/>
                <a:ea typeface="MS Gothic" charset="0"/>
                <a:cs typeface="MS Gothic" charset="0"/>
              </a:rPr>
              <a:t>FELT</a:t>
            </a:r>
          </a:p>
        </p:txBody>
      </p:sp>
      <p:sp>
        <p:nvSpPr>
          <p:cNvPr id="291872" name="AutoShape 44"/>
          <p:cNvSpPr>
            <a:spLocks noChangeArrowheads="1"/>
          </p:cNvSpPr>
          <p:nvPr/>
        </p:nvSpPr>
        <p:spPr bwMode="auto">
          <a:xfrm>
            <a:off x="4735513" y="3533775"/>
            <a:ext cx="3003550" cy="2486025"/>
          </a:xfrm>
          <a:prstGeom prst="roundRect">
            <a:avLst>
              <a:gd name="adj" fmla="val 16667"/>
            </a:avLst>
          </a:prstGeom>
          <a:noFill/>
          <a:ln w="76320">
            <a:solidFill>
              <a:srgbClr val="FC0128"/>
            </a:solidFill>
            <a:miter lim="800000"/>
            <a:headEnd/>
            <a:tailEnd/>
          </a:ln>
          <a:extLst>
            <a:ext uri="{909E8E84-426E-40dd-AFC4-6F175D3DCCD1}">
              <a14:hiddenFill xmlns:a14="http://schemas.microsoft.com/office/drawing/2010/main" xmlns="">
                <a:solidFill>
                  <a:srgbClr val="FFFFFF"/>
                </a:solidFill>
              </a14:hiddenFill>
            </a:ext>
          </a:extLst>
        </p:spPr>
        <p:txBody>
          <a:bodyPr wrap="none" lIns="82048" tIns="41025" rIns="82048" bIns="41025" anchor="ctr"/>
          <a:lstStyle/>
          <a:p>
            <a:pPr eaLnBrk="1" hangingPunct="1"/>
            <a:endParaRPr lang="en-US">
              <a:solidFill>
                <a:srgbClr val="000000"/>
              </a:solidFill>
              <a:latin typeface="Times New Roman" charset="0"/>
              <a:ea typeface="MS Gothic" charset="0"/>
              <a:cs typeface="MS Gothic" charset="0"/>
            </a:endParaRPr>
          </a:p>
        </p:txBody>
      </p:sp>
      <p:sp>
        <p:nvSpPr>
          <p:cNvPr id="291873" name="Text Box 45"/>
          <p:cNvSpPr txBox="1">
            <a:spLocks noChangeArrowheads="1"/>
          </p:cNvSpPr>
          <p:nvPr/>
        </p:nvSpPr>
        <p:spPr bwMode="auto">
          <a:xfrm>
            <a:off x="8747125" y="6350"/>
            <a:ext cx="230188" cy="357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756" tIns="41993" rIns="80756" bIns="4199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125"/>
              </a:spcBef>
              <a:buClr>
                <a:srgbClr val="FFA27C"/>
              </a:buClr>
            </a:pPr>
            <a:r>
              <a:rPr lang="en-GB" sz="1800">
                <a:solidFill>
                  <a:srgbClr val="FFA27C"/>
                </a:solidFill>
                <a:latin typeface="Comic Sans MS" charset="0"/>
                <a:ea typeface="MS Gothic" charset="0"/>
                <a:cs typeface="MS Gothic" charset="0"/>
              </a:rPr>
              <a:t> </a:t>
            </a:r>
          </a:p>
        </p:txBody>
      </p:sp>
      <p:sp>
        <p:nvSpPr>
          <p:cNvPr id="24622" name="Text Box 46"/>
          <p:cNvSpPr txBox="1">
            <a:spLocks noChangeArrowheads="1"/>
          </p:cNvSpPr>
          <p:nvPr/>
        </p:nvSpPr>
        <p:spPr bwMode="auto">
          <a:xfrm>
            <a:off x="3668713" y="2616200"/>
            <a:ext cx="1770062" cy="151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0756" tIns="41993" rIns="80756" bIns="4199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5888"/>
              </a:spcBef>
              <a:buClr>
                <a:srgbClr val="FFEA18"/>
              </a:buClr>
            </a:pPr>
            <a:r>
              <a:rPr lang="en-GB" sz="9400" b="1" dirty="0">
                <a:solidFill>
                  <a:srgbClr val="FFEA18"/>
                </a:solidFill>
                <a:ea typeface="MS Gothic" charset="0"/>
                <a:cs typeface="MS Gothic" charset="0"/>
              </a:rPr>
              <a:t>∑</a:t>
            </a:r>
          </a:p>
        </p:txBody>
      </p:sp>
      <p:sp>
        <p:nvSpPr>
          <p:cNvPr id="291875" name="Text Box 47"/>
          <p:cNvSpPr txBox="1">
            <a:spLocks noChangeArrowheads="1"/>
          </p:cNvSpPr>
          <p:nvPr/>
        </p:nvSpPr>
        <p:spPr bwMode="auto">
          <a:xfrm>
            <a:off x="8358188" y="6542088"/>
            <a:ext cx="301625" cy="219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756" tIns="41993" rIns="80756" bIns="4199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563"/>
              </a:spcBef>
              <a:buClr>
                <a:srgbClr val="FFFFFF"/>
              </a:buClr>
            </a:pPr>
            <a:r>
              <a:rPr lang="en-GB" sz="900" b="1">
                <a:solidFill>
                  <a:srgbClr val="FFFFFF"/>
                </a:solidFill>
                <a:latin typeface="Comic Sans MS" charset="0"/>
                <a:ea typeface="MS Gothic" charset="0"/>
                <a:cs typeface="MS Gothic" charset="0"/>
              </a:rPr>
              <a:t>22</a:t>
            </a:r>
          </a:p>
        </p:txBody>
      </p:sp>
      <p:sp>
        <p:nvSpPr>
          <p:cNvPr id="50" name="Title 49"/>
          <p:cNvSpPr>
            <a:spLocks noGrp="1"/>
          </p:cNvSpPr>
          <p:nvPr>
            <p:ph type="title" idx="4294967295"/>
          </p:nvPr>
        </p:nvSpPr>
        <p:spPr bwMode="auto">
          <a:xfrm>
            <a:off x="457200" y="228600"/>
            <a:ext cx="8153400" cy="6096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zh-TW" altLang="en-US" sz="4000" b="1">
                <a:solidFill>
                  <a:srgbClr val="FAFD00"/>
                </a:solidFill>
                <a:latin typeface="KaiTi" pitchFamily="49" charset="-122"/>
                <a:ea typeface="KaiTi" pitchFamily="49" charset="-122"/>
                <a:cs typeface="MS Gothic" charset="0"/>
              </a:rPr>
              <a:t>约翰福音</a:t>
            </a:r>
            <a:r>
              <a:rPr lang="en-US" altLang="zh-TW" sz="4000" b="1">
                <a:solidFill>
                  <a:srgbClr val="FAFD00"/>
                </a:solidFill>
                <a:latin typeface="KaiTi" pitchFamily="49" charset="-122"/>
                <a:ea typeface="KaiTi" pitchFamily="49" charset="-122"/>
                <a:cs typeface="MS Gothic" charset="0"/>
              </a:rPr>
              <a:t>:</a:t>
            </a:r>
            <a:r>
              <a:rPr lang="zh-TW" altLang="en-US" sz="4000" b="1">
                <a:solidFill>
                  <a:srgbClr val="FAFD00"/>
                </a:solidFill>
                <a:latin typeface="KaiTi" pitchFamily="49" charset="-122"/>
                <a:ea typeface="KaiTi" pitchFamily="49" charset="-122"/>
                <a:cs typeface="MS Gothic" charset="0"/>
              </a:rPr>
              <a:t> </a:t>
            </a:r>
            <a:r>
              <a:rPr lang="en-US" sz="4000" b="1">
                <a:solidFill>
                  <a:srgbClr val="FAFD00"/>
                </a:solidFill>
                <a:latin typeface="KaiTi" pitchFamily="49" charset="-122"/>
                <a:ea typeface="KaiTi" pitchFamily="49" charset="-122"/>
                <a:cs typeface="MS Gothic" charset="0"/>
              </a:rPr>
              <a:t> </a:t>
            </a:r>
            <a:r>
              <a:rPr lang="zh-TW" altLang="en-US" sz="4000" b="1">
                <a:solidFill>
                  <a:srgbClr val="FAFD00"/>
                </a:solidFill>
                <a:latin typeface="KaiTi" pitchFamily="49" charset="-122"/>
                <a:ea typeface="KaiTi" pitchFamily="49" charset="-122"/>
                <a:cs typeface="MS Gothic" charset="0"/>
              </a:rPr>
              <a:t>总结了信息</a:t>
            </a:r>
            <a:endParaRPr lang="en-US" sz="4000" dirty="0">
              <a:latin typeface="KaiTi" pitchFamily="49" charset="-122"/>
              <a:ea typeface="KaiTi" pitchFamily="49" charset="-122"/>
              <a:cs typeface="MS Gothic" charset="0"/>
            </a:endParaRPr>
          </a:p>
        </p:txBody>
      </p:sp>
      <p:sp>
        <p:nvSpPr>
          <p:cNvPr id="52" name="TextBox 51"/>
          <p:cNvSpPr txBox="1"/>
          <p:nvPr/>
        </p:nvSpPr>
        <p:spPr>
          <a:xfrm>
            <a:off x="8460432" y="0"/>
            <a:ext cx="698178" cy="461665"/>
          </a:xfrm>
          <a:prstGeom prst="rect">
            <a:avLst/>
          </a:prstGeom>
          <a:noFill/>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dirty="0">
                <a:solidFill>
                  <a:srgbClr val="FFFFFF"/>
                </a:solidFill>
                <a:effectLst>
                  <a:outerShdw blurRad="38100" dist="38100" dir="2700000" algn="tl">
                    <a:srgbClr val="000000">
                      <a:alpha val="43137"/>
                    </a:srgbClr>
                  </a:outerShdw>
                </a:effectLst>
                <a:latin typeface="Arial" charset="0"/>
                <a:ea typeface="MS Gothic" charset="0"/>
                <a:cs typeface="MS Gothic" charset="0"/>
              </a:rPr>
              <a:t>51a</a:t>
            </a:r>
          </a:p>
        </p:txBody>
      </p:sp>
    </p:spTree>
    <p:extLst>
      <p:ext uri="{BB962C8B-B14F-4D97-AF65-F5344CB8AC3E}">
        <p14:creationId xmlns:p14="http://schemas.microsoft.com/office/powerpoint/2010/main" val="160553238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50"/>
                                        </p:tgtEl>
                                        <p:attrNameLst>
                                          <p:attrName>style.visibility</p:attrName>
                                        </p:attrNameLst>
                                      </p:cBhvr>
                                      <p:to>
                                        <p:strVal val="visible"/>
                                      </p:to>
                                    </p:set>
                                    <p:anim calcmode="lin" valueType="num">
                                      <p:cBhvr>
                                        <p:cTn id="7" dur="500" fill="hold"/>
                                        <p:tgtEl>
                                          <p:spTgt spid="50"/>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50"/>
                                        </p:tgtEl>
                                        <p:attrNameLst>
                                          <p:attrName>ppt_y</p:attrName>
                                        </p:attrNameLst>
                                      </p:cBhvr>
                                      <p:tavLst>
                                        <p:tav tm="0">
                                          <p:val>
                                            <p:strVal val="#ppt_y"/>
                                          </p:val>
                                        </p:tav>
                                        <p:tav tm="100000">
                                          <p:val>
                                            <p:strVal val="#ppt_y"/>
                                          </p:val>
                                        </p:tav>
                                      </p:tavLst>
                                    </p:anim>
                                    <p:anim calcmode="lin" valueType="num">
                                      <p:cBhvr>
                                        <p:cTn id="9" dur="500" fill="hold"/>
                                        <p:tgtEl>
                                          <p:spTgt spid="50"/>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50"/>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50"/>
                                        </p:tgtEl>
                                      </p:cBhvr>
                                    </p:animEffect>
                                  </p:childTnLst>
                                </p:cTn>
                              </p:par>
                            </p:childTnLst>
                          </p:cTn>
                        </p:par>
                        <p:par>
                          <p:cTn id="12" fill="hold" nodeType="afterGroup">
                            <p:stCondLst>
                              <p:cond delay="950"/>
                            </p:stCondLst>
                            <p:childTnLst>
                              <p:par>
                                <p:cTn id="13" presetID="23" presetClass="entr" presetSubtype="528" fill="hold" nodeType="afterEffect">
                                  <p:stCondLst>
                                    <p:cond delay="0"/>
                                  </p:stCondLst>
                                  <p:childTnLst>
                                    <p:set>
                                      <p:cBhvr>
                                        <p:cTn id="14" dur="1" fill="hold">
                                          <p:stCondLst>
                                            <p:cond delay="0"/>
                                          </p:stCondLst>
                                        </p:cTn>
                                        <p:tgtEl>
                                          <p:spTgt spid="24622"/>
                                        </p:tgtEl>
                                        <p:attrNameLst>
                                          <p:attrName>style.visibility</p:attrName>
                                        </p:attrNameLst>
                                      </p:cBhvr>
                                      <p:to>
                                        <p:strVal val="visible"/>
                                      </p:to>
                                    </p:set>
                                    <p:anim calcmode="lin" valueType="num">
                                      <p:cBhvr>
                                        <p:cTn id="15" dur="500" fill="hold"/>
                                        <p:tgtEl>
                                          <p:spTgt spid="24622"/>
                                        </p:tgtEl>
                                        <p:attrNameLst>
                                          <p:attrName>ppt_w</p:attrName>
                                        </p:attrNameLst>
                                      </p:cBhvr>
                                      <p:tavLst>
                                        <p:tav tm="100000">
                                          <p:val>
                                            <p:fltVal val="0"/>
                                          </p:val>
                                        </p:tav>
                                        <p:tav>
                                          <p:val>
                                            <p:strVal val="#ppt_w"/>
                                          </p:val>
                                        </p:tav>
                                      </p:tavLst>
                                    </p:anim>
                                    <p:anim calcmode="lin" valueType="num">
                                      <p:cBhvr>
                                        <p:cTn id="16" dur="500" fill="hold"/>
                                        <p:tgtEl>
                                          <p:spTgt spid="24622"/>
                                        </p:tgtEl>
                                        <p:attrNameLst>
                                          <p:attrName>ppt_h</p:attrName>
                                        </p:attrNameLst>
                                      </p:cBhvr>
                                      <p:tavLst>
                                        <p:tav tm="100000">
                                          <p:val>
                                            <p:fltVal val="0"/>
                                          </p:val>
                                        </p:tav>
                                        <p:tav>
                                          <p:val>
                                            <p:strVal val="#ppt_h"/>
                                          </p:val>
                                        </p:tav>
                                      </p:tavLst>
                                    </p:anim>
                                    <p:anim calcmode="lin" valueType="num">
                                      <p:cBhvr>
                                        <p:cTn id="17" dur="500" fill="hold"/>
                                        <p:tgtEl>
                                          <p:spTgt spid="24622"/>
                                        </p:tgtEl>
                                        <p:attrNameLst>
                                          <p:attrName>ppt_x</p:attrName>
                                        </p:attrNameLst>
                                      </p:cBhvr>
                                      <p:tavLst>
                                        <p:tav tm="100000">
                                          <p:val>
                                            <p:fltVal val="0.5"/>
                                          </p:val>
                                        </p:tav>
                                        <p:tav>
                                          <p:val>
                                            <p:strVal val="#ppt_x"/>
                                          </p:val>
                                        </p:tav>
                                      </p:tavLst>
                                    </p:anim>
                                    <p:anim calcmode="lin" valueType="num">
                                      <p:cBhvr>
                                        <p:cTn id="18" dur="500" fill="hold"/>
                                        <p:tgtEl>
                                          <p:spTgt spid="24622"/>
                                        </p:tgtEl>
                                        <p:attrNameLst>
                                          <p:attrName>ppt_y</p:attrName>
                                        </p:attrNameLst>
                                      </p:cBhvr>
                                      <p:tavLst>
                                        <p:tav tm="100000">
                                          <p:val>
                                            <p:fltVal val="0.5"/>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Text Box 1027"/>
          <p:cNvSpPr txBox="1">
            <a:spLocks noChangeArrowheads="1"/>
          </p:cNvSpPr>
          <p:nvPr/>
        </p:nvSpPr>
        <p:spPr bwMode="auto">
          <a:xfrm>
            <a:off x="8540750" y="76200"/>
            <a:ext cx="5270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solidFill>
                  <a:srgbClr val="FFFFFF"/>
                </a:solidFill>
                <a:cs typeface="Arial" charset="0"/>
              </a:rPr>
              <a:t>49</a:t>
            </a:r>
          </a:p>
        </p:txBody>
      </p:sp>
      <p:pic>
        <p:nvPicPr>
          <p:cNvPr id="196610" name="Picture 1035" descr="j03167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743200" y="1085850"/>
            <a:ext cx="3657600" cy="2419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5006" name="Rectangle 1038"/>
          <p:cNvSpPr>
            <a:spLocks noGrp="1" noChangeArrowheads="1"/>
          </p:cNvSpPr>
          <p:nvPr>
            <p:ph type="title"/>
          </p:nvPr>
        </p:nvSpPr>
        <p:spPr>
          <a:xfrm>
            <a:off x="1738313" y="228600"/>
            <a:ext cx="5805487" cy="707886"/>
          </a:xfrm>
          <a:solidFill>
            <a:schemeClr val="bg2"/>
          </a:solidFill>
        </p:spPr>
        <p:txBody>
          <a:bodyPr anchor="t" anchorCtr="0">
            <a:spAutoFit/>
          </a:bodyPr>
          <a:lstStyle/>
          <a:p>
            <a:pPr eaLnBrk="1" hangingPunct="1">
              <a:defRPr/>
            </a:pPr>
            <a:r>
              <a:rPr lang="zh-TW" altLang="en-US" sz="4000" b="1" dirty="0">
                <a:solidFill>
                  <a:schemeClr val="tx1"/>
                </a:solidFill>
                <a:effectLst>
                  <a:outerShdw blurRad="38100" dist="38100" dir="2700000" algn="tl">
                    <a:srgbClr val="000000"/>
                  </a:outerShdw>
                </a:effectLst>
                <a:latin typeface="KaiTi" pitchFamily="49" charset="-122"/>
                <a:ea typeface="KaiTi" pitchFamily="49" charset="-122"/>
                <a:cs typeface="华文细黑" charset="0"/>
              </a:rPr>
              <a:t>相同的问题</a:t>
            </a:r>
            <a:endParaRPr lang="en-US" sz="4000" b="1" dirty="0">
              <a:solidFill>
                <a:schemeClr val="tx1"/>
              </a:solidFill>
              <a:effectLst>
                <a:outerShdw blurRad="38100" dist="38100" dir="2700000" algn="tl">
                  <a:srgbClr val="000000"/>
                </a:outerShdw>
              </a:effectLst>
              <a:latin typeface="Arial"/>
              <a:ea typeface="SimSun" charset="0"/>
              <a:cs typeface="Arial"/>
            </a:endParaRPr>
          </a:p>
        </p:txBody>
      </p:sp>
      <p:sp>
        <p:nvSpPr>
          <p:cNvPr id="6" name="Rectangle 1028"/>
          <p:cNvSpPr txBox="1">
            <a:spLocks noChangeArrowheads="1"/>
          </p:cNvSpPr>
          <p:nvPr/>
        </p:nvSpPr>
        <p:spPr bwMode="auto">
          <a:xfrm>
            <a:off x="381000" y="3886200"/>
            <a:ext cx="8458200" cy="2362200"/>
          </a:xfrm>
          <a:prstGeom prst="rect">
            <a:avLst/>
          </a:prstGeom>
          <a:noFill/>
          <a:ln w="9525">
            <a:noFill/>
            <a:miter lim="800000"/>
            <a:headEnd/>
            <a:tailEnd/>
          </a:ln>
          <a:effectLst/>
        </p:spPr>
        <p:txBody>
          <a:bodyPr anchor="ct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just" eaLnBrk="1" hangingPunct="1">
              <a:lnSpc>
                <a:spcPct val="90000"/>
              </a:lnSpc>
              <a:buFont typeface="Wingdings" charset="0"/>
              <a:buNone/>
              <a:defRPr/>
            </a:pPr>
            <a:endParaRPr lang="en-US" altLang="zh-TW" sz="4400" u="sng" dirty="0">
              <a:solidFill>
                <a:srgbClr val="FFFFFF"/>
              </a:solidFill>
              <a:latin typeface="KaiTi" pitchFamily="49" charset="-122"/>
              <a:ea typeface="KaiTi" pitchFamily="49" charset="-122"/>
              <a:cs typeface="蘋果儷細宋" charset="0"/>
            </a:endParaRPr>
          </a:p>
          <a:p>
            <a:pPr algn="just" eaLnBrk="1" hangingPunct="1">
              <a:lnSpc>
                <a:spcPct val="90000"/>
              </a:lnSpc>
              <a:buFont typeface="Wingdings" charset="0"/>
              <a:buNone/>
              <a:defRPr/>
            </a:pPr>
            <a:endParaRPr lang="en-US" altLang="zh-TW" sz="4400" u="sng" dirty="0">
              <a:solidFill>
                <a:srgbClr val="FFFFFF"/>
              </a:solidFill>
              <a:latin typeface="KaiTi" pitchFamily="49" charset="-122"/>
              <a:ea typeface="KaiTi" pitchFamily="49" charset="-122"/>
              <a:cs typeface="蘋果儷細宋" charset="0"/>
            </a:endParaRPr>
          </a:p>
          <a:p>
            <a:pPr algn="just" eaLnBrk="1" hangingPunct="1">
              <a:lnSpc>
                <a:spcPct val="90000"/>
              </a:lnSpc>
              <a:buFont typeface="Wingdings" charset="0"/>
              <a:buNone/>
              <a:defRPr/>
            </a:pPr>
            <a:r>
              <a:rPr lang="zh-TW" altLang="en-US" sz="4000" dirty="0">
                <a:solidFill>
                  <a:srgbClr val="FFFFFF"/>
                </a:solidFill>
                <a:latin typeface="KaiTi" pitchFamily="49" charset="-122"/>
                <a:ea typeface="KaiTi" pitchFamily="49" charset="-122"/>
                <a:cs typeface="蘋果儷細宋" charset="0"/>
              </a:rPr>
              <a:t>内里</a:t>
            </a:r>
            <a:r>
              <a:rPr lang="zh-CN" altLang="en-US" sz="4000" dirty="0">
                <a:solidFill>
                  <a:srgbClr val="FFFFFF"/>
                </a:solidFill>
                <a:latin typeface="KaiTi" pitchFamily="49" charset="-122"/>
                <a:ea typeface="KaiTi" pitchFamily="49" charset="-122"/>
                <a:cs typeface="宋体" charset="0"/>
              </a:rPr>
              <a:t>解</a:t>
            </a:r>
            <a:r>
              <a:rPr lang="zh-TW" altLang="en-US" sz="4000" dirty="0">
                <a:solidFill>
                  <a:srgbClr val="FFFFFF"/>
                </a:solidFill>
                <a:latin typeface="KaiTi" pitchFamily="49" charset="-122"/>
                <a:ea typeface="KaiTi" pitchFamily="49" charset="-122"/>
                <a:cs typeface="宋体" charset="0"/>
              </a:rPr>
              <a:t>释马太</a:t>
            </a:r>
            <a:r>
              <a:rPr lang="en-US" altLang="zh-CN" sz="4000" dirty="0">
                <a:solidFill>
                  <a:srgbClr val="FFFFFF"/>
                </a:solidFill>
                <a:latin typeface="KaiTi" pitchFamily="49" charset="-122"/>
                <a:ea typeface="KaiTi" pitchFamily="49" charset="-122"/>
                <a:cs typeface="蘋果儷細宋" charset="0"/>
              </a:rPr>
              <a:t>,</a:t>
            </a:r>
            <a:r>
              <a:rPr lang="zh-TW" altLang="en-US" sz="4000" dirty="0">
                <a:solidFill>
                  <a:srgbClr val="FFFFFF"/>
                </a:solidFill>
                <a:latin typeface="KaiTi" pitchFamily="49" charset="-122"/>
                <a:ea typeface="KaiTi" pitchFamily="49" charset="-122"/>
                <a:cs typeface="蘋果儷細宋" charset="0"/>
              </a:rPr>
              <a:t>马</a:t>
            </a:r>
            <a:r>
              <a:rPr lang="zh-CN" altLang="en-US" sz="4000" dirty="0">
                <a:solidFill>
                  <a:srgbClr val="FFFFFF"/>
                </a:solidFill>
                <a:latin typeface="KaiTi" pitchFamily="49" charset="-122"/>
                <a:ea typeface="KaiTi" pitchFamily="49" charset="-122"/>
                <a:cs typeface="蘋果儷細宋" charset="0"/>
              </a:rPr>
              <a:t>可和路加福音</a:t>
            </a:r>
            <a:r>
              <a:rPr lang="en-US" altLang="zh-CN" sz="4400" dirty="0">
                <a:solidFill>
                  <a:srgbClr val="FFFFFF"/>
                </a:solidFill>
                <a:latin typeface="KaiTi" pitchFamily="49" charset="-122"/>
                <a:ea typeface="KaiTi" pitchFamily="49" charset="-122"/>
              </a:rPr>
              <a:t>:</a:t>
            </a:r>
          </a:p>
          <a:p>
            <a:pPr marL="571500" indent="-571500" algn="just" eaLnBrk="1" hangingPunct="1">
              <a:lnSpc>
                <a:spcPct val="90000"/>
              </a:lnSpc>
              <a:buFont typeface="Arial"/>
              <a:buChar char="•"/>
              <a:defRPr/>
            </a:pPr>
            <a:r>
              <a:rPr lang="zh-CN" altLang="en-US" sz="4400" dirty="0">
                <a:solidFill>
                  <a:srgbClr val="FFFFFF"/>
                </a:solidFill>
                <a:latin typeface="KaiTi" pitchFamily="49" charset="-122"/>
                <a:ea typeface="KaiTi" pitchFamily="49" charset="-122"/>
                <a:cs typeface="宋体" charset="0"/>
              </a:rPr>
              <a:t>我</a:t>
            </a:r>
            <a:r>
              <a:rPr lang="zh-TW" altLang="en-US" sz="4400" dirty="0">
                <a:solidFill>
                  <a:srgbClr val="FFFFFF"/>
                </a:solidFill>
                <a:latin typeface="KaiTi" pitchFamily="49" charset="-122"/>
                <a:ea typeface="KaiTi" pitchFamily="49" charset="-122"/>
                <a:cs typeface="宋体" charset="0"/>
              </a:rPr>
              <a:t>们</a:t>
            </a:r>
            <a:r>
              <a:rPr lang="zh-CN" altLang="en-US" sz="4400" dirty="0">
                <a:solidFill>
                  <a:srgbClr val="FFFFFF"/>
                </a:solidFill>
                <a:latin typeface="KaiTi" pitchFamily="49" charset="-122"/>
                <a:ea typeface="KaiTi" pitchFamily="49" charset="-122"/>
                <a:cs typeface="宋体" charset="0"/>
              </a:rPr>
              <a:t>如何解</a:t>
            </a:r>
            <a:r>
              <a:rPr lang="zh-TW" altLang="en-US" sz="4400" dirty="0">
                <a:solidFill>
                  <a:srgbClr val="FFFFFF"/>
                </a:solidFill>
                <a:latin typeface="KaiTi" pitchFamily="49" charset="-122"/>
                <a:ea typeface="KaiTi" pitchFamily="49" charset="-122"/>
                <a:cs typeface="宋体" charset="0"/>
              </a:rPr>
              <a:t>释</a:t>
            </a:r>
            <a:r>
              <a:rPr lang="zh-CN" altLang="en-US" sz="4400" dirty="0">
                <a:solidFill>
                  <a:srgbClr val="FFFFFF"/>
                </a:solidFill>
                <a:latin typeface="KaiTi" pitchFamily="49" charset="-122"/>
                <a:ea typeface="KaiTi" pitchFamily="49" charset="-122"/>
                <a:cs typeface="宋体" charset="0"/>
              </a:rPr>
              <a:t>他</a:t>
            </a:r>
            <a:r>
              <a:rPr lang="zh-TW" altLang="en-US" sz="4400" dirty="0">
                <a:solidFill>
                  <a:srgbClr val="FFFFFF"/>
                </a:solidFill>
                <a:latin typeface="KaiTi" pitchFamily="49" charset="-122"/>
                <a:ea typeface="KaiTi" pitchFamily="49" charset="-122"/>
                <a:cs typeface="宋体" charset="0"/>
              </a:rPr>
              <a:t>们</a:t>
            </a:r>
            <a:r>
              <a:rPr lang="zh-CN" altLang="en-US" sz="4400" dirty="0">
                <a:solidFill>
                  <a:srgbClr val="FFFFFF"/>
                </a:solidFill>
                <a:latin typeface="KaiTi" pitchFamily="49" charset="-122"/>
                <a:ea typeface="KaiTi" pitchFamily="49" charset="-122"/>
                <a:cs typeface="宋体" charset="0"/>
              </a:rPr>
              <a:t>的</a:t>
            </a:r>
            <a:r>
              <a:rPr lang="zh-CN" altLang="en-US" sz="4400" dirty="0">
                <a:solidFill>
                  <a:srgbClr val="FFFF00"/>
                </a:solidFill>
                <a:latin typeface="KaiTi" pitchFamily="49" charset="-122"/>
                <a:ea typeface="KaiTi" pitchFamily="49" charset="-122"/>
                <a:cs typeface="楷体" charset="0"/>
              </a:rPr>
              <a:t>相似</a:t>
            </a:r>
            <a:r>
              <a:rPr lang="en-US" altLang="zh-CN" sz="4400" dirty="0">
                <a:solidFill>
                  <a:srgbClr val="FFFFFF"/>
                </a:solidFill>
                <a:latin typeface="KaiTi" pitchFamily="49" charset="-122"/>
                <a:ea typeface="KaiTi" pitchFamily="49" charset="-122"/>
                <a:cs typeface="楷体" charset="0"/>
              </a:rPr>
              <a:t>?</a:t>
            </a:r>
          </a:p>
          <a:p>
            <a:pPr marL="571500" indent="-571500" algn="just" eaLnBrk="1" hangingPunct="1">
              <a:lnSpc>
                <a:spcPct val="90000"/>
              </a:lnSpc>
              <a:buFont typeface="Arial"/>
              <a:buChar char="•"/>
              <a:defRPr/>
            </a:pPr>
            <a:r>
              <a:rPr lang="zh-CN" altLang="en-US" sz="4400" dirty="0">
                <a:solidFill>
                  <a:srgbClr val="FFFFFF"/>
                </a:solidFill>
                <a:latin typeface="KaiTi" pitchFamily="49" charset="-122"/>
                <a:ea typeface="KaiTi" pitchFamily="49" charset="-122"/>
                <a:cs typeface="楷体" charset="0"/>
              </a:rPr>
              <a:t>我</a:t>
            </a:r>
            <a:r>
              <a:rPr lang="zh-TW" altLang="en-US" sz="4400" dirty="0">
                <a:solidFill>
                  <a:srgbClr val="FFFFFF"/>
                </a:solidFill>
                <a:latin typeface="KaiTi" pitchFamily="49" charset="-122"/>
                <a:ea typeface="KaiTi" pitchFamily="49" charset="-122"/>
                <a:cs typeface="楷体" charset="0"/>
              </a:rPr>
              <a:t>们</a:t>
            </a:r>
            <a:r>
              <a:rPr lang="zh-CN" altLang="en-US" sz="4400" dirty="0">
                <a:solidFill>
                  <a:srgbClr val="FFFFFF"/>
                </a:solidFill>
                <a:latin typeface="KaiTi" pitchFamily="49" charset="-122"/>
                <a:ea typeface="KaiTi" pitchFamily="49" charset="-122"/>
                <a:cs typeface="楷体" charset="0"/>
              </a:rPr>
              <a:t>如何解</a:t>
            </a:r>
            <a:r>
              <a:rPr lang="zh-TW" altLang="en-US" sz="4400" dirty="0">
                <a:solidFill>
                  <a:srgbClr val="FFFFFF"/>
                </a:solidFill>
                <a:latin typeface="KaiTi" pitchFamily="49" charset="-122"/>
                <a:ea typeface="KaiTi" pitchFamily="49" charset="-122"/>
                <a:cs typeface="楷体" charset="0"/>
              </a:rPr>
              <a:t>释</a:t>
            </a:r>
            <a:r>
              <a:rPr lang="zh-CN" altLang="en-US" sz="4400" dirty="0">
                <a:solidFill>
                  <a:srgbClr val="FFFFFF"/>
                </a:solidFill>
                <a:latin typeface="KaiTi" pitchFamily="49" charset="-122"/>
                <a:ea typeface="KaiTi" pitchFamily="49" charset="-122"/>
                <a:cs typeface="楷体" charset="0"/>
              </a:rPr>
              <a:t>他</a:t>
            </a:r>
            <a:r>
              <a:rPr lang="zh-TW" altLang="en-US" sz="4400" dirty="0">
                <a:solidFill>
                  <a:srgbClr val="FFFFFF"/>
                </a:solidFill>
                <a:latin typeface="KaiTi" pitchFamily="49" charset="-122"/>
                <a:ea typeface="KaiTi" pitchFamily="49" charset="-122"/>
                <a:cs typeface="楷体" charset="0"/>
              </a:rPr>
              <a:t>们</a:t>
            </a:r>
            <a:r>
              <a:rPr lang="zh-CN" altLang="en-US" sz="4400" dirty="0">
                <a:solidFill>
                  <a:srgbClr val="FFFFFF"/>
                </a:solidFill>
                <a:latin typeface="KaiTi" pitchFamily="49" charset="-122"/>
                <a:ea typeface="KaiTi" pitchFamily="49" charset="-122"/>
                <a:cs typeface="楷体" charset="0"/>
              </a:rPr>
              <a:t>的</a:t>
            </a:r>
            <a:r>
              <a:rPr lang="zh-CN" altLang="en-US" sz="4400" dirty="0">
                <a:solidFill>
                  <a:srgbClr val="FFFF00"/>
                </a:solidFill>
                <a:latin typeface="KaiTi" pitchFamily="49" charset="-122"/>
                <a:ea typeface="KaiTi" pitchFamily="49" charset="-122"/>
                <a:cs typeface="楷体" charset="0"/>
              </a:rPr>
              <a:t>不同</a:t>
            </a:r>
            <a:r>
              <a:rPr lang="en-US" altLang="zh-CN" sz="4400" dirty="0">
                <a:solidFill>
                  <a:srgbClr val="FFFFFF"/>
                </a:solidFill>
                <a:latin typeface="KaiTi" pitchFamily="49" charset="-122"/>
                <a:ea typeface="KaiTi" pitchFamily="49" charset="-122"/>
                <a:cs typeface="楷体" charset="0"/>
              </a:rPr>
              <a:t>?</a:t>
            </a:r>
          </a:p>
          <a:p>
            <a:pPr algn="just" eaLnBrk="1" hangingPunct="1">
              <a:spcBef>
                <a:spcPct val="20000"/>
              </a:spcBef>
              <a:buClr>
                <a:srgbClr val="FFFFCC"/>
              </a:buClr>
              <a:buSzPct val="75000"/>
              <a:buFont typeface="Wingdings" charset="0"/>
              <a:buNone/>
              <a:defRPr/>
            </a:pPr>
            <a:endParaRPr lang="en-US" sz="3200" b="1" dirty="0">
              <a:solidFill>
                <a:srgbClr val="FFFFFF"/>
              </a:solidFill>
              <a:effectLst>
                <a:outerShdw blurRad="38100" dist="38100" dir="2700000" algn="tl">
                  <a:srgbClr val="010199"/>
                </a:outerShdw>
              </a:effectLst>
              <a:latin typeface="Arial"/>
              <a:cs typeface="Arial"/>
            </a:endParaRPr>
          </a:p>
        </p:txBody>
      </p:sp>
    </p:spTree>
    <p:extLst>
      <p:ext uri="{BB962C8B-B14F-4D97-AF65-F5344CB8AC3E}">
        <p14:creationId xmlns:p14="http://schemas.microsoft.com/office/powerpoint/2010/main" val="972675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anim calcmode="lin" valueType="num">
                                      <p:cBhvr>
                                        <p:cTn id="7" dur="500" decel="50000" fill="hold">
                                          <p:stCondLst>
                                            <p:cond delay="0"/>
                                          </p:stCondLst>
                                        </p:cTn>
                                        <p:tgtEl>
                                          <p:spTgt spid="6">
                                            <p:txEl>
                                              <p:pRg st="2" end="2"/>
                                            </p:txEl>
                                          </p:spTgt>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6">
                                            <p:txEl>
                                              <p:pRg st="2" end="2"/>
                                            </p:txEl>
                                          </p:spTgt>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6">
                                            <p:txEl>
                                              <p:pRg st="2" end="2"/>
                                            </p:txEl>
                                          </p:spTgt>
                                        </p:tgtEl>
                                        <p:attrNameLst>
                                          <p:attrName>ppt_w</p:attrName>
                                        </p:attrNameLst>
                                      </p:cBhvr>
                                      <p:tavLst>
                                        <p:tav tm="0">
                                          <p:val>
                                            <p:strVal val="#ppt_w*.05"/>
                                          </p:val>
                                        </p:tav>
                                        <p:tav tm="100000">
                                          <p:val>
                                            <p:strVal val="#ppt_w"/>
                                          </p:val>
                                        </p:tav>
                                      </p:tavLst>
                                    </p:anim>
                                    <p:anim calcmode="lin" valueType="num">
                                      <p:cBhvr>
                                        <p:cTn id="10" dur="1000" fill="hold"/>
                                        <p:tgtEl>
                                          <p:spTgt spid="6">
                                            <p:txEl>
                                              <p:pRg st="2" end="2"/>
                                            </p:txEl>
                                          </p:spTgt>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6">
                                            <p:txEl>
                                              <p:pRg st="2" end="2"/>
                                            </p:txEl>
                                          </p:spTgt>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6">
                                            <p:txEl>
                                              <p:pRg st="2" end="2"/>
                                            </p:txEl>
                                          </p:spTgt>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6">
                                            <p:txEl>
                                              <p:pRg st="2" end="2"/>
                                            </p:txEl>
                                          </p:spTgt>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6">
                                            <p:txEl>
                                              <p:pRg st="2" end="2"/>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5"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anim calcmode="lin" valueType="num">
                                      <p:cBhvr>
                                        <p:cTn id="19" dur="500" decel="50000" fill="hold">
                                          <p:stCondLst>
                                            <p:cond delay="0"/>
                                          </p:stCondLst>
                                        </p:cTn>
                                        <p:tgtEl>
                                          <p:spTgt spid="6">
                                            <p:txEl>
                                              <p:pRg st="3" end="3"/>
                                            </p:txEl>
                                          </p:spTgt>
                                        </p:tgtEl>
                                        <p:attrNameLst>
                                          <p:attrName>style.rotation</p:attrName>
                                        </p:attrNameLst>
                                      </p:cBhvr>
                                      <p:tavLst>
                                        <p:tav tm="0">
                                          <p:val>
                                            <p:fltVal val="-90"/>
                                          </p:val>
                                        </p:tav>
                                        <p:tav tm="100000">
                                          <p:val>
                                            <p:fltVal val="0"/>
                                          </p:val>
                                        </p:tav>
                                      </p:tavLst>
                                    </p:anim>
                                    <p:anim calcmode="lin" valueType="num">
                                      <p:cBhvr>
                                        <p:cTn id="20" dur="500" decel="50000" fill="hold">
                                          <p:stCondLst>
                                            <p:cond delay="0"/>
                                          </p:stCondLst>
                                        </p:cTn>
                                        <p:tgtEl>
                                          <p:spTgt spid="6">
                                            <p:txEl>
                                              <p:pRg st="3" end="3"/>
                                            </p:txEl>
                                          </p:spTgt>
                                        </p:tgtEl>
                                        <p:attrNameLst>
                                          <p:attrName>ppt_w</p:attrName>
                                        </p:attrNameLst>
                                      </p:cBhvr>
                                      <p:tavLst>
                                        <p:tav tm="0">
                                          <p:val>
                                            <p:strVal val="#ppt_w"/>
                                          </p:val>
                                        </p:tav>
                                        <p:tav tm="100000">
                                          <p:val>
                                            <p:strVal val="#ppt_w*.05"/>
                                          </p:val>
                                        </p:tav>
                                      </p:tavLst>
                                    </p:anim>
                                    <p:anim calcmode="lin" valueType="num">
                                      <p:cBhvr>
                                        <p:cTn id="21" dur="500" accel="50000" fill="hold">
                                          <p:stCondLst>
                                            <p:cond delay="500"/>
                                          </p:stCondLst>
                                        </p:cTn>
                                        <p:tgtEl>
                                          <p:spTgt spid="6">
                                            <p:txEl>
                                              <p:pRg st="3" end="3"/>
                                            </p:txEl>
                                          </p:spTgt>
                                        </p:tgtEl>
                                        <p:attrNameLst>
                                          <p:attrName>ppt_w</p:attrName>
                                        </p:attrNameLst>
                                      </p:cBhvr>
                                      <p:tavLst>
                                        <p:tav tm="0">
                                          <p:val>
                                            <p:strVal val="#ppt_w*.05"/>
                                          </p:val>
                                        </p:tav>
                                        <p:tav tm="100000">
                                          <p:val>
                                            <p:strVal val="#ppt_w"/>
                                          </p:val>
                                        </p:tav>
                                      </p:tavLst>
                                    </p:anim>
                                    <p:anim calcmode="lin" valueType="num">
                                      <p:cBhvr>
                                        <p:cTn id="22" dur="1000" fill="hold"/>
                                        <p:tgtEl>
                                          <p:spTgt spid="6">
                                            <p:txEl>
                                              <p:pRg st="3" end="3"/>
                                            </p:txEl>
                                          </p:spTgt>
                                        </p:tgtEl>
                                        <p:attrNameLst>
                                          <p:attrName>ppt_h</p:attrName>
                                        </p:attrNameLst>
                                      </p:cBhvr>
                                      <p:tavLst>
                                        <p:tav tm="0">
                                          <p:val>
                                            <p:strVal val="#ppt_h"/>
                                          </p:val>
                                        </p:tav>
                                        <p:tav tm="100000">
                                          <p:val>
                                            <p:strVal val="#ppt_h"/>
                                          </p:val>
                                        </p:tav>
                                      </p:tavLst>
                                    </p:anim>
                                    <p:anim calcmode="lin" valueType="num">
                                      <p:cBhvr>
                                        <p:cTn id="23" dur="500" decel="50000" fill="hold">
                                          <p:stCondLst>
                                            <p:cond delay="0"/>
                                          </p:stCondLst>
                                        </p:cTn>
                                        <p:tgtEl>
                                          <p:spTgt spid="6">
                                            <p:txEl>
                                              <p:pRg st="3" end="3"/>
                                            </p:txEl>
                                          </p:spTgt>
                                        </p:tgtEl>
                                        <p:attrNameLst>
                                          <p:attrName>ppt_x</p:attrName>
                                        </p:attrNameLst>
                                      </p:cBhvr>
                                      <p:tavLst>
                                        <p:tav tm="0">
                                          <p:val>
                                            <p:strVal val="#ppt_x+.4"/>
                                          </p:val>
                                        </p:tav>
                                        <p:tav tm="100000">
                                          <p:val>
                                            <p:strVal val="#ppt_x"/>
                                          </p:val>
                                        </p:tav>
                                      </p:tavLst>
                                    </p:anim>
                                    <p:anim calcmode="lin" valueType="num">
                                      <p:cBhvr>
                                        <p:cTn id="24" dur="500" decel="50000" fill="hold">
                                          <p:stCondLst>
                                            <p:cond delay="0"/>
                                          </p:stCondLst>
                                        </p:cTn>
                                        <p:tgtEl>
                                          <p:spTgt spid="6">
                                            <p:txEl>
                                              <p:pRg st="3" end="3"/>
                                            </p:txEl>
                                          </p:spTgt>
                                        </p:tgtEl>
                                        <p:attrNameLst>
                                          <p:attrName>ppt_y</p:attrName>
                                        </p:attrNameLst>
                                      </p:cBhvr>
                                      <p:tavLst>
                                        <p:tav tm="0">
                                          <p:val>
                                            <p:strVal val="#ppt_y-.2"/>
                                          </p:val>
                                        </p:tav>
                                        <p:tav tm="100000">
                                          <p:val>
                                            <p:strVal val="#ppt_y+.1"/>
                                          </p:val>
                                        </p:tav>
                                      </p:tavLst>
                                    </p:anim>
                                    <p:anim calcmode="lin" valueType="num">
                                      <p:cBhvr>
                                        <p:cTn id="25" dur="500" accel="50000" fill="hold">
                                          <p:stCondLst>
                                            <p:cond delay="500"/>
                                          </p:stCondLst>
                                        </p:cTn>
                                        <p:tgtEl>
                                          <p:spTgt spid="6">
                                            <p:txEl>
                                              <p:pRg st="3" end="3"/>
                                            </p:txEl>
                                          </p:spTgt>
                                        </p:tgtEl>
                                        <p:attrNameLst>
                                          <p:attrName>ppt_y</p:attrName>
                                        </p:attrNameLst>
                                      </p:cBhvr>
                                      <p:tavLst>
                                        <p:tav tm="0">
                                          <p:val>
                                            <p:strVal val="#ppt_y+.1"/>
                                          </p:val>
                                        </p:tav>
                                        <p:tav tm="100000">
                                          <p:val>
                                            <p:strVal val="#ppt_y"/>
                                          </p:val>
                                        </p:tav>
                                      </p:tavLst>
                                    </p:anim>
                                    <p:animEffect transition="in" filter="fade">
                                      <p:cBhvr>
                                        <p:cTn id="26" dur="1000" decel="50000">
                                          <p:stCondLst>
                                            <p:cond delay="0"/>
                                          </p:stCondLst>
                                        </p:cTn>
                                        <p:tgtEl>
                                          <p:spTgt spid="6">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5" presetClass="entr" presetSubtype="0" fill="hold" nodeType="clickEffect">
                                  <p:stCondLst>
                                    <p:cond delay="0"/>
                                  </p:stCondLst>
                                  <p:childTnLst>
                                    <p:set>
                                      <p:cBhvr>
                                        <p:cTn id="30" dur="1" fill="hold">
                                          <p:stCondLst>
                                            <p:cond delay="0"/>
                                          </p:stCondLst>
                                        </p:cTn>
                                        <p:tgtEl>
                                          <p:spTgt spid="6">
                                            <p:txEl>
                                              <p:pRg st="4" end="4"/>
                                            </p:txEl>
                                          </p:spTgt>
                                        </p:tgtEl>
                                        <p:attrNameLst>
                                          <p:attrName>style.visibility</p:attrName>
                                        </p:attrNameLst>
                                      </p:cBhvr>
                                      <p:to>
                                        <p:strVal val="visible"/>
                                      </p:to>
                                    </p:set>
                                    <p:anim calcmode="lin" valueType="num">
                                      <p:cBhvr>
                                        <p:cTn id="31" dur="500" decel="50000" fill="hold">
                                          <p:stCondLst>
                                            <p:cond delay="0"/>
                                          </p:stCondLst>
                                        </p:cTn>
                                        <p:tgtEl>
                                          <p:spTgt spid="6">
                                            <p:txEl>
                                              <p:pRg st="4" end="4"/>
                                            </p:txEl>
                                          </p:spTgt>
                                        </p:tgtEl>
                                        <p:attrNameLst>
                                          <p:attrName>style.rotation</p:attrName>
                                        </p:attrNameLst>
                                      </p:cBhvr>
                                      <p:tavLst>
                                        <p:tav tm="0">
                                          <p:val>
                                            <p:fltVal val="-90"/>
                                          </p:val>
                                        </p:tav>
                                        <p:tav tm="100000">
                                          <p:val>
                                            <p:fltVal val="0"/>
                                          </p:val>
                                        </p:tav>
                                      </p:tavLst>
                                    </p:anim>
                                    <p:anim calcmode="lin" valueType="num">
                                      <p:cBhvr>
                                        <p:cTn id="32" dur="500" decel="50000" fill="hold">
                                          <p:stCondLst>
                                            <p:cond delay="0"/>
                                          </p:stCondLst>
                                        </p:cTn>
                                        <p:tgtEl>
                                          <p:spTgt spid="6">
                                            <p:txEl>
                                              <p:pRg st="4" end="4"/>
                                            </p:txEl>
                                          </p:spTgt>
                                        </p:tgtEl>
                                        <p:attrNameLst>
                                          <p:attrName>ppt_w</p:attrName>
                                        </p:attrNameLst>
                                      </p:cBhvr>
                                      <p:tavLst>
                                        <p:tav tm="0">
                                          <p:val>
                                            <p:strVal val="#ppt_w"/>
                                          </p:val>
                                        </p:tav>
                                        <p:tav tm="100000">
                                          <p:val>
                                            <p:strVal val="#ppt_w*.05"/>
                                          </p:val>
                                        </p:tav>
                                      </p:tavLst>
                                    </p:anim>
                                    <p:anim calcmode="lin" valueType="num">
                                      <p:cBhvr>
                                        <p:cTn id="33" dur="500" accel="50000" fill="hold">
                                          <p:stCondLst>
                                            <p:cond delay="500"/>
                                          </p:stCondLst>
                                        </p:cTn>
                                        <p:tgtEl>
                                          <p:spTgt spid="6">
                                            <p:txEl>
                                              <p:pRg st="4" end="4"/>
                                            </p:txEl>
                                          </p:spTgt>
                                        </p:tgtEl>
                                        <p:attrNameLst>
                                          <p:attrName>ppt_w</p:attrName>
                                        </p:attrNameLst>
                                      </p:cBhvr>
                                      <p:tavLst>
                                        <p:tav tm="0">
                                          <p:val>
                                            <p:strVal val="#ppt_w*.05"/>
                                          </p:val>
                                        </p:tav>
                                        <p:tav tm="100000">
                                          <p:val>
                                            <p:strVal val="#ppt_w"/>
                                          </p:val>
                                        </p:tav>
                                      </p:tavLst>
                                    </p:anim>
                                    <p:anim calcmode="lin" valueType="num">
                                      <p:cBhvr>
                                        <p:cTn id="34" dur="1000" fill="hold"/>
                                        <p:tgtEl>
                                          <p:spTgt spid="6">
                                            <p:txEl>
                                              <p:pRg st="4" end="4"/>
                                            </p:txEl>
                                          </p:spTgt>
                                        </p:tgtEl>
                                        <p:attrNameLst>
                                          <p:attrName>ppt_h</p:attrName>
                                        </p:attrNameLst>
                                      </p:cBhvr>
                                      <p:tavLst>
                                        <p:tav tm="0">
                                          <p:val>
                                            <p:strVal val="#ppt_h"/>
                                          </p:val>
                                        </p:tav>
                                        <p:tav tm="100000">
                                          <p:val>
                                            <p:strVal val="#ppt_h"/>
                                          </p:val>
                                        </p:tav>
                                      </p:tavLst>
                                    </p:anim>
                                    <p:anim calcmode="lin" valueType="num">
                                      <p:cBhvr>
                                        <p:cTn id="35" dur="500" decel="50000" fill="hold">
                                          <p:stCondLst>
                                            <p:cond delay="0"/>
                                          </p:stCondLst>
                                        </p:cTn>
                                        <p:tgtEl>
                                          <p:spTgt spid="6">
                                            <p:txEl>
                                              <p:pRg st="4" end="4"/>
                                            </p:txEl>
                                          </p:spTgt>
                                        </p:tgtEl>
                                        <p:attrNameLst>
                                          <p:attrName>ppt_x</p:attrName>
                                        </p:attrNameLst>
                                      </p:cBhvr>
                                      <p:tavLst>
                                        <p:tav tm="0">
                                          <p:val>
                                            <p:strVal val="#ppt_x+.4"/>
                                          </p:val>
                                        </p:tav>
                                        <p:tav tm="100000">
                                          <p:val>
                                            <p:strVal val="#ppt_x"/>
                                          </p:val>
                                        </p:tav>
                                      </p:tavLst>
                                    </p:anim>
                                    <p:anim calcmode="lin" valueType="num">
                                      <p:cBhvr>
                                        <p:cTn id="36" dur="500" decel="50000" fill="hold">
                                          <p:stCondLst>
                                            <p:cond delay="0"/>
                                          </p:stCondLst>
                                        </p:cTn>
                                        <p:tgtEl>
                                          <p:spTgt spid="6">
                                            <p:txEl>
                                              <p:pRg st="4" end="4"/>
                                            </p:txEl>
                                          </p:spTgt>
                                        </p:tgtEl>
                                        <p:attrNameLst>
                                          <p:attrName>ppt_y</p:attrName>
                                        </p:attrNameLst>
                                      </p:cBhvr>
                                      <p:tavLst>
                                        <p:tav tm="0">
                                          <p:val>
                                            <p:strVal val="#ppt_y-.2"/>
                                          </p:val>
                                        </p:tav>
                                        <p:tav tm="100000">
                                          <p:val>
                                            <p:strVal val="#ppt_y+.1"/>
                                          </p:val>
                                        </p:tav>
                                      </p:tavLst>
                                    </p:anim>
                                    <p:anim calcmode="lin" valueType="num">
                                      <p:cBhvr>
                                        <p:cTn id="37" dur="500" accel="50000" fill="hold">
                                          <p:stCondLst>
                                            <p:cond delay="500"/>
                                          </p:stCondLst>
                                        </p:cTn>
                                        <p:tgtEl>
                                          <p:spTgt spid="6">
                                            <p:txEl>
                                              <p:pRg st="4" end="4"/>
                                            </p:txEl>
                                          </p:spTgt>
                                        </p:tgtEl>
                                        <p:attrNameLst>
                                          <p:attrName>ppt_y</p:attrName>
                                        </p:attrNameLst>
                                      </p:cBhvr>
                                      <p:tavLst>
                                        <p:tav tm="0">
                                          <p:val>
                                            <p:strVal val="#ppt_y+.1"/>
                                          </p:val>
                                        </p:tav>
                                        <p:tav tm="100000">
                                          <p:val>
                                            <p:strVal val="#ppt_y"/>
                                          </p:val>
                                        </p:tav>
                                      </p:tavLst>
                                    </p:anim>
                                    <p:animEffect transition="in" filter="fade">
                                      <p:cBhvr>
                                        <p:cTn id="38" dur="1000" decel="50000">
                                          <p:stCondLst>
                                            <p:cond delay="0"/>
                                          </p:stCondLst>
                                        </p:cTn>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Text Box 3"/>
          <p:cNvSpPr txBox="1">
            <a:spLocks noChangeArrowheads="1"/>
          </p:cNvSpPr>
          <p:nvPr/>
        </p:nvSpPr>
        <p:spPr bwMode="auto">
          <a:xfrm>
            <a:off x="8426450" y="152400"/>
            <a:ext cx="5270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solidFill>
                  <a:srgbClr val="000000"/>
                </a:solidFill>
                <a:cs typeface="Arial" charset="0"/>
              </a:rPr>
              <a:t>51</a:t>
            </a:r>
          </a:p>
        </p:txBody>
      </p:sp>
      <p:sp>
        <p:nvSpPr>
          <p:cNvPr id="198658" name="Text Box 5"/>
          <p:cNvSpPr txBox="1">
            <a:spLocks noChangeArrowheads="1"/>
          </p:cNvSpPr>
          <p:nvPr/>
        </p:nvSpPr>
        <p:spPr bwMode="auto">
          <a:xfrm>
            <a:off x="8578850" y="152400"/>
            <a:ext cx="5270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solidFill>
                  <a:srgbClr val="FFFFFF"/>
                </a:solidFill>
                <a:cs typeface="Arial" charset="0"/>
              </a:rPr>
              <a:t>51</a:t>
            </a:r>
          </a:p>
        </p:txBody>
      </p:sp>
      <p:sp>
        <p:nvSpPr>
          <p:cNvPr id="73735" name="Text Box 7"/>
          <p:cNvSpPr txBox="1">
            <a:spLocks noChangeArrowheads="1"/>
          </p:cNvSpPr>
          <p:nvPr/>
        </p:nvSpPr>
        <p:spPr bwMode="auto">
          <a:xfrm>
            <a:off x="2987675" y="5229225"/>
            <a:ext cx="520700" cy="1077913"/>
          </a:xfrm>
          <a:prstGeom prst="rect">
            <a:avLst/>
          </a:prstGeom>
          <a:gradFill rotWithShape="0">
            <a:gsLst>
              <a:gs pos="0">
                <a:srgbClr val="FF0000"/>
              </a:gs>
              <a:gs pos="100000">
                <a:srgbClr val="760000"/>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US" sz="3200">
              <a:solidFill>
                <a:srgbClr val="FFFFFF"/>
              </a:solidFill>
              <a:cs typeface="Arial" charset="0"/>
            </a:endParaRPr>
          </a:p>
          <a:p>
            <a:pPr eaLnBrk="1" hangingPunct="1"/>
            <a:r>
              <a:rPr lang="en-US" sz="3200">
                <a:solidFill>
                  <a:srgbClr val="FFFFFF"/>
                </a:solidFill>
                <a:cs typeface="Arial" charset="0"/>
              </a:rPr>
              <a:t>Q</a:t>
            </a:r>
          </a:p>
        </p:txBody>
      </p:sp>
      <p:sp>
        <p:nvSpPr>
          <p:cNvPr id="73738" name="Text Box 10"/>
          <p:cNvSpPr txBox="1">
            <a:spLocks noChangeArrowheads="1"/>
          </p:cNvSpPr>
          <p:nvPr/>
        </p:nvSpPr>
        <p:spPr bwMode="auto">
          <a:xfrm>
            <a:off x="3038475" y="3784600"/>
            <a:ext cx="381000" cy="914400"/>
          </a:xfrm>
          <a:prstGeom prst="rect">
            <a:avLst/>
          </a:prstGeom>
          <a:gradFill rotWithShape="0">
            <a:gsLst>
              <a:gs pos="0">
                <a:srgbClr val="FF0000"/>
              </a:gs>
              <a:gs pos="100000">
                <a:srgbClr val="760000"/>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endParaRPr lang="en-US" sz="500">
              <a:solidFill>
                <a:srgbClr val="FFFFFF"/>
              </a:solidFill>
              <a:cs typeface="Arial" charset="0"/>
            </a:endParaRPr>
          </a:p>
          <a:p>
            <a:pPr eaLnBrk="1" hangingPunct="1">
              <a:spcBef>
                <a:spcPct val="50000"/>
              </a:spcBef>
            </a:pPr>
            <a:r>
              <a:rPr lang="en-US" sz="2000">
                <a:solidFill>
                  <a:srgbClr val="FFFFFF"/>
                </a:solidFill>
                <a:cs typeface="Arial" charset="0"/>
              </a:rPr>
              <a:t> </a:t>
            </a:r>
            <a:endParaRPr lang="en-US">
              <a:solidFill>
                <a:srgbClr val="FFFFFF"/>
              </a:solidFill>
              <a:cs typeface="Arial" charset="0"/>
            </a:endParaRPr>
          </a:p>
          <a:p>
            <a:pPr eaLnBrk="1" hangingPunct="1">
              <a:spcBef>
                <a:spcPct val="50000"/>
              </a:spcBef>
            </a:pPr>
            <a:endParaRPr lang="en-US" sz="1000">
              <a:solidFill>
                <a:srgbClr val="FFFFFF"/>
              </a:solidFill>
              <a:cs typeface="Arial" charset="0"/>
            </a:endParaRPr>
          </a:p>
        </p:txBody>
      </p:sp>
      <p:sp>
        <p:nvSpPr>
          <p:cNvPr id="73740" name="Text Box 12"/>
          <p:cNvSpPr txBox="1">
            <a:spLocks noChangeArrowheads="1"/>
          </p:cNvSpPr>
          <p:nvPr/>
        </p:nvSpPr>
        <p:spPr bwMode="auto">
          <a:xfrm>
            <a:off x="4202113" y="3784600"/>
            <a:ext cx="762000" cy="914400"/>
          </a:xfrm>
          <a:prstGeom prst="rect">
            <a:avLst/>
          </a:prstGeom>
          <a:gradFill rotWithShape="0">
            <a:gsLst>
              <a:gs pos="0">
                <a:srgbClr val="149B41"/>
              </a:gs>
              <a:gs pos="100000">
                <a:srgbClr val="09481E"/>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endParaRPr lang="en-US" sz="500">
              <a:solidFill>
                <a:srgbClr val="FFFFFF"/>
              </a:solidFill>
              <a:cs typeface="Arial" charset="0"/>
            </a:endParaRPr>
          </a:p>
          <a:p>
            <a:pPr eaLnBrk="1" hangingPunct="1">
              <a:spcBef>
                <a:spcPct val="50000"/>
              </a:spcBef>
            </a:pPr>
            <a:r>
              <a:rPr lang="en-US" sz="2000">
                <a:solidFill>
                  <a:srgbClr val="FFFFFF"/>
                </a:solidFill>
                <a:cs typeface="Arial" charset="0"/>
              </a:rPr>
              <a:t> </a:t>
            </a:r>
            <a:endParaRPr lang="en-US">
              <a:solidFill>
                <a:srgbClr val="FFFFFF"/>
              </a:solidFill>
              <a:cs typeface="Arial" charset="0"/>
            </a:endParaRPr>
          </a:p>
          <a:p>
            <a:pPr eaLnBrk="1" hangingPunct="1">
              <a:spcBef>
                <a:spcPct val="50000"/>
              </a:spcBef>
            </a:pPr>
            <a:endParaRPr lang="en-US" sz="1000">
              <a:solidFill>
                <a:srgbClr val="FFFFFF"/>
              </a:solidFill>
              <a:cs typeface="Arial" charset="0"/>
            </a:endParaRPr>
          </a:p>
        </p:txBody>
      </p:sp>
      <p:sp>
        <p:nvSpPr>
          <p:cNvPr id="73741" name="Text Box 13"/>
          <p:cNvSpPr txBox="1">
            <a:spLocks noChangeArrowheads="1"/>
          </p:cNvSpPr>
          <p:nvPr/>
        </p:nvSpPr>
        <p:spPr bwMode="auto">
          <a:xfrm>
            <a:off x="1362075" y="3784600"/>
            <a:ext cx="533400" cy="914400"/>
          </a:xfrm>
          <a:prstGeom prst="rect">
            <a:avLst/>
          </a:prstGeom>
          <a:gradFill rotWithShape="0">
            <a:gsLst>
              <a:gs pos="0">
                <a:srgbClr val="C60DC0"/>
              </a:gs>
              <a:gs pos="100000">
                <a:srgbClr val="5C0659"/>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endParaRPr lang="en-US" sz="500">
              <a:solidFill>
                <a:srgbClr val="FFFFFF"/>
              </a:solidFill>
              <a:cs typeface="Arial" charset="0"/>
            </a:endParaRPr>
          </a:p>
          <a:p>
            <a:pPr eaLnBrk="1" hangingPunct="1">
              <a:spcBef>
                <a:spcPct val="50000"/>
              </a:spcBef>
            </a:pPr>
            <a:r>
              <a:rPr lang="en-US" sz="2000">
                <a:solidFill>
                  <a:srgbClr val="FFFFFF"/>
                </a:solidFill>
                <a:cs typeface="Arial" charset="0"/>
              </a:rPr>
              <a:t> </a:t>
            </a:r>
            <a:endParaRPr lang="en-US">
              <a:solidFill>
                <a:srgbClr val="FFFFFF"/>
              </a:solidFill>
              <a:cs typeface="Arial" charset="0"/>
            </a:endParaRPr>
          </a:p>
          <a:p>
            <a:pPr eaLnBrk="1" hangingPunct="1">
              <a:spcBef>
                <a:spcPct val="50000"/>
              </a:spcBef>
            </a:pPr>
            <a:endParaRPr lang="en-US" sz="1000">
              <a:solidFill>
                <a:srgbClr val="FFFFFF"/>
              </a:solidFill>
              <a:cs typeface="Arial" charset="0"/>
            </a:endParaRPr>
          </a:p>
        </p:txBody>
      </p:sp>
      <p:sp>
        <p:nvSpPr>
          <p:cNvPr id="198663" name="Text Box 19"/>
          <p:cNvSpPr txBox="1">
            <a:spLocks noChangeArrowheads="1"/>
          </p:cNvSpPr>
          <p:nvPr/>
        </p:nvSpPr>
        <p:spPr bwMode="auto">
          <a:xfrm>
            <a:off x="5726113" y="4456837"/>
            <a:ext cx="2571750" cy="17543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zh-CN" altLang="en-US" sz="3600" b="1">
                <a:latin typeface="KaiTi" pitchFamily="49" charset="-122"/>
                <a:ea typeface="KaiTi" pitchFamily="49" charset="-122"/>
              </a:rPr>
              <a:t>从相关来源福音书的经文</a:t>
            </a:r>
            <a:r>
              <a:rPr lang="ja-JP" altLang="en-US" sz="3600" b="1" dirty="0">
                <a:latin typeface="KaiTi" pitchFamily="49" charset="-122"/>
                <a:ea typeface="KaiTi" pitchFamily="49" charset="-122"/>
              </a:rPr>
              <a:t>数目</a:t>
            </a:r>
            <a:endParaRPr lang="en-US" altLang="zh-CN" sz="3600" b="1" dirty="0">
              <a:latin typeface="KaiTi" pitchFamily="49" charset="-122"/>
              <a:ea typeface="KaiTi" pitchFamily="49" charset="-122"/>
            </a:endParaRPr>
          </a:p>
        </p:txBody>
      </p:sp>
      <p:sp>
        <p:nvSpPr>
          <p:cNvPr id="73748" name="Text Box 20"/>
          <p:cNvSpPr txBox="1">
            <a:spLocks noChangeArrowheads="1"/>
          </p:cNvSpPr>
          <p:nvPr/>
        </p:nvSpPr>
        <p:spPr bwMode="auto">
          <a:xfrm>
            <a:off x="2936875" y="5199063"/>
            <a:ext cx="69850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a:solidFill>
                  <a:srgbClr val="FFFFFF"/>
                </a:solidFill>
                <a:cs typeface="Arial" charset="0"/>
              </a:rPr>
              <a:t>235</a:t>
            </a:r>
            <a:endParaRPr lang="en-US">
              <a:solidFill>
                <a:srgbClr val="FFFFFF"/>
              </a:solidFill>
              <a:cs typeface="Arial" charset="0"/>
            </a:endParaRPr>
          </a:p>
        </p:txBody>
      </p:sp>
      <p:grpSp>
        <p:nvGrpSpPr>
          <p:cNvPr id="2" name="Group 52"/>
          <p:cNvGrpSpPr>
            <a:grpSpLocks/>
          </p:cNvGrpSpPr>
          <p:nvPr/>
        </p:nvGrpSpPr>
        <p:grpSpPr bwMode="auto">
          <a:xfrm>
            <a:off x="1257300" y="5257800"/>
            <a:ext cx="698500" cy="990600"/>
            <a:chOff x="510" y="3312"/>
            <a:chExt cx="440" cy="624"/>
          </a:xfrm>
        </p:grpSpPr>
        <p:sp>
          <p:nvSpPr>
            <p:cNvPr id="198694" name="Text Box 17"/>
            <p:cNvSpPr txBox="1">
              <a:spLocks noChangeArrowheads="1"/>
            </p:cNvSpPr>
            <p:nvPr/>
          </p:nvSpPr>
          <p:spPr bwMode="auto">
            <a:xfrm>
              <a:off x="576" y="3360"/>
              <a:ext cx="336" cy="576"/>
            </a:xfrm>
            <a:prstGeom prst="rect">
              <a:avLst/>
            </a:prstGeom>
            <a:gradFill rotWithShape="0">
              <a:gsLst>
                <a:gs pos="0">
                  <a:srgbClr val="C60DC0"/>
                </a:gs>
                <a:gs pos="100000">
                  <a:srgbClr val="5C0659"/>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endParaRPr lang="en-US" sz="500">
                <a:solidFill>
                  <a:srgbClr val="FFFFFF"/>
                </a:solidFill>
                <a:cs typeface="Arial" charset="0"/>
              </a:endParaRPr>
            </a:p>
            <a:p>
              <a:pPr algn="ctr" eaLnBrk="1" hangingPunct="1">
                <a:spcBef>
                  <a:spcPct val="50000"/>
                </a:spcBef>
              </a:pPr>
              <a:r>
                <a:rPr lang="en-US" sz="2000">
                  <a:solidFill>
                    <a:srgbClr val="FFFFFF"/>
                  </a:solidFill>
                  <a:cs typeface="Arial" charset="0"/>
                </a:rPr>
                <a:t>M</a:t>
              </a:r>
              <a:endParaRPr lang="en-US" sz="700">
                <a:solidFill>
                  <a:srgbClr val="FFFFFF"/>
                </a:solidFill>
                <a:cs typeface="Arial" charset="0"/>
              </a:endParaRPr>
            </a:p>
            <a:p>
              <a:pPr eaLnBrk="1" hangingPunct="1">
                <a:spcBef>
                  <a:spcPct val="50000"/>
                </a:spcBef>
              </a:pPr>
              <a:endParaRPr lang="en-US" sz="900">
                <a:solidFill>
                  <a:srgbClr val="FFFFFF"/>
                </a:solidFill>
                <a:cs typeface="Arial" charset="0"/>
              </a:endParaRPr>
            </a:p>
          </p:txBody>
        </p:sp>
        <p:sp>
          <p:nvSpPr>
            <p:cNvPr id="198695" name="Text Box 23"/>
            <p:cNvSpPr txBox="1">
              <a:spLocks noChangeArrowheads="1"/>
            </p:cNvSpPr>
            <p:nvPr/>
          </p:nvSpPr>
          <p:spPr bwMode="auto">
            <a:xfrm>
              <a:off x="510" y="3312"/>
              <a:ext cx="440" cy="2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a:solidFill>
                    <a:srgbClr val="FFFFFF"/>
                  </a:solidFill>
                  <a:cs typeface="Arial" charset="0"/>
                </a:rPr>
                <a:t>333</a:t>
              </a:r>
              <a:endParaRPr lang="en-US">
                <a:solidFill>
                  <a:srgbClr val="FFFFFF"/>
                </a:solidFill>
                <a:cs typeface="Arial" charset="0"/>
              </a:endParaRPr>
            </a:p>
          </p:txBody>
        </p:sp>
      </p:grpSp>
      <p:grpSp>
        <p:nvGrpSpPr>
          <p:cNvPr id="3" name="Group 58"/>
          <p:cNvGrpSpPr>
            <a:grpSpLocks/>
          </p:cNvGrpSpPr>
          <p:nvPr/>
        </p:nvGrpSpPr>
        <p:grpSpPr bwMode="auto">
          <a:xfrm>
            <a:off x="2590800" y="838201"/>
            <a:ext cx="1143000" cy="1492252"/>
            <a:chOff x="1632" y="528"/>
            <a:chExt cx="720" cy="940"/>
          </a:xfrm>
        </p:grpSpPr>
        <p:sp>
          <p:nvSpPr>
            <p:cNvPr id="73734" name="Text Box 6"/>
            <p:cNvSpPr txBox="1">
              <a:spLocks noChangeArrowheads="1"/>
            </p:cNvSpPr>
            <p:nvPr/>
          </p:nvSpPr>
          <p:spPr bwMode="auto">
            <a:xfrm>
              <a:off x="1632" y="528"/>
              <a:ext cx="720" cy="940"/>
            </a:xfrm>
            <a:prstGeom prst="rect">
              <a:avLst/>
            </a:prstGeom>
            <a:gradFill rotWithShape="0">
              <a:gsLst>
                <a:gs pos="0">
                  <a:schemeClr val="bg2"/>
                </a:gs>
                <a:gs pos="100000">
                  <a:schemeClr val="bg2">
                    <a:gamma/>
                    <a:shade val="46275"/>
                    <a:invGamma/>
                  </a:schemeClr>
                </a:gs>
              </a:gsLst>
              <a:lin ang="5400000" scaled="1"/>
            </a:grad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lvl="0" algn="ctr" eaLnBrk="1" hangingPunct="1">
                <a:spcBef>
                  <a:spcPct val="50000"/>
                </a:spcBef>
                <a:defRPr/>
              </a:pPr>
              <a:endParaRPr lang="zh-CN" altLang="en-US" sz="600" dirty="0">
                <a:solidFill>
                  <a:srgbClr val="FFFFFF"/>
                </a:solidFill>
                <a:ea typeface="SimSun" charset="0"/>
                <a:cs typeface="SimSun" charset="0"/>
              </a:endParaRPr>
            </a:p>
            <a:p>
              <a:pPr lvl="0" algn="ctr" eaLnBrk="1" hangingPunct="1">
                <a:spcBef>
                  <a:spcPct val="50000"/>
                </a:spcBef>
                <a:defRPr/>
              </a:pPr>
              <a:r>
                <a:rPr lang="zh-TW" altLang="en-US" sz="2800" b="1">
                  <a:solidFill>
                    <a:srgbClr val="FFFFFF"/>
                  </a:solidFill>
                  <a:latin typeface="KaiTi" pitchFamily="49" charset="-122"/>
                  <a:ea typeface="KaiTi" pitchFamily="49" charset="-122"/>
                  <a:cs typeface="SimSun" charset="0"/>
                </a:rPr>
                <a:t>马可</a:t>
              </a:r>
              <a:r>
                <a:rPr lang="zh-CN" altLang="en-US" sz="2800" b="1">
                  <a:solidFill>
                    <a:srgbClr val="FFFFFF"/>
                  </a:solidFill>
                  <a:latin typeface="KaiTi" pitchFamily="49" charset="-122"/>
                  <a:ea typeface="KaiTi" pitchFamily="49" charset="-122"/>
                  <a:cs typeface="SimSun" charset="0"/>
                </a:rPr>
                <a:t>福音</a:t>
              </a:r>
              <a:endParaRPr lang="zh-CN" altLang="en-US" sz="800" b="1" dirty="0">
                <a:solidFill>
                  <a:srgbClr val="FFFFFF"/>
                </a:solidFill>
                <a:latin typeface="KaiTi" pitchFamily="49" charset="-122"/>
                <a:ea typeface="KaiTi" pitchFamily="49" charset="-122"/>
                <a:cs typeface="SimSun" charset="0"/>
              </a:endParaRPr>
            </a:p>
            <a:p>
              <a:pPr lvl="0" algn="ctr" eaLnBrk="1" hangingPunct="1">
                <a:spcBef>
                  <a:spcPct val="50000"/>
                </a:spcBef>
                <a:defRPr/>
              </a:pPr>
              <a:endParaRPr lang="zh-CN" altLang="en-US" sz="1000" dirty="0">
                <a:solidFill>
                  <a:srgbClr val="FFFFFF"/>
                </a:solidFill>
                <a:ea typeface="SimSun" charset="0"/>
                <a:cs typeface="SimSun" charset="0"/>
              </a:endParaRPr>
            </a:p>
          </p:txBody>
        </p:sp>
        <p:sp>
          <p:nvSpPr>
            <p:cNvPr id="198693" name="Text Box 18"/>
            <p:cNvSpPr txBox="1">
              <a:spLocks noChangeArrowheads="1"/>
            </p:cNvSpPr>
            <p:nvPr/>
          </p:nvSpPr>
          <p:spPr bwMode="auto">
            <a:xfrm>
              <a:off x="1786" y="528"/>
              <a:ext cx="440" cy="2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a:solidFill>
                    <a:srgbClr val="FFFFFF"/>
                  </a:solidFill>
                  <a:cs typeface="Arial" charset="0"/>
                </a:rPr>
                <a:t>661</a:t>
              </a:r>
              <a:endParaRPr lang="en-US">
                <a:solidFill>
                  <a:srgbClr val="FFFFFF"/>
                </a:solidFill>
                <a:cs typeface="Arial" charset="0"/>
              </a:endParaRPr>
            </a:p>
          </p:txBody>
        </p:sp>
      </p:grpSp>
      <p:grpSp>
        <p:nvGrpSpPr>
          <p:cNvPr id="4" name="Group 57"/>
          <p:cNvGrpSpPr>
            <a:grpSpLocks/>
          </p:cNvGrpSpPr>
          <p:nvPr/>
        </p:nvGrpSpPr>
        <p:grpSpPr bwMode="auto">
          <a:xfrm>
            <a:off x="3440113" y="3733800"/>
            <a:ext cx="762000" cy="965200"/>
            <a:chOff x="2400" y="2352"/>
            <a:chExt cx="480" cy="608"/>
          </a:xfrm>
        </p:grpSpPr>
        <p:sp>
          <p:nvSpPr>
            <p:cNvPr id="73737" name="Text Box 9"/>
            <p:cNvSpPr txBox="1">
              <a:spLocks noChangeArrowheads="1"/>
            </p:cNvSpPr>
            <p:nvPr/>
          </p:nvSpPr>
          <p:spPr bwMode="auto">
            <a:xfrm>
              <a:off x="2400" y="2384"/>
              <a:ext cx="480" cy="576"/>
            </a:xfrm>
            <a:prstGeom prst="rect">
              <a:avLst/>
            </a:prstGeom>
            <a:gradFill rotWithShape="0">
              <a:gsLst>
                <a:gs pos="0">
                  <a:schemeClr val="bg2"/>
                </a:gs>
                <a:gs pos="100000">
                  <a:schemeClr val="bg2">
                    <a:gamma/>
                    <a:shade val="46275"/>
                    <a:invGamma/>
                  </a:schemeClr>
                </a:gs>
              </a:gsLst>
              <a:lin ang="5400000" scaled="1"/>
            </a:gradFill>
            <a:ln w="9525">
              <a:noFill/>
              <a:miter lim="800000"/>
              <a:headEnd/>
              <a:tailEnd/>
            </a:ln>
            <a:effec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lvl="0" eaLnBrk="1" hangingPunct="1">
                <a:spcBef>
                  <a:spcPct val="50000"/>
                </a:spcBef>
                <a:defRPr/>
              </a:pPr>
              <a:endParaRPr lang="zh-CN" altLang="en-US" sz="500" dirty="0">
                <a:solidFill>
                  <a:srgbClr val="FFFFFF"/>
                </a:solidFill>
                <a:ea typeface="SimSun" charset="0"/>
                <a:cs typeface="SimSun" charset="0"/>
              </a:endParaRPr>
            </a:p>
            <a:p>
              <a:pPr lvl="0" algn="ctr" eaLnBrk="1" hangingPunct="1">
                <a:spcBef>
                  <a:spcPct val="50000"/>
                </a:spcBef>
                <a:defRPr/>
              </a:pPr>
              <a:r>
                <a:rPr lang="en-US" altLang="zh-CN" sz="2000" dirty="0">
                  <a:solidFill>
                    <a:srgbClr val="FFFFFF"/>
                  </a:solidFill>
                  <a:latin typeface="KaiTi" pitchFamily="49" charset="-122"/>
                  <a:ea typeface="KaiTi" pitchFamily="49" charset="-122"/>
                  <a:cs typeface="SimSun" charset="0"/>
                </a:rPr>
                <a:t>路</a:t>
              </a:r>
              <a:r>
                <a:rPr lang="zh-CN" altLang="en-US" sz="2000" dirty="0">
                  <a:solidFill>
                    <a:srgbClr val="FFFFFF"/>
                  </a:solidFill>
                  <a:latin typeface="KaiTi" pitchFamily="49" charset="-122"/>
                  <a:ea typeface="KaiTi" pitchFamily="49" charset="-122"/>
                  <a:cs typeface="SimSun" charset="0"/>
                </a:rPr>
                <a:t>加</a:t>
              </a:r>
              <a:endParaRPr lang="zh-CN" altLang="en-US" sz="900" dirty="0">
                <a:solidFill>
                  <a:srgbClr val="FFFFFF"/>
                </a:solidFill>
                <a:latin typeface="KaiTi" pitchFamily="49" charset="-122"/>
                <a:ea typeface="KaiTi" pitchFamily="49" charset="-122"/>
                <a:cs typeface="SimSun" charset="0"/>
              </a:endParaRPr>
            </a:p>
          </p:txBody>
        </p:sp>
        <p:sp>
          <p:nvSpPr>
            <p:cNvPr id="198691" name="Text Box 24"/>
            <p:cNvSpPr txBox="1">
              <a:spLocks noChangeArrowheads="1"/>
            </p:cNvSpPr>
            <p:nvPr/>
          </p:nvSpPr>
          <p:spPr bwMode="auto">
            <a:xfrm>
              <a:off x="2430" y="2352"/>
              <a:ext cx="440" cy="2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a:solidFill>
                    <a:srgbClr val="FFFFFF"/>
                  </a:solidFill>
                  <a:cs typeface="Arial" charset="0"/>
                </a:rPr>
                <a:t>350</a:t>
              </a:r>
              <a:endParaRPr lang="en-US">
                <a:solidFill>
                  <a:srgbClr val="FFFFFF"/>
                </a:solidFill>
                <a:cs typeface="Arial" charset="0"/>
              </a:endParaRPr>
            </a:p>
          </p:txBody>
        </p:sp>
      </p:grpSp>
      <p:grpSp>
        <p:nvGrpSpPr>
          <p:cNvPr id="5" name="Group 56"/>
          <p:cNvGrpSpPr>
            <a:grpSpLocks/>
          </p:cNvGrpSpPr>
          <p:nvPr/>
        </p:nvGrpSpPr>
        <p:grpSpPr bwMode="auto">
          <a:xfrm>
            <a:off x="1895475" y="3733800"/>
            <a:ext cx="1143000" cy="965200"/>
            <a:chOff x="912" y="2352"/>
            <a:chExt cx="720" cy="608"/>
          </a:xfrm>
        </p:grpSpPr>
        <p:sp>
          <p:nvSpPr>
            <p:cNvPr id="73736" name="Text Box 8"/>
            <p:cNvSpPr txBox="1">
              <a:spLocks noChangeArrowheads="1"/>
            </p:cNvSpPr>
            <p:nvPr/>
          </p:nvSpPr>
          <p:spPr bwMode="auto">
            <a:xfrm>
              <a:off x="912" y="2384"/>
              <a:ext cx="720" cy="576"/>
            </a:xfrm>
            <a:prstGeom prst="rect">
              <a:avLst/>
            </a:prstGeom>
            <a:gradFill rotWithShape="0">
              <a:gsLst>
                <a:gs pos="0">
                  <a:schemeClr val="bg2"/>
                </a:gs>
                <a:gs pos="100000">
                  <a:schemeClr val="bg2">
                    <a:gamma/>
                    <a:shade val="46275"/>
                    <a:invGamma/>
                  </a:schemeClr>
                </a:gs>
              </a:gsLst>
              <a:lin ang="5400000" scaled="1"/>
            </a:gradFill>
            <a:ln w="9525">
              <a:noFill/>
              <a:miter lim="800000"/>
              <a:headEnd/>
              <a:tailEnd/>
            </a:ln>
            <a:effec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endParaRPr lang="en-US" sz="500" dirty="0">
                <a:solidFill>
                  <a:srgbClr val="FFFFFF"/>
                </a:solidFill>
                <a:latin typeface="Arial" charset="0"/>
                <a:cs typeface="Arial" charset="0"/>
              </a:endParaRPr>
            </a:p>
            <a:p>
              <a:pPr eaLnBrk="1" hangingPunct="1">
                <a:spcBef>
                  <a:spcPct val="50000"/>
                </a:spcBef>
                <a:defRPr/>
              </a:pPr>
              <a:r>
                <a:rPr lang="zh-TW" altLang="en-US" sz="1800">
                  <a:latin typeface="KaiTi" pitchFamily="49" charset="-122"/>
                  <a:ea typeface="KaiTi" pitchFamily="49" charset="-122"/>
                  <a:cs typeface="SimSun" charset="0"/>
                </a:rPr>
                <a:t>马</a:t>
              </a:r>
              <a:r>
                <a:rPr lang="zh-CN" altLang="en-US" sz="1800">
                  <a:latin typeface="KaiTi" pitchFamily="49" charset="-122"/>
                  <a:ea typeface="KaiTi" pitchFamily="49" charset="-122"/>
                  <a:cs typeface="SimSun" charset="0"/>
                </a:rPr>
                <a:t>太</a:t>
              </a:r>
              <a:r>
                <a:rPr lang="zh-CN" altLang="en-US" sz="1800" dirty="0">
                  <a:latin typeface="KaiTi" pitchFamily="49" charset="-122"/>
                  <a:ea typeface="KaiTi" pitchFamily="49" charset="-122"/>
                  <a:cs typeface="SimSun" charset="0"/>
                </a:rPr>
                <a:t>福音</a:t>
              </a:r>
              <a:endParaRPr lang="en-US" sz="1000" dirty="0">
                <a:solidFill>
                  <a:srgbClr val="FFFFFF"/>
                </a:solidFill>
                <a:latin typeface="KaiTi" pitchFamily="49" charset="-122"/>
                <a:ea typeface="KaiTi" pitchFamily="49" charset="-122"/>
                <a:cs typeface="Arial" charset="0"/>
              </a:endParaRPr>
            </a:p>
          </p:txBody>
        </p:sp>
        <p:sp>
          <p:nvSpPr>
            <p:cNvPr id="198689" name="Text Box 25"/>
            <p:cNvSpPr txBox="1">
              <a:spLocks noChangeArrowheads="1"/>
            </p:cNvSpPr>
            <p:nvPr/>
          </p:nvSpPr>
          <p:spPr bwMode="auto">
            <a:xfrm>
              <a:off x="1038" y="2352"/>
              <a:ext cx="440" cy="2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a:solidFill>
                    <a:srgbClr val="FFFFFF"/>
                  </a:solidFill>
                  <a:cs typeface="Arial" charset="0"/>
                </a:rPr>
                <a:t>500</a:t>
              </a:r>
              <a:endParaRPr lang="en-US">
                <a:solidFill>
                  <a:srgbClr val="FFFFFF"/>
                </a:solidFill>
                <a:cs typeface="Arial" charset="0"/>
              </a:endParaRPr>
            </a:p>
          </p:txBody>
        </p:sp>
      </p:grpSp>
      <p:grpSp>
        <p:nvGrpSpPr>
          <p:cNvPr id="6" name="Group 53"/>
          <p:cNvGrpSpPr>
            <a:grpSpLocks/>
          </p:cNvGrpSpPr>
          <p:nvPr/>
        </p:nvGrpSpPr>
        <p:grpSpPr bwMode="auto">
          <a:xfrm>
            <a:off x="4202113" y="5257800"/>
            <a:ext cx="762000" cy="990600"/>
            <a:chOff x="2880" y="3312"/>
            <a:chExt cx="480" cy="624"/>
          </a:xfrm>
        </p:grpSpPr>
        <p:sp>
          <p:nvSpPr>
            <p:cNvPr id="198686" name="Text Box 16"/>
            <p:cNvSpPr txBox="1">
              <a:spLocks noChangeArrowheads="1"/>
            </p:cNvSpPr>
            <p:nvPr/>
          </p:nvSpPr>
          <p:spPr bwMode="auto">
            <a:xfrm>
              <a:off x="2880" y="3360"/>
              <a:ext cx="480" cy="576"/>
            </a:xfrm>
            <a:prstGeom prst="rect">
              <a:avLst/>
            </a:prstGeom>
            <a:gradFill rotWithShape="0">
              <a:gsLst>
                <a:gs pos="0">
                  <a:srgbClr val="149B41"/>
                </a:gs>
                <a:gs pos="100000">
                  <a:srgbClr val="09481E"/>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endParaRPr lang="en-US" sz="500">
                <a:solidFill>
                  <a:srgbClr val="FFFFFF"/>
                </a:solidFill>
                <a:cs typeface="Arial" charset="0"/>
              </a:endParaRPr>
            </a:p>
            <a:p>
              <a:pPr algn="ctr" eaLnBrk="1" hangingPunct="1">
                <a:spcBef>
                  <a:spcPct val="50000"/>
                </a:spcBef>
              </a:pPr>
              <a:r>
                <a:rPr lang="en-US" sz="2000">
                  <a:solidFill>
                    <a:srgbClr val="FFFFFF"/>
                  </a:solidFill>
                  <a:cs typeface="Arial" charset="0"/>
                </a:rPr>
                <a:t>L</a:t>
              </a:r>
              <a:endParaRPr lang="en-US" sz="700">
                <a:solidFill>
                  <a:srgbClr val="FFFFFF"/>
                </a:solidFill>
                <a:cs typeface="Arial" charset="0"/>
              </a:endParaRPr>
            </a:p>
            <a:p>
              <a:pPr eaLnBrk="1" hangingPunct="1">
                <a:spcBef>
                  <a:spcPct val="50000"/>
                </a:spcBef>
              </a:pPr>
              <a:endParaRPr lang="en-US" sz="900">
                <a:solidFill>
                  <a:srgbClr val="FFFFFF"/>
                </a:solidFill>
                <a:cs typeface="Arial" charset="0"/>
              </a:endParaRPr>
            </a:p>
          </p:txBody>
        </p:sp>
        <p:sp>
          <p:nvSpPr>
            <p:cNvPr id="198687" name="Text Box 26"/>
            <p:cNvSpPr txBox="1">
              <a:spLocks noChangeArrowheads="1"/>
            </p:cNvSpPr>
            <p:nvPr/>
          </p:nvSpPr>
          <p:spPr bwMode="auto">
            <a:xfrm>
              <a:off x="2890" y="3312"/>
              <a:ext cx="440" cy="2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a:solidFill>
                    <a:srgbClr val="FFFFFF"/>
                  </a:solidFill>
                  <a:cs typeface="Arial" charset="0"/>
                </a:rPr>
                <a:t>564</a:t>
              </a:r>
              <a:endParaRPr lang="en-US">
                <a:solidFill>
                  <a:srgbClr val="FFFFFF"/>
                </a:solidFill>
                <a:cs typeface="Arial" charset="0"/>
              </a:endParaRPr>
            </a:p>
          </p:txBody>
        </p:sp>
      </p:grpSp>
      <p:grpSp>
        <p:nvGrpSpPr>
          <p:cNvPr id="7" name="Group 45"/>
          <p:cNvGrpSpPr>
            <a:grpSpLocks/>
          </p:cNvGrpSpPr>
          <p:nvPr/>
        </p:nvGrpSpPr>
        <p:grpSpPr bwMode="auto">
          <a:xfrm>
            <a:off x="1403350" y="2971800"/>
            <a:ext cx="1981200" cy="762000"/>
            <a:chOff x="672" y="1872"/>
            <a:chExt cx="1152" cy="480"/>
          </a:xfrm>
        </p:grpSpPr>
        <p:sp>
          <p:nvSpPr>
            <p:cNvPr id="198684" name="Text Box 21"/>
            <p:cNvSpPr txBox="1">
              <a:spLocks noChangeArrowheads="1"/>
            </p:cNvSpPr>
            <p:nvPr/>
          </p:nvSpPr>
          <p:spPr bwMode="auto">
            <a:xfrm>
              <a:off x="985" y="1872"/>
              <a:ext cx="505" cy="2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a:solidFill>
                    <a:srgbClr val="FFFFFF"/>
                  </a:solidFill>
                  <a:cs typeface="Arial" charset="0"/>
                </a:rPr>
                <a:t>1068</a:t>
              </a:r>
              <a:endParaRPr lang="en-US">
                <a:solidFill>
                  <a:srgbClr val="FFFFFF"/>
                </a:solidFill>
                <a:cs typeface="Arial" charset="0"/>
              </a:endParaRPr>
            </a:p>
          </p:txBody>
        </p:sp>
        <p:sp>
          <p:nvSpPr>
            <p:cNvPr id="198685" name="AutoShape 27"/>
            <p:cNvSpPr>
              <a:spLocks/>
            </p:cNvSpPr>
            <p:nvPr/>
          </p:nvSpPr>
          <p:spPr bwMode="auto">
            <a:xfrm rot="-5400000">
              <a:off x="1152" y="1680"/>
              <a:ext cx="192" cy="1152"/>
            </a:xfrm>
            <a:prstGeom prst="rightBracket">
              <a:avLst>
                <a:gd name="adj" fmla="val 50000"/>
              </a:avLst>
            </a:pr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a:solidFill>
                  <a:srgbClr val="FFFFFF"/>
                </a:solidFill>
                <a:cs typeface="Arial" charset="0"/>
              </a:endParaRPr>
            </a:p>
          </p:txBody>
        </p:sp>
      </p:grpSp>
      <p:grpSp>
        <p:nvGrpSpPr>
          <p:cNvPr id="8" name="Group 46"/>
          <p:cNvGrpSpPr>
            <a:grpSpLocks/>
          </p:cNvGrpSpPr>
          <p:nvPr/>
        </p:nvGrpSpPr>
        <p:grpSpPr bwMode="auto">
          <a:xfrm>
            <a:off x="3027363" y="2971800"/>
            <a:ext cx="1905000" cy="762000"/>
            <a:chOff x="2160" y="1872"/>
            <a:chExt cx="1152" cy="480"/>
          </a:xfrm>
        </p:grpSpPr>
        <p:sp>
          <p:nvSpPr>
            <p:cNvPr id="198682" name="Text Box 22"/>
            <p:cNvSpPr txBox="1">
              <a:spLocks noChangeArrowheads="1"/>
            </p:cNvSpPr>
            <p:nvPr/>
          </p:nvSpPr>
          <p:spPr bwMode="auto">
            <a:xfrm>
              <a:off x="2419" y="1872"/>
              <a:ext cx="515" cy="2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a:solidFill>
                    <a:srgbClr val="FFFFFF"/>
                  </a:solidFill>
                  <a:cs typeface="Arial" charset="0"/>
                </a:rPr>
                <a:t>1149</a:t>
              </a:r>
              <a:endParaRPr lang="en-US">
                <a:solidFill>
                  <a:srgbClr val="FFFFFF"/>
                </a:solidFill>
                <a:cs typeface="Arial" charset="0"/>
              </a:endParaRPr>
            </a:p>
          </p:txBody>
        </p:sp>
        <p:sp>
          <p:nvSpPr>
            <p:cNvPr id="198683" name="AutoShape 28"/>
            <p:cNvSpPr>
              <a:spLocks/>
            </p:cNvSpPr>
            <p:nvPr/>
          </p:nvSpPr>
          <p:spPr bwMode="auto">
            <a:xfrm rot="-5400000">
              <a:off x="2640" y="1680"/>
              <a:ext cx="192" cy="1152"/>
            </a:xfrm>
            <a:prstGeom prst="rightBracket">
              <a:avLst>
                <a:gd name="adj" fmla="val 50000"/>
              </a:avLst>
            </a:pr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a:solidFill>
                  <a:srgbClr val="FFFFFF"/>
                </a:solidFill>
                <a:cs typeface="Arial" charset="0"/>
              </a:endParaRPr>
            </a:p>
          </p:txBody>
        </p:sp>
      </p:grpSp>
      <p:grpSp>
        <p:nvGrpSpPr>
          <p:cNvPr id="11" name="Group 39"/>
          <p:cNvGrpSpPr>
            <a:grpSpLocks/>
          </p:cNvGrpSpPr>
          <p:nvPr/>
        </p:nvGrpSpPr>
        <p:grpSpPr bwMode="auto">
          <a:xfrm>
            <a:off x="2362200" y="1295400"/>
            <a:ext cx="228600" cy="2514600"/>
            <a:chOff x="1488" y="816"/>
            <a:chExt cx="144" cy="1584"/>
          </a:xfrm>
        </p:grpSpPr>
        <p:sp>
          <p:nvSpPr>
            <p:cNvPr id="198680" name="Line 29"/>
            <p:cNvSpPr>
              <a:spLocks noChangeShapeType="1"/>
            </p:cNvSpPr>
            <p:nvPr/>
          </p:nvSpPr>
          <p:spPr bwMode="auto">
            <a:xfrm flipH="1">
              <a:off x="1488" y="816"/>
              <a:ext cx="144"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FFFFF"/>
                </a:solidFill>
              </a:endParaRPr>
            </a:p>
          </p:txBody>
        </p:sp>
        <p:sp>
          <p:nvSpPr>
            <p:cNvPr id="198681" name="Line 38"/>
            <p:cNvSpPr>
              <a:spLocks noChangeShapeType="1"/>
            </p:cNvSpPr>
            <p:nvPr/>
          </p:nvSpPr>
          <p:spPr bwMode="auto">
            <a:xfrm>
              <a:off x="1488" y="816"/>
              <a:ext cx="0" cy="1584"/>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solidFill>
                  <a:srgbClr val="FFFFFF"/>
                </a:solidFill>
              </a:endParaRPr>
            </a:p>
          </p:txBody>
        </p:sp>
      </p:grpSp>
      <p:grpSp>
        <p:nvGrpSpPr>
          <p:cNvPr id="12" name="Group 40"/>
          <p:cNvGrpSpPr>
            <a:grpSpLocks/>
          </p:cNvGrpSpPr>
          <p:nvPr/>
        </p:nvGrpSpPr>
        <p:grpSpPr bwMode="auto">
          <a:xfrm flipH="1">
            <a:off x="3733800" y="1295400"/>
            <a:ext cx="228600" cy="2514600"/>
            <a:chOff x="1488" y="816"/>
            <a:chExt cx="144" cy="1584"/>
          </a:xfrm>
        </p:grpSpPr>
        <p:sp>
          <p:nvSpPr>
            <p:cNvPr id="198678" name="Line 41"/>
            <p:cNvSpPr>
              <a:spLocks noChangeShapeType="1"/>
            </p:cNvSpPr>
            <p:nvPr/>
          </p:nvSpPr>
          <p:spPr bwMode="auto">
            <a:xfrm flipH="1">
              <a:off x="1488" y="816"/>
              <a:ext cx="144"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FFFFF"/>
                </a:solidFill>
              </a:endParaRPr>
            </a:p>
          </p:txBody>
        </p:sp>
        <p:sp>
          <p:nvSpPr>
            <p:cNvPr id="198679" name="Line 42"/>
            <p:cNvSpPr>
              <a:spLocks noChangeShapeType="1"/>
            </p:cNvSpPr>
            <p:nvPr/>
          </p:nvSpPr>
          <p:spPr bwMode="auto">
            <a:xfrm>
              <a:off x="1488" y="816"/>
              <a:ext cx="0" cy="1584"/>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solidFill>
                  <a:srgbClr val="FFFFFF"/>
                </a:solidFill>
              </a:endParaRPr>
            </a:p>
          </p:txBody>
        </p:sp>
      </p:grpSp>
      <p:sp>
        <p:nvSpPr>
          <p:cNvPr id="73771" name="Line 43"/>
          <p:cNvSpPr>
            <a:spLocks noChangeShapeType="1"/>
          </p:cNvSpPr>
          <p:nvPr/>
        </p:nvSpPr>
        <p:spPr bwMode="auto">
          <a:xfrm flipV="1">
            <a:off x="1590675" y="4724400"/>
            <a:ext cx="0" cy="6096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solidFill>
                <a:srgbClr val="FFFFFF"/>
              </a:solidFill>
            </a:endParaRPr>
          </a:p>
        </p:txBody>
      </p:sp>
      <p:sp>
        <p:nvSpPr>
          <p:cNvPr id="73772" name="Line 44"/>
          <p:cNvSpPr>
            <a:spLocks noChangeShapeType="1"/>
          </p:cNvSpPr>
          <p:nvPr/>
        </p:nvSpPr>
        <p:spPr bwMode="auto">
          <a:xfrm flipV="1">
            <a:off x="4506913" y="4648200"/>
            <a:ext cx="0" cy="6096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solidFill>
                <a:srgbClr val="FFFFFF"/>
              </a:solidFill>
            </a:endParaRPr>
          </a:p>
        </p:txBody>
      </p:sp>
      <p:sp>
        <p:nvSpPr>
          <p:cNvPr id="198676" name="Rectangle 54"/>
          <p:cNvSpPr>
            <a:spLocks noGrp="1" noChangeArrowheads="1"/>
          </p:cNvSpPr>
          <p:nvPr>
            <p:ph type="title" idx="4294967295"/>
          </p:nvPr>
        </p:nvSpPr>
        <p:spPr>
          <a:xfrm>
            <a:off x="5410200" y="1219200"/>
            <a:ext cx="3124200" cy="1569660"/>
          </a:xfrm>
          <a:solidFill>
            <a:schemeClr val="bg2"/>
          </a:solidFill>
        </p:spPr>
        <p:txBody>
          <a:bodyPr anchor="t" anchorCtr="0">
            <a:spAutoFit/>
          </a:bodyPr>
          <a:lstStyle/>
          <a:p>
            <a:pPr eaLnBrk="1" hangingPunct="1"/>
            <a:r>
              <a:rPr lang="zh-TW" altLang="en-US" sz="4800" b="1">
                <a:solidFill>
                  <a:schemeClr val="tx1"/>
                </a:solidFill>
                <a:effectLst>
                  <a:outerShdw blurRad="38100" dist="38100" dir="2700000" algn="tl">
                    <a:srgbClr val="000000"/>
                  </a:outerShdw>
                </a:effectLst>
                <a:latin typeface="KaiTi" pitchFamily="49" charset="-122"/>
                <a:ea typeface="KaiTi" pitchFamily="49" charset="-122"/>
                <a:cs typeface="华文细黑" charset="0"/>
              </a:rPr>
              <a:t>马</a:t>
            </a:r>
            <a:r>
              <a:rPr lang="ja-JP" altLang="en-US" sz="4800" b="1">
                <a:solidFill>
                  <a:schemeClr val="tx1"/>
                </a:solidFill>
                <a:effectLst>
                  <a:outerShdw blurRad="38100" dist="38100" dir="2700000" algn="tl">
                    <a:srgbClr val="000000"/>
                  </a:outerShdw>
                </a:effectLst>
                <a:latin typeface="KaiTi" pitchFamily="49" charset="-122"/>
                <a:ea typeface="KaiTi" pitchFamily="49" charset="-122"/>
                <a:cs typeface="华文细黑" charset="0"/>
              </a:rPr>
              <a:t>可</a:t>
            </a:r>
            <a:r>
              <a:rPr lang="ja-JP" altLang="en-US" sz="4800" b="1" dirty="0">
                <a:solidFill>
                  <a:schemeClr val="tx1"/>
                </a:solidFill>
                <a:effectLst>
                  <a:outerShdw blurRad="38100" dist="38100" dir="2700000" algn="tl">
                    <a:srgbClr val="000000"/>
                  </a:outerShdw>
                </a:effectLst>
                <a:latin typeface="KaiTi" pitchFamily="49" charset="-122"/>
                <a:ea typeface="KaiTi" pitchFamily="49" charset="-122"/>
                <a:cs typeface="华文细黑" charset="0"/>
              </a:rPr>
              <a:t>先</a:t>
            </a:r>
            <a:r>
              <a:rPr lang="ja-JP" altLang="en-US" sz="4800" b="1">
                <a:solidFill>
                  <a:schemeClr val="tx1"/>
                </a:solidFill>
                <a:effectLst>
                  <a:outerShdw blurRad="38100" dist="38100" dir="2700000" algn="tl">
                    <a:srgbClr val="000000"/>
                  </a:outerShdw>
                </a:effectLst>
                <a:latin typeface="KaiTi" pitchFamily="49" charset="-122"/>
                <a:ea typeface="KaiTi" pitchFamily="49" charset="-122"/>
                <a:cs typeface="华文细黑" charset="0"/>
              </a:rPr>
              <a:t>存假</a:t>
            </a:r>
            <a:r>
              <a:rPr lang="zh-TW" altLang="en-US" sz="4800" b="1">
                <a:solidFill>
                  <a:schemeClr val="tx1"/>
                </a:solidFill>
                <a:effectLst>
                  <a:outerShdw blurRad="38100" dist="38100" dir="2700000" algn="tl">
                    <a:srgbClr val="000000"/>
                  </a:outerShdw>
                </a:effectLst>
                <a:latin typeface="KaiTi" pitchFamily="49" charset="-122"/>
                <a:ea typeface="KaiTi" pitchFamily="49" charset="-122"/>
                <a:cs typeface="华文细黑" charset="0"/>
              </a:rPr>
              <a:t>说充图</a:t>
            </a:r>
            <a:endParaRPr lang="en-US" sz="4800" b="1" dirty="0">
              <a:solidFill>
                <a:schemeClr val="tx1"/>
              </a:solidFill>
              <a:latin typeface="KaiTi" pitchFamily="49" charset="-122"/>
              <a:ea typeface="KaiTi" pitchFamily="49" charset="-122"/>
              <a:cs typeface="Arial" charset="0"/>
            </a:endParaRPr>
          </a:p>
        </p:txBody>
      </p:sp>
      <p:sp>
        <p:nvSpPr>
          <p:cNvPr id="47" name="Line 43"/>
          <p:cNvSpPr>
            <a:spLocks noChangeShapeType="1"/>
          </p:cNvSpPr>
          <p:nvPr/>
        </p:nvSpPr>
        <p:spPr bwMode="auto">
          <a:xfrm flipV="1">
            <a:off x="3203575" y="4652963"/>
            <a:ext cx="0" cy="6096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solidFill>
                <a:srgbClr val="FFFFFF"/>
              </a:solidFill>
            </a:endParaRPr>
          </a:p>
        </p:txBody>
      </p:sp>
    </p:spTree>
    <p:extLst>
      <p:ext uri="{BB962C8B-B14F-4D97-AF65-F5344CB8AC3E}">
        <p14:creationId xmlns:p14="http://schemas.microsoft.com/office/powerpoint/2010/main" val="2327129993"/>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ppt_x</p:attrName>
                                        </p:attrNameLst>
                                      </p:cBhvr>
                                      <p:tavLst>
                                        <p:tav tm="0">
                                          <p:val>
                                            <p:strVal val="#ppt_x-.2"/>
                                          </p:val>
                                        </p:tav>
                                        <p:tav tm="100000">
                                          <p:val>
                                            <p:strVal val="#ppt_x"/>
                                          </p:val>
                                        </p:tav>
                                      </p:tavLst>
                                    </p:anim>
                                    <p:anim calcmode="lin" valueType="num">
                                      <p:cBhvr>
                                        <p:cTn id="8" dur="1000" fill="hold"/>
                                        <p:tgtEl>
                                          <p:spTgt spid="3"/>
                                        </p:tgtEl>
                                        <p:attrNameLst>
                                          <p:attrName>ppt_y</p:attrName>
                                        </p:attrNameLst>
                                      </p:cBhvr>
                                      <p:tavLst>
                                        <p:tav tm="0">
                                          <p:val>
                                            <p:strVal val="#ppt_y"/>
                                          </p:val>
                                        </p:tav>
                                        <p:tav tm="100000">
                                          <p:val>
                                            <p:strVal val="#ppt_y"/>
                                          </p:val>
                                        </p:tav>
                                      </p:tavLst>
                                    </p:anim>
                                    <p:animEffect transition="in" filter="wipe(right)" prLst="gradientSize: 0.1">
                                      <p:cBhvr>
                                        <p:cTn id="9" dur="1000"/>
                                        <p:tgtEl>
                                          <p:spTgt spid="3"/>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2" presetClass="entr" presetSubtype="1"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up)">
                                      <p:cBhvr>
                                        <p:cTn id="14" dur="500"/>
                                        <p:tgtEl>
                                          <p:spTgt spid="11"/>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1"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up)">
                                      <p:cBhvr>
                                        <p:cTn id="19" dur="500"/>
                                        <p:tgtEl>
                                          <p:spTgt spid="12"/>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9" presetClass="entr" presetSubtype="0"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p:cTn id="24" dur="1000" fill="hold"/>
                                        <p:tgtEl>
                                          <p:spTgt spid="5"/>
                                        </p:tgtEl>
                                        <p:attrNameLst>
                                          <p:attrName>ppt_x</p:attrName>
                                        </p:attrNameLst>
                                      </p:cBhvr>
                                      <p:tavLst>
                                        <p:tav tm="0">
                                          <p:val>
                                            <p:strVal val="#ppt_x-.2"/>
                                          </p:val>
                                        </p:tav>
                                        <p:tav tm="100000">
                                          <p:val>
                                            <p:strVal val="#ppt_x"/>
                                          </p:val>
                                        </p:tav>
                                      </p:tavLst>
                                    </p:anim>
                                    <p:anim calcmode="lin" valueType="num">
                                      <p:cBhvr>
                                        <p:cTn id="25" dur="1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26" dur="1000"/>
                                        <p:tgtEl>
                                          <p:spTgt spid="5"/>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9" presetClass="entr" presetSubtype="0"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p:cTn id="31" dur="1000" fill="hold"/>
                                        <p:tgtEl>
                                          <p:spTgt spid="4"/>
                                        </p:tgtEl>
                                        <p:attrNameLst>
                                          <p:attrName>ppt_x</p:attrName>
                                        </p:attrNameLst>
                                      </p:cBhvr>
                                      <p:tavLst>
                                        <p:tav tm="0">
                                          <p:val>
                                            <p:strVal val="#ppt_x-.2"/>
                                          </p:val>
                                        </p:tav>
                                        <p:tav tm="100000">
                                          <p:val>
                                            <p:strVal val="#ppt_x"/>
                                          </p:val>
                                        </p:tav>
                                      </p:tavLst>
                                    </p:anim>
                                    <p:anim calcmode="lin" valueType="num">
                                      <p:cBhvr>
                                        <p:cTn id="32" dur="1000" fill="hold"/>
                                        <p:tgtEl>
                                          <p:spTgt spid="4"/>
                                        </p:tgtEl>
                                        <p:attrNameLst>
                                          <p:attrName>ppt_y</p:attrName>
                                        </p:attrNameLst>
                                      </p:cBhvr>
                                      <p:tavLst>
                                        <p:tav tm="0">
                                          <p:val>
                                            <p:strVal val="#ppt_y"/>
                                          </p:val>
                                        </p:tav>
                                        <p:tav tm="100000">
                                          <p:val>
                                            <p:strVal val="#ppt_y"/>
                                          </p:val>
                                        </p:tav>
                                      </p:tavLst>
                                    </p:anim>
                                    <p:animEffect transition="in" filter="wipe(right)" prLst="gradientSize: 0.1">
                                      <p:cBhvr>
                                        <p:cTn id="33" dur="1000"/>
                                        <p:tgtEl>
                                          <p:spTgt spid="4"/>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10" presetClass="entr" presetSubtype="0" fill="hold"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500"/>
                                        <p:tgtEl>
                                          <p:spTgt spid="7"/>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10" presetClass="entr" presetSubtype="0" fill="hold" nodeType="click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fade">
                                      <p:cBhvr>
                                        <p:cTn id="43" dur="500"/>
                                        <p:tgtEl>
                                          <p:spTgt spid="8"/>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10" presetClass="entr" presetSubtype="0" fill="hold" nodeType="clickEffect">
                                  <p:stCondLst>
                                    <p:cond delay="0"/>
                                  </p:stCondLst>
                                  <p:childTnLst>
                                    <p:set>
                                      <p:cBhvr>
                                        <p:cTn id="47" dur="1" fill="hold">
                                          <p:stCondLst>
                                            <p:cond delay="0"/>
                                          </p:stCondLst>
                                        </p:cTn>
                                        <p:tgtEl>
                                          <p:spTgt spid="2"/>
                                        </p:tgtEl>
                                        <p:attrNameLst>
                                          <p:attrName>style.visibility</p:attrName>
                                        </p:attrNameLst>
                                      </p:cBhvr>
                                      <p:to>
                                        <p:strVal val="visible"/>
                                      </p:to>
                                    </p:set>
                                    <p:animEffect transition="in" filter="fade">
                                      <p:cBhvr>
                                        <p:cTn id="48" dur="500"/>
                                        <p:tgtEl>
                                          <p:spTgt spid="2"/>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73771"/>
                                        </p:tgtEl>
                                        <p:attrNameLst>
                                          <p:attrName>style.visibility</p:attrName>
                                        </p:attrNameLst>
                                      </p:cBhvr>
                                      <p:to>
                                        <p:strVal val="visible"/>
                                      </p:to>
                                    </p:set>
                                    <p:animEffect transition="in" filter="fade">
                                      <p:cBhvr>
                                        <p:cTn id="53" dur="500"/>
                                        <p:tgtEl>
                                          <p:spTgt spid="73771"/>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73741"/>
                                        </p:tgtEl>
                                        <p:attrNameLst>
                                          <p:attrName>style.visibility</p:attrName>
                                        </p:attrNameLst>
                                      </p:cBhvr>
                                      <p:to>
                                        <p:strVal val="visible"/>
                                      </p:to>
                                    </p:set>
                                    <p:animEffect transition="in" filter="fade">
                                      <p:cBhvr>
                                        <p:cTn id="58" dur="500"/>
                                        <p:tgtEl>
                                          <p:spTgt spid="73741"/>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10" presetClass="entr" presetSubtype="0" fill="hold" nodeType="clickEffect">
                                  <p:stCondLst>
                                    <p:cond delay="0"/>
                                  </p:stCondLst>
                                  <p:childTnLst>
                                    <p:set>
                                      <p:cBhvr>
                                        <p:cTn id="62" dur="1" fill="hold">
                                          <p:stCondLst>
                                            <p:cond delay="0"/>
                                          </p:stCondLst>
                                        </p:cTn>
                                        <p:tgtEl>
                                          <p:spTgt spid="6"/>
                                        </p:tgtEl>
                                        <p:attrNameLst>
                                          <p:attrName>style.visibility</p:attrName>
                                        </p:attrNameLst>
                                      </p:cBhvr>
                                      <p:to>
                                        <p:strVal val="visible"/>
                                      </p:to>
                                    </p:set>
                                    <p:animEffect transition="in" filter="fade">
                                      <p:cBhvr>
                                        <p:cTn id="63" dur="500"/>
                                        <p:tgtEl>
                                          <p:spTgt spid="6"/>
                                        </p:tgtEl>
                                      </p:cBhvr>
                                    </p:animEffect>
                                  </p:childTnLst>
                                </p:cTn>
                              </p:par>
                            </p:childTnLst>
                          </p:cTn>
                        </p:par>
                      </p:childTnLst>
                    </p:cTn>
                  </p:par>
                  <p:par>
                    <p:cTn id="64" fill="hold" nodeType="clickPar">
                      <p:stCondLst>
                        <p:cond delay="indefinite"/>
                      </p:stCondLst>
                      <p:childTnLst>
                        <p:par>
                          <p:cTn id="65" fill="hold" nodeType="withGroup">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73772"/>
                                        </p:tgtEl>
                                        <p:attrNameLst>
                                          <p:attrName>style.visibility</p:attrName>
                                        </p:attrNameLst>
                                      </p:cBhvr>
                                      <p:to>
                                        <p:strVal val="visible"/>
                                      </p:to>
                                    </p:set>
                                    <p:animEffect transition="in" filter="fade">
                                      <p:cBhvr>
                                        <p:cTn id="68" dur="500"/>
                                        <p:tgtEl>
                                          <p:spTgt spid="73772"/>
                                        </p:tgtEl>
                                      </p:cBhvr>
                                    </p:animEffect>
                                  </p:childTnLst>
                                </p:cTn>
                              </p:par>
                            </p:childTnLst>
                          </p:cTn>
                        </p:par>
                      </p:childTnLst>
                    </p:cTn>
                  </p:par>
                  <p:par>
                    <p:cTn id="69" fill="hold" nodeType="clickPar">
                      <p:stCondLst>
                        <p:cond delay="indefinite"/>
                      </p:stCondLst>
                      <p:childTnLst>
                        <p:par>
                          <p:cTn id="70" fill="hold" nodeType="withGroup">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73740"/>
                                        </p:tgtEl>
                                        <p:attrNameLst>
                                          <p:attrName>style.visibility</p:attrName>
                                        </p:attrNameLst>
                                      </p:cBhvr>
                                      <p:to>
                                        <p:strVal val="visible"/>
                                      </p:to>
                                    </p:set>
                                    <p:animEffect transition="in" filter="fade">
                                      <p:cBhvr>
                                        <p:cTn id="73" dur="500"/>
                                        <p:tgtEl>
                                          <p:spTgt spid="73740"/>
                                        </p:tgtEl>
                                      </p:cBhvr>
                                    </p:animEffect>
                                  </p:childTnLst>
                                </p:cTn>
                              </p:par>
                            </p:childTnLst>
                          </p:cTn>
                        </p:par>
                      </p:childTnLst>
                    </p:cTn>
                  </p:par>
                  <p:par>
                    <p:cTn id="74" fill="hold" nodeType="clickPar">
                      <p:stCondLst>
                        <p:cond delay="indefinite"/>
                      </p:stCondLst>
                      <p:childTnLst>
                        <p:par>
                          <p:cTn id="75" fill="hold" nodeType="withGroup">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73738"/>
                                        </p:tgtEl>
                                        <p:attrNameLst>
                                          <p:attrName>style.visibility</p:attrName>
                                        </p:attrNameLst>
                                      </p:cBhvr>
                                      <p:to>
                                        <p:strVal val="visible"/>
                                      </p:to>
                                    </p:set>
                                    <p:animEffect transition="in" filter="fade">
                                      <p:cBhvr>
                                        <p:cTn id="78" dur="500"/>
                                        <p:tgtEl>
                                          <p:spTgt spid="73738"/>
                                        </p:tgtEl>
                                      </p:cBhvr>
                                    </p:animEffect>
                                  </p:childTnLst>
                                </p:cTn>
                              </p:par>
                            </p:childTnLst>
                          </p:cTn>
                        </p:par>
                      </p:childTnLst>
                    </p:cTn>
                  </p:par>
                  <p:par>
                    <p:cTn id="79" fill="hold" nodeType="clickPar">
                      <p:stCondLst>
                        <p:cond delay="indefinite"/>
                      </p:stCondLst>
                      <p:childTnLst>
                        <p:par>
                          <p:cTn id="80" fill="hold" nodeType="withGroup">
                            <p:stCondLst>
                              <p:cond delay="0"/>
                            </p:stCondLst>
                            <p:childTnLst>
                              <p:par>
                                <p:cTn id="81" presetID="10" presetClass="entr" presetSubtype="0" fill="hold" grpId="0" nodeType="clickEffect">
                                  <p:stCondLst>
                                    <p:cond delay="0"/>
                                  </p:stCondLst>
                                  <p:childTnLst>
                                    <p:set>
                                      <p:cBhvr>
                                        <p:cTn id="82" dur="1" fill="hold">
                                          <p:stCondLst>
                                            <p:cond delay="0"/>
                                          </p:stCondLst>
                                        </p:cTn>
                                        <p:tgtEl>
                                          <p:spTgt spid="73748"/>
                                        </p:tgtEl>
                                        <p:attrNameLst>
                                          <p:attrName>style.visibility</p:attrName>
                                        </p:attrNameLst>
                                      </p:cBhvr>
                                      <p:to>
                                        <p:strVal val="visible"/>
                                      </p:to>
                                    </p:set>
                                    <p:animEffect transition="in" filter="fade">
                                      <p:cBhvr>
                                        <p:cTn id="83" dur="500"/>
                                        <p:tgtEl>
                                          <p:spTgt spid="73748"/>
                                        </p:tgtEl>
                                      </p:cBhvr>
                                    </p:animEffect>
                                  </p:childTnLst>
                                </p:cTn>
                              </p:par>
                            </p:childTnLst>
                          </p:cTn>
                        </p:par>
                      </p:childTnLst>
                    </p:cTn>
                  </p:par>
                  <p:par>
                    <p:cTn id="84" fill="hold" nodeType="clickPar">
                      <p:stCondLst>
                        <p:cond delay="indefinite"/>
                      </p:stCondLst>
                      <p:childTnLst>
                        <p:par>
                          <p:cTn id="85" fill="hold" nodeType="withGroup">
                            <p:stCondLst>
                              <p:cond delay="0"/>
                            </p:stCondLst>
                            <p:childTnLst>
                              <p:par>
                                <p:cTn id="86" presetID="10" presetClass="entr" presetSubtype="0" fill="hold" grpId="0" nodeType="clickEffect">
                                  <p:stCondLst>
                                    <p:cond delay="0"/>
                                  </p:stCondLst>
                                  <p:childTnLst>
                                    <p:set>
                                      <p:cBhvr>
                                        <p:cTn id="87" dur="1" fill="hold">
                                          <p:stCondLst>
                                            <p:cond delay="0"/>
                                          </p:stCondLst>
                                        </p:cTn>
                                        <p:tgtEl>
                                          <p:spTgt spid="73735"/>
                                        </p:tgtEl>
                                        <p:attrNameLst>
                                          <p:attrName>style.visibility</p:attrName>
                                        </p:attrNameLst>
                                      </p:cBhvr>
                                      <p:to>
                                        <p:strVal val="visible"/>
                                      </p:to>
                                    </p:set>
                                    <p:animEffect transition="in" filter="fade">
                                      <p:cBhvr>
                                        <p:cTn id="88" dur="500"/>
                                        <p:tgtEl>
                                          <p:spTgt spid="73735"/>
                                        </p:tgtEl>
                                      </p:cBhvr>
                                    </p:animEffect>
                                  </p:childTnLst>
                                </p:cTn>
                              </p:par>
                            </p:childTnLst>
                          </p:cTn>
                        </p:par>
                        <p:par>
                          <p:cTn id="89" fill="hold" nodeType="afterGroup">
                            <p:stCondLst>
                              <p:cond delay="500"/>
                            </p:stCondLst>
                            <p:childTnLst>
                              <p:par>
                                <p:cTn id="90" presetID="10" presetClass="entr" presetSubtype="0" fill="hold" grpId="0" nodeType="afterEffect">
                                  <p:stCondLst>
                                    <p:cond delay="0"/>
                                  </p:stCondLst>
                                  <p:childTnLst>
                                    <p:set>
                                      <p:cBhvr>
                                        <p:cTn id="91" dur="1" fill="hold">
                                          <p:stCondLst>
                                            <p:cond delay="0"/>
                                          </p:stCondLst>
                                        </p:cTn>
                                        <p:tgtEl>
                                          <p:spTgt spid="47"/>
                                        </p:tgtEl>
                                        <p:attrNameLst>
                                          <p:attrName>style.visibility</p:attrName>
                                        </p:attrNameLst>
                                      </p:cBhvr>
                                      <p:to>
                                        <p:strVal val="visible"/>
                                      </p:to>
                                    </p:set>
                                    <p:animEffect transition="in" filter="fade">
                                      <p:cBhvr>
                                        <p:cTn id="92"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5" grpId="0" animBg="1" autoUpdateAnimBg="0"/>
      <p:bldP spid="73738" grpId="0" animBg="1" autoUpdateAnimBg="0"/>
      <p:bldP spid="73740" grpId="0" animBg="1" autoUpdateAnimBg="0"/>
      <p:bldP spid="73741" grpId="0" animBg="1" autoUpdateAnimBg="0"/>
      <p:bldP spid="73748" grpId="0" autoUpdateAnimBg="0"/>
      <p:bldP spid="73771" grpId="0" animBg="1"/>
      <p:bldP spid="73772" grpId="0" animBg="1"/>
      <p:bldP spid="4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Text Box 3"/>
          <p:cNvSpPr txBox="1">
            <a:spLocks noChangeArrowheads="1"/>
          </p:cNvSpPr>
          <p:nvPr/>
        </p:nvSpPr>
        <p:spPr bwMode="auto">
          <a:xfrm>
            <a:off x="8582025" y="44450"/>
            <a:ext cx="47481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solidFill>
                  <a:srgbClr val="FFFFFF"/>
                </a:solidFill>
                <a:latin typeface="Kaiti SC" charset="-122"/>
                <a:ea typeface="Kaiti SC" charset="-122"/>
                <a:cs typeface="Kaiti SC" charset="-122"/>
              </a:rPr>
              <a:t>49</a:t>
            </a:r>
          </a:p>
        </p:txBody>
      </p:sp>
      <p:pic>
        <p:nvPicPr>
          <p:cNvPr id="69642" name="Picture 10" descr="j0236214"/>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315913" y="2852738"/>
            <a:ext cx="619125" cy="542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9643" name="Picture 11" descr="j0236214"/>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315913" y="4830763"/>
            <a:ext cx="619125" cy="542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1252" name="Picture 15" descr="j024057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04800" y="-76200"/>
            <a:ext cx="1243013" cy="1211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1253" name="Rectangle 16"/>
          <p:cNvSpPr>
            <a:spLocks noGrp="1" noChangeArrowheads="1"/>
          </p:cNvSpPr>
          <p:nvPr>
            <p:ph type="title" idx="4294967295"/>
          </p:nvPr>
        </p:nvSpPr>
        <p:spPr>
          <a:xfrm>
            <a:off x="1907704" y="188640"/>
            <a:ext cx="3877985" cy="646331"/>
          </a:xfrm>
          <a:solidFill>
            <a:schemeClr val="bg2"/>
          </a:solidFill>
        </p:spPr>
        <p:txBody>
          <a:bodyPr wrap="none" anchor="t" anchorCtr="0">
            <a:spAutoFit/>
          </a:bodyPr>
          <a:lstStyle/>
          <a:p>
            <a:pPr eaLnBrk="1" hangingPunct="1"/>
            <a:r>
              <a:rPr lang="zh-TW" altLang="en-US" sz="3600" b="1" dirty="0">
                <a:solidFill>
                  <a:schemeClr val="tx1"/>
                </a:solidFill>
                <a:effectLst>
                  <a:outerShdw blurRad="38100" dist="38100" dir="2700000" algn="tl">
                    <a:srgbClr val="000000"/>
                  </a:outerShdw>
                </a:effectLst>
                <a:latin typeface="Kaiti SC" charset="-122"/>
                <a:ea typeface="Kaiti SC" charset="-122"/>
                <a:cs typeface="Kaiti SC" charset="-122"/>
              </a:rPr>
              <a:t>与</a:t>
            </a:r>
            <a:r>
              <a:rPr lang="en-US" altLang="zh-CN" sz="3600" b="1" dirty="0">
                <a:solidFill>
                  <a:schemeClr val="tx1"/>
                </a:solidFill>
                <a:effectLst>
                  <a:outerShdw blurRad="38100" dist="38100" dir="2700000" algn="tl">
                    <a:srgbClr val="000000"/>
                  </a:outerShdw>
                </a:effectLst>
                <a:latin typeface="Kaiti SC" charset="-122"/>
                <a:ea typeface="Kaiti SC" charset="-122"/>
                <a:cs typeface="Kaiti SC" charset="-122"/>
              </a:rPr>
              <a:t>符</a:t>
            </a:r>
            <a:r>
              <a:rPr lang="zh-TW" altLang="en-US" sz="3600" b="1" dirty="0">
                <a:solidFill>
                  <a:schemeClr val="tx1"/>
                </a:solidFill>
                <a:effectLst>
                  <a:outerShdw blurRad="38100" dist="38100" dir="2700000" algn="tl">
                    <a:srgbClr val="000000"/>
                  </a:outerShdw>
                </a:effectLst>
                <a:latin typeface="Kaiti SC" charset="-122"/>
                <a:ea typeface="Kaiti SC" charset="-122"/>
                <a:cs typeface="Kaiti SC" charset="-122"/>
              </a:rPr>
              <a:t>类</a:t>
            </a:r>
            <a:r>
              <a:rPr lang="zh-CN" altLang="en-US" sz="3600" b="1" dirty="0">
                <a:solidFill>
                  <a:schemeClr val="tx1"/>
                </a:solidFill>
                <a:effectLst>
                  <a:outerShdw blurRad="38100" dist="38100" dir="2700000" algn="tl">
                    <a:srgbClr val="000000"/>
                  </a:outerShdw>
                </a:effectLst>
                <a:latin typeface="Kaiti SC" charset="-122"/>
                <a:ea typeface="Kaiti SC" charset="-122"/>
                <a:cs typeface="Kaiti SC" charset="-122"/>
              </a:rPr>
              <a:t>福音的</a:t>
            </a:r>
            <a:r>
              <a:rPr lang="zh-TW" altLang="en-US" sz="3600" b="1" dirty="0">
                <a:solidFill>
                  <a:schemeClr val="tx1"/>
                </a:solidFill>
                <a:effectLst>
                  <a:outerShdw blurRad="38100" dist="38100" dir="2700000" algn="tl">
                    <a:srgbClr val="000000"/>
                  </a:outerShdw>
                </a:effectLst>
                <a:latin typeface="Kaiti SC" charset="-122"/>
                <a:ea typeface="Kaiti SC" charset="-122"/>
                <a:cs typeface="Kaiti SC" charset="-122"/>
              </a:rPr>
              <a:t>约会</a:t>
            </a:r>
            <a:endParaRPr lang="en-US" sz="3600" b="1" dirty="0">
              <a:solidFill>
                <a:schemeClr val="tx1"/>
              </a:solidFill>
              <a:latin typeface="Kaiti SC" charset="-122"/>
              <a:ea typeface="Kaiti SC" charset="-122"/>
              <a:cs typeface="Kaiti SC" charset="-122"/>
            </a:endParaRPr>
          </a:p>
        </p:txBody>
      </p:sp>
      <p:sp>
        <p:nvSpPr>
          <p:cNvPr id="4" name="TextBox 3"/>
          <p:cNvSpPr txBox="1">
            <a:spLocks noChangeArrowheads="1"/>
          </p:cNvSpPr>
          <p:nvPr/>
        </p:nvSpPr>
        <p:spPr bwMode="auto">
          <a:xfrm>
            <a:off x="814030" y="1084263"/>
            <a:ext cx="697627"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zh-TW" altLang="en-US" sz="2000" b="1" dirty="0">
                <a:solidFill>
                  <a:srgbClr val="FFFFFF"/>
                </a:solidFill>
                <a:effectLst>
                  <a:outerShdw blurRad="38100" dist="38100" dir="2700000" algn="tl">
                    <a:srgbClr val="000000">
                      <a:alpha val="43137"/>
                    </a:srgbClr>
                  </a:outerShdw>
                </a:effectLst>
                <a:latin typeface="Kaiti SC" charset="-122"/>
                <a:ea typeface="Kaiti SC" charset="-122"/>
                <a:cs typeface="Kaiti SC" charset="-122"/>
              </a:rPr>
              <a:t>马可</a:t>
            </a:r>
            <a:endParaRPr lang="en-US" altLang="zh-CN" sz="2000" b="1" dirty="0">
              <a:solidFill>
                <a:srgbClr val="FFFFFF"/>
              </a:solidFill>
              <a:effectLst>
                <a:outerShdw blurRad="38100" dist="38100" dir="2700000" algn="tl">
                  <a:srgbClr val="000000">
                    <a:alpha val="43137"/>
                  </a:srgbClr>
                </a:outerShdw>
              </a:effectLst>
              <a:latin typeface="Kaiti SC" charset="-122"/>
              <a:ea typeface="Kaiti SC" charset="-122"/>
              <a:cs typeface="Kaiti SC" charset="-122"/>
            </a:endParaRPr>
          </a:p>
        </p:txBody>
      </p:sp>
      <p:sp>
        <p:nvSpPr>
          <p:cNvPr id="17" name="TextBox 16"/>
          <p:cNvSpPr txBox="1">
            <a:spLocks noChangeArrowheads="1"/>
          </p:cNvSpPr>
          <p:nvPr/>
        </p:nvSpPr>
        <p:spPr bwMode="auto">
          <a:xfrm>
            <a:off x="2021324" y="1444625"/>
            <a:ext cx="697627"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zh-TW" altLang="en-US" sz="2000" b="1" dirty="0">
                <a:solidFill>
                  <a:srgbClr val="FFFFFF"/>
                </a:solidFill>
                <a:effectLst>
                  <a:outerShdw blurRad="38100" dist="38100" dir="2700000" algn="tl">
                    <a:srgbClr val="000000">
                      <a:alpha val="43137"/>
                    </a:srgbClr>
                  </a:outerShdw>
                </a:effectLst>
                <a:latin typeface="Kaiti SC" charset="-122"/>
                <a:ea typeface="Kaiti SC" charset="-122"/>
                <a:cs typeface="Kaiti SC" charset="-122"/>
              </a:rPr>
              <a:t>马太</a:t>
            </a:r>
            <a:endParaRPr lang="en-US" altLang="zh-CN" sz="2000" b="1" dirty="0">
              <a:solidFill>
                <a:srgbClr val="FFFFFF"/>
              </a:solidFill>
              <a:effectLst>
                <a:outerShdw blurRad="38100" dist="38100" dir="2700000" algn="tl">
                  <a:srgbClr val="000000">
                    <a:alpha val="43137"/>
                  </a:srgbClr>
                </a:outerShdw>
              </a:effectLst>
              <a:latin typeface="Kaiti SC" charset="-122"/>
              <a:ea typeface="Kaiti SC" charset="-122"/>
              <a:cs typeface="Kaiti SC" charset="-122"/>
            </a:endParaRPr>
          </a:p>
        </p:txBody>
      </p:sp>
      <p:sp>
        <p:nvSpPr>
          <p:cNvPr id="18" name="TextBox 17"/>
          <p:cNvSpPr txBox="1">
            <a:spLocks noChangeArrowheads="1"/>
          </p:cNvSpPr>
          <p:nvPr/>
        </p:nvSpPr>
        <p:spPr bwMode="auto">
          <a:xfrm>
            <a:off x="3370699" y="1444625"/>
            <a:ext cx="697627"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zh-TW" altLang="en-US" sz="2000" b="1" dirty="0">
                <a:solidFill>
                  <a:srgbClr val="FFFFFF"/>
                </a:solidFill>
                <a:effectLst>
                  <a:outerShdw blurRad="38100" dist="38100" dir="2700000" algn="tl">
                    <a:srgbClr val="000000">
                      <a:alpha val="43137"/>
                    </a:srgbClr>
                  </a:outerShdw>
                </a:effectLst>
                <a:latin typeface="Kaiti SC" charset="-122"/>
                <a:ea typeface="Kaiti SC" charset="-122"/>
                <a:cs typeface="Kaiti SC" charset="-122"/>
              </a:rPr>
              <a:t>路加</a:t>
            </a:r>
            <a:endParaRPr lang="en-US" altLang="zh-CN" sz="2000" b="1" dirty="0">
              <a:solidFill>
                <a:srgbClr val="FFFFFF"/>
              </a:solidFill>
              <a:effectLst>
                <a:outerShdw blurRad="38100" dist="38100" dir="2700000" algn="tl">
                  <a:srgbClr val="000000">
                    <a:alpha val="43137"/>
                  </a:srgbClr>
                </a:outerShdw>
              </a:effectLst>
              <a:latin typeface="Kaiti SC" charset="-122"/>
              <a:ea typeface="Kaiti SC" charset="-122"/>
              <a:cs typeface="Kaiti SC" charset="-122"/>
            </a:endParaRPr>
          </a:p>
        </p:txBody>
      </p:sp>
      <p:sp>
        <p:nvSpPr>
          <p:cNvPr id="19" name="TextBox 18"/>
          <p:cNvSpPr txBox="1">
            <a:spLocks noChangeArrowheads="1"/>
          </p:cNvSpPr>
          <p:nvPr/>
        </p:nvSpPr>
        <p:spPr bwMode="auto">
          <a:xfrm>
            <a:off x="700088" y="1826993"/>
            <a:ext cx="123142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zh-CN" dirty="0">
                <a:solidFill>
                  <a:srgbClr val="FFFFFF"/>
                </a:solidFill>
                <a:latin typeface="Kaiti SC" charset="-122"/>
                <a:ea typeface="Kaiti SC" charset="-122"/>
                <a:cs typeface="Kaiti SC" charset="-122"/>
              </a:rPr>
              <a:t>假设</a:t>
            </a:r>
            <a:r>
              <a:rPr lang="en-SG" altLang="zh-CN" dirty="0">
                <a:solidFill>
                  <a:srgbClr val="FFFFFF"/>
                </a:solidFill>
                <a:latin typeface="Kaiti SC" charset="-122"/>
                <a:ea typeface="Kaiti SC" charset="-122"/>
                <a:cs typeface="Kaiti SC" charset="-122"/>
              </a:rPr>
              <a:t> A </a:t>
            </a:r>
            <a:r>
              <a:rPr lang="en-US" dirty="0">
                <a:solidFill>
                  <a:srgbClr val="FFFFFF"/>
                </a:solidFill>
                <a:latin typeface="Kaiti SC" charset="-122"/>
                <a:ea typeface="Kaiti SC" charset="-122"/>
                <a:cs typeface="Kaiti SC" charset="-122"/>
              </a:rPr>
              <a:t>:</a:t>
            </a:r>
          </a:p>
        </p:txBody>
      </p:sp>
      <p:sp>
        <p:nvSpPr>
          <p:cNvPr id="20" name="TextBox 19"/>
          <p:cNvSpPr txBox="1">
            <a:spLocks noChangeArrowheads="1"/>
          </p:cNvSpPr>
          <p:nvPr/>
        </p:nvSpPr>
        <p:spPr bwMode="auto">
          <a:xfrm>
            <a:off x="441046" y="2261899"/>
            <a:ext cx="3319461"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zh-CN" sz="2000" dirty="0">
                <a:solidFill>
                  <a:srgbClr val="FFFFFF"/>
                </a:solidFill>
                <a:latin typeface="Kaiti SC" charset="-122"/>
                <a:ea typeface="Kaiti SC" charset="-122"/>
                <a:cs typeface="Kaiti SC" charset="-122"/>
              </a:rPr>
              <a:t>马太和路加用马可作为起源</a:t>
            </a:r>
            <a:r>
              <a:rPr lang="en-SG" altLang="zh-CN" sz="2000" dirty="0">
                <a:latin typeface="Kaiti SC" charset="-122"/>
                <a:ea typeface="Kaiti SC" charset="-122"/>
                <a:cs typeface="Kaiti SC" charset="-122"/>
              </a:rPr>
              <a:t> </a:t>
            </a:r>
            <a:r>
              <a:rPr lang="en-SG" altLang="zh-CN" sz="2000" dirty="0">
                <a:solidFill>
                  <a:srgbClr val="FFFFFF"/>
                </a:solidFill>
                <a:latin typeface="Kaiti SC" charset="-122"/>
                <a:ea typeface="Kaiti SC" charset="-122"/>
                <a:cs typeface="Kaiti SC" charset="-122"/>
              </a:rPr>
              <a:t> </a:t>
            </a:r>
            <a:endParaRPr lang="en-US" sz="2000" dirty="0">
              <a:solidFill>
                <a:srgbClr val="FFFFFF"/>
              </a:solidFill>
              <a:latin typeface="Kaiti SC" charset="-122"/>
              <a:ea typeface="Kaiti SC" charset="-122"/>
              <a:cs typeface="Kaiti SC" charset="-122"/>
            </a:endParaRPr>
          </a:p>
        </p:txBody>
      </p:sp>
      <p:cxnSp>
        <p:nvCxnSpPr>
          <p:cNvPr id="6" name="Straight Arrow Connector 5"/>
          <p:cNvCxnSpPr>
            <a:cxnSpLocks noChangeShapeType="1"/>
            <a:stCxn id="4" idx="3"/>
          </p:cNvCxnSpPr>
          <p:nvPr/>
        </p:nvCxnSpPr>
        <p:spPr bwMode="auto">
          <a:xfrm>
            <a:off x="1511657" y="1284318"/>
            <a:ext cx="628293" cy="231745"/>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xmlns="">
                <a:noFill/>
              </a14:hiddenFill>
            </a:ext>
          </a:extLst>
        </p:spPr>
      </p:cxnSp>
      <p:cxnSp>
        <p:nvCxnSpPr>
          <p:cNvPr id="23" name="Straight Arrow Connector 22"/>
          <p:cNvCxnSpPr>
            <a:cxnSpLocks noChangeShapeType="1"/>
          </p:cNvCxnSpPr>
          <p:nvPr/>
        </p:nvCxnSpPr>
        <p:spPr bwMode="auto">
          <a:xfrm>
            <a:off x="1636713" y="1300163"/>
            <a:ext cx="1727200" cy="215900"/>
          </a:xfrm>
          <a:prstGeom prst="straightConnector1">
            <a:avLst/>
          </a:prstGeom>
          <a:noFill/>
          <a:ln w="9525">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round/>
            <a:headEnd/>
            <a:tailEnd type="arrow" w="med" len="med"/>
          </a:ln>
          <a:extLst>
            <a:ext uri="{909E8E84-426E-40dd-AFC4-6F175D3DCCD1}">
              <a14:hiddenFill xmlns:a14="http://schemas.microsoft.com/office/drawing/2010/main" xmlns="">
                <a:noFill/>
              </a14:hiddenFill>
            </a:ext>
          </a:extLst>
        </p:spPr>
      </p:cxnSp>
      <p:sp>
        <p:nvSpPr>
          <p:cNvPr id="28" name="TextBox 27"/>
          <p:cNvSpPr txBox="1">
            <a:spLocks noChangeArrowheads="1"/>
          </p:cNvSpPr>
          <p:nvPr/>
        </p:nvSpPr>
        <p:spPr bwMode="auto">
          <a:xfrm>
            <a:off x="700088" y="2924175"/>
            <a:ext cx="1101584"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zh-CN" sz="1800" dirty="0">
                <a:solidFill>
                  <a:srgbClr val="FFFFFF"/>
                </a:solidFill>
                <a:latin typeface="Kaiti SC" charset="-122"/>
                <a:ea typeface="Kaiti SC" charset="-122"/>
                <a:cs typeface="Kaiti SC" charset="-122"/>
              </a:rPr>
              <a:t>看法 ＃</a:t>
            </a:r>
            <a:r>
              <a:rPr lang="en-SG" altLang="zh-CN" sz="1800" dirty="0">
                <a:solidFill>
                  <a:srgbClr val="FFFFFF"/>
                </a:solidFill>
                <a:latin typeface="Kaiti SC" charset="-122"/>
                <a:ea typeface="Kaiti SC" charset="-122"/>
                <a:cs typeface="Kaiti SC" charset="-122"/>
              </a:rPr>
              <a:t>1 </a:t>
            </a:r>
            <a:endParaRPr lang="en-US" sz="1800" u="sng" dirty="0">
              <a:solidFill>
                <a:srgbClr val="FFFFFF"/>
              </a:solidFill>
              <a:latin typeface="Kaiti SC" charset="-122"/>
              <a:ea typeface="Kaiti SC" charset="-122"/>
              <a:cs typeface="Kaiti SC" charset="-122"/>
            </a:endParaRPr>
          </a:p>
        </p:txBody>
      </p:sp>
      <p:sp>
        <p:nvSpPr>
          <p:cNvPr id="29" name="TextBox 28"/>
          <p:cNvSpPr txBox="1">
            <a:spLocks noChangeArrowheads="1"/>
          </p:cNvSpPr>
          <p:nvPr/>
        </p:nvSpPr>
        <p:spPr bwMode="auto">
          <a:xfrm>
            <a:off x="700088" y="3213100"/>
            <a:ext cx="273685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zh-CN" sz="1800" dirty="0">
                <a:solidFill>
                  <a:srgbClr val="FFFFFF"/>
                </a:solidFill>
                <a:latin typeface="Kaiti SC" charset="-122"/>
                <a:ea typeface="Kaiti SC" charset="-122"/>
                <a:cs typeface="Kaiti SC" charset="-122"/>
              </a:rPr>
              <a:t>马可是在五零年或六零年早期写的</a:t>
            </a:r>
            <a:r>
              <a:rPr lang="en-SG" altLang="zh-CN" sz="1800" dirty="0">
                <a:solidFill>
                  <a:srgbClr val="FFFFFF"/>
                </a:solidFill>
                <a:latin typeface="Kaiti SC" charset="-122"/>
                <a:ea typeface="Kaiti SC" charset="-122"/>
                <a:cs typeface="Kaiti SC" charset="-122"/>
              </a:rPr>
              <a:t> </a:t>
            </a:r>
            <a:endParaRPr lang="en-US" sz="1800" dirty="0">
              <a:solidFill>
                <a:srgbClr val="FFFFFF"/>
              </a:solidFill>
              <a:latin typeface="Kaiti SC" charset="-122"/>
              <a:ea typeface="Kaiti SC" charset="-122"/>
              <a:cs typeface="Kaiti SC" charset="-122"/>
            </a:endParaRPr>
          </a:p>
        </p:txBody>
      </p:sp>
      <p:sp>
        <p:nvSpPr>
          <p:cNvPr id="30" name="TextBox 29"/>
          <p:cNvSpPr txBox="1">
            <a:spLocks noChangeArrowheads="1"/>
          </p:cNvSpPr>
          <p:nvPr/>
        </p:nvSpPr>
        <p:spPr bwMode="auto">
          <a:xfrm>
            <a:off x="900113" y="3789363"/>
            <a:ext cx="2663825"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54013" indent="-354013"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dirty="0">
                <a:solidFill>
                  <a:srgbClr val="FFFFFF"/>
                </a:solidFill>
                <a:latin typeface="Kaiti SC" charset="-122"/>
                <a:ea typeface="Kaiti SC" charset="-122"/>
                <a:cs typeface="Kaiti SC" charset="-122"/>
              </a:rPr>
              <a:t>(1)</a:t>
            </a:r>
            <a:r>
              <a:rPr lang="zh-CN" altLang="zh-CN" sz="1800" dirty="0">
                <a:solidFill>
                  <a:srgbClr val="FFFFFF"/>
                </a:solidFill>
                <a:latin typeface="Kaiti SC" charset="-122"/>
                <a:ea typeface="Kaiti SC" charset="-122"/>
                <a:cs typeface="Kaiti SC" charset="-122"/>
              </a:rPr>
              <a:t>马太是在五零后或六零早期写的</a:t>
            </a:r>
            <a:r>
              <a:rPr lang="en-SG" altLang="zh-CN" sz="1800" dirty="0">
                <a:solidFill>
                  <a:srgbClr val="FFFFFF"/>
                </a:solidFill>
                <a:latin typeface="Kaiti SC" charset="-122"/>
                <a:ea typeface="Kaiti SC" charset="-122"/>
                <a:cs typeface="Kaiti SC" charset="-122"/>
              </a:rPr>
              <a:t> </a:t>
            </a:r>
            <a:endParaRPr lang="en-US" sz="1800" dirty="0">
              <a:solidFill>
                <a:srgbClr val="FFFFFF"/>
              </a:solidFill>
              <a:latin typeface="Kaiti SC" charset="-122"/>
              <a:ea typeface="Kaiti SC" charset="-122"/>
              <a:cs typeface="Kaiti SC" charset="-122"/>
            </a:endParaRPr>
          </a:p>
        </p:txBody>
      </p:sp>
      <p:sp>
        <p:nvSpPr>
          <p:cNvPr id="31" name="TextBox 30"/>
          <p:cNvSpPr txBox="1">
            <a:spLocks noChangeArrowheads="1"/>
          </p:cNvSpPr>
          <p:nvPr/>
        </p:nvSpPr>
        <p:spPr bwMode="auto">
          <a:xfrm>
            <a:off x="900112" y="4427538"/>
            <a:ext cx="289208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800" dirty="0">
                <a:solidFill>
                  <a:srgbClr val="FFFFFF"/>
                </a:solidFill>
                <a:latin typeface="Kaiti SC" charset="-122"/>
                <a:ea typeface="Kaiti SC" charset="-122"/>
                <a:cs typeface="Kaiti SC" charset="-122"/>
              </a:rPr>
              <a:t>(</a:t>
            </a:r>
            <a:r>
              <a:rPr lang="en-US" sz="1800" dirty="0">
                <a:solidFill>
                  <a:schemeClr val="bg1"/>
                </a:solidFill>
                <a:latin typeface="Kaiti SC" charset="-122"/>
                <a:ea typeface="Kaiti SC" charset="-122"/>
                <a:cs typeface="Kaiti SC" charset="-122"/>
              </a:rPr>
              <a:t>2)</a:t>
            </a:r>
            <a:r>
              <a:rPr lang="zh-CN" altLang="zh-CN" sz="1800" dirty="0">
                <a:solidFill>
                  <a:srgbClr val="FFFFFF"/>
                </a:solidFill>
                <a:latin typeface="Kaiti SC" charset="-122"/>
                <a:ea typeface="Kaiti SC" charset="-122"/>
                <a:cs typeface="Kaiti SC" charset="-122"/>
              </a:rPr>
              <a:t>路加是在</a:t>
            </a:r>
            <a:r>
              <a:rPr lang="en-SG" altLang="zh-CN" sz="1800" dirty="0">
                <a:solidFill>
                  <a:srgbClr val="FFFFFF"/>
                </a:solidFill>
                <a:latin typeface="Kaiti SC" charset="-122"/>
                <a:ea typeface="Kaiti SC" charset="-122"/>
                <a:cs typeface="Kaiti SC" charset="-122"/>
              </a:rPr>
              <a:t>59-63 </a:t>
            </a:r>
            <a:r>
              <a:rPr lang="zh-CN" altLang="zh-CN" sz="1800" dirty="0">
                <a:solidFill>
                  <a:srgbClr val="FFFFFF"/>
                </a:solidFill>
                <a:latin typeface="Kaiti SC" charset="-122"/>
                <a:ea typeface="Kaiti SC" charset="-122"/>
                <a:cs typeface="Kaiti SC" charset="-122"/>
              </a:rPr>
              <a:t>年写的</a:t>
            </a:r>
            <a:endParaRPr lang="en-SG" altLang="zh-CN" sz="1800" dirty="0">
              <a:solidFill>
                <a:srgbClr val="FFFFFF"/>
              </a:solidFill>
              <a:latin typeface="Kaiti SC" charset="-122"/>
              <a:ea typeface="Kaiti SC" charset="-122"/>
              <a:cs typeface="Kaiti SC" charset="-122"/>
            </a:endParaRPr>
          </a:p>
        </p:txBody>
      </p:sp>
      <p:sp>
        <p:nvSpPr>
          <p:cNvPr id="35" name="TextBox 34"/>
          <p:cNvSpPr txBox="1">
            <a:spLocks noChangeArrowheads="1"/>
          </p:cNvSpPr>
          <p:nvPr/>
        </p:nvSpPr>
        <p:spPr bwMode="auto">
          <a:xfrm>
            <a:off x="700088" y="4868863"/>
            <a:ext cx="110799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zh-CN" sz="1800" dirty="0">
                <a:solidFill>
                  <a:srgbClr val="FFFFFF"/>
                </a:solidFill>
                <a:latin typeface="Kaiti SC" charset="-122"/>
                <a:ea typeface="Kaiti SC" charset="-122"/>
                <a:cs typeface="Kaiti SC" charset="-122"/>
              </a:rPr>
              <a:t>看法 ＃</a:t>
            </a:r>
            <a:r>
              <a:rPr lang="en-US" altLang="zh-CN" sz="1800" dirty="0">
                <a:solidFill>
                  <a:srgbClr val="FFFFFF"/>
                </a:solidFill>
                <a:latin typeface="Kaiti SC" charset="-122"/>
                <a:ea typeface="Kaiti SC" charset="-122"/>
                <a:cs typeface="Kaiti SC" charset="-122"/>
              </a:rPr>
              <a:t>2</a:t>
            </a:r>
            <a:r>
              <a:rPr lang="en-SG" altLang="zh-CN" sz="1800" dirty="0">
                <a:solidFill>
                  <a:srgbClr val="FFFFFF"/>
                </a:solidFill>
                <a:latin typeface="Kaiti SC" charset="-122"/>
                <a:ea typeface="Kaiti SC" charset="-122"/>
                <a:cs typeface="Kaiti SC" charset="-122"/>
              </a:rPr>
              <a:t> </a:t>
            </a:r>
            <a:endParaRPr lang="en-US" sz="1800" u="sng" dirty="0">
              <a:solidFill>
                <a:srgbClr val="FFFFFF"/>
              </a:solidFill>
              <a:latin typeface="Kaiti SC" charset="-122"/>
              <a:ea typeface="Kaiti SC" charset="-122"/>
              <a:cs typeface="Kaiti SC" charset="-122"/>
            </a:endParaRPr>
          </a:p>
        </p:txBody>
      </p:sp>
      <p:sp>
        <p:nvSpPr>
          <p:cNvPr id="36" name="TextBox 35"/>
          <p:cNvSpPr txBox="1">
            <a:spLocks noChangeArrowheads="1"/>
          </p:cNvSpPr>
          <p:nvPr/>
        </p:nvSpPr>
        <p:spPr bwMode="auto">
          <a:xfrm>
            <a:off x="700088" y="5157788"/>
            <a:ext cx="273685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zh-CN" sz="1800" dirty="0">
                <a:solidFill>
                  <a:srgbClr val="FFFFFF"/>
                </a:solidFill>
                <a:latin typeface="Kaiti SC" charset="-122"/>
                <a:ea typeface="Kaiti SC" charset="-122"/>
                <a:cs typeface="Kaiti SC" charset="-122"/>
              </a:rPr>
              <a:t>马可是在</a:t>
            </a:r>
            <a:r>
              <a:rPr lang="en-US" altLang="zh-CN" sz="1800" dirty="0">
                <a:solidFill>
                  <a:srgbClr val="FFFFFF"/>
                </a:solidFill>
                <a:latin typeface="Kaiti SC" charset="-122"/>
                <a:ea typeface="Kaiti SC" charset="-122"/>
                <a:cs typeface="Kaiti SC" charset="-122"/>
              </a:rPr>
              <a:t>65-70 </a:t>
            </a:r>
            <a:r>
              <a:rPr lang="zh-CN" altLang="zh-CN" sz="1800" dirty="0">
                <a:solidFill>
                  <a:srgbClr val="FFFFFF"/>
                </a:solidFill>
                <a:latin typeface="Kaiti SC" charset="-122"/>
                <a:ea typeface="Kaiti SC" charset="-122"/>
                <a:cs typeface="Kaiti SC" charset="-122"/>
              </a:rPr>
              <a:t>年写的</a:t>
            </a:r>
            <a:r>
              <a:rPr lang="en-SG" altLang="zh-CN" sz="1800" dirty="0">
                <a:solidFill>
                  <a:srgbClr val="FFFFFF"/>
                </a:solidFill>
                <a:latin typeface="Kaiti SC" charset="-122"/>
                <a:ea typeface="Kaiti SC" charset="-122"/>
                <a:cs typeface="Kaiti SC" charset="-122"/>
              </a:rPr>
              <a:t> </a:t>
            </a:r>
            <a:endParaRPr lang="en-US" sz="1800" dirty="0">
              <a:solidFill>
                <a:srgbClr val="FFFFFF"/>
              </a:solidFill>
              <a:latin typeface="Kaiti SC" charset="-122"/>
              <a:ea typeface="Kaiti SC" charset="-122"/>
              <a:cs typeface="Kaiti SC" charset="-122"/>
            </a:endParaRPr>
          </a:p>
        </p:txBody>
      </p:sp>
      <p:sp>
        <p:nvSpPr>
          <p:cNvPr id="37" name="TextBox 36"/>
          <p:cNvSpPr txBox="1">
            <a:spLocks noChangeArrowheads="1"/>
          </p:cNvSpPr>
          <p:nvPr/>
        </p:nvSpPr>
        <p:spPr bwMode="auto">
          <a:xfrm>
            <a:off x="900113" y="5516563"/>
            <a:ext cx="2663825"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54013" indent="-354013"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800" dirty="0">
                <a:solidFill>
                  <a:schemeClr val="bg1"/>
                </a:solidFill>
                <a:latin typeface="Kaiti SC" charset="-122"/>
                <a:ea typeface="Kaiti SC" charset="-122"/>
                <a:cs typeface="Kaiti SC" charset="-122"/>
              </a:rPr>
              <a:t>(1)</a:t>
            </a:r>
            <a:r>
              <a:rPr lang="zh-CN" altLang="zh-CN" sz="1800" dirty="0">
                <a:solidFill>
                  <a:srgbClr val="FFFFFF"/>
                </a:solidFill>
                <a:latin typeface="Kaiti SC" charset="-122"/>
                <a:ea typeface="Kaiti SC" charset="-122"/>
                <a:cs typeface="Kaiti SC" charset="-122"/>
              </a:rPr>
              <a:t>马太是在七零后写的</a:t>
            </a:r>
            <a:endParaRPr lang="en-SG" altLang="zh-CN" sz="1800" dirty="0">
              <a:solidFill>
                <a:srgbClr val="FFFFFF"/>
              </a:solidFill>
              <a:latin typeface="Kaiti SC" charset="-122"/>
              <a:ea typeface="Kaiti SC" charset="-122"/>
              <a:cs typeface="Kaiti SC" charset="-122"/>
            </a:endParaRPr>
          </a:p>
        </p:txBody>
      </p:sp>
      <p:sp>
        <p:nvSpPr>
          <p:cNvPr id="38" name="TextBox 37"/>
          <p:cNvSpPr txBox="1">
            <a:spLocks noChangeArrowheads="1"/>
          </p:cNvSpPr>
          <p:nvPr/>
        </p:nvSpPr>
        <p:spPr bwMode="auto">
          <a:xfrm>
            <a:off x="900113" y="6156325"/>
            <a:ext cx="2735262"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54013" indent="-354013"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800" dirty="0">
                <a:solidFill>
                  <a:srgbClr val="FFFFFF"/>
                </a:solidFill>
                <a:latin typeface="Kaiti SC" charset="-122"/>
                <a:ea typeface="Kaiti SC" charset="-122"/>
                <a:cs typeface="Kaiti SC" charset="-122"/>
              </a:rPr>
              <a:t>(2)</a:t>
            </a:r>
            <a:r>
              <a:rPr lang="zh-CN" altLang="zh-CN" sz="1800" dirty="0">
                <a:solidFill>
                  <a:srgbClr val="FFFFFF"/>
                </a:solidFill>
                <a:latin typeface="Kaiti SC" charset="-122"/>
                <a:ea typeface="Kaiti SC" charset="-122"/>
                <a:cs typeface="Kaiti SC" charset="-122"/>
              </a:rPr>
              <a:t>路加是在七零后写的</a:t>
            </a:r>
            <a:endParaRPr lang="en-SG" altLang="zh-CN" sz="1800" dirty="0">
              <a:solidFill>
                <a:srgbClr val="FFFFFF"/>
              </a:solidFill>
              <a:latin typeface="Kaiti SC" charset="-122"/>
              <a:ea typeface="Kaiti SC" charset="-122"/>
              <a:cs typeface="Kaiti SC" charset="-122"/>
            </a:endParaRPr>
          </a:p>
        </p:txBody>
      </p:sp>
      <p:pic>
        <p:nvPicPr>
          <p:cNvPr id="39" name="Picture 10" descr="j0236214"/>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4403725" y="2820988"/>
            <a:ext cx="619125" cy="542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0" name="Picture 11" descr="j0236214"/>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4403725" y="4149725"/>
            <a:ext cx="619125" cy="542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 name="TextBox 40"/>
          <p:cNvSpPr txBox="1">
            <a:spLocks noChangeArrowheads="1"/>
          </p:cNvSpPr>
          <p:nvPr/>
        </p:nvSpPr>
        <p:spPr bwMode="auto">
          <a:xfrm>
            <a:off x="4511913" y="1444625"/>
            <a:ext cx="902811"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zh-TW" altLang="en-US" sz="2800" b="1" dirty="0">
                <a:solidFill>
                  <a:srgbClr val="FFFFFF"/>
                </a:solidFill>
                <a:effectLst>
                  <a:outerShdw blurRad="38100" dist="38100" dir="2700000" algn="tl">
                    <a:srgbClr val="000000">
                      <a:alpha val="43137"/>
                    </a:srgbClr>
                  </a:outerShdw>
                </a:effectLst>
                <a:latin typeface="Kaiti SC" charset="-122"/>
                <a:ea typeface="Kaiti SC" charset="-122"/>
                <a:cs typeface="Kaiti SC" charset="-122"/>
              </a:rPr>
              <a:t>马可</a:t>
            </a:r>
            <a:endParaRPr lang="en-US" altLang="zh-CN" sz="2800" b="1" dirty="0">
              <a:solidFill>
                <a:srgbClr val="FFFFFF"/>
              </a:solidFill>
              <a:effectLst>
                <a:outerShdw blurRad="38100" dist="38100" dir="2700000" algn="tl">
                  <a:srgbClr val="000000">
                    <a:alpha val="43137"/>
                  </a:srgbClr>
                </a:outerShdw>
              </a:effectLst>
              <a:latin typeface="Kaiti SC" charset="-122"/>
              <a:ea typeface="Kaiti SC" charset="-122"/>
              <a:cs typeface="Kaiti SC" charset="-122"/>
            </a:endParaRPr>
          </a:p>
        </p:txBody>
      </p:sp>
      <p:sp>
        <p:nvSpPr>
          <p:cNvPr id="42" name="TextBox 41"/>
          <p:cNvSpPr txBox="1">
            <a:spLocks noChangeArrowheads="1"/>
          </p:cNvSpPr>
          <p:nvPr/>
        </p:nvSpPr>
        <p:spPr bwMode="auto">
          <a:xfrm>
            <a:off x="6124019" y="1412875"/>
            <a:ext cx="902811"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zh-TW" altLang="en-US" sz="2800" b="1" dirty="0">
                <a:solidFill>
                  <a:srgbClr val="FFFFFF"/>
                </a:solidFill>
                <a:effectLst>
                  <a:outerShdw blurRad="38100" dist="38100" dir="2700000" algn="tl">
                    <a:srgbClr val="000000">
                      <a:alpha val="43137"/>
                    </a:srgbClr>
                  </a:outerShdw>
                </a:effectLst>
                <a:latin typeface="Kaiti SC" charset="-122"/>
                <a:ea typeface="Kaiti SC" charset="-122"/>
                <a:cs typeface="Kaiti SC" charset="-122"/>
              </a:rPr>
              <a:t>马太</a:t>
            </a:r>
            <a:endParaRPr lang="en-US" altLang="zh-CN" sz="2800" b="1" dirty="0">
              <a:solidFill>
                <a:srgbClr val="FFFFFF"/>
              </a:solidFill>
              <a:effectLst>
                <a:outerShdw blurRad="38100" dist="38100" dir="2700000" algn="tl">
                  <a:srgbClr val="000000">
                    <a:alpha val="43137"/>
                  </a:srgbClr>
                </a:outerShdw>
              </a:effectLst>
              <a:latin typeface="Kaiti SC" charset="-122"/>
              <a:ea typeface="Kaiti SC" charset="-122"/>
              <a:cs typeface="Kaiti SC" charset="-122"/>
            </a:endParaRPr>
          </a:p>
        </p:txBody>
      </p:sp>
      <p:sp>
        <p:nvSpPr>
          <p:cNvPr id="43" name="TextBox 42"/>
          <p:cNvSpPr txBox="1">
            <a:spLocks noChangeArrowheads="1"/>
          </p:cNvSpPr>
          <p:nvPr/>
        </p:nvSpPr>
        <p:spPr bwMode="auto">
          <a:xfrm>
            <a:off x="7797245" y="1412875"/>
            <a:ext cx="902811"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zh-TW" altLang="en-US" sz="2800" b="1" dirty="0">
                <a:solidFill>
                  <a:srgbClr val="FFFFFF"/>
                </a:solidFill>
                <a:effectLst>
                  <a:outerShdw blurRad="38100" dist="38100" dir="2700000" algn="tl">
                    <a:srgbClr val="000000">
                      <a:alpha val="43137"/>
                    </a:srgbClr>
                  </a:outerShdw>
                </a:effectLst>
                <a:latin typeface="Kaiti SC" charset="-122"/>
                <a:ea typeface="Kaiti SC" charset="-122"/>
                <a:cs typeface="Kaiti SC" charset="-122"/>
              </a:rPr>
              <a:t>路加</a:t>
            </a:r>
            <a:endParaRPr lang="en-US" altLang="zh-CN" sz="2800" b="1" dirty="0">
              <a:solidFill>
                <a:srgbClr val="FFFFFF"/>
              </a:solidFill>
              <a:effectLst>
                <a:outerShdw blurRad="38100" dist="38100" dir="2700000" algn="tl">
                  <a:srgbClr val="000000">
                    <a:alpha val="43137"/>
                  </a:srgbClr>
                </a:outerShdw>
              </a:effectLst>
              <a:latin typeface="Kaiti SC" charset="-122"/>
              <a:ea typeface="Kaiti SC" charset="-122"/>
              <a:cs typeface="Kaiti SC" charset="-122"/>
            </a:endParaRPr>
          </a:p>
        </p:txBody>
      </p:sp>
      <p:sp>
        <p:nvSpPr>
          <p:cNvPr id="44" name="TextBox 43"/>
          <p:cNvSpPr txBox="1">
            <a:spLocks noChangeArrowheads="1"/>
          </p:cNvSpPr>
          <p:nvPr/>
        </p:nvSpPr>
        <p:spPr bwMode="auto">
          <a:xfrm>
            <a:off x="4787900" y="1884363"/>
            <a:ext cx="963725"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zh-CN" sz="2000" dirty="0">
                <a:solidFill>
                  <a:srgbClr val="FFFFFF"/>
                </a:solidFill>
                <a:latin typeface="Kaiti SC" charset="-122"/>
                <a:ea typeface="Kaiti SC" charset="-122"/>
                <a:cs typeface="Kaiti SC" charset="-122"/>
              </a:rPr>
              <a:t>假设</a:t>
            </a:r>
            <a:r>
              <a:rPr lang="en-SG" altLang="zh-CN" sz="2000" dirty="0">
                <a:solidFill>
                  <a:srgbClr val="FFFFFF"/>
                </a:solidFill>
                <a:latin typeface="Kaiti SC" charset="-122"/>
                <a:ea typeface="Kaiti SC" charset="-122"/>
                <a:cs typeface="Kaiti SC" charset="-122"/>
              </a:rPr>
              <a:t> </a:t>
            </a:r>
            <a:r>
              <a:rPr lang="en-SG" altLang="zh-CN" sz="1800" dirty="0">
                <a:solidFill>
                  <a:srgbClr val="FFFFFF"/>
                </a:solidFill>
                <a:latin typeface="Kaiti SC" charset="-122"/>
                <a:ea typeface="Kaiti SC" charset="-122"/>
                <a:cs typeface="Kaiti SC" charset="-122"/>
              </a:rPr>
              <a:t>B </a:t>
            </a:r>
            <a:endParaRPr lang="en-US" sz="1800" dirty="0">
              <a:solidFill>
                <a:srgbClr val="FFFFFF"/>
              </a:solidFill>
              <a:latin typeface="Kaiti SC" charset="-122"/>
              <a:ea typeface="Kaiti SC" charset="-122"/>
              <a:cs typeface="Kaiti SC" charset="-122"/>
            </a:endParaRPr>
          </a:p>
        </p:txBody>
      </p:sp>
      <p:sp>
        <p:nvSpPr>
          <p:cNvPr id="45" name="TextBox 44"/>
          <p:cNvSpPr txBox="1">
            <a:spLocks noChangeArrowheads="1"/>
          </p:cNvSpPr>
          <p:nvPr/>
        </p:nvSpPr>
        <p:spPr bwMode="auto">
          <a:xfrm>
            <a:off x="4787899" y="2173288"/>
            <a:ext cx="3794125"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zh-CN" altLang="zh-CN" sz="2000" dirty="0">
                <a:solidFill>
                  <a:srgbClr val="FFFFFF"/>
                </a:solidFill>
                <a:latin typeface="Kaiti SC" charset="-122"/>
                <a:ea typeface="Kaiti SC" charset="-122"/>
                <a:cs typeface="Kaiti SC" charset="-122"/>
              </a:rPr>
              <a:t>马太和路加没有用马可作为起源</a:t>
            </a:r>
            <a:endParaRPr lang="en-SG" altLang="zh-CN" sz="2000" dirty="0">
              <a:solidFill>
                <a:srgbClr val="FFFFFF"/>
              </a:solidFill>
              <a:latin typeface="Kaiti SC" charset="-122"/>
              <a:ea typeface="Kaiti SC" charset="-122"/>
              <a:cs typeface="Kaiti SC" charset="-122"/>
            </a:endParaRPr>
          </a:p>
        </p:txBody>
      </p:sp>
      <p:sp>
        <p:nvSpPr>
          <p:cNvPr id="48" name="TextBox 47"/>
          <p:cNvSpPr txBox="1">
            <a:spLocks noChangeArrowheads="1"/>
          </p:cNvSpPr>
          <p:nvPr/>
        </p:nvSpPr>
        <p:spPr bwMode="auto">
          <a:xfrm>
            <a:off x="4787900" y="2892425"/>
            <a:ext cx="1101584"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zh-CN" sz="1800" dirty="0">
                <a:solidFill>
                  <a:srgbClr val="FFFFFF"/>
                </a:solidFill>
                <a:latin typeface="Kaiti SC" charset="-122"/>
                <a:ea typeface="Kaiti SC" charset="-122"/>
                <a:cs typeface="Kaiti SC" charset="-122"/>
              </a:rPr>
              <a:t>看法 ＃</a:t>
            </a:r>
            <a:r>
              <a:rPr lang="en-SG" altLang="zh-CN" sz="1800" dirty="0">
                <a:solidFill>
                  <a:srgbClr val="FFFFFF"/>
                </a:solidFill>
                <a:latin typeface="Kaiti SC" charset="-122"/>
                <a:ea typeface="Kaiti SC" charset="-122"/>
                <a:cs typeface="Kaiti SC" charset="-122"/>
              </a:rPr>
              <a:t>1 </a:t>
            </a:r>
            <a:endParaRPr lang="en-US" altLang="zh-CN" sz="1800" u="sng" dirty="0">
              <a:solidFill>
                <a:srgbClr val="FFFFFF"/>
              </a:solidFill>
              <a:latin typeface="Kaiti SC" charset="-122"/>
              <a:ea typeface="Kaiti SC" charset="-122"/>
              <a:cs typeface="Kaiti SC" charset="-122"/>
            </a:endParaRPr>
          </a:p>
        </p:txBody>
      </p:sp>
      <p:sp>
        <p:nvSpPr>
          <p:cNvPr id="49" name="TextBox 48"/>
          <p:cNvSpPr txBox="1">
            <a:spLocks noChangeArrowheads="1"/>
          </p:cNvSpPr>
          <p:nvPr/>
        </p:nvSpPr>
        <p:spPr bwMode="auto">
          <a:xfrm>
            <a:off x="4787900" y="3181350"/>
            <a:ext cx="3960813"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zh-CN" altLang="zh-CN" sz="1800" dirty="0">
                <a:solidFill>
                  <a:srgbClr val="FFFFFF"/>
                </a:solidFill>
                <a:latin typeface="Kaiti SC" charset="-122"/>
                <a:ea typeface="Kaiti SC" charset="-122"/>
                <a:cs typeface="Kaiti SC" charset="-122"/>
              </a:rPr>
              <a:t>马可可能是在</a:t>
            </a:r>
            <a:r>
              <a:rPr lang="en-US" altLang="zh-CN" sz="1800" dirty="0">
                <a:solidFill>
                  <a:srgbClr val="FFFFFF"/>
                </a:solidFill>
                <a:latin typeface="Kaiti SC" charset="-122"/>
                <a:ea typeface="Kaiti SC" charset="-122"/>
                <a:cs typeface="Kaiti SC" charset="-122"/>
              </a:rPr>
              <a:t>50 </a:t>
            </a:r>
            <a:r>
              <a:rPr lang="zh-CN" altLang="zh-CN" sz="1800" dirty="0">
                <a:solidFill>
                  <a:srgbClr val="FFFFFF"/>
                </a:solidFill>
                <a:latin typeface="Kaiti SC" charset="-122"/>
                <a:ea typeface="Kaiti SC" charset="-122"/>
                <a:cs typeface="Kaiti SC" charset="-122"/>
              </a:rPr>
              <a:t>年和</a:t>
            </a:r>
            <a:r>
              <a:rPr lang="en-US" altLang="zh-CN" sz="1800" dirty="0">
                <a:solidFill>
                  <a:srgbClr val="FFFFFF"/>
                </a:solidFill>
                <a:latin typeface="Kaiti SC" charset="-122"/>
                <a:ea typeface="Kaiti SC" charset="-122"/>
                <a:cs typeface="Kaiti SC" charset="-122"/>
              </a:rPr>
              <a:t>70 </a:t>
            </a:r>
            <a:r>
              <a:rPr lang="zh-CN" altLang="zh-CN" sz="1800" dirty="0">
                <a:solidFill>
                  <a:srgbClr val="FFFFFF"/>
                </a:solidFill>
                <a:latin typeface="Kaiti SC" charset="-122"/>
                <a:ea typeface="Kaiti SC" charset="-122"/>
                <a:cs typeface="Kaiti SC" charset="-122"/>
              </a:rPr>
              <a:t>年这段时期所写的</a:t>
            </a:r>
            <a:endParaRPr lang="en-SG" altLang="zh-CN" sz="1800" dirty="0">
              <a:solidFill>
                <a:srgbClr val="FFFFFF"/>
              </a:solidFill>
              <a:latin typeface="Kaiti SC" charset="-122"/>
              <a:ea typeface="Kaiti SC" charset="-122"/>
              <a:cs typeface="Kaiti SC" charset="-122"/>
            </a:endParaRPr>
          </a:p>
        </p:txBody>
      </p:sp>
      <p:sp>
        <p:nvSpPr>
          <p:cNvPr id="52" name="TextBox 51"/>
          <p:cNvSpPr txBox="1">
            <a:spLocks noChangeArrowheads="1"/>
          </p:cNvSpPr>
          <p:nvPr/>
        </p:nvSpPr>
        <p:spPr bwMode="auto">
          <a:xfrm>
            <a:off x="4772166" y="4001790"/>
            <a:ext cx="104387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zh-CN" altLang="zh-CN" sz="1800" dirty="0">
                <a:solidFill>
                  <a:srgbClr val="FFFFFF"/>
                </a:solidFill>
                <a:latin typeface="Kaiti SC" charset="-122"/>
                <a:ea typeface="Kaiti SC" charset="-122"/>
                <a:cs typeface="Kaiti SC" charset="-122"/>
              </a:rPr>
              <a:t>看法 ＃</a:t>
            </a:r>
            <a:r>
              <a:rPr lang="en-SG" altLang="zh-CN" sz="1800" dirty="0">
                <a:solidFill>
                  <a:srgbClr val="FFFFFF"/>
                </a:solidFill>
                <a:latin typeface="Kaiti SC" charset="-122"/>
                <a:ea typeface="Kaiti SC" charset="-122"/>
                <a:cs typeface="Kaiti SC" charset="-122"/>
              </a:rPr>
              <a:t>2</a:t>
            </a:r>
          </a:p>
        </p:txBody>
      </p:sp>
      <p:sp>
        <p:nvSpPr>
          <p:cNvPr id="53" name="TextBox 52"/>
          <p:cNvSpPr txBox="1">
            <a:spLocks noChangeArrowheads="1"/>
          </p:cNvSpPr>
          <p:nvPr/>
        </p:nvSpPr>
        <p:spPr bwMode="auto">
          <a:xfrm>
            <a:off x="4769961" y="4302363"/>
            <a:ext cx="273685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zh-CN" altLang="zh-CN" sz="1800" dirty="0">
                <a:solidFill>
                  <a:srgbClr val="FFFFFF"/>
                </a:solidFill>
                <a:latin typeface="Kaiti SC" charset="-122"/>
                <a:ea typeface="Kaiti SC" charset="-122"/>
                <a:cs typeface="Kaiti SC" charset="-122"/>
              </a:rPr>
              <a:t>马可是在六五年到七零年</a:t>
            </a:r>
            <a:r>
              <a:rPr lang="zh-CN" altLang="zh-CN" sz="1800" dirty="0">
                <a:latin typeface="Kaiti SC" charset="-122"/>
                <a:ea typeface="Kaiti SC" charset="-122"/>
                <a:cs typeface="Kaiti SC" charset="-122"/>
              </a:rPr>
              <a:t>之间写的</a:t>
            </a:r>
            <a:endParaRPr lang="en-SG" altLang="zh-CN" sz="1800" dirty="0">
              <a:latin typeface="Kaiti SC" charset="-122"/>
              <a:ea typeface="Kaiti SC" charset="-122"/>
              <a:cs typeface="Kaiti SC" charset="-122"/>
            </a:endParaRPr>
          </a:p>
        </p:txBody>
      </p:sp>
      <p:sp>
        <p:nvSpPr>
          <p:cNvPr id="54" name="TextBox 53"/>
          <p:cNvSpPr txBox="1">
            <a:spLocks noChangeArrowheads="1"/>
          </p:cNvSpPr>
          <p:nvPr/>
        </p:nvSpPr>
        <p:spPr bwMode="auto">
          <a:xfrm>
            <a:off x="4987925" y="4868863"/>
            <a:ext cx="3687763"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54013" indent="-354013"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800" dirty="0">
                <a:solidFill>
                  <a:srgbClr val="FFFFFF"/>
                </a:solidFill>
                <a:latin typeface="Kaiti SC" charset="-122"/>
                <a:ea typeface="Kaiti SC" charset="-122"/>
                <a:cs typeface="Kaiti SC" charset="-122"/>
              </a:rPr>
              <a:t>(1)</a:t>
            </a:r>
            <a:r>
              <a:rPr lang="zh-CN" altLang="zh-CN" sz="1800" dirty="0">
                <a:solidFill>
                  <a:srgbClr val="FFFFFF"/>
                </a:solidFill>
                <a:latin typeface="Kaiti SC" charset="-122"/>
                <a:ea typeface="Kaiti SC" charset="-122"/>
                <a:cs typeface="Kaiti SC" charset="-122"/>
              </a:rPr>
              <a:t>马太是在</a:t>
            </a:r>
            <a:r>
              <a:rPr lang="en-US" altLang="zh-CN" sz="1800" dirty="0">
                <a:solidFill>
                  <a:srgbClr val="FFFFFF"/>
                </a:solidFill>
                <a:latin typeface="Kaiti SC" charset="-122"/>
                <a:ea typeface="Kaiti SC" charset="-122"/>
                <a:cs typeface="Kaiti SC" charset="-122"/>
              </a:rPr>
              <a:t>50</a:t>
            </a:r>
            <a:r>
              <a:rPr lang="zh-CN" altLang="zh-CN" sz="1800" dirty="0">
                <a:solidFill>
                  <a:srgbClr val="FFFFFF"/>
                </a:solidFill>
                <a:latin typeface="Kaiti SC" charset="-122"/>
                <a:ea typeface="Kaiti SC" charset="-122"/>
                <a:cs typeface="Kaiti SC" charset="-122"/>
              </a:rPr>
              <a:t>年早期写的 （请看马太的讲义）</a:t>
            </a:r>
            <a:endParaRPr lang="en-SG" altLang="zh-CN" sz="1800" dirty="0">
              <a:solidFill>
                <a:srgbClr val="FFFFFF"/>
              </a:solidFill>
              <a:latin typeface="Kaiti SC" charset="-122"/>
              <a:ea typeface="Kaiti SC" charset="-122"/>
              <a:cs typeface="Kaiti SC" charset="-122"/>
            </a:endParaRPr>
          </a:p>
        </p:txBody>
      </p:sp>
      <p:sp>
        <p:nvSpPr>
          <p:cNvPr id="55" name="TextBox 54"/>
          <p:cNvSpPr txBox="1">
            <a:spLocks noChangeArrowheads="1"/>
          </p:cNvSpPr>
          <p:nvPr/>
        </p:nvSpPr>
        <p:spPr bwMode="auto">
          <a:xfrm>
            <a:off x="5003800" y="5516563"/>
            <a:ext cx="360045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54013" indent="-354013"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dirty="0">
                <a:solidFill>
                  <a:srgbClr val="FFFFFF"/>
                </a:solidFill>
                <a:latin typeface="Kaiti SC" charset="-122"/>
                <a:ea typeface="Kaiti SC" charset="-122"/>
                <a:cs typeface="Kaiti SC" charset="-122"/>
              </a:rPr>
              <a:t>(2)</a:t>
            </a:r>
            <a:r>
              <a:rPr lang="zh-CN" altLang="zh-CN" sz="1800" dirty="0">
                <a:solidFill>
                  <a:srgbClr val="FFFFFF"/>
                </a:solidFill>
                <a:latin typeface="Kaiti SC" charset="-122"/>
                <a:ea typeface="Kaiti SC" charset="-122"/>
                <a:cs typeface="Kaiti SC" charset="-122"/>
              </a:rPr>
              <a:t>路加是在</a:t>
            </a:r>
            <a:r>
              <a:rPr lang="en-US" altLang="zh-CN" sz="1800" dirty="0">
                <a:solidFill>
                  <a:srgbClr val="FFFFFF"/>
                </a:solidFill>
                <a:latin typeface="Kaiti SC" charset="-122"/>
                <a:ea typeface="Kaiti SC" charset="-122"/>
                <a:cs typeface="Kaiti SC" charset="-122"/>
              </a:rPr>
              <a:t>59-63</a:t>
            </a:r>
            <a:r>
              <a:rPr lang="zh-CN" altLang="zh-CN" sz="1800" dirty="0">
                <a:solidFill>
                  <a:srgbClr val="FFFFFF"/>
                </a:solidFill>
                <a:latin typeface="Kaiti SC" charset="-122"/>
                <a:ea typeface="Kaiti SC" charset="-122"/>
                <a:cs typeface="Kaiti SC" charset="-122"/>
              </a:rPr>
              <a:t>年这段时期所写的 （请看路加讲义</a:t>
            </a:r>
            <a:r>
              <a:rPr lang="zh-CN" altLang="en-US" sz="1800" dirty="0">
                <a:solidFill>
                  <a:srgbClr val="FFFFFF"/>
                </a:solidFill>
                <a:latin typeface="Kaiti SC" charset="-122"/>
                <a:ea typeface="Kaiti SC" charset="-122"/>
                <a:cs typeface="Kaiti SC" charset="-122"/>
              </a:rPr>
              <a:t>）</a:t>
            </a:r>
            <a:r>
              <a:rPr lang="en-SG" altLang="zh-CN" sz="1800" dirty="0">
                <a:solidFill>
                  <a:srgbClr val="FFFFFF"/>
                </a:solidFill>
                <a:latin typeface="Kaiti SC" charset="-122"/>
                <a:ea typeface="Kaiti SC" charset="-122"/>
                <a:cs typeface="Kaiti SC" charset="-122"/>
              </a:rPr>
              <a:t> </a:t>
            </a:r>
            <a:endParaRPr lang="en-US" sz="1800" dirty="0">
              <a:solidFill>
                <a:srgbClr val="FFFFFF"/>
              </a:solidFill>
              <a:latin typeface="Kaiti SC" charset="-122"/>
              <a:ea typeface="Kaiti SC" charset="-122"/>
              <a:cs typeface="Kaiti SC" charset="-122"/>
            </a:endParaRPr>
          </a:p>
        </p:txBody>
      </p:sp>
      <p:cxnSp>
        <p:nvCxnSpPr>
          <p:cNvPr id="12" name="Straight Connector 11"/>
          <p:cNvCxnSpPr>
            <a:cxnSpLocks noChangeShapeType="1"/>
          </p:cNvCxnSpPr>
          <p:nvPr/>
        </p:nvCxnSpPr>
        <p:spPr bwMode="auto">
          <a:xfrm>
            <a:off x="5580063" y="1268413"/>
            <a:ext cx="0" cy="576262"/>
          </a:xfrm>
          <a:prstGeom prst="line">
            <a:avLst/>
          </a:prstGeom>
          <a:noFill/>
          <a:ln w="5715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round/>
            <a:headEnd/>
            <a:tailEnd/>
          </a:ln>
          <a:extLst>
            <a:ext uri="{909E8E84-426E-40dd-AFC4-6F175D3DCCD1}">
              <a14:hiddenFill xmlns:a14="http://schemas.microsoft.com/office/drawing/2010/main" xmlns="">
                <a:noFill/>
              </a14:hiddenFill>
            </a:ext>
          </a:extLst>
        </p:spPr>
      </p:cxnSp>
      <p:cxnSp>
        <p:nvCxnSpPr>
          <p:cNvPr id="58" name="Straight Connector 57"/>
          <p:cNvCxnSpPr>
            <a:cxnSpLocks noChangeShapeType="1"/>
          </p:cNvCxnSpPr>
          <p:nvPr/>
        </p:nvCxnSpPr>
        <p:spPr bwMode="auto">
          <a:xfrm>
            <a:off x="7524750" y="1268413"/>
            <a:ext cx="0" cy="576262"/>
          </a:xfrm>
          <a:prstGeom prst="line">
            <a:avLst/>
          </a:prstGeom>
          <a:noFill/>
          <a:ln w="5715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round/>
            <a:headEnd/>
            <a:tailEnd/>
          </a:ln>
          <a:extLst>
            <a:ext uri="{909E8E84-426E-40dd-AFC4-6F175D3DCCD1}">
              <a14:hiddenFill xmlns:a14="http://schemas.microsoft.com/office/drawing/2010/main" xmlns="">
                <a:noFill/>
              </a14:hiddenFill>
            </a:ext>
          </a:extLst>
        </p:spPr>
      </p:cxnSp>
      <p:sp>
        <p:nvSpPr>
          <p:cNvPr id="181284" name="TextBox 58"/>
          <p:cNvSpPr txBox="1">
            <a:spLocks noChangeArrowheads="1"/>
          </p:cNvSpPr>
          <p:nvPr/>
        </p:nvSpPr>
        <p:spPr bwMode="auto">
          <a:xfrm>
            <a:off x="2916238" y="796925"/>
            <a:ext cx="4020652"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dirty="0">
                <a:solidFill>
                  <a:srgbClr val="FFFFFF"/>
                </a:solidFill>
                <a:latin typeface="Kaiti SC" charset="-122"/>
                <a:ea typeface="Kaiti SC" charset="-122"/>
                <a:cs typeface="Kaiti SC" charset="-122"/>
              </a:rPr>
              <a:t>Adapted from the </a:t>
            </a:r>
            <a:r>
              <a:rPr lang="en-US" sz="1800" i="1" dirty="0">
                <a:solidFill>
                  <a:srgbClr val="FFFFFF"/>
                </a:solidFill>
                <a:latin typeface="Kaiti SC" charset="-122"/>
                <a:ea typeface="Kaiti SC" charset="-122"/>
                <a:cs typeface="Kaiti SC" charset="-122"/>
              </a:rPr>
              <a:t>NIV Study Bible, </a:t>
            </a:r>
            <a:r>
              <a:rPr lang="en-US" sz="1800" dirty="0">
                <a:solidFill>
                  <a:srgbClr val="FFFFFF"/>
                </a:solidFill>
                <a:latin typeface="Kaiti SC" charset="-122"/>
                <a:ea typeface="Kaiti SC" charset="-122"/>
                <a:cs typeface="Kaiti SC" charset="-122"/>
              </a:rPr>
              <a:t>1431</a:t>
            </a:r>
            <a:endParaRPr lang="en-US" sz="1800" i="1" dirty="0">
              <a:solidFill>
                <a:srgbClr val="FFFFFF"/>
              </a:solidFill>
              <a:latin typeface="Kaiti SC" charset="-122"/>
              <a:ea typeface="Kaiti SC" charset="-122"/>
              <a:cs typeface="Kaiti SC" charset="-122"/>
            </a:endParaRPr>
          </a:p>
        </p:txBody>
      </p:sp>
      <p:grpSp>
        <p:nvGrpSpPr>
          <p:cNvPr id="2" name="Group 14"/>
          <p:cNvGrpSpPr>
            <a:grpSpLocks/>
          </p:cNvGrpSpPr>
          <p:nvPr/>
        </p:nvGrpSpPr>
        <p:grpSpPr bwMode="auto">
          <a:xfrm>
            <a:off x="3821113" y="3623608"/>
            <a:ext cx="5087937" cy="3052881"/>
            <a:chOff x="2688" y="2160"/>
            <a:chExt cx="2880" cy="1728"/>
          </a:xfrm>
        </p:grpSpPr>
        <p:grpSp>
          <p:nvGrpSpPr>
            <p:cNvPr id="181286" name="Group 8"/>
            <p:cNvGrpSpPr>
              <a:grpSpLocks/>
            </p:cNvGrpSpPr>
            <p:nvPr/>
          </p:nvGrpSpPr>
          <p:grpSpPr bwMode="auto">
            <a:xfrm>
              <a:off x="3024" y="2304"/>
              <a:ext cx="2544" cy="1584"/>
              <a:chOff x="3072" y="2256"/>
              <a:chExt cx="2544" cy="1584"/>
            </a:xfrm>
          </p:grpSpPr>
          <p:sp>
            <p:nvSpPr>
              <p:cNvPr id="181288" name="Text Box 5"/>
              <p:cNvSpPr txBox="1">
                <a:spLocks noChangeArrowheads="1"/>
              </p:cNvSpPr>
              <p:nvPr/>
            </p:nvSpPr>
            <p:spPr bwMode="auto">
              <a:xfrm>
                <a:off x="3072" y="3552"/>
                <a:ext cx="2544" cy="261"/>
              </a:xfrm>
              <a:prstGeom prst="rect">
                <a:avLst/>
              </a:prstGeom>
              <a:solidFill>
                <a:srgbClr val="FF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zh-CN" altLang="zh-CN" dirty="0">
                    <a:solidFill>
                      <a:srgbClr val="FFFFFF"/>
                    </a:solidFill>
                    <a:latin typeface="Kaiti SC" charset="-122"/>
                    <a:ea typeface="Kaiti SC" charset="-122"/>
                    <a:cs typeface="Kaiti SC" charset="-122"/>
                  </a:rPr>
                  <a:t>这是这班所教的</a:t>
                </a:r>
                <a:endParaRPr lang="en-SG" altLang="zh-CN" dirty="0">
                  <a:solidFill>
                    <a:srgbClr val="FFFFFF"/>
                  </a:solidFill>
                  <a:latin typeface="Kaiti SC" charset="-122"/>
                  <a:ea typeface="Kaiti SC" charset="-122"/>
                  <a:cs typeface="Kaiti SC" charset="-122"/>
                </a:endParaRPr>
              </a:p>
            </p:txBody>
          </p:sp>
          <p:sp>
            <p:nvSpPr>
              <p:cNvPr id="181289" name="Rectangle 7"/>
              <p:cNvSpPr>
                <a:spLocks noChangeArrowheads="1"/>
              </p:cNvSpPr>
              <p:nvPr/>
            </p:nvSpPr>
            <p:spPr bwMode="auto">
              <a:xfrm>
                <a:off x="3072" y="2256"/>
                <a:ext cx="2544" cy="1584"/>
              </a:xfrm>
              <a:prstGeom prst="rect">
                <a:avLst/>
              </a:prstGeom>
              <a:noFill/>
              <a:ln w="57150">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FFFFFF"/>
                  </a:solidFill>
                  <a:latin typeface="Kaiti SC" charset="-122"/>
                  <a:ea typeface="Kaiti SC" charset="-122"/>
                  <a:cs typeface="Kaiti SC" charset="-122"/>
                </a:endParaRPr>
              </a:p>
            </p:txBody>
          </p:sp>
        </p:grpSp>
        <p:pic>
          <p:nvPicPr>
            <p:cNvPr id="181287" name="Picture 13" descr="j0236214"/>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2688" y="2160"/>
              <a:ext cx="678" cy="5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cxnSp>
        <p:nvCxnSpPr>
          <p:cNvPr id="46" name="Straight Arrow Connector 45"/>
          <p:cNvCxnSpPr>
            <a:cxnSpLocks noChangeShapeType="1"/>
            <a:endCxn id="17" idx="1"/>
          </p:cNvCxnSpPr>
          <p:nvPr/>
        </p:nvCxnSpPr>
        <p:spPr bwMode="auto">
          <a:xfrm>
            <a:off x="1153319" y="1416050"/>
            <a:ext cx="868005" cy="228630"/>
          </a:xfrm>
          <a:prstGeom prst="straightConnector1">
            <a:avLst/>
          </a:prstGeom>
          <a:noFill/>
          <a:ln w="9525">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round/>
            <a:headEnd/>
            <a:tailEnd type="arrow" w="med" len="med"/>
          </a:ln>
          <a:extLst>
            <a:ext uri="{909E8E84-426E-40dd-AFC4-6F175D3DCCD1}">
              <a14:hiddenFill xmlns:a14="http://schemas.microsoft.com/office/drawing/2010/main" xmlns="">
                <a:noFill/>
              </a14:hiddenFill>
            </a:ext>
          </a:extLst>
        </p:spPr>
      </p:cxnSp>
    </p:spTree>
    <p:extLst>
      <p:ext uri="{BB962C8B-B14F-4D97-AF65-F5344CB8AC3E}">
        <p14:creationId xmlns:p14="http://schemas.microsoft.com/office/powerpoint/2010/main" val="39080569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8"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par>
                          <p:cTn id="12" fill="hold" nodeType="afterGroup">
                            <p:stCondLst>
                              <p:cond delay="500"/>
                            </p:stCondLst>
                            <p:childTnLst>
                              <p:par>
                                <p:cTn id="13" presetID="1" presetClass="entr" presetSubtype="0" fill="hold" grpId="0" nodeType="after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8"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wipe(left)">
                                      <p:cBhvr>
                                        <p:cTn id="19" dur="500"/>
                                        <p:tgtEl>
                                          <p:spTgt spid="23"/>
                                        </p:tgtEl>
                                      </p:cBhvr>
                                    </p:animEffect>
                                  </p:childTnLst>
                                </p:cTn>
                              </p:par>
                            </p:childTnLst>
                          </p:cTn>
                        </p:par>
                        <p:par>
                          <p:cTn id="20" fill="hold" nodeType="afterGroup">
                            <p:stCondLst>
                              <p:cond delay="500"/>
                            </p:stCondLst>
                            <p:childTnLst>
                              <p:par>
                                <p:cTn id="21" presetID="1" presetClass="entr" presetSubtype="0" fill="hold" grpId="0" nodeType="after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49" presetClass="entr" presetSubtype="0" decel="100000" fill="hold" nodeType="clickEffect">
                                  <p:stCondLst>
                                    <p:cond delay="0"/>
                                  </p:stCondLst>
                                  <p:childTnLst>
                                    <p:set>
                                      <p:cBhvr>
                                        <p:cTn id="34" dur="1" fill="hold">
                                          <p:stCondLst>
                                            <p:cond delay="0"/>
                                          </p:stCondLst>
                                        </p:cTn>
                                        <p:tgtEl>
                                          <p:spTgt spid="69642"/>
                                        </p:tgtEl>
                                        <p:attrNameLst>
                                          <p:attrName>style.visibility</p:attrName>
                                        </p:attrNameLst>
                                      </p:cBhvr>
                                      <p:to>
                                        <p:strVal val="visible"/>
                                      </p:to>
                                    </p:set>
                                    <p:anim calcmode="lin" valueType="num">
                                      <p:cBhvr>
                                        <p:cTn id="35" dur="500" fill="hold"/>
                                        <p:tgtEl>
                                          <p:spTgt spid="69642"/>
                                        </p:tgtEl>
                                        <p:attrNameLst>
                                          <p:attrName>ppt_w</p:attrName>
                                        </p:attrNameLst>
                                      </p:cBhvr>
                                      <p:tavLst>
                                        <p:tav tm="0">
                                          <p:val>
                                            <p:fltVal val="0"/>
                                          </p:val>
                                        </p:tav>
                                        <p:tav tm="100000">
                                          <p:val>
                                            <p:strVal val="#ppt_w"/>
                                          </p:val>
                                        </p:tav>
                                      </p:tavLst>
                                    </p:anim>
                                    <p:anim calcmode="lin" valueType="num">
                                      <p:cBhvr>
                                        <p:cTn id="36" dur="500" fill="hold"/>
                                        <p:tgtEl>
                                          <p:spTgt spid="69642"/>
                                        </p:tgtEl>
                                        <p:attrNameLst>
                                          <p:attrName>ppt_h</p:attrName>
                                        </p:attrNameLst>
                                      </p:cBhvr>
                                      <p:tavLst>
                                        <p:tav tm="0">
                                          <p:val>
                                            <p:fltVal val="0"/>
                                          </p:val>
                                        </p:tav>
                                        <p:tav tm="100000">
                                          <p:val>
                                            <p:strVal val="#ppt_h"/>
                                          </p:val>
                                        </p:tav>
                                      </p:tavLst>
                                    </p:anim>
                                    <p:anim calcmode="lin" valueType="num">
                                      <p:cBhvr>
                                        <p:cTn id="37" dur="500" fill="hold"/>
                                        <p:tgtEl>
                                          <p:spTgt spid="69642"/>
                                        </p:tgtEl>
                                        <p:attrNameLst>
                                          <p:attrName>style.rotation</p:attrName>
                                        </p:attrNameLst>
                                      </p:cBhvr>
                                      <p:tavLst>
                                        <p:tav tm="0">
                                          <p:val>
                                            <p:fltVal val="360"/>
                                          </p:val>
                                        </p:tav>
                                        <p:tav tm="100000">
                                          <p:val>
                                            <p:fltVal val="0"/>
                                          </p:val>
                                        </p:tav>
                                      </p:tavLst>
                                    </p:anim>
                                    <p:animEffect transition="in" filter="fade">
                                      <p:cBhvr>
                                        <p:cTn id="38" dur="500"/>
                                        <p:tgtEl>
                                          <p:spTgt spid="69642"/>
                                        </p:tgtEl>
                                      </p:cBhvr>
                                    </p:animEffect>
                                  </p:childTnLst>
                                </p:cTn>
                              </p:par>
                            </p:childTnLst>
                          </p:cTn>
                        </p:par>
                        <p:par>
                          <p:cTn id="39" fill="hold" nodeType="afterGroup">
                            <p:stCondLst>
                              <p:cond delay="500"/>
                            </p:stCondLst>
                            <p:childTnLst>
                              <p:par>
                                <p:cTn id="40" presetID="1" presetClass="entr" presetSubtype="0" fill="hold" grpId="0" nodeType="afterEffect">
                                  <p:stCondLst>
                                    <p:cond delay="0"/>
                                  </p:stCondLst>
                                  <p:childTnLst>
                                    <p:set>
                                      <p:cBhvr>
                                        <p:cTn id="41" dur="1" fill="hold">
                                          <p:stCondLst>
                                            <p:cond delay="0"/>
                                          </p:stCondLst>
                                        </p:cTn>
                                        <p:tgtEl>
                                          <p:spTgt spid="28"/>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29"/>
                                        </p:tgtEl>
                                        <p:attrNameLst>
                                          <p:attrName>style.visibility</p:attrName>
                                        </p:attrNameLst>
                                      </p:cBhvr>
                                      <p:to>
                                        <p:strVal val="visible"/>
                                      </p:to>
                                    </p:set>
                                  </p:childTnLst>
                                </p:cTn>
                              </p:par>
                            </p:childTnLst>
                          </p:cTn>
                        </p:par>
                      </p:childTnLst>
                    </p:cTn>
                  </p:par>
                  <p:par>
                    <p:cTn id="44" fill="hold" nodeType="clickPar">
                      <p:stCondLst>
                        <p:cond delay="indefinite"/>
                      </p:stCondLst>
                      <p:childTnLst>
                        <p:par>
                          <p:cTn id="45" fill="hold" nodeType="withGroup">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30"/>
                                        </p:tgtEl>
                                        <p:attrNameLst>
                                          <p:attrName>style.visibility</p:attrName>
                                        </p:attrNameLst>
                                      </p:cBhvr>
                                      <p:to>
                                        <p:strVal val="visible"/>
                                      </p:to>
                                    </p:set>
                                  </p:childTnLst>
                                </p:cTn>
                              </p:par>
                            </p:childTnLst>
                          </p:cTn>
                        </p:par>
                      </p:childTnLst>
                    </p:cTn>
                  </p:par>
                  <p:par>
                    <p:cTn id="48" fill="hold" nodeType="clickPar">
                      <p:stCondLst>
                        <p:cond delay="indefinite"/>
                      </p:stCondLst>
                      <p:childTnLst>
                        <p:par>
                          <p:cTn id="49" fill="hold" nodeType="withGroup">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31"/>
                                        </p:tgtEl>
                                        <p:attrNameLst>
                                          <p:attrName>style.visibility</p:attrName>
                                        </p:attrNameLst>
                                      </p:cBhvr>
                                      <p:to>
                                        <p:strVal val="visible"/>
                                      </p:to>
                                    </p:set>
                                  </p:childTnLst>
                                </p:cTn>
                              </p:par>
                            </p:childTnLst>
                          </p:cTn>
                        </p:par>
                      </p:childTnLst>
                    </p:cTn>
                  </p:par>
                  <p:par>
                    <p:cTn id="52" fill="hold" nodeType="clickPar">
                      <p:stCondLst>
                        <p:cond delay="indefinite"/>
                      </p:stCondLst>
                      <p:childTnLst>
                        <p:par>
                          <p:cTn id="53" fill="hold" nodeType="withGroup">
                            <p:stCondLst>
                              <p:cond delay="0"/>
                            </p:stCondLst>
                            <p:childTnLst>
                              <p:par>
                                <p:cTn id="54" presetID="49" presetClass="entr" presetSubtype="0" decel="100000" fill="hold" nodeType="clickEffect">
                                  <p:stCondLst>
                                    <p:cond delay="0"/>
                                  </p:stCondLst>
                                  <p:childTnLst>
                                    <p:set>
                                      <p:cBhvr>
                                        <p:cTn id="55" dur="1" fill="hold">
                                          <p:stCondLst>
                                            <p:cond delay="0"/>
                                          </p:stCondLst>
                                        </p:cTn>
                                        <p:tgtEl>
                                          <p:spTgt spid="69643"/>
                                        </p:tgtEl>
                                        <p:attrNameLst>
                                          <p:attrName>style.visibility</p:attrName>
                                        </p:attrNameLst>
                                      </p:cBhvr>
                                      <p:to>
                                        <p:strVal val="visible"/>
                                      </p:to>
                                    </p:set>
                                    <p:anim calcmode="lin" valueType="num">
                                      <p:cBhvr>
                                        <p:cTn id="56" dur="500" fill="hold"/>
                                        <p:tgtEl>
                                          <p:spTgt spid="69643"/>
                                        </p:tgtEl>
                                        <p:attrNameLst>
                                          <p:attrName>ppt_w</p:attrName>
                                        </p:attrNameLst>
                                      </p:cBhvr>
                                      <p:tavLst>
                                        <p:tav tm="0">
                                          <p:val>
                                            <p:fltVal val="0"/>
                                          </p:val>
                                        </p:tav>
                                        <p:tav tm="100000">
                                          <p:val>
                                            <p:strVal val="#ppt_w"/>
                                          </p:val>
                                        </p:tav>
                                      </p:tavLst>
                                    </p:anim>
                                    <p:anim calcmode="lin" valueType="num">
                                      <p:cBhvr>
                                        <p:cTn id="57" dur="500" fill="hold"/>
                                        <p:tgtEl>
                                          <p:spTgt spid="69643"/>
                                        </p:tgtEl>
                                        <p:attrNameLst>
                                          <p:attrName>ppt_h</p:attrName>
                                        </p:attrNameLst>
                                      </p:cBhvr>
                                      <p:tavLst>
                                        <p:tav tm="0">
                                          <p:val>
                                            <p:fltVal val="0"/>
                                          </p:val>
                                        </p:tav>
                                        <p:tav tm="100000">
                                          <p:val>
                                            <p:strVal val="#ppt_h"/>
                                          </p:val>
                                        </p:tav>
                                      </p:tavLst>
                                    </p:anim>
                                    <p:anim calcmode="lin" valueType="num">
                                      <p:cBhvr>
                                        <p:cTn id="58" dur="500" fill="hold"/>
                                        <p:tgtEl>
                                          <p:spTgt spid="69643"/>
                                        </p:tgtEl>
                                        <p:attrNameLst>
                                          <p:attrName>style.rotation</p:attrName>
                                        </p:attrNameLst>
                                      </p:cBhvr>
                                      <p:tavLst>
                                        <p:tav tm="0">
                                          <p:val>
                                            <p:fltVal val="360"/>
                                          </p:val>
                                        </p:tav>
                                        <p:tav tm="100000">
                                          <p:val>
                                            <p:fltVal val="0"/>
                                          </p:val>
                                        </p:tav>
                                      </p:tavLst>
                                    </p:anim>
                                    <p:animEffect transition="in" filter="fade">
                                      <p:cBhvr>
                                        <p:cTn id="59" dur="500"/>
                                        <p:tgtEl>
                                          <p:spTgt spid="69643"/>
                                        </p:tgtEl>
                                      </p:cBhvr>
                                    </p:animEffect>
                                  </p:childTnLst>
                                </p:cTn>
                              </p:par>
                            </p:childTnLst>
                          </p:cTn>
                        </p:par>
                        <p:par>
                          <p:cTn id="60" fill="hold" nodeType="afterGroup">
                            <p:stCondLst>
                              <p:cond delay="500"/>
                            </p:stCondLst>
                            <p:childTnLst>
                              <p:par>
                                <p:cTn id="61" presetID="1" presetClass="entr" presetSubtype="0" fill="hold" grpId="0" nodeType="afterEffect">
                                  <p:stCondLst>
                                    <p:cond delay="0"/>
                                  </p:stCondLst>
                                  <p:childTnLst>
                                    <p:set>
                                      <p:cBhvr>
                                        <p:cTn id="62" dur="1" fill="hold">
                                          <p:stCondLst>
                                            <p:cond delay="0"/>
                                          </p:stCondLst>
                                        </p:cTn>
                                        <p:tgtEl>
                                          <p:spTgt spid="35"/>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36"/>
                                        </p:tgtEl>
                                        <p:attrNameLst>
                                          <p:attrName>style.visibility</p:attrName>
                                        </p:attrNameLst>
                                      </p:cBhvr>
                                      <p:to>
                                        <p:strVal val="visible"/>
                                      </p:to>
                                    </p:set>
                                  </p:childTnLst>
                                </p:cTn>
                              </p:par>
                            </p:childTnLst>
                          </p:cTn>
                        </p:par>
                      </p:childTnLst>
                    </p:cTn>
                  </p:par>
                  <p:par>
                    <p:cTn id="65" fill="hold" nodeType="clickPar">
                      <p:stCondLst>
                        <p:cond delay="indefinite"/>
                      </p:stCondLst>
                      <p:childTnLst>
                        <p:par>
                          <p:cTn id="66" fill="hold" nodeType="withGroup">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37"/>
                                        </p:tgtEl>
                                        <p:attrNameLst>
                                          <p:attrName>style.visibility</p:attrName>
                                        </p:attrNameLst>
                                      </p:cBhvr>
                                      <p:to>
                                        <p:strVal val="visible"/>
                                      </p:to>
                                    </p:set>
                                  </p:childTnLst>
                                </p:cTn>
                              </p:par>
                            </p:childTnLst>
                          </p:cTn>
                        </p:par>
                      </p:childTnLst>
                    </p:cTn>
                  </p:par>
                  <p:par>
                    <p:cTn id="69" fill="hold" nodeType="clickPar">
                      <p:stCondLst>
                        <p:cond delay="indefinite"/>
                      </p:stCondLst>
                      <p:childTnLst>
                        <p:par>
                          <p:cTn id="70" fill="hold" nodeType="withGroup">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38"/>
                                        </p:tgtEl>
                                        <p:attrNameLst>
                                          <p:attrName>style.visibility</p:attrName>
                                        </p:attrNameLst>
                                      </p:cBhvr>
                                      <p:to>
                                        <p:strVal val="visible"/>
                                      </p:to>
                                    </p:set>
                                  </p:childTnLst>
                                </p:cTn>
                              </p:par>
                            </p:childTnLst>
                          </p:cTn>
                        </p:par>
                      </p:childTnLst>
                    </p:cTn>
                  </p:par>
                  <p:par>
                    <p:cTn id="73" fill="hold" nodeType="clickPar">
                      <p:stCondLst>
                        <p:cond delay="indefinite"/>
                      </p:stCondLst>
                      <p:childTnLst>
                        <p:par>
                          <p:cTn id="74" fill="hold" nodeType="withGroup">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41"/>
                                        </p:tgtEl>
                                        <p:attrNameLst>
                                          <p:attrName>style.visibility</p:attrName>
                                        </p:attrNameLst>
                                      </p:cBhvr>
                                      <p:to>
                                        <p:strVal val="visible"/>
                                      </p:to>
                                    </p:set>
                                  </p:childTnLst>
                                </p:cTn>
                              </p:par>
                            </p:childTnLst>
                          </p:cTn>
                        </p:par>
                        <p:par>
                          <p:cTn id="77" fill="hold" nodeType="afterGroup">
                            <p:stCondLst>
                              <p:cond delay="0"/>
                            </p:stCondLst>
                            <p:childTnLst>
                              <p:par>
                                <p:cTn id="78" presetID="1" presetClass="entr" presetSubtype="0" fill="hold" grpId="0" nodeType="afterEffect">
                                  <p:stCondLst>
                                    <p:cond delay="0"/>
                                  </p:stCondLst>
                                  <p:childTnLst>
                                    <p:set>
                                      <p:cBhvr>
                                        <p:cTn id="79" dur="1" fill="hold">
                                          <p:stCondLst>
                                            <p:cond delay="0"/>
                                          </p:stCondLst>
                                        </p:cTn>
                                        <p:tgtEl>
                                          <p:spTgt spid="42"/>
                                        </p:tgtEl>
                                        <p:attrNameLst>
                                          <p:attrName>style.visibility</p:attrName>
                                        </p:attrNameLst>
                                      </p:cBhvr>
                                      <p:to>
                                        <p:strVal val="visible"/>
                                      </p:to>
                                    </p:set>
                                  </p:childTnLst>
                                </p:cTn>
                              </p:par>
                            </p:childTnLst>
                          </p:cTn>
                        </p:par>
                        <p:par>
                          <p:cTn id="80" fill="hold" nodeType="afterGroup">
                            <p:stCondLst>
                              <p:cond delay="0"/>
                            </p:stCondLst>
                            <p:childTnLst>
                              <p:par>
                                <p:cTn id="81" presetID="1" presetClass="entr" presetSubtype="0" fill="hold" nodeType="afterEffect">
                                  <p:stCondLst>
                                    <p:cond delay="0"/>
                                  </p:stCondLst>
                                  <p:childTnLst>
                                    <p:set>
                                      <p:cBhvr>
                                        <p:cTn id="82" dur="1" fill="hold">
                                          <p:stCondLst>
                                            <p:cond delay="0"/>
                                          </p:stCondLst>
                                        </p:cTn>
                                        <p:tgtEl>
                                          <p:spTgt spid="12"/>
                                        </p:tgtEl>
                                        <p:attrNameLst>
                                          <p:attrName>style.visibility</p:attrName>
                                        </p:attrNameLst>
                                      </p:cBhvr>
                                      <p:to>
                                        <p:strVal val="visible"/>
                                      </p:to>
                                    </p:set>
                                  </p:childTnLst>
                                </p:cTn>
                              </p:par>
                            </p:childTnLst>
                          </p:cTn>
                        </p:par>
                        <p:par>
                          <p:cTn id="83" fill="hold" nodeType="afterGroup">
                            <p:stCondLst>
                              <p:cond delay="0"/>
                            </p:stCondLst>
                            <p:childTnLst>
                              <p:par>
                                <p:cTn id="84" presetID="1" presetClass="entr" presetSubtype="0" fill="hold" nodeType="afterEffect">
                                  <p:stCondLst>
                                    <p:cond delay="0"/>
                                  </p:stCondLst>
                                  <p:childTnLst>
                                    <p:set>
                                      <p:cBhvr>
                                        <p:cTn id="85" dur="1" fill="hold">
                                          <p:stCondLst>
                                            <p:cond delay="0"/>
                                          </p:stCondLst>
                                        </p:cTn>
                                        <p:tgtEl>
                                          <p:spTgt spid="58"/>
                                        </p:tgtEl>
                                        <p:attrNameLst>
                                          <p:attrName>style.visibility</p:attrName>
                                        </p:attrNameLst>
                                      </p:cBhvr>
                                      <p:to>
                                        <p:strVal val="visible"/>
                                      </p:to>
                                    </p:set>
                                  </p:childTnLst>
                                </p:cTn>
                              </p:par>
                            </p:childTnLst>
                          </p:cTn>
                        </p:par>
                        <p:par>
                          <p:cTn id="86" fill="hold" nodeType="afterGroup">
                            <p:stCondLst>
                              <p:cond delay="0"/>
                            </p:stCondLst>
                            <p:childTnLst>
                              <p:par>
                                <p:cTn id="87" presetID="1" presetClass="entr" presetSubtype="0" fill="hold" grpId="0" nodeType="afterEffect">
                                  <p:stCondLst>
                                    <p:cond delay="0"/>
                                  </p:stCondLst>
                                  <p:childTnLst>
                                    <p:set>
                                      <p:cBhvr>
                                        <p:cTn id="88" dur="1" fill="hold">
                                          <p:stCondLst>
                                            <p:cond delay="0"/>
                                          </p:stCondLst>
                                        </p:cTn>
                                        <p:tgtEl>
                                          <p:spTgt spid="43"/>
                                        </p:tgtEl>
                                        <p:attrNameLst>
                                          <p:attrName>style.visibility</p:attrName>
                                        </p:attrNameLst>
                                      </p:cBhvr>
                                      <p:to>
                                        <p:strVal val="visible"/>
                                      </p:to>
                                    </p:set>
                                  </p:childTnLst>
                                </p:cTn>
                              </p:par>
                            </p:childTnLst>
                          </p:cTn>
                        </p:par>
                      </p:childTnLst>
                    </p:cTn>
                  </p:par>
                  <p:par>
                    <p:cTn id="89" fill="hold" nodeType="clickPar">
                      <p:stCondLst>
                        <p:cond delay="indefinite"/>
                      </p:stCondLst>
                      <p:childTnLst>
                        <p:par>
                          <p:cTn id="90" fill="hold" nodeType="withGroup">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44"/>
                                        </p:tgtEl>
                                        <p:attrNameLst>
                                          <p:attrName>style.visibility</p:attrName>
                                        </p:attrNameLst>
                                      </p:cBhvr>
                                      <p:to>
                                        <p:strVal val="visible"/>
                                      </p:to>
                                    </p:set>
                                  </p:childTnLst>
                                </p:cTn>
                              </p:par>
                            </p:childTnLst>
                          </p:cTn>
                        </p:par>
                      </p:childTnLst>
                    </p:cTn>
                  </p:par>
                  <p:par>
                    <p:cTn id="93" fill="hold" nodeType="clickPar">
                      <p:stCondLst>
                        <p:cond delay="indefinite"/>
                      </p:stCondLst>
                      <p:childTnLst>
                        <p:par>
                          <p:cTn id="94" fill="hold" nodeType="withGroup">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45"/>
                                        </p:tgtEl>
                                        <p:attrNameLst>
                                          <p:attrName>style.visibility</p:attrName>
                                        </p:attrNameLst>
                                      </p:cBhvr>
                                      <p:to>
                                        <p:strVal val="visible"/>
                                      </p:to>
                                    </p:set>
                                  </p:childTnLst>
                                </p:cTn>
                              </p:par>
                            </p:childTnLst>
                          </p:cTn>
                        </p:par>
                      </p:childTnLst>
                    </p:cTn>
                  </p:par>
                  <p:par>
                    <p:cTn id="97" fill="hold" nodeType="clickPar">
                      <p:stCondLst>
                        <p:cond delay="indefinite"/>
                      </p:stCondLst>
                      <p:childTnLst>
                        <p:par>
                          <p:cTn id="98" fill="hold" nodeType="withGroup">
                            <p:stCondLst>
                              <p:cond delay="0"/>
                            </p:stCondLst>
                            <p:childTnLst>
                              <p:par>
                                <p:cTn id="99" presetID="49" presetClass="entr" presetSubtype="0" decel="100000" fill="hold" nodeType="clickEffect">
                                  <p:stCondLst>
                                    <p:cond delay="0"/>
                                  </p:stCondLst>
                                  <p:childTnLst>
                                    <p:set>
                                      <p:cBhvr>
                                        <p:cTn id="100" dur="1" fill="hold">
                                          <p:stCondLst>
                                            <p:cond delay="0"/>
                                          </p:stCondLst>
                                        </p:cTn>
                                        <p:tgtEl>
                                          <p:spTgt spid="39"/>
                                        </p:tgtEl>
                                        <p:attrNameLst>
                                          <p:attrName>style.visibility</p:attrName>
                                        </p:attrNameLst>
                                      </p:cBhvr>
                                      <p:to>
                                        <p:strVal val="visible"/>
                                      </p:to>
                                    </p:set>
                                    <p:anim calcmode="lin" valueType="num">
                                      <p:cBhvr>
                                        <p:cTn id="101" dur="500" fill="hold"/>
                                        <p:tgtEl>
                                          <p:spTgt spid="39"/>
                                        </p:tgtEl>
                                        <p:attrNameLst>
                                          <p:attrName>ppt_w</p:attrName>
                                        </p:attrNameLst>
                                      </p:cBhvr>
                                      <p:tavLst>
                                        <p:tav tm="0">
                                          <p:val>
                                            <p:fltVal val="0"/>
                                          </p:val>
                                        </p:tav>
                                        <p:tav tm="100000">
                                          <p:val>
                                            <p:strVal val="#ppt_w"/>
                                          </p:val>
                                        </p:tav>
                                      </p:tavLst>
                                    </p:anim>
                                    <p:anim calcmode="lin" valueType="num">
                                      <p:cBhvr>
                                        <p:cTn id="102" dur="500" fill="hold"/>
                                        <p:tgtEl>
                                          <p:spTgt spid="39"/>
                                        </p:tgtEl>
                                        <p:attrNameLst>
                                          <p:attrName>ppt_h</p:attrName>
                                        </p:attrNameLst>
                                      </p:cBhvr>
                                      <p:tavLst>
                                        <p:tav tm="0">
                                          <p:val>
                                            <p:fltVal val="0"/>
                                          </p:val>
                                        </p:tav>
                                        <p:tav tm="100000">
                                          <p:val>
                                            <p:strVal val="#ppt_h"/>
                                          </p:val>
                                        </p:tav>
                                      </p:tavLst>
                                    </p:anim>
                                    <p:anim calcmode="lin" valueType="num">
                                      <p:cBhvr>
                                        <p:cTn id="103" dur="500" fill="hold"/>
                                        <p:tgtEl>
                                          <p:spTgt spid="39"/>
                                        </p:tgtEl>
                                        <p:attrNameLst>
                                          <p:attrName>style.rotation</p:attrName>
                                        </p:attrNameLst>
                                      </p:cBhvr>
                                      <p:tavLst>
                                        <p:tav tm="0">
                                          <p:val>
                                            <p:fltVal val="360"/>
                                          </p:val>
                                        </p:tav>
                                        <p:tav tm="100000">
                                          <p:val>
                                            <p:fltVal val="0"/>
                                          </p:val>
                                        </p:tav>
                                      </p:tavLst>
                                    </p:anim>
                                    <p:animEffect transition="in" filter="fade">
                                      <p:cBhvr>
                                        <p:cTn id="104" dur="500"/>
                                        <p:tgtEl>
                                          <p:spTgt spid="39"/>
                                        </p:tgtEl>
                                      </p:cBhvr>
                                    </p:animEffect>
                                  </p:childTnLst>
                                </p:cTn>
                              </p:par>
                            </p:childTnLst>
                          </p:cTn>
                        </p:par>
                        <p:par>
                          <p:cTn id="105" fill="hold" nodeType="afterGroup">
                            <p:stCondLst>
                              <p:cond delay="500"/>
                            </p:stCondLst>
                            <p:childTnLst>
                              <p:par>
                                <p:cTn id="106" presetID="1" presetClass="entr" presetSubtype="0" fill="hold" grpId="0" nodeType="afterEffect">
                                  <p:stCondLst>
                                    <p:cond delay="0"/>
                                  </p:stCondLst>
                                  <p:childTnLst>
                                    <p:set>
                                      <p:cBhvr>
                                        <p:cTn id="107" dur="1" fill="hold">
                                          <p:stCondLst>
                                            <p:cond delay="0"/>
                                          </p:stCondLst>
                                        </p:cTn>
                                        <p:tgtEl>
                                          <p:spTgt spid="48"/>
                                        </p:tgtEl>
                                        <p:attrNameLst>
                                          <p:attrName>style.visibility</p:attrName>
                                        </p:attrNameLst>
                                      </p:cBhvr>
                                      <p:to>
                                        <p:strVal val="visible"/>
                                      </p:to>
                                    </p:set>
                                  </p:childTnLst>
                                </p:cTn>
                              </p:par>
                            </p:childTnLst>
                          </p:cTn>
                        </p:par>
                        <p:par>
                          <p:cTn id="108" fill="hold" nodeType="afterGroup">
                            <p:stCondLst>
                              <p:cond delay="500"/>
                            </p:stCondLst>
                            <p:childTnLst>
                              <p:par>
                                <p:cTn id="109" presetID="1" presetClass="entr" presetSubtype="0" fill="hold" grpId="0" nodeType="afterEffect">
                                  <p:stCondLst>
                                    <p:cond delay="0"/>
                                  </p:stCondLst>
                                  <p:childTnLst>
                                    <p:set>
                                      <p:cBhvr>
                                        <p:cTn id="110" dur="1" fill="hold">
                                          <p:stCondLst>
                                            <p:cond delay="0"/>
                                          </p:stCondLst>
                                        </p:cTn>
                                        <p:tgtEl>
                                          <p:spTgt spid="49"/>
                                        </p:tgtEl>
                                        <p:attrNameLst>
                                          <p:attrName>style.visibility</p:attrName>
                                        </p:attrNameLst>
                                      </p:cBhvr>
                                      <p:to>
                                        <p:strVal val="visible"/>
                                      </p:to>
                                    </p:set>
                                  </p:childTnLst>
                                </p:cTn>
                              </p:par>
                            </p:childTnLst>
                          </p:cTn>
                        </p:par>
                      </p:childTnLst>
                    </p:cTn>
                  </p:par>
                  <p:par>
                    <p:cTn id="111" fill="hold" nodeType="clickPar">
                      <p:stCondLst>
                        <p:cond delay="indefinite"/>
                      </p:stCondLst>
                      <p:childTnLst>
                        <p:par>
                          <p:cTn id="112" fill="hold" nodeType="withGroup">
                            <p:stCondLst>
                              <p:cond delay="0"/>
                            </p:stCondLst>
                            <p:childTnLst>
                              <p:par>
                                <p:cTn id="113" presetID="49" presetClass="entr" presetSubtype="0" decel="100000" fill="hold" nodeType="clickEffect">
                                  <p:stCondLst>
                                    <p:cond delay="0"/>
                                  </p:stCondLst>
                                  <p:childTnLst>
                                    <p:set>
                                      <p:cBhvr>
                                        <p:cTn id="114" dur="1" fill="hold">
                                          <p:stCondLst>
                                            <p:cond delay="0"/>
                                          </p:stCondLst>
                                        </p:cTn>
                                        <p:tgtEl>
                                          <p:spTgt spid="40"/>
                                        </p:tgtEl>
                                        <p:attrNameLst>
                                          <p:attrName>style.visibility</p:attrName>
                                        </p:attrNameLst>
                                      </p:cBhvr>
                                      <p:to>
                                        <p:strVal val="visible"/>
                                      </p:to>
                                    </p:set>
                                    <p:anim calcmode="lin" valueType="num">
                                      <p:cBhvr>
                                        <p:cTn id="115" dur="500" fill="hold"/>
                                        <p:tgtEl>
                                          <p:spTgt spid="40"/>
                                        </p:tgtEl>
                                        <p:attrNameLst>
                                          <p:attrName>ppt_w</p:attrName>
                                        </p:attrNameLst>
                                      </p:cBhvr>
                                      <p:tavLst>
                                        <p:tav tm="0">
                                          <p:val>
                                            <p:fltVal val="0"/>
                                          </p:val>
                                        </p:tav>
                                        <p:tav tm="100000">
                                          <p:val>
                                            <p:strVal val="#ppt_w"/>
                                          </p:val>
                                        </p:tav>
                                      </p:tavLst>
                                    </p:anim>
                                    <p:anim calcmode="lin" valueType="num">
                                      <p:cBhvr>
                                        <p:cTn id="116" dur="500" fill="hold"/>
                                        <p:tgtEl>
                                          <p:spTgt spid="40"/>
                                        </p:tgtEl>
                                        <p:attrNameLst>
                                          <p:attrName>ppt_h</p:attrName>
                                        </p:attrNameLst>
                                      </p:cBhvr>
                                      <p:tavLst>
                                        <p:tav tm="0">
                                          <p:val>
                                            <p:fltVal val="0"/>
                                          </p:val>
                                        </p:tav>
                                        <p:tav tm="100000">
                                          <p:val>
                                            <p:strVal val="#ppt_h"/>
                                          </p:val>
                                        </p:tav>
                                      </p:tavLst>
                                    </p:anim>
                                    <p:anim calcmode="lin" valueType="num">
                                      <p:cBhvr>
                                        <p:cTn id="117" dur="500" fill="hold"/>
                                        <p:tgtEl>
                                          <p:spTgt spid="40"/>
                                        </p:tgtEl>
                                        <p:attrNameLst>
                                          <p:attrName>style.rotation</p:attrName>
                                        </p:attrNameLst>
                                      </p:cBhvr>
                                      <p:tavLst>
                                        <p:tav tm="0">
                                          <p:val>
                                            <p:fltVal val="360"/>
                                          </p:val>
                                        </p:tav>
                                        <p:tav tm="100000">
                                          <p:val>
                                            <p:fltVal val="0"/>
                                          </p:val>
                                        </p:tav>
                                      </p:tavLst>
                                    </p:anim>
                                    <p:animEffect transition="in" filter="fade">
                                      <p:cBhvr>
                                        <p:cTn id="118" dur="500"/>
                                        <p:tgtEl>
                                          <p:spTgt spid="40"/>
                                        </p:tgtEl>
                                      </p:cBhvr>
                                    </p:animEffect>
                                  </p:childTnLst>
                                </p:cTn>
                              </p:par>
                            </p:childTnLst>
                          </p:cTn>
                        </p:par>
                        <p:par>
                          <p:cTn id="119" fill="hold" nodeType="afterGroup">
                            <p:stCondLst>
                              <p:cond delay="500"/>
                            </p:stCondLst>
                            <p:childTnLst>
                              <p:par>
                                <p:cTn id="120" presetID="1" presetClass="entr" presetSubtype="0" fill="hold" grpId="0" nodeType="afterEffect">
                                  <p:stCondLst>
                                    <p:cond delay="0"/>
                                  </p:stCondLst>
                                  <p:childTnLst>
                                    <p:set>
                                      <p:cBhvr>
                                        <p:cTn id="121" dur="1" fill="hold">
                                          <p:stCondLst>
                                            <p:cond delay="0"/>
                                          </p:stCondLst>
                                        </p:cTn>
                                        <p:tgtEl>
                                          <p:spTgt spid="52"/>
                                        </p:tgtEl>
                                        <p:attrNameLst>
                                          <p:attrName>style.visibility</p:attrName>
                                        </p:attrNameLst>
                                      </p:cBhvr>
                                      <p:to>
                                        <p:strVal val="visible"/>
                                      </p:to>
                                    </p:set>
                                  </p:childTnLst>
                                </p:cTn>
                              </p:par>
                            </p:childTnLst>
                          </p:cTn>
                        </p:par>
                        <p:par>
                          <p:cTn id="122" fill="hold" nodeType="afterGroup">
                            <p:stCondLst>
                              <p:cond delay="500"/>
                            </p:stCondLst>
                            <p:childTnLst>
                              <p:par>
                                <p:cTn id="123" presetID="1" presetClass="entr" presetSubtype="0" fill="hold" grpId="0" nodeType="afterEffect">
                                  <p:stCondLst>
                                    <p:cond delay="0"/>
                                  </p:stCondLst>
                                  <p:childTnLst>
                                    <p:set>
                                      <p:cBhvr>
                                        <p:cTn id="124" dur="1" fill="hold">
                                          <p:stCondLst>
                                            <p:cond delay="0"/>
                                          </p:stCondLst>
                                        </p:cTn>
                                        <p:tgtEl>
                                          <p:spTgt spid="53"/>
                                        </p:tgtEl>
                                        <p:attrNameLst>
                                          <p:attrName>style.visibility</p:attrName>
                                        </p:attrNameLst>
                                      </p:cBhvr>
                                      <p:to>
                                        <p:strVal val="visible"/>
                                      </p:to>
                                    </p:set>
                                  </p:childTnLst>
                                </p:cTn>
                              </p:par>
                            </p:childTnLst>
                          </p:cTn>
                        </p:par>
                      </p:childTnLst>
                    </p:cTn>
                  </p:par>
                  <p:par>
                    <p:cTn id="125" fill="hold" nodeType="clickPar">
                      <p:stCondLst>
                        <p:cond delay="indefinite"/>
                      </p:stCondLst>
                      <p:childTnLst>
                        <p:par>
                          <p:cTn id="126" fill="hold" nodeType="withGroup">
                            <p:stCondLst>
                              <p:cond delay="0"/>
                            </p:stCondLst>
                            <p:childTnLst>
                              <p:par>
                                <p:cTn id="127" presetID="1" presetClass="entr" presetSubtype="0" fill="hold" grpId="0" nodeType="clickEffect">
                                  <p:stCondLst>
                                    <p:cond delay="0"/>
                                  </p:stCondLst>
                                  <p:childTnLst>
                                    <p:set>
                                      <p:cBhvr>
                                        <p:cTn id="128" dur="1" fill="hold">
                                          <p:stCondLst>
                                            <p:cond delay="0"/>
                                          </p:stCondLst>
                                        </p:cTn>
                                        <p:tgtEl>
                                          <p:spTgt spid="54"/>
                                        </p:tgtEl>
                                        <p:attrNameLst>
                                          <p:attrName>style.visibility</p:attrName>
                                        </p:attrNameLst>
                                      </p:cBhvr>
                                      <p:to>
                                        <p:strVal val="visible"/>
                                      </p:to>
                                    </p:set>
                                  </p:childTnLst>
                                </p:cTn>
                              </p:par>
                            </p:childTnLst>
                          </p:cTn>
                        </p:par>
                      </p:childTnLst>
                    </p:cTn>
                  </p:par>
                  <p:par>
                    <p:cTn id="129" fill="hold" nodeType="clickPar">
                      <p:stCondLst>
                        <p:cond delay="indefinite"/>
                      </p:stCondLst>
                      <p:childTnLst>
                        <p:par>
                          <p:cTn id="130" fill="hold" nodeType="withGroup">
                            <p:stCondLst>
                              <p:cond delay="0"/>
                            </p:stCondLst>
                            <p:childTnLst>
                              <p:par>
                                <p:cTn id="131" presetID="1" presetClass="entr" presetSubtype="0" fill="hold" grpId="0" nodeType="clickEffect">
                                  <p:stCondLst>
                                    <p:cond delay="0"/>
                                  </p:stCondLst>
                                  <p:childTnLst>
                                    <p:set>
                                      <p:cBhvr>
                                        <p:cTn id="132" dur="1" fill="hold">
                                          <p:stCondLst>
                                            <p:cond delay="0"/>
                                          </p:stCondLst>
                                        </p:cTn>
                                        <p:tgtEl>
                                          <p:spTgt spid="55"/>
                                        </p:tgtEl>
                                        <p:attrNameLst>
                                          <p:attrName>style.visibility</p:attrName>
                                        </p:attrNameLst>
                                      </p:cBhvr>
                                      <p:to>
                                        <p:strVal val="visible"/>
                                      </p:to>
                                    </p:set>
                                  </p:childTnLst>
                                </p:cTn>
                              </p:par>
                            </p:childTnLst>
                          </p:cTn>
                        </p:par>
                      </p:childTnLst>
                    </p:cTn>
                  </p:par>
                  <p:par>
                    <p:cTn id="133" fill="hold" nodeType="clickPar">
                      <p:stCondLst>
                        <p:cond delay="indefinite"/>
                      </p:stCondLst>
                      <p:childTnLst>
                        <p:par>
                          <p:cTn id="134" fill="hold" nodeType="withGroup">
                            <p:stCondLst>
                              <p:cond delay="0"/>
                            </p:stCondLst>
                            <p:childTnLst>
                              <p:par>
                                <p:cTn id="135" presetID="49" presetClass="entr" presetSubtype="0" decel="100000" fill="hold" nodeType="clickEffect">
                                  <p:stCondLst>
                                    <p:cond delay="0"/>
                                  </p:stCondLst>
                                  <p:childTnLst>
                                    <p:set>
                                      <p:cBhvr>
                                        <p:cTn id="136" dur="1" fill="hold">
                                          <p:stCondLst>
                                            <p:cond delay="0"/>
                                          </p:stCondLst>
                                        </p:cTn>
                                        <p:tgtEl>
                                          <p:spTgt spid="2"/>
                                        </p:tgtEl>
                                        <p:attrNameLst>
                                          <p:attrName>style.visibility</p:attrName>
                                        </p:attrNameLst>
                                      </p:cBhvr>
                                      <p:to>
                                        <p:strVal val="visible"/>
                                      </p:to>
                                    </p:set>
                                    <p:anim calcmode="lin" valueType="num">
                                      <p:cBhvr>
                                        <p:cTn id="137" dur="500" fill="hold"/>
                                        <p:tgtEl>
                                          <p:spTgt spid="2"/>
                                        </p:tgtEl>
                                        <p:attrNameLst>
                                          <p:attrName>ppt_w</p:attrName>
                                        </p:attrNameLst>
                                      </p:cBhvr>
                                      <p:tavLst>
                                        <p:tav tm="0">
                                          <p:val>
                                            <p:fltVal val="0"/>
                                          </p:val>
                                        </p:tav>
                                        <p:tav tm="100000">
                                          <p:val>
                                            <p:strVal val="#ppt_w"/>
                                          </p:val>
                                        </p:tav>
                                      </p:tavLst>
                                    </p:anim>
                                    <p:anim calcmode="lin" valueType="num">
                                      <p:cBhvr>
                                        <p:cTn id="138" dur="500" fill="hold"/>
                                        <p:tgtEl>
                                          <p:spTgt spid="2"/>
                                        </p:tgtEl>
                                        <p:attrNameLst>
                                          <p:attrName>ppt_h</p:attrName>
                                        </p:attrNameLst>
                                      </p:cBhvr>
                                      <p:tavLst>
                                        <p:tav tm="0">
                                          <p:val>
                                            <p:fltVal val="0"/>
                                          </p:val>
                                        </p:tav>
                                        <p:tav tm="100000">
                                          <p:val>
                                            <p:strVal val="#ppt_h"/>
                                          </p:val>
                                        </p:tav>
                                      </p:tavLst>
                                    </p:anim>
                                    <p:anim calcmode="lin" valueType="num">
                                      <p:cBhvr>
                                        <p:cTn id="139" dur="500" fill="hold"/>
                                        <p:tgtEl>
                                          <p:spTgt spid="2"/>
                                        </p:tgtEl>
                                        <p:attrNameLst>
                                          <p:attrName>style.rotation</p:attrName>
                                        </p:attrNameLst>
                                      </p:cBhvr>
                                      <p:tavLst>
                                        <p:tav tm="0">
                                          <p:val>
                                            <p:fltVal val="360"/>
                                          </p:val>
                                        </p:tav>
                                        <p:tav tm="100000">
                                          <p:val>
                                            <p:fltVal val="0"/>
                                          </p:val>
                                        </p:tav>
                                      </p:tavLst>
                                    </p:anim>
                                    <p:animEffect transition="in" filter="fade">
                                      <p:cBhvr>
                                        <p:cTn id="140" dur="500"/>
                                        <p:tgtEl>
                                          <p:spTgt spid="2"/>
                                        </p:tgtEl>
                                      </p:cBhvr>
                                    </p:animEffect>
                                  </p:childTnLst>
                                </p:cTn>
                              </p:par>
                            </p:childTnLst>
                          </p:cTn>
                        </p:par>
                      </p:childTnLst>
                    </p:cTn>
                  </p:par>
                  <p:par>
                    <p:cTn id="141" fill="hold">
                      <p:stCondLst>
                        <p:cond delay="indefinite"/>
                      </p:stCondLst>
                      <p:childTnLst>
                        <p:par>
                          <p:cTn id="142" fill="hold">
                            <p:stCondLst>
                              <p:cond delay="0"/>
                            </p:stCondLst>
                            <p:childTnLst>
                              <p:par>
                                <p:cTn id="143" presetID="22" presetClass="entr" presetSubtype="8" fill="hold" nodeType="clickEffect">
                                  <p:stCondLst>
                                    <p:cond delay="0"/>
                                  </p:stCondLst>
                                  <p:childTnLst>
                                    <p:set>
                                      <p:cBhvr>
                                        <p:cTn id="144" dur="1" fill="hold">
                                          <p:stCondLst>
                                            <p:cond delay="0"/>
                                          </p:stCondLst>
                                        </p:cTn>
                                        <p:tgtEl>
                                          <p:spTgt spid="46"/>
                                        </p:tgtEl>
                                        <p:attrNameLst>
                                          <p:attrName>style.visibility</p:attrName>
                                        </p:attrNameLst>
                                      </p:cBhvr>
                                      <p:to>
                                        <p:strVal val="visible"/>
                                      </p:to>
                                    </p:set>
                                    <p:animEffect transition="in" filter="wipe(left)">
                                      <p:cBhvr>
                                        <p:cTn id="145"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7" grpId="0"/>
      <p:bldP spid="18" grpId="0"/>
      <p:bldP spid="19" grpId="0"/>
      <p:bldP spid="20" grpId="0"/>
      <p:bldP spid="28" grpId="0"/>
      <p:bldP spid="29" grpId="0"/>
      <p:bldP spid="30" grpId="0"/>
      <p:bldP spid="31" grpId="0"/>
      <p:bldP spid="35" grpId="0"/>
      <p:bldP spid="36" grpId="0"/>
      <p:bldP spid="37" grpId="0"/>
      <p:bldP spid="38" grpId="0"/>
      <p:bldP spid="41" grpId="0"/>
      <p:bldP spid="42" grpId="0"/>
      <p:bldP spid="43" grpId="0"/>
      <p:bldP spid="44" grpId="0"/>
      <p:bldP spid="45" grpId="0"/>
      <p:bldP spid="48" grpId="0"/>
      <p:bldP spid="49" grpId="0"/>
      <p:bldP spid="52" grpId="0"/>
      <p:bldP spid="53" grpId="0"/>
      <p:bldP spid="54" grpId="0"/>
      <p:bldP spid="5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Text Box 2"/>
          <p:cNvSpPr txBox="1">
            <a:spLocks noChangeArrowheads="1"/>
          </p:cNvSpPr>
          <p:nvPr/>
        </p:nvSpPr>
        <p:spPr bwMode="auto">
          <a:xfrm>
            <a:off x="8578850" y="76200"/>
            <a:ext cx="4889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tLang="zh-CN">
                <a:latin typeface="Times New Roman" charset="0"/>
                <a:ea typeface="SimSun" charset="0"/>
                <a:cs typeface="SimSun" charset="0"/>
              </a:rPr>
              <a:t>49</a:t>
            </a:r>
          </a:p>
        </p:txBody>
      </p:sp>
      <p:sp>
        <p:nvSpPr>
          <p:cNvPr id="164868" name="Rectangle 4"/>
          <p:cNvSpPr>
            <a:spLocks noGrp="1" noChangeArrowheads="1"/>
          </p:cNvSpPr>
          <p:nvPr>
            <p:ph type="title"/>
          </p:nvPr>
        </p:nvSpPr>
        <p:spPr>
          <a:xfrm>
            <a:off x="684213" y="333375"/>
            <a:ext cx="7696200" cy="584200"/>
          </a:xfrm>
          <a:solidFill>
            <a:srgbClr val="0000FF"/>
          </a:solidFill>
        </p:spPr>
        <p:txBody>
          <a:bodyPr lIns="91440" tIns="45720" rIns="91440" bIns="45720" anchor="t">
            <a:spAutoFit/>
          </a:bodyPr>
          <a:lstStyle/>
          <a:p>
            <a:pPr algn="ctr" eaLnBrk="1" hangingPunct="1">
              <a:defRPr/>
            </a:pPr>
            <a:r>
              <a:rPr lang="zh-CN" altLang="en-US" sz="3200" b="1" i="0" dirty="0">
                <a:solidFill>
                  <a:srgbClr val="FFF5E0"/>
                </a:solidFill>
                <a:latin typeface="KaiTi" pitchFamily="49" charset="-122"/>
                <a:ea typeface="KaiTi" pitchFamily="49" charset="-122"/>
                <a:cs typeface="楷体" charset="0"/>
              </a:rPr>
              <a:t>解</a:t>
            </a:r>
            <a:r>
              <a:rPr lang="zh-TW" altLang="en-US" sz="3200" b="1" i="0" dirty="0">
                <a:solidFill>
                  <a:srgbClr val="FFF5E0"/>
                </a:solidFill>
                <a:latin typeface="KaiTi" pitchFamily="49" charset="-122"/>
                <a:ea typeface="KaiTi" pitchFamily="49" charset="-122"/>
                <a:cs typeface="楷体" charset="0"/>
              </a:rPr>
              <a:t>答</a:t>
            </a:r>
            <a:r>
              <a:rPr lang="en-US" altLang="zh-CN" sz="3200" b="1" dirty="0">
                <a:solidFill>
                  <a:schemeClr val="tx1"/>
                </a:solidFill>
                <a:effectLst>
                  <a:outerShdw blurRad="38100" dist="38100" dir="2700000" algn="tl">
                    <a:srgbClr val="000000"/>
                  </a:outerShdw>
                </a:effectLst>
                <a:latin typeface="KaiTi" pitchFamily="49" charset="-122"/>
                <a:ea typeface="KaiTi" pitchFamily="49" charset="-122"/>
                <a:cs typeface="隶变" charset="0"/>
              </a:rPr>
              <a:t>符</a:t>
            </a:r>
            <a:r>
              <a:rPr lang="zh-TW" altLang="en-US" sz="3200" b="1" dirty="0">
                <a:solidFill>
                  <a:schemeClr val="tx1"/>
                </a:solidFill>
                <a:effectLst>
                  <a:outerShdw blurRad="38100" dist="38100" dir="2700000" algn="tl">
                    <a:srgbClr val="000000"/>
                  </a:outerShdw>
                </a:effectLst>
                <a:latin typeface="KaiTi" pitchFamily="49" charset="-122"/>
                <a:ea typeface="KaiTi" pitchFamily="49" charset="-122"/>
                <a:cs typeface="隶变" charset="0"/>
              </a:rPr>
              <a:t>类</a:t>
            </a:r>
            <a:r>
              <a:rPr lang="zh-CN" altLang="en-US" sz="3200" b="1" i="0" dirty="0">
                <a:solidFill>
                  <a:srgbClr val="FFF5E0"/>
                </a:solidFill>
                <a:latin typeface="KaiTi" pitchFamily="49" charset="-122"/>
                <a:ea typeface="KaiTi" pitchFamily="49" charset="-122"/>
                <a:cs typeface="楷体" charset="0"/>
              </a:rPr>
              <a:t>福音的</a:t>
            </a:r>
            <a:r>
              <a:rPr lang="zh-TW" altLang="en-US" sz="3200" b="1" i="0" dirty="0">
                <a:solidFill>
                  <a:srgbClr val="FFF5E0"/>
                </a:solidFill>
                <a:latin typeface="KaiTi" pitchFamily="49" charset="-122"/>
                <a:ea typeface="KaiTi" pitchFamily="49" charset="-122"/>
                <a:cs typeface="楷体" charset="0"/>
              </a:rPr>
              <a:t>疑问</a:t>
            </a:r>
            <a:endParaRPr lang="zh-CN" altLang="en-US" sz="3200" b="1" i="0" dirty="0">
              <a:solidFill>
                <a:srgbClr val="FFF5E0"/>
              </a:solidFill>
              <a:latin typeface="KaiTi" pitchFamily="49" charset="-122"/>
              <a:ea typeface="KaiTi" pitchFamily="49" charset="-122"/>
              <a:cs typeface="楷体" charset="0"/>
            </a:endParaRPr>
          </a:p>
        </p:txBody>
      </p:sp>
      <p:sp>
        <p:nvSpPr>
          <p:cNvPr id="164867" name="Rectangle 3"/>
          <p:cNvSpPr>
            <a:spLocks noGrp="1" noChangeArrowheads="1"/>
          </p:cNvSpPr>
          <p:nvPr>
            <p:ph idx="1"/>
          </p:nvPr>
        </p:nvSpPr>
        <p:spPr>
          <a:xfrm>
            <a:off x="0" y="1066800"/>
            <a:ext cx="9144000" cy="6172200"/>
          </a:xfrm>
        </p:spPr>
        <p:txBody>
          <a:bodyPr/>
          <a:lstStyle/>
          <a:p>
            <a:pPr marL="533400" indent="-533400" algn="just" eaLnBrk="1" hangingPunct="1">
              <a:buFontTx/>
              <a:buNone/>
              <a:defRPr/>
            </a:pPr>
            <a:r>
              <a:rPr lang="zh-CN" altLang="en-US" sz="2800" dirty="0">
                <a:latin typeface="Times" charset="0"/>
                <a:ea typeface="宋体" charset="0"/>
                <a:cs typeface="宋体" charset="0"/>
              </a:rPr>
              <a:t>	</a:t>
            </a:r>
            <a:r>
              <a:rPr lang="zh-CN" altLang="en-US" sz="2800" b="1" dirty="0">
                <a:latin typeface="Kaiti SC" charset="-122"/>
                <a:ea typeface="Kaiti SC" charset="-122"/>
                <a:cs typeface="Kaiti SC" charset="-122"/>
              </a:rPr>
              <a:t>以下几个构成对</a:t>
            </a:r>
            <a:r>
              <a:rPr lang="en-US" altLang="zh-CN" sz="2800" b="1" dirty="0">
                <a:effectLst>
                  <a:outerShdw blurRad="38100" dist="38100" dir="2700000" algn="tl">
                    <a:srgbClr val="FFFFFF"/>
                  </a:outerShdw>
                </a:effectLst>
                <a:latin typeface="Kaiti SC" charset="-122"/>
                <a:ea typeface="Kaiti SC" charset="-122"/>
                <a:cs typeface="Kaiti SC" charset="-122"/>
              </a:rPr>
              <a:t>符</a:t>
            </a:r>
            <a:r>
              <a:rPr lang="zh-CN" altLang="en-US" sz="2800" b="1" dirty="0">
                <a:effectLst>
                  <a:outerShdw blurRad="38100" dist="38100" dir="2700000" algn="tl">
                    <a:srgbClr val="FFFFFF"/>
                  </a:outerShdw>
                </a:effectLst>
                <a:latin typeface="Kaiti SC" charset="-122"/>
                <a:ea typeface="Kaiti SC" charset="-122"/>
                <a:cs typeface="Kaiti SC" charset="-122"/>
              </a:rPr>
              <a:t>类</a:t>
            </a:r>
            <a:r>
              <a:rPr lang="ja-JP" altLang="en-US" sz="2800" b="1" dirty="0">
                <a:latin typeface="Kaiti SC" charset="-122"/>
                <a:ea typeface="Kaiti SC" charset="-122"/>
                <a:cs typeface="Kaiti SC" charset="-122"/>
              </a:rPr>
              <a:t>福音的</a:t>
            </a:r>
            <a:r>
              <a:rPr lang="zh-TW" altLang="en-US" sz="2800" b="1" dirty="0">
                <a:latin typeface="Kaiti SC" charset="-122"/>
                <a:ea typeface="Kaiti SC" charset="-122"/>
                <a:cs typeface="Kaiti SC" charset="-122"/>
              </a:rPr>
              <a:t>疑问</a:t>
            </a:r>
            <a:r>
              <a:rPr lang="zh-CN" altLang="en-US" sz="2800" b="1" dirty="0">
                <a:latin typeface="Kaiti SC" charset="-122"/>
                <a:ea typeface="Kaiti SC" charset="-122"/>
                <a:cs typeface="Kaiti SC" charset="-122"/>
              </a:rPr>
              <a:t>。并提出对该疑问所达成的解答</a:t>
            </a:r>
            <a:r>
              <a:rPr lang="en-US" altLang="zh-TW" sz="2800" b="1" dirty="0">
                <a:latin typeface="Kaiti SC" charset="-122"/>
                <a:ea typeface="Kaiti SC" charset="-122"/>
                <a:cs typeface="Kaiti SC" charset="-122"/>
              </a:rPr>
              <a:t>:</a:t>
            </a:r>
            <a:r>
              <a:rPr lang="zh-TW" altLang="en-US" sz="2800" b="1" dirty="0">
                <a:latin typeface="Kaiti SC" charset="-122"/>
                <a:ea typeface="Kaiti SC" charset="-122"/>
                <a:cs typeface="Kaiti SC" charset="-122"/>
              </a:rPr>
              <a:t> </a:t>
            </a:r>
            <a:endParaRPr lang="en-US" altLang="zh-TW" sz="2800" b="1" dirty="0">
              <a:latin typeface="Kaiti SC" charset="-122"/>
              <a:ea typeface="Kaiti SC" charset="-122"/>
              <a:cs typeface="Kaiti SC" charset="-122"/>
            </a:endParaRPr>
          </a:p>
          <a:p>
            <a:pPr marL="533400" indent="-533400" algn="just" eaLnBrk="1" hangingPunct="1">
              <a:buFontTx/>
              <a:buNone/>
              <a:defRPr/>
            </a:pPr>
            <a:r>
              <a:rPr lang="en-US" altLang="zh-TW" sz="2800" i="1" dirty="0">
                <a:latin typeface="Kaiti SC" charset="-122"/>
                <a:ea typeface="Kaiti SC" charset="-122"/>
                <a:cs typeface="Kaiti SC" charset="-122"/>
              </a:rPr>
              <a:t>1.</a:t>
            </a:r>
            <a:r>
              <a:rPr lang="zh-TW" altLang="en-US" sz="2800" i="1" dirty="0">
                <a:latin typeface="Kaiti SC" charset="-122"/>
                <a:ea typeface="Kaiti SC" charset="-122"/>
                <a:cs typeface="Kaiti SC" charset="-122"/>
              </a:rPr>
              <a:t> </a:t>
            </a:r>
            <a:r>
              <a:rPr lang="zh-TW" altLang="en-US" sz="2800" i="1" dirty="0">
                <a:solidFill>
                  <a:schemeClr val="accent1"/>
                </a:solidFill>
                <a:latin typeface="Kaiti SC" charset="-122"/>
                <a:ea typeface="Kaiti SC" charset="-122"/>
                <a:cs typeface="Kaiti SC" charset="-122"/>
              </a:rPr>
              <a:t>口头传统</a:t>
            </a:r>
            <a:r>
              <a:rPr lang="zh-TW" altLang="en-US" sz="2800" i="1" dirty="0">
                <a:solidFill>
                  <a:schemeClr val="tx2">
                    <a:lumMod val="75000"/>
                  </a:schemeClr>
                </a:solidFill>
                <a:latin typeface="Kaiti SC" charset="-122"/>
                <a:ea typeface="Kaiti SC" charset="-122"/>
                <a:cs typeface="Kaiti SC" charset="-122"/>
              </a:rPr>
              <a:t>的运用</a:t>
            </a:r>
            <a:r>
              <a:rPr lang="en-US" altLang="zh-CN" sz="2800" i="1" dirty="0">
                <a:solidFill>
                  <a:schemeClr val="tx2">
                    <a:lumMod val="75000"/>
                  </a:schemeClr>
                </a:solidFill>
                <a:latin typeface="Kaiti SC" charset="-122"/>
                <a:ea typeface="Kaiti SC" charset="-122"/>
                <a:cs typeface="Kaiti SC" charset="-122"/>
              </a:rPr>
              <a:t>.</a:t>
            </a:r>
            <a:r>
              <a:rPr lang="en-US" altLang="zh-CN" sz="2800" i="1" dirty="0">
                <a:latin typeface="Kaiti SC" charset="-122"/>
                <a:ea typeface="Kaiti SC" charset="-122"/>
                <a:cs typeface="Kaiti SC" charset="-122"/>
              </a:rPr>
              <a:t> </a:t>
            </a:r>
            <a:r>
              <a:rPr lang="ja-JP" altLang="en-US" sz="2800" dirty="0">
                <a:latin typeface="Kaiti SC" charset="-122"/>
                <a:ea typeface="Kaiti SC" charset="-122"/>
                <a:cs typeface="Kaiti SC" charset="-122"/>
              </a:rPr>
              <a:t>有些人</a:t>
            </a:r>
            <a:r>
              <a:rPr lang="zh-CN" altLang="en-US" sz="2800" dirty="0">
                <a:latin typeface="Kaiti SC" charset="-122"/>
                <a:ea typeface="Kaiti SC" charset="-122"/>
                <a:cs typeface="Kaiti SC" charset="-122"/>
              </a:rPr>
              <a:t>认为传统已被</a:t>
            </a:r>
            <a:r>
              <a:rPr lang="ja-JP" altLang="en-US" sz="2800" dirty="0">
                <a:latin typeface="Kaiti SC" charset="-122"/>
                <a:ea typeface="Kaiti SC" charset="-122"/>
                <a:cs typeface="Kaiti SC" charset="-122"/>
              </a:rPr>
              <a:t>定型</a:t>
            </a:r>
            <a:r>
              <a:rPr lang="en-US" altLang="zh-TW" sz="2800" dirty="0">
                <a:latin typeface="Kaiti SC" charset="-122"/>
                <a:ea typeface="Kaiti SC" charset="-122"/>
                <a:cs typeface="Kaiti SC" charset="-122"/>
              </a:rPr>
              <a:t>,</a:t>
            </a:r>
            <a:r>
              <a:rPr lang="zh-TW" altLang="en-US" sz="2800" dirty="0">
                <a:latin typeface="Kaiti SC" charset="-122"/>
                <a:ea typeface="Kaiti SC" charset="-122"/>
                <a:cs typeface="Kaiti SC" charset="-122"/>
              </a:rPr>
              <a:t> </a:t>
            </a:r>
            <a:r>
              <a:rPr lang="ja-JP" altLang="en-US" sz="2800" dirty="0">
                <a:latin typeface="Kaiti SC" charset="-122"/>
                <a:ea typeface="Kaiti SC" charset="-122"/>
                <a:cs typeface="Kaiti SC" charset="-122"/>
              </a:rPr>
              <a:t>因</a:t>
            </a:r>
            <a:r>
              <a:rPr lang="zh-TW" altLang="en-US" sz="2800" dirty="0">
                <a:latin typeface="Kaiti SC" charset="-122"/>
                <a:ea typeface="Kaiti SC" charset="-122"/>
                <a:cs typeface="Kaiti SC" charset="-122"/>
              </a:rPr>
              <a:t>为</a:t>
            </a:r>
            <a:r>
              <a:rPr lang="ja-JP" altLang="en-US" sz="2800" dirty="0">
                <a:latin typeface="Kaiti SC" charset="-122"/>
                <a:ea typeface="Kaiti SC" charset="-122"/>
                <a:cs typeface="Kaiti SC" charset="-122"/>
              </a:rPr>
              <a:t>它</a:t>
            </a:r>
            <a:r>
              <a:rPr lang="zh-CN" altLang="en-US" sz="2800" dirty="0">
                <a:latin typeface="Kaiti SC" charset="-122"/>
                <a:ea typeface="Kaiti SC" charset="-122"/>
                <a:cs typeface="Kaiti SC" charset="-122"/>
              </a:rPr>
              <a:t>为所有福音书的作者提供了共通的来</a:t>
            </a:r>
            <a:r>
              <a:rPr lang="ja-JP" altLang="en-US" sz="2800" dirty="0">
                <a:latin typeface="Kaiti SC" charset="-122"/>
                <a:ea typeface="Kaiti SC" charset="-122"/>
                <a:cs typeface="Kaiti SC" charset="-122"/>
              </a:rPr>
              <a:t>源。</a:t>
            </a:r>
            <a:endParaRPr lang="en-US" altLang="zh-CN" sz="2800" dirty="0">
              <a:solidFill>
                <a:schemeClr val="accent1"/>
              </a:solidFill>
              <a:latin typeface="Kaiti SC" charset="-122"/>
              <a:ea typeface="Kaiti SC" charset="-122"/>
              <a:cs typeface="Kaiti SC" charset="-122"/>
            </a:endParaRPr>
          </a:p>
          <a:p>
            <a:pPr marL="533400" indent="-533400" algn="just" eaLnBrk="1" hangingPunct="1">
              <a:buNone/>
              <a:defRPr/>
            </a:pPr>
            <a:r>
              <a:rPr lang="en-US" altLang="zh-TW" sz="2800" i="1" dirty="0">
                <a:latin typeface="Kaiti SC" charset="-122"/>
                <a:ea typeface="Kaiti SC" charset="-122"/>
                <a:cs typeface="Kaiti SC" charset="-122"/>
              </a:rPr>
              <a:t>2.</a:t>
            </a:r>
            <a:r>
              <a:rPr lang="ja-JP" altLang="en-US" sz="2800" i="1" dirty="0">
                <a:solidFill>
                  <a:schemeClr val="accent1"/>
                </a:solidFill>
                <a:latin typeface="Kaiti SC" charset="-122"/>
                <a:ea typeface="Kaiti SC" charset="-122"/>
                <a:cs typeface="Kaiti SC" charset="-122"/>
              </a:rPr>
              <a:t>早期福音</a:t>
            </a:r>
            <a:r>
              <a:rPr lang="ja-JP" altLang="en-US" sz="2800" i="1" dirty="0">
                <a:solidFill>
                  <a:schemeClr val="tx2">
                    <a:lumMod val="75000"/>
                  </a:schemeClr>
                </a:solidFill>
                <a:latin typeface="Kaiti SC" charset="-122"/>
                <a:ea typeface="Kaiti SC" charset="-122"/>
                <a:cs typeface="Kaiti SC" charset="-122"/>
              </a:rPr>
              <a:t>的</a:t>
            </a:r>
            <a:r>
              <a:rPr lang="zh-TW" altLang="en-US" sz="2800" i="1" dirty="0">
                <a:solidFill>
                  <a:schemeClr val="tx2">
                    <a:lumMod val="75000"/>
                  </a:schemeClr>
                </a:solidFill>
                <a:latin typeface="Kaiti SC" charset="-122"/>
                <a:ea typeface="Kaiti SC" charset="-122"/>
                <a:cs typeface="Kaiti SC" charset="-122"/>
              </a:rPr>
              <a:t>运</a:t>
            </a:r>
            <a:r>
              <a:rPr lang="ja-JP" altLang="en-US" sz="2800" i="1" dirty="0">
                <a:solidFill>
                  <a:schemeClr val="tx2">
                    <a:lumMod val="75000"/>
                  </a:schemeClr>
                </a:solidFill>
                <a:latin typeface="Kaiti SC" charset="-122"/>
                <a:ea typeface="Kaiti SC" charset="-122"/>
                <a:cs typeface="Kaiti SC" charset="-122"/>
              </a:rPr>
              <a:t>用</a:t>
            </a:r>
            <a:r>
              <a:rPr lang="en-US" altLang="zh-CN" sz="2800" i="1" dirty="0">
                <a:solidFill>
                  <a:schemeClr val="tx2">
                    <a:lumMod val="75000"/>
                  </a:schemeClr>
                </a:solidFill>
                <a:latin typeface="Kaiti SC" charset="-122"/>
                <a:ea typeface="Kaiti SC" charset="-122"/>
                <a:cs typeface="Kaiti SC" charset="-122"/>
              </a:rPr>
              <a:t>.</a:t>
            </a:r>
            <a:r>
              <a:rPr lang="zh-TW" altLang="en-US" sz="2800" i="1" dirty="0">
                <a:latin typeface="Kaiti SC" charset="-122"/>
                <a:ea typeface="Kaiti SC" charset="-122"/>
                <a:cs typeface="Kaiti SC" charset="-122"/>
              </a:rPr>
              <a:t> </a:t>
            </a:r>
            <a:r>
              <a:rPr lang="zh-TW" altLang="en-US" sz="2800" dirty="0">
                <a:latin typeface="Kaiti SC" charset="-122"/>
                <a:ea typeface="Kaiti SC" charset="-122"/>
                <a:cs typeface="Kaiti SC" charset="-122"/>
              </a:rPr>
              <a:t>有</a:t>
            </a:r>
            <a:r>
              <a:rPr lang="ja-JP" altLang="en-US" sz="2800" dirty="0">
                <a:latin typeface="Kaiti SC" charset="-122"/>
                <a:ea typeface="Kaiti SC" charset="-122"/>
                <a:cs typeface="Kaiti SC" charset="-122"/>
              </a:rPr>
              <a:t>些人</a:t>
            </a:r>
            <a:r>
              <a:rPr lang="zh-TW" altLang="en-US" sz="2800" dirty="0">
                <a:latin typeface="Kaiti SC" charset="-122"/>
                <a:ea typeface="Kaiti SC" charset="-122"/>
                <a:cs typeface="Kaiti SC" charset="-122"/>
              </a:rPr>
              <a:t>认为</a:t>
            </a:r>
            <a:r>
              <a:rPr lang="zh-CN" altLang="en-US" sz="2800" dirty="0">
                <a:latin typeface="Kaiti SC" charset="-122"/>
                <a:ea typeface="Kaiti SC" charset="-122"/>
                <a:cs typeface="Kaiti SC" charset="-122"/>
              </a:rPr>
              <a:t>虽然现在已经失却了</a:t>
            </a:r>
            <a:r>
              <a:rPr lang="en-US" altLang="zh-TW" sz="2800" dirty="0">
                <a:latin typeface="Kaiti SC" charset="-122"/>
                <a:ea typeface="Kaiti SC" charset="-122"/>
                <a:cs typeface="Kaiti SC" charset="-122"/>
              </a:rPr>
              <a:t>,</a:t>
            </a:r>
            <a:r>
              <a:rPr lang="zh-TW" altLang="en-US" sz="2800" dirty="0">
                <a:latin typeface="Kaiti SC" charset="-122"/>
                <a:ea typeface="Kaiti SC" charset="-122"/>
                <a:cs typeface="Kaiti SC" charset="-122"/>
              </a:rPr>
              <a:t>仍假定</a:t>
            </a:r>
            <a:r>
              <a:rPr lang="en-US" altLang="zh-CN" sz="2800" b="1" dirty="0">
                <a:effectLst>
                  <a:outerShdw blurRad="38100" dist="38100" dir="2700000" algn="tl">
                    <a:srgbClr val="FFFFFF"/>
                  </a:outerShdw>
                </a:effectLst>
                <a:latin typeface="Kaiti SC" charset="-122"/>
                <a:ea typeface="Kaiti SC" charset="-122"/>
                <a:cs typeface="Kaiti SC" charset="-122"/>
              </a:rPr>
              <a:t>符</a:t>
            </a:r>
            <a:r>
              <a:rPr lang="zh-TW" altLang="en-US" sz="2800" b="1" dirty="0">
                <a:effectLst>
                  <a:outerShdw blurRad="38100" dist="38100" dir="2700000" algn="tl">
                    <a:srgbClr val="FFFFFF"/>
                  </a:outerShdw>
                </a:effectLst>
                <a:latin typeface="Kaiti SC" charset="-122"/>
                <a:ea typeface="Kaiti SC" charset="-122"/>
                <a:cs typeface="Kaiti SC" charset="-122"/>
              </a:rPr>
              <a:t>类</a:t>
            </a:r>
            <a:r>
              <a:rPr lang="ja-JP" altLang="en-US" sz="2800" dirty="0">
                <a:latin typeface="Kaiti SC" charset="-122"/>
                <a:ea typeface="Kaiti SC" charset="-122"/>
                <a:cs typeface="Kaiti SC" charset="-122"/>
              </a:rPr>
              <a:t>福音作者都能够通</a:t>
            </a:r>
            <a:r>
              <a:rPr lang="zh-TW" altLang="en-US" sz="2800" dirty="0">
                <a:latin typeface="Kaiti SC" charset="-122"/>
                <a:ea typeface="Kaiti SC" charset="-122"/>
                <a:cs typeface="Kaiti SC" charset="-122"/>
              </a:rPr>
              <a:t>达</a:t>
            </a:r>
            <a:r>
              <a:rPr lang="ja-JP" altLang="en-US" sz="2800" dirty="0">
                <a:latin typeface="Kaiti SC" charset="-122"/>
                <a:ea typeface="Kaiti SC" charset="-122"/>
                <a:cs typeface="Kaiti SC" charset="-122"/>
              </a:rPr>
              <a:t>早期</a:t>
            </a:r>
            <a:r>
              <a:rPr lang="zh-TW" altLang="en-US" sz="2800" dirty="0">
                <a:latin typeface="Kaiti SC" charset="-122"/>
                <a:ea typeface="Kaiti SC" charset="-122"/>
                <a:cs typeface="Kaiti SC" charset="-122"/>
              </a:rPr>
              <a:t>的</a:t>
            </a:r>
            <a:r>
              <a:rPr lang="ja-JP" altLang="en-US" sz="2800" dirty="0">
                <a:latin typeface="Kaiti SC" charset="-122"/>
                <a:ea typeface="Kaiti SC" charset="-122"/>
                <a:cs typeface="Kaiti SC" charset="-122"/>
              </a:rPr>
              <a:t>福音</a:t>
            </a:r>
            <a:r>
              <a:rPr lang="zh-TW" altLang="en-US" sz="2800" dirty="0">
                <a:latin typeface="Kaiti SC" charset="-122"/>
                <a:ea typeface="Kaiti SC" charset="-122"/>
                <a:cs typeface="Kaiti SC" charset="-122"/>
              </a:rPr>
              <a:t>。</a:t>
            </a:r>
            <a:endParaRPr lang="en-US" altLang="zh-CN" sz="2800" dirty="0">
              <a:solidFill>
                <a:schemeClr val="accent1"/>
              </a:solidFill>
              <a:latin typeface="Kaiti SC" charset="-122"/>
              <a:ea typeface="Kaiti SC" charset="-122"/>
              <a:cs typeface="Kaiti SC" charset="-122"/>
            </a:endParaRPr>
          </a:p>
          <a:p>
            <a:pPr marL="533400" indent="-533400" algn="just" eaLnBrk="1" hangingPunct="1">
              <a:buNone/>
              <a:defRPr/>
            </a:pPr>
            <a:r>
              <a:rPr lang="en-US" altLang="zh-TW" sz="2800" i="1" dirty="0">
                <a:latin typeface="Kaiti SC" charset="-122"/>
                <a:ea typeface="Kaiti SC" charset="-122"/>
                <a:cs typeface="Kaiti SC" charset="-122"/>
              </a:rPr>
              <a:t>3.</a:t>
            </a:r>
            <a:r>
              <a:rPr lang="zh-TW" altLang="en-US" sz="2800" i="1" dirty="0">
                <a:solidFill>
                  <a:schemeClr val="accent1"/>
                </a:solidFill>
                <a:latin typeface="Kaiti SC" charset="-122"/>
                <a:ea typeface="Kaiti SC" charset="-122"/>
                <a:cs typeface="Kaiti SC" charset="-122"/>
              </a:rPr>
              <a:t>古经残片</a:t>
            </a:r>
            <a:r>
              <a:rPr lang="ja-JP" altLang="en-US" sz="2800" i="1" dirty="0">
                <a:solidFill>
                  <a:schemeClr val="tx2">
                    <a:lumMod val="75000"/>
                  </a:schemeClr>
                </a:solidFill>
                <a:latin typeface="Kaiti SC" charset="-122"/>
                <a:ea typeface="Kaiti SC" charset="-122"/>
                <a:cs typeface="Kaiti SC" charset="-122"/>
              </a:rPr>
              <a:t>的</a:t>
            </a:r>
            <a:r>
              <a:rPr lang="zh-TW" altLang="en-US" sz="2800" i="1" dirty="0">
                <a:solidFill>
                  <a:schemeClr val="tx2">
                    <a:lumMod val="75000"/>
                  </a:schemeClr>
                </a:solidFill>
                <a:latin typeface="Kaiti SC" charset="-122"/>
                <a:ea typeface="Kaiti SC" charset="-122"/>
                <a:cs typeface="Kaiti SC" charset="-122"/>
              </a:rPr>
              <a:t>运</a:t>
            </a:r>
            <a:r>
              <a:rPr lang="ja-JP" altLang="en-US" sz="2800" i="1" dirty="0">
                <a:solidFill>
                  <a:schemeClr val="tx2">
                    <a:lumMod val="75000"/>
                  </a:schemeClr>
                </a:solidFill>
                <a:latin typeface="Kaiti SC" charset="-122"/>
                <a:ea typeface="Kaiti SC" charset="-122"/>
                <a:cs typeface="Kaiti SC" charset="-122"/>
              </a:rPr>
              <a:t>用</a:t>
            </a:r>
            <a:r>
              <a:rPr lang="en-US" altLang="zh-CN" sz="2800" i="1" dirty="0">
                <a:solidFill>
                  <a:schemeClr val="tx2">
                    <a:lumMod val="75000"/>
                  </a:schemeClr>
                </a:solidFill>
                <a:latin typeface="Kaiti SC" charset="-122"/>
                <a:ea typeface="Kaiti SC" charset="-122"/>
                <a:cs typeface="Kaiti SC" charset="-122"/>
              </a:rPr>
              <a:t>.</a:t>
            </a:r>
            <a:r>
              <a:rPr lang="en-US" altLang="zh-CN" sz="2800" i="1" dirty="0">
                <a:latin typeface="Kaiti SC" charset="-122"/>
                <a:ea typeface="Kaiti SC" charset="-122"/>
                <a:cs typeface="Kaiti SC" charset="-122"/>
              </a:rPr>
              <a:t> </a:t>
            </a:r>
            <a:r>
              <a:rPr lang="ja-JP" altLang="en-US" sz="2800" dirty="0">
                <a:latin typeface="Kaiti SC" charset="-122"/>
                <a:ea typeface="Kaiti SC" charset="-122"/>
                <a:cs typeface="Kaiti SC" charset="-122"/>
              </a:rPr>
              <a:t>有些人</a:t>
            </a:r>
            <a:r>
              <a:rPr lang="zh-TW" altLang="en-US" sz="2800" dirty="0">
                <a:latin typeface="Kaiti SC" charset="-122"/>
                <a:ea typeface="Kaiti SC" charset="-122"/>
                <a:cs typeface="Kaiti SC" charset="-122"/>
              </a:rPr>
              <a:t>假设古经残</a:t>
            </a:r>
            <a:r>
              <a:rPr lang="zh-CN" altLang="en-US" sz="2800" dirty="0">
                <a:solidFill>
                  <a:srgbClr val="FFFFFF"/>
                </a:solidFill>
                <a:latin typeface="Kaiti SC" charset="-122"/>
                <a:ea typeface="Kaiti SC" charset="-122"/>
                <a:cs typeface="Kaiti SC" charset="-122"/>
              </a:rPr>
              <a:t>片己被合成为记载关于耶稣生平的不同事迹。而这些数据更为符类福音作者所采用</a:t>
            </a:r>
            <a:r>
              <a:rPr lang="ja-JP" altLang="en-US" sz="2800" dirty="0">
                <a:latin typeface="Kaiti SC" charset="-122"/>
                <a:ea typeface="Kaiti SC" charset="-122"/>
                <a:cs typeface="Kaiti SC" charset="-122"/>
              </a:rPr>
              <a:t>。</a:t>
            </a:r>
            <a:endParaRPr lang="en-US" altLang="zh-CN" sz="2800" dirty="0">
              <a:latin typeface="Kaiti SC" charset="-122"/>
              <a:ea typeface="Kaiti SC" charset="-122"/>
              <a:cs typeface="Kaiti SC" charset="-122"/>
            </a:endParaRPr>
          </a:p>
          <a:p>
            <a:pPr marL="533400" indent="-533400" algn="just" eaLnBrk="1" hangingPunct="1">
              <a:buNone/>
              <a:defRPr/>
            </a:pPr>
            <a:r>
              <a:rPr lang="en-US" altLang="zh-TW" sz="2800" i="1" dirty="0">
                <a:latin typeface="Kaiti SC" charset="-122"/>
                <a:ea typeface="Kaiti SC" charset="-122"/>
                <a:cs typeface="Kaiti SC" charset="-122"/>
              </a:rPr>
              <a:t>4.</a:t>
            </a:r>
            <a:r>
              <a:rPr lang="ja-JP" altLang="en-US" sz="2800" i="1" dirty="0">
                <a:solidFill>
                  <a:schemeClr val="tx2">
                    <a:lumMod val="75000"/>
                  </a:schemeClr>
                </a:solidFill>
                <a:latin typeface="Kaiti SC" charset="-122"/>
                <a:ea typeface="Kaiti SC" charset="-122"/>
                <a:cs typeface="Kaiti SC" charset="-122"/>
              </a:rPr>
              <a:t>相互依赖</a:t>
            </a:r>
            <a:r>
              <a:rPr lang="en-US" altLang="zh-CN" sz="2800" i="1" dirty="0">
                <a:solidFill>
                  <a:schemeClr val="tx2">
                    <a:lumMod val="75000"/>
                  </a:schemeClr>
                </a:solidFill>
                <a:latin typeface="Kaiti SC" charset="-122"/>
                <a:ea typeface="Kaiti SC" charset="-122"/>
                <a:cs typeface="Kaiti SC" charset="-122"/>
              </a:rPr>
              <a:t>.</a:t>
            </a:r>
            <a:r>
              <a:rPr lang="en-US" altLang="zh-CN" sz="2800" i="1" dirty="0">
                <a:latin typeface="Kaiti SC" charset="-122"/>
                <a:ea typeface="Kaiti SC" charset="-122"/>
                <a:cs typeface="Kaiti SC" charset="-122"/>
              </a:rPr>
              <a:t> </a:t>
            </a:r>
            <a:r>
              <a:rPr lang="ja-JP" altLang="en-US" sz="2800" dirty="0">
                <a:latin typeface="Kaiti SC" charset="-122"/>
                <a:ea typeface="Kaiti SC" charset="-122"/>
                <a:cs typeface="Kaiti SC" charset="-122"/>
              </a:rPr>
              <a:t>有些人</a:t>
            </a:r>
            <a:r>
              <a:rPr lang="zh-CN" altLang="en-US" sz="2800" dirty="0">
                <a:latin typeface="Kaiti SC" charset="-122"/>
                <a:ea typeface="Kaiti SC" charset="-122"/>
                <a:cs typeface="Kaiti SC" charset="-122"/>
              </a:rPr>
              <a:t>认为符类福音的作者</a:t>
            </a:r>
            <a:r>
              <a:rPr lang="en-US" altLang="zh-TW" sz="2800" dirty="0">
                <a:latin typeface="Kaiti SC" charset="-122"/>
                <a:ea typeface="Kaiti SC" charset="-122"/>
                <a:cs typeface="Kaiti SC" charset="-122"/>
              </a:rPr>
              <a:t>,</a:t>
            </a:r>
            <a:r>
              <a:rPr lang="zh-TW" altLang="en-US" sz="2800" dirty="0">
                <a:latin typeface="Kaiti SC" charset="-122"/>
                <a:ea typeface="Kaiti SC" charset="-122"/>
                <a:cs typeface="Kaiti SC" charset="-122"/>
              </a:rPr>
              <a:t> 凡</a:t>
            </a:r>
            <a:r>
              <a:rPr lang="zh-CN" altLang="en-US" sz="2800" dirty="0">
                <a:solidFill>
                  <a:srgbClr val="FFFFFF"/>
                </a:solidFill>
                <a:latin typeface="Kaiti SC" charset="-122"/>
                <a:ea typeface="Kaiti SC" charset="-122"/>
                <a:cs typeface="Kaiti SC" charset="-122"/>
              </a:rPr>
              <a:t>互相取用大家所写的</a:t>
            </a:r>
            <a:r>
              <a:rPr lang="en-US" altLang="zh-TW" sz="2800" dirty="0">
                <a:solidFill>
                  <a:srgbClr val="FFFFFF"/>
                </a:solidFill>
                <a:latin typeface="Kaiti SC" charset="-122"/>
                <a:ea typeface="Kaiti SC" charset="-122"/>
                <a:cs typeface="Kaiti SC" charset="-122"/>
              </a:rPr>
              <a:t>,</a:t>
            </a:r>
            <a:r>
              <a:rPr lang="zh-CN" altLang="en-US" sz="2800" dirty="0">
                <a:solidFill>
                  <a:srgbClr val="FFFFFF"/>
                </a:solidFill>
                <a:latin typeface="Kaiti SC" charset="-122"/>
                <a:ea typeface="Kaiti SC" charset="-122"/>
                <a:cs typeface="Kaiti SC" charset="-122"/>
              </a:rPr>
              <a:t> 结果他们的所写的往往非相近</a:t>
            </a:r>
            <a:r>
              <a:rPr lang="ja-JP" altLang="en-US" sz="2800" dirty="0">
                <a:latin typeface="Kaiti SC" charset="-122"/>
                <a:ea typeface="Kaiti SC" charset="-122"/>
                <a:cs typeface="Kaiti SC" charset="-122"/>
              </a:rPr>
              <a:t>。</a:t>
            </a:r>
            <a:endParaRPr lang="en-US" altLang="zh-CN" sz="2800" dirty="0">
              <a:latin typeface="Kaiti SC" charset="-122"/>
              <a:ea typeface="Kaiti SC" charset="-122"/>
              <a:cs typeface="Kaiti SC" charset="-122"/>
            </a:endParaRPr>
          </a:p>
        </p:txBody>
      </p:sp>
      <p:sp>
        <p:nvSpPr>
          <p:cNvPr id="105476" name="Text Box 5"/>
          <p:cNvSpPr txBox="1">
            <a:spLocks noChangeArrowheads="1"/>
          </p:cNvSpPr>
          <p:nvPr/>
        </p:nvSpPr>
        <p:spPr bwMode="auto">
          <a:xfrm>
            <a:off x="5580113" y="6381328"/>
            <a:ext cx="3481264"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zh-CN" altLang="en-US" i="1" dirty="0">
                <a:latin typeface="Kaiti SC" charset="-122"/>
                <a:ea typeface="Kaiti SC" charset="-122"/>
                <a:cs typeface="Kaiti SC" charset="-122"/>
              </a:rPr>
              <a:t>新约 </a:t>
            </a:r>
            <a:r>
              <a:rPr lang="ja-JP" altLang="en-US" dirty="0">
                <a:latin typeface="Kaiti SC" charset="-122"/>
                <a:ea typeface="Kaiti SC" charset="-122"/>
                <a:cs typeface="Kaiti SC" charset="-122"/>
              </a:rPr>
              <a:t>研</a:t>
            </a:r>
            <a:r>
              <a:rPr lang="zh-TW" altLang="en-US" dirty="0">
                <a:latin typeface="Kaiti SC" charset="-122"/>
                <a:ea typeface="Kaiti SC" charset="-122"/>
                <a:cs typeface="Kaiti SC" charset="-122"/>
              </a:rPr>
              <a:t>读圣经 </a:t>
            </a:r>
            <a:r>
              <a:rPr lang="en-US" altLang="zh-CN" dirty="0">
                <a:latin typeface="Kaiti SC" charset="-122"/>
                <a:ea typeface="Kaiti SC" charset="-122"/>
                <a:cs typeface="Kaiti SC" charset="-122"/>
              </a:rPr>
              <a:t> 1431</a:t>
            </a:r>
          </a:p>
        </p:txBody>
      </p:sp>
    </p:spTree>
    <p:extLst>
      <p:ext uri="{BB962C8B-B14F-4D97-AF65-F5344CB8AC3E}">
        <p14:creationId xmlns:p14="http://schemas.microsoft.com/office/powerpoint/2010/main" val="420949231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164867">
                                            <p:txEl>
                                              <p:pRg st="0" end="0"/>
                                            </p:txEl>
                                          </p:spTgt>
                                        </p:tgtEl>
                                        <p:attrNameLst>
                                          <p:attrName>style.visibility</p:attrName>
                                        </p:attrNameLst>
                                      </p:cBhvr>
                                      <p:to>
                                        <p:strVal val="visible"/>
                                      </p:to>
                                    </p:set>
                                    <p:anim calcmode="lin" valueType="num">
                                      <p:cBhvr>
                                        <p:cTn id="7" dur="1000" fill="hold"/>
                                        <p:tgtEl>
                                          <p:spTgt spid="164867">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164867">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164867">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64867">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164867">
                                            <p:txEl>
                                              <p:pRg st="1" end="1"/>
                                            </p:txEl>
                                          </p:spTgt>
                                        </p:tgtEl>
                                        <p:attrNameLst>
                                          <p:attrName>style.visibility</p:attrName>
                                        </p:attrNameLst>
                                      </p:cBhvr>
                                      <p:to>
                                        <p:strVal val="visible"/>
                                      </p:to>
                                    </p:set>
                                    <p:anim calcmode="lin" valueType="num">
                                      <p:cBhvr>
                                        <p:cTn id="15" dur="1000" fill="hold"/>
                                        <p:tgtEl>
                                          <p:spTgt spid="164867">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164867">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164867">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164867">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164867">
                                            <p:txEl>
                                              <p:pRg st="2" end="2"/>
                                            </p:txEl>
                                          </p:spTgt>
                                        </p:tgtEl>
                                        <p:attrNameLst>
                                          <p:attrName>style.visibility</p:attrName>
                                        </p:attrNameLst>
                                      </p:cBhvr>
                                      <p:to>
                                        <p:strVal val="visible"/>
                                      </p:to>
                                    </p:set>
                                    <p:anim calcmode="lin" valueType="num">
                                      <p:cBhvr>
                                        <p:cTn id="23" dur="1000" fill="hold"/>
                                        <p:tgtEl>
                                          <p:spTgt spid="164867">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164867">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164867">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164867">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164867">
                                            <p:txEl>
                                              <p:pRg st="3" end="3"/>
                                            </p:txEl>
                                          </p:spTgt>
                                        </p:tgtEl>
                                        <p:attrNameLst>
                                          <p:attrName>style.visibility</p:attrName>
                                        </p:attrNameLst>
                                      </p:cBhvr>
                                      <p:to>
                                        <p:strVal val="visible"/>
                                      </p:to>
                                    </p:set>
                                    <p:anim calcmode="lin" valueType="num">
                                      <p:cBhvr>
                                        <p:cTn id="31" dur="1000" fill="hold"/>
                                        <p:tgtEl>
                                          <p:spTgt spid="164867">
                                            <p:txEl>
                                              <p:pRg st="3" end="3"/>
                                            </p:txEl>
                                          </p:spTgt>
                                        </p:tgtEl>
                                        <p:attrNameLst>
                                          <p:attrName>ppt_w</p:attrName>
                                        </p:attrNameLst>
                                      </p:cBhvr>
                                      <p:tavLst>
                                        <p:tav tm="0">
                                          <p:val>
                                            <p:fltVal val="0"/>
                                          </p:val>
                                        </p:tav>
                                        <p:tav tm="100000">
                                          <p:val>
                                            <p:strVal val="#ppt_w"/>
                                          </p:val>
                                        </p:tav>
                                      </p:tavLst>
                                    </p:anim>
                                    <p:anim calcmode="lin" valueType="num">
                                      <p:cBhvr>
                                        <p:cTn id="32" dur="1000" fill="hold"/>
                                        <p:tgtEl>
                                          <p:spTgt spid="164867">
                                            <p:txEl>
                                              <p:pRg st="3" end="3"/>
                                            </p:txEl>
                                          </p:spTgt>
                                        </p:tgtEl>
                                        <p:attrNameLst>
                                          <p:attrName>ppt_h</p:attrName>
                                        </p:attrNameLst>
                                      </p:cBhvr>
                                      <p:tavLst>
                                        <p:tav tm="0">
                                          <p:val>
                                            <p:fltVal val="0"/>
                                          </p:val>
                                        </p:tav>
                                        <p:tav tm="100000">
                                          <p:val>
                                            <p:strVal val="#ppt_h"/>
                                          </p:val>
                                        </p:tav>
                                      </p:tavLst>
                                    </p:anim>
                                    <p:anim calcmode="lin" valueType="num">
                                      <p:cBhvr>
                                        <p:cTn id="33" dur="1000" fill="hold"/>
                                        <p:tgtEl>
                                          <p:spTgt spid="164867">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164867">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164867">
                                            <p:txEl>
                                              <p:pRg st="4" end="4"/>
                                            </p:txEl>
                                          </p:spTgt>
                                        </p:tgtEl>
                                        <p:attrNameLst>
                                          <p:attrName>style.visibility</p:attrName>
                                        </p:attrNameLst>
                                      </p:cBhvr>
                                      <p:to>
                                        <p:strVal val="visible"/>
                                      </p:to>
                                    </p:set>
                                    <p:anim calcmode="lin" valueType="num">
                                      <p:cBhvr>
                                        <p:cTn id="39" dur="1000" fill="hold"/>
                                        <p:tgtEl>
                                          <p:spTgt spid="164867">
                                            <p:txEl>
                                              <p:pRg st="4" end="4"/>
                                            </p:txEl>
                                          </p:spTgt>
                                        </p:tgtEl>
                                        <p:attrNameLst>
                                          <p:attrName>ppt_w</p:attrName>
                                        </p:attrNameLst>
                                      </p:cBhvr>
                                      <p:tavLst>
                                        <p:tav tm="0">
                                          <p:val>
                                            <p:fltVal val="0"/>
                                          </p:val>
                                        </p:tav>
                                        <p:tav tm="100000">
                                          <p:val>
                                            <p:strVal val="#ppt_w"/>
                                          </p:val>
                                        </p:tav>
                                      </p:tavLst>
                                    </p:anim>
                                    <p:anim calcmode="lin" valueType="num">
                                      <p:cBhvr>
                                        <p:cTn id="40" dur="1000" fill="hold"/>
                                        <p:tgtEl>
                                          <p:spTgt spid="164867">
                                            <p:txEl>
                                              <p:pRg st="4" end="4"/>
                                            </p:txEl>
                                          </p:spTgt>
                                        </p:tgtEl>
                                        <p:attrNameLst>
                                          <p:attrName>ppt_h</p:attrName>
                                        </p:attrNameLst>
                                      </p:cBhvr>
                                      <p:tavLst>
                                        <p:tav tm="0">
                                          <p:val>
                                            <p:fltVal val="0"/>
                                          </p:val>
                                        </p:tav>
                                        <p:tav tm="100000">
                                          <p:val>
                                            <p:strVal val="#ppt_h"/>
                                          </p:val>
                                        </p:tav>
                                      </p:tavLst>
                                    </p:anim>
                                    <p:anim calcmode="lin" valueType="num">
                                      <p:cBhvr>
                                        <p:cTn id="41" dur="1000" fill="hold"/>
                                        <p:tgtEl>
                                          <p:spTgt spid="164867">
                                            <p:txEl>
                                              <p:pRg st="4" end="4"/>
                                            </p:txEl>
                                          </p:spTgt>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164867">
                                            <p:txEl>
                                              <p:pRg st="4" end="4"/>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867" grpId="0" build="p" bldLvl="2"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7521" name="Text Box 2"/>
          <p:cNvSpPr txBox="1">
            <a:spLocks noChangeArrowheads="1"/>
          </p:cNvSpPr>
          <p:nvPr/>
        </p:nvSpPr>
        <p:spPr bwMode="auto">
          <a:xfrm>
            <a:off x="8578850" y="152400"/>
            <a:ext cx="5270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solidFill>
                  <a:srgbClr val="FFFFFF"/>
                </a:solidFill>
                <a:cs typeface="Arial" charset="0"/>
              </a:rPr>
              <a:t>49</a:t>
            </a:r>
          </a:p>
        </p:txBody>
      </p:sp>
      <p:sp>
        <p:nvSpPr>
          <p:cNvPr id="107522" name="Rectangle 4"/>
          <p:cNvSpPr>
            <a:spLocks noGrp="1" noChangeArrowheads="1"/>
          </p:cNvSpPr>
          <p:nvPr>
            <p:ph type="title"/>
          </p:nvPr>
        </p:nvSpPr>
        <p:spPr>
          <a:xfrm>
            <a:off x="0" y="344488"/>
            <a:ext cx="8229600" cy="646331"/>
          </a:xfrm>
          <a:solidFill>
            <a:srgbClr val="0000FF"/>
          </a:solidFill>
        </p:spPr>
        <p:txBody>
          <a:bodyPr lIns="91440" tIns="45720" rIns="91440" bIns="45720" anchor="t">
            <a:spAutoFit/>
          </a:bodyPr>
          <a:lstStyle/>
          <a:p>
            <a:pPr algn="ctr" eaLnBrk="1" hangingPunct="1"/>
            <a:r>
              <a:rPr lang="zh-CN" altLang="en-US" sz="3600" b="1" i="0" dirty="0">
                <a:solidFill>
                  <a:srgbClr val="FFF5E0"/>
                </a:solidFill>
                <a:latin typeface="Kaiti SC" charset="-122"/>
                <a:ea typeface="Kaiti SC" charset="-122"/>
                <a:cs typeface="Kaiti SC" charset="-122"/>
              </a:rPr>
              <a:t>解决</a:t>
            </a:r>
            <a:r>
              <a:rPr lang="en-US" altLang="zh-CN" sz="3600" b="1" dirty="0">
                <a:solidFill>
                  <a:schemeClr val="tx1"/>
                </a:solidFill>
                <a:effectLst>
                  <a:outerShdw blurRad="38100" dist="38100" dir="2700000" algn="tl">
                    <a:srgbClr val="000000"/>
                  </a:outerShdw>
                </a:effectLst>
                <a:latin typeface="Kaiti SC" charset="-122"/>
                <a:ea typeface="Kaiti SC" charset="-122"/>
                <a:cs typeface="Kaiti SC" charset="-122"/>
              </a:rPr>
              <a:t>符</a:t>
            </a:r>
            <a:r>
              <a:rPr lang="zh-CN" altLang="en-US" sz="3600" b="1" dirty="0">
                <a:solidFill>
                  <a:schemeClr val="tx1"/>
                </a:solidFill>
                <a:effectLst>
                  <a:outerShdw blurRad="38100" dist="38100" dir="2700000" algn="tl">
                    <a:srgbClr val="000000"/>
                  </a:outerShdw>
                </a:effectLst>
                <a:latin typeface="Kaiti SC" charset="-122"/>
                <a:ea typeface="Kaiti SC" charset="-122"/>
                <a:cs typeface="Kaiti SC" charset="-122"/>
              </a:rPr>
              <a:t>类</a:t>
            </a:r>
            <a:r>
              <a:rPr lang="zh-CN" altLang="en-US" sz="3600" b="1" i="0" dirty="0">
                <a:solidFill>
                  <a:srgbClr val="FFF5E0"/>
                </a:solidFill>
                <a:latin typeface="Kaiti SC" charset="-122"/>
                <a:ea typeface="Kaiti SC" charset="-122"/>
                <a:cs typeface="Kaiti SC" charset="-122"/>
              </a:rPr>
              <a:t>福音的问题</a:t>
            </a:r>
            <a:endParaRPr lang="en-US" sz="3600" i="0" dirty="0">
              <a:solidFill>
                <a:srgbClr val="FFFFFF"/>
              </a:solidFill>
              <a:latin typeface="Kaiti SC" charset="-122"/>
              <a:ea typeface="Kaiti SC" charset="-122"/>
              <a:cs typeface="Kaiti SC" charset="-122"/>
            </a:endParaRPr>
          </a:p>
        </p:txBody>
      </p:sp>
      <p:sp>
        <p:nvSpPr>
          <p:cNvPr id="107523" name="Text Box 5"/>
          <p:cNvSpPr txBox="1">
            <a:spLocks noChangeArrowheads="1"/>
          </p:cNvSpPr>
          <p:nvPr/>
        </p:nvSpPr>
        <p:spPr bwMode="auto">
          <a:xfrm>
            <a:off x="5867400" y="6392863"/>
            <a:ext cx="315823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zh-TW" altLang="en-US" dirty="0"/>
              <a:t>            </a:t>
            </a:r>
            <a:r>
              <a:rPr lang="ja-JP" altLang="en-US" dirty="0">
                <a:latin typeface="Kaiti SC" charset="-122"/>
                <a:ea typeface="Kaiti SC" charset="-122"/>
                <a:cs typeface="Kaiti SC" charset="-122"/>
              </a:rPr>
              <a:t>研</a:t>
            </a:r>
            <a:r>
              <a:rPr lang="zh-TW" altLang="en-US" dirty="0">
                <a:latin typeface="Kaiti SC" charset="-122"/>
                <a:ea typeface="Kaiti SC" charset="-122"/>
                <a:cs typeface="Kaiti SC" charset="-122"/>
              </a:rPr>
              <a:t>读圣经</a:t>
            </a:r>
            <a:r>
              <a:rPr lang="en-US" dirty="0">
                <a:solidFill>
                  <a:srgbClr val="FFFFFF"/>
                </a:solidFill>
                <a:latin typeface="Kaiti SC" charset="-122"/>
                <a:ea typeface="Kaiti SC" charset="-122"/>
                <a:cs typeface="Kaiti SC" charset="-122"/>
              </a:rPr>
              <a:t>, 1431</a:t>
            </a:r>
          </a:p>
        </p:txBody>
      </p:sp>
      <p:sp>
        <p:nvSpPr>
          <p:cNvPr id="129030" name="Rectangle 6"/>
          <p:cNvSpPr>
            <a:spLocks noChangeArrowheads="1"/>
          </p:cNvSpPr>
          <p:nvPr/>
        </p:nvSpPr>
        <p:spPr bwMode="auto">
          <a:xfrm>
            <a:off x="152400" y="1219200"/>
            <a:ext cx="8839200" cy="495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lstStyle/>
          <a:p>
            <a:pPr marL="609600" indent="-609600" eaLnBrk="1" hangingPunct="1">
              <a:spcBef>
                <a:spcPct val="20000"/>
              </a:spcBef>
              <a:buClr>
                <a:srgbClr val="FFCC66"/>
              </a:buClr>
              <a:buFontTx/>
              <a:buAutoNum type="arabicPeriod" startAt="4"/>
            </a:pPr>
            <a:r>
              <a:rPr lang="zh-CN" sz="3200" dirty="0">
                <a:latin typeface="Kaiti SC" charset="-122"/>
                <a:ea typeface="Kaiti SC" charset="-122"/>
                <a:cs typeface="Kaiti SC" charset="-122"/>
              </a:rPr>
              <a:t>使用的</a:t>
            </a:r>
            <a:r>
              <a:rPr lang="zh-TW" altLang="en-US" sz="3200" dirty="0">
                <a:latin typeface="Kaiti SC" charset="-122"/>
                <a:ea typeface="Kaiti SC" charset="-122"/>
                <a:cs typeface="Kaiti SC" charset="-122"/>
              </a:rPr>
              <a:t>两个</a:t>
            </a:r>
            <a:r>
              <a:rPr lang="zh-CN" sz="3200" dirty="0">
                <a:latin typeface="Kaiti SC" charset="-122"/>
                <a:ea typeface="Kaiti SC" charset="-122"/>
                <a:cs typeface="Kaiti SC" charset="-122"/>
              </a:rPr>
              <a:t>主要</a:t>
            </a:r>
            <a:r>
              <a:rPr lang="zh-TW" altLang="en-US" sz="3200" dirty="0">
                <a:latin typeface="Kaiti SC" charset="-122"/>
                <a:ea typeface="Kaiti SC" charset="-122"/>
                <a:cs typeface="Kaiti SC" charset="-122"/>
              </a:rPr>
              <a:t>来</a:t>
            </a:r>
            <a:r>
              <a:rPr lang="zh-CN" sz="3200" dirty="0">
                <a:latin typeface="Kaiti SC" charset="-122"/>
                <a:ea typeface="Kaiti SC" charset="-122"/>
                <a:cs typeface="Kaiti SC" charset="-122"/>
              </a:rPr>
              <a:t>源</a:t>
            </a:r>
            <a:r>
              <a:rPr lang="en-US" sz="3200" i="1" dirty="0">
                <a:solidFill>
                  <a:srgbClr val="FFFFFF"/>
                </a:solidFill>
                <a:latin typeface="Kaiti SC" charset="-122"/>
                <a:ea typeface="Kaiti SC" charset="-122"/>
                <a:cs typeface="Kaiti SC" charset="-122"/>
              </a:rPr>
              <a:t>.</a:t>
            </a:r>
            <a:r>
              <a:rPr lang="zh-TW" altLang="en-US" sz="3200" dirty="0">
                <a:solidFill>
                  <a:srgbClr val="FFFFFF"/>
                </a:solidFill>
                <a:latin typeface="Kaiti SC" charset="-122"/>
                <a:ea typeface="Kaiti SC" charset="-122"/>
                <a:cs typeface="Kaiti SC" charset="-122"/>
              </a:rPr>
              <a:t>现今</a:t>
            </a:r>
            <a:r>
              <a:rPr lang="zh-CN" altLang="en-US" sz="3200" dirty="0">
                <a:solidFill>
                  <a:srgbClr val="FFFFFF"/>
                </a:solidFill>
                <a:latin typeface="Kaiti SC" charset="-122"/>
                <a:ea typeface="Kaiti SC" charset="-122"/>
                <a:cs typeface="Kaiti SC" charset="-122"/>
              </a:rPr>
              <a:t>最普遍被接</a:t>
            </a:r>
            <a:r>
              <a:rPr lang="zh-TW" altLang="en-US" sz="3200" dirty="0">
                <a:solidFill>
                  <a:srgbClr val="FFFFFF"/>
                </a:solidFill>
                <a:latin typeface="Kaiti SC" charset="-122"/>
                <a:ea typeface="Kaiti SC" charset="-122"/>
                <a:cs typeface="Kaiti SC" charset="-122"/>
              </a:rPr>
              <a:t>纳</a:t>
            </a:r>
            <a:r>
              <a:rPr lang="zh-CN" altLang="en-US" sz="3200" dirty="0">
                <a:solidFill>
                  <a:srgbClr val="FFFFFF"/>
                </a:solidFill>
                <a:latin typeface="Kaiti SC" charset="-122"/>
                <a:ea typeface="Kaiti SC" charset="-122"/>
                <a:cs typeface="Kaiti SC" charset="-122"/>
              </a:rPr>
              <a:t>的</a:t>
            </a:r>
            <a:r>
              <a:rPr lang="zh-TW" altLang="en-US" sz="3200" dirty="0">
                <a:solidFill>
                  <a:srgbClr val="FFFFFF"/>
                </a:solidFill>
                <a:latin typeface="Kaiti SC" charset="-122"/>
                <a:ea typeface="Kaiti SC" charset="-122"/>
                <a:cs typeface="Kaiti SC" charset="-122"/>
              </a:rPr>
              <a:t>观点</a:t>
            </a:r>
            <a:r>
              <a:rPr lang="zh-CN" altLang="en-US" sz="3200" dirty="0">
                <a:solidFill>
                  <a:srgbClr val="FFFFFF"/>
                </a:solidFill>
                <a:latin typeface="Kaiti SC" charset="-122"/>
                <a:ea typeface="Kaiti SC" charset="-122"/>
                <a:cs typeface="Kaiti SC" charset="-122"/>
              </a:rPr>
              <a:t>是</a:t>
            </a:r>
            <a:r>
              <a:rPr lang="zh-TW" altLang="en-US" sz="3200" dirty="0">
                <a:solidFill>
                  <a:srgbClr val="FFFFFF"/>
                </a:solidFill>
                <a:latin typeface="Kaiti SC" charset="-122"/>
                <a:ea typeface="Kaiti SC" charset="-122"/>
                <a:cs typeface="Kaiti SC" charset="-122"/>
              </a:rPr>
              <a:t>马</a:t>
            </a:r>
            <a:r>
              <a:rPr lang="zh-CN" altLang="en-US" sz="3200" dirty="0">
                <a:solidFill>
                  <a:srgbClr val="FFFFFF"/>
                </a:solidFill>
                <a:latin typeface="Kaiti SC" charset="-122"/>
                <a:ea typeface="Kaiti SC" charset="-122"/>
                <a:cs typeface="Kaiti SC" charset="-122"/>
              </a:rPr>
              <a:t>太和路加共同</a:t>
            </a:r>
            <a:r>
              <a:rPr lang="zh-TW" altLang="en-US" sz="3200" dirty="0">
                <a:solidFill>
                  <a:srgbClr val="FFFFFF"/>
                </a:solidFill>
                <a:latin typeface="Kaiti SC" charset="-122"/>
                <a:ea typeface="Kaiti SC" charset="-122"/>
                <a:cs typeface="Kaiti SC" charset="-122"/>
              </a:rPr>
              <a:t>彩</a:t>
            </a:r>
            <a:r>
              <a:rPr lang="zh-CN" altLang="en-US" sz="3200" dirty="0">
                <a:solidFill>
                  <a:srgbClr val="FFFFFF"/>
                </a:solidFill>
                <a:latin typeface="Kaiti SC" charset="-122"/>
                <a:ea typeface="Kaiti SC" charset="-122"/>
                <a:cs typeface="Kaiti SC" charset="-122"/>
              </a:rPr>
              <a:t>用了</a:t>
            </a:r>
            <a:r>
              <a:rPr lang="zh-TW" altLang="en-US" sz="3200" dirty="0">
                <a:solidFill>
                  <a:srgbClr val="FFFFFF"/>
                </a:solidFill>
                <a:latin typeface="Kaiti SC" charset="-122"/>
                <a:ea typeface="Kaiti SC" charset="-122"/>
                <a:cs typeface="Kaiti SC" charset="-122"/>
              </a:rPr>
              <a:t>马</a:t>
            </a:r>
            <a:r>
              <a:rPr lang="zh-CN" altLang="en-US" sz="3200" dirty="0">
                <a:solidFill>
                  <a:srgbClr val="FFFFFF"/>
                </a:solidFill>
                <a:latin typeface="Kaiti SC" charset="-122"/>
                <a:ea typeface="Kaiti SC" charset="-122"/>
                <a:cs typeface="Kaiti SC" charset="-122"/>
              </a:rPr>
              <a:t>可福音和</a:t>
            </a:r>
            <a:r>
              <a:rPr lang="en-US" altLang="zh-CN" sz="3200" dirty="0">
                <a:solidFill>
                  <a:srgbClr val="FFFFFF"/>
                </a:solidFill>
                <a:latin typeface="Kaiti SC" charset="-122"/>
                <a:ea typeface="Kaiti SC" charset="-122"/>
                <a:cs typeface="Kaiti SC" charset="-122"/>
              </a:rPr>
              <a:t> </a:t>
            </a:r>
            <a:r>
              <a:rPr lang="zh-CN" altLang="en-US" sz="3200" dirty="0">
                <a:solidFill>
                  <a:srgbClr val="FFFFFF"/>
                </a:solidFill>
                <a:latin typeface="Kaiti SC" charset="-122"/>
                <a:ea typeface="Kaiti SC" charset="-122"/>
                <a:cs typeface="Kaiti SC" charset="-122"/>
              </a:rPr>
              <a:t>“</a:t>
            </a:r>
            <a:r>
              <a:rPr lang="en-US" altLang="zh-CN" sz="3200" dirty="0">
                <a:solidFill>
                  <a:srgbClr val="FFFFFF"/>
                </a:solidFill>
                <a:latin typeface="Kaiti SC" charset="-122"/>
                <a:ea typeface="Kaiti SC" charset="-122"/>
                <a:cs typeface="Kaiti SC" charset="-122"/>
              </a:rPr>
              <a:t>Q</a:t>
            </a:r>
            <a:r>
              <a:rPr lang="zh-CN" altLang="en-US" sz="3200" dirty="0">
                <a:solidFill>
                  <a:srgbClr val="FFFFFF"/>
                </a:solidFill>
                <a:latin typeface="Kaiti SC" charset="-122"/>
                <a:ea typeface="Kaiti SC" charset="-122"/>
                <a:cs typeface="Kaiti SC" charset="-122"/>
              </a:rPr>
              <a:t>”</a:t>
            </a:r>
            <a:r>
              <a:rPr lang="en-US" altLang="zh-CN" sz="3200" dirty="0">
                <a:solidFill>
                  <a:srgbClr val="FFFFFF"/>
                </a:solidFill>
                <a:latin typeface="Kaiti SC" charset="-122"/>
                <a:ea typeface="Kaiti SC" charset="-122"/>
                <a:cs typeface="Kaiti SC" charset="-122"/>
              </a:rPr>
              <a:t> </a:t>
            </a:r>
            <a:r>
              <a:rPr lang="zh-CN" altLang="en-US" sz="3200" dirty="0">
                <a:solidFill>
                  <a:srgbClr val="FFFFFF"/>
                </a:solidFill>
                <a:latin typeface="Kaiti SC" charset="-122"/>
                <a:ea typeface="Kaiti SC" charset="-122"/>
                <a:cs typeface="Kaiti SC" charset="-122"/>
              </a:rPr>
              <a:t>本</a:t>
            </a:r>
            <a:r>
              <a:rPr lang="en-US" altLang="zh-CN" sz="3200" dirty="0">
                <a:solidFill>
                  <a:srgbClr val="FFFFFF"/>
                </a:solidFill>
                <a:latin typeface="Kaiti SC" charset="-122"/>
                <a:ea typeface="Kaiti SC" charset="-122"/>
                <a:cs typeface="Kaiti SC" charset="-122"/>
              </a:rPr>
              <a:t> </a:t>
            </a:r>
            <a:r>
              <a:rPr lang="zh-CN" altLang="en-US" sz="3200" dirty="0">
                <a:solidFill>
                  <a:srgbClr val="FFFFFF"/>
                </a:solidFill>
                <a:latin typeface="Kaiti SC" charset="-122"/>
                <a:ea typeface="Kaiti SC" charset="-122"/>
                <a:cs typeface="Kaiti SC" charset="-122"/>
              </a:rPr>
              <a:t>（取自德文</a:t>
            </a:r>
            <a:r>
              <a:rPr lang="en-US" sz="3200" dirty="0" err="1">
                <a:solidFill>
                  <a:srgbClr val="FFFFFF"/>
                </a:solidFill>
                <a:latin typeface="Kaiti SC" charset="-122"/>
                <a:ea typeface="Kaiti SC" charset="-122"/>
                <a:cs typeface="Kaiti SC" charset="-122"/>
              </a:rPr>
              <a:t>Quelle</a:t>
            </a:r>
            <a:r>
              <a:rPr lang="zh-CN" altLang="en-US" sz="3200" dirty="0">
                <a:solidFill>
                  <a:srgbClr val="FFFFFF"/>
                </a:solidFill>
                <a:latin typeface="Kaiti SC" charset="-122"/>
                <a:ea typeface="Kaiti SC" charset="-122"/>
                <a:cs typeface="Kaiti SC" charset="-122"/>
              </a:rPr>
              <a:t>，意</a:t>
            </a:r>
            <a:r>
              <a:rPr lang="zh-TW" altLang="en-US" sz="3200" dirty="0">
                <a:solidFill>
                  <a:srgbClr val="FFFFFF"/>
                </a:solidFill>
                <a:latin typeface="Kaiti SC" charset="-122"/>
                <a:ea typeface="Kaiti SC" charset="-122"/>
                <a:cs typeface="Kaiti SC" charset="-122"/>
              </a:rPr>
              <a:t>为</a:t>
            </a:r>
            <a:r>
              <a:rPr lang="zh-CN" altLang="en-US" sz="3200" dirty="0">
                <a:solidFill>
                  <a:srgbClr val="FFFFFF"/>
                </a:solidFill>
                <a:latin typeface="Kaiti SC" charset="-122"/>
                <a:ea typeface="Kaiti SC" charset="-122"/>
                <a:cs typeface="Kaiti SC" charset="-122"/>
              </a:rPr>
              <a:t>根源）</a:t>
            </a:r>
            <a:r>
              <a:rPr lang="en-US" altLang="zh-CN" sz="3200" dirty="0">
                <a:solidFill>
                  <a:srgbClr val="FFFFFF"/>
                </a:solidFill>
                <a:latin typeface="Kaiti SC" charset="-122"/>
                <a:ea typeface="Kaiti SC" charset="-122"/>
                <a:cs typeface="Kaiti SC" charset="-122"/>
              </a:rPr>
              <a:t> </a:t>
            </a:r>
            <a:r>
              <a:rPr lang="zh-CN" altLang="en-US" sz="3200" dirty="0">
                <a:solidFill>
                  <a:srgbClr val="FFFFFF"/>
                </a:solidFill>
                <a:latin typeface="Kaiti SC" charset="-122"/>
                <a:ea typeface="Kaiti SC" charset="-122"/>
                <a:cs typeface="Kaiti SC" charset="-122"/>
              </a:rPr>
              <a:t>作</a:t>
            </a:r>
            <a:r>
              <a:rPr lang="zh-TW" altLang="en-US" sz="3200" dirty="0">
                <a:solidFill>
                  <a:srgbClr val="FFFFFF"/>
                </a:solidFill>
                <a:latin typeface="Kaiti SC" charset="-122"/>
                <a:ea typeface="Kaiti SC" charset="-122"/>
                <a:cs typeface="Kaiti SC" charset="-122"/>
              </a:rPr>
              <a:t>为</a:t>
            </a:r>
            <a:r>
              <a:rPr lang="zh-CN" altLang="en-US" sz="3200" dirty="0">
                <a:solidFill>
                  <a:srgbClr val="FFFFFF"/>
                </a:solidFill>
                <a:latin typeface="Kaiti SC" charset="-122"/>
                <a:ea typeface="Kaiti SC" charset="-122"/>
                <a:cs typeface="Kaiti SC" charset="-122"/>
              </a:rPr>
              <a:t>他</a:t>
            </a:r>
            <a:r>
              <a:rPr lang="zh-TW" altLang="en-US" sz="3200" dirty="0">
                <a:solidFill>
                  <a:srgbClr val="FFFFFF"/>
                </a:solidFill>
                <a:latin typeface="Kaiti SC" charset="-122"/>
                <a:ea typeface="Kaiti SC" charset="-122"/>
                <a:cs typeface="Kaiti SC" charset="-122"/>
              </a:rPr>
              <a:t>们写</a:t>
            </a:r>
            <a:r>
              <a:rPr lang="zh-CN" altLang="en-US" sz="3200" dirty="0">
                <a:solidFill>
                  <a:srgbClr val="FFFFFF"/>
                </a:solidFill>
                <a:latin typeface="Kaiti SC" charset="-122"/>
                <a:ea typeface="Kaiti SC" charset="-122"/>
                <a:cs typeface="Kaiti SC" charset="-122"/>
              </a:rPr>
              <a:t>作的主要材料</a:t>
            </a:r>
            <a:r>
              <a:rPr lang="zh-TW" altLang="en-US" sz="3200" dirty="0">
                <a:solidFill>
                  <a:srgbClr val="FFFFFF"/>
                </a:solidFill>
                <a:latin typeface="Kaiti SC" charset="-122"/>
                <a:ea typeface="Kaiti SC" charset="-122"/>
                <a:cs typeface="Kaiti SC" charset="-122"/>
              </a:rPr>
              <a:t>来</a:t>
            </a:r>
            <a:r>
              <a:rPr lang="zh-CN" altLang="en-US" sz="3200" dirty="0">
                <a:solidFill>
                  <a:srgbClr val="FFFFFF"/>
                </a:solidFill>
                <a:latin typeface="Kaiti SC" charset="-122"/>
                <a:ea typeface="Kaiti SC" charset="-122"/>
                <a:cs typeface="Kaiti SC" charset="-122"/>
              </a:rPr>
              <a:t>源。</a:t>
            </a:r>
            <a:endParaRPr lang="en-US" sz="3200" dirty="0">
              <a:solidFill>
                <a:srgbClr val="FFFFFF"/>
              </a:solidFill>
              <a:latin typeface="Kaiti SC" charset="-122"/>
              <a:ea typeface="Kaiti SC" charset="-122"/>
              <a:cs typeface="Kaiti SC" charset="-122"/>
            </a:endParaRPr>
          </a:p>
          <a:p>
            <a:pPr marL="609600" indent="-609600" eaLnBrk="1" hangingPunct="1">
              <a:spcBef>
                <a:spcPct val="20000"/>
              </a:spcBef>
              <a:buClr>
                <a:srgbClr val="FFCC66"/>
              </a:buClr>
              <a:buFontTx/>
              <a:buAutoNum type="arabicPeriod" startAt="4"/>
            </a:pPr>
            <a:r>
              <a:rPr lang="zh-TW" altLang="en-US" sz="3200" dirty="0">
                <a:latin typeface="Kaiti SC" charset="-122"/>
                <a:ea typeface="Kaiti SC" charset="-122"/>
                <a:cs typeface="Kaiti SC" charset="-122"/>
              </a:rPr>
              <a:t>马</a:t>
            </a:r>
            <a:r>
              <a:rPr lang="zh-CN" altLang="en-US" sz="3200" dirty="0">
                <a:latin typeface="Kaiti SC" charset="-122"/>
                <a:ea typeface="Kaiti SC" charset="-122"/>
                <a:cs typeface="Kaiti SC" charset="-122"/>
              </a:rPr>
              <a:t>太福音</a:t>
            </a:r>
            <a:r>
              <a:rPr lang="zh-TW" altLang="en-US" sz="3200" dirty="0">
                <a:latin typeface="Kaiti SC" charset="-122"/>
                <a:ea typeface="Kaiti SC" charset="-122"/>
                <a:cs typeface="Kaiti SC" charset="-122"/>
              </a:rPr>
              <a:t>为</a:t>
            </a:r>
            <a:r>
              <a:rPr lang="zh-CN" altLang="en-US" sz="3200" dirty="0">
                <a:latin typeface="Kaiti SC" charset="-122"/>
                <a:ea typeface="Kaiti SC" charset="-122"/>
                <a:cs typeface="Kaiti SC" charset="-122"/>
              </a:rPr>
              <a:t>最早</a:t>
            </a:r>
            <a:r>
              <a:rPr lang="zh-TW" altLang="en-US" sz="3200" dirty="0">
                <a:latin typeface="Kaiti SC" charset="-122"/>
                <a:ea typeface="Kaiti SC" charset="-122"/>
                <a:cs typeface="Kaiti SC" charset="-122"/>
              </a:rPr>
              <a:t>宗写</a:t>
            </a:r>
            <a:r>
              <a:rPr lang="zh-CN" altLang="en-US" sz="3200" dirty="0">
                <a:latin typeface="Kaiti SC" charset="-122"/>
                <a:ea typeface="Kaiti SC" charset="-122"/>
                <a:cs typeface="Kaiti SC" charset="-122"/>
              </a:rPr>
              <a:t>成及使用</a:t>
            </a:r>
            <a:r>
              <a:rPr lang="zh-CN" altLang="en-US" sz="3200" dirty="0">
                <a:solidFill>
                  <a:srgbClr val="FFFFFF"/>
                </a:solidFill>
                <a:latin typeface="Kaiti SC" charset="-122"/>
                <a:ea typeface="Kaiti SC" charset="-122"/>
                <a:cs typeface="Kaiti SC" charset="-122"/>
              </a:rPr>
              <a:t>。另一</a:t>
            </a:r>
            <a:r>
              <a:rPr lang="zh-TW" altLang="en-US" sz="3200" dirty="0">
                <a:solidFill>
                  <a:srgbClr val="FFFFFF"/>
                </a:solidFill>
                <a:latin typeface="Kaiti SC" charset="-122"/>
                <a:ea typeface="Kaiti SC" charset="-122"/>
                <a:cs typeface="Kaiti SC" charset="-122"/>
              </a:rPr>
              <a:t>个观点</a:t>
            </a:r>
            <a:r>
              <a:rPr lang="zh-CN" altLang="en-US" sz="3200" dirty="0">
                <a:solidFill>
                  <a:srgbClr val="FFFFFF"/>
                </a:solidFill>
                <a:latin typeface="Kaiti SC" charset="-122"/>
                <a:ea typeface="Kaiti SC" charset="-122"/>
                <a:cs typeface="Kaiti SC" charset="-122"/>
              </a:rPr>
              <a:t>是</a:t>
            </a:r>
            <a:r>
              <a:rPr lang="zh-CN" altLang="en-US" sz="3200" dirty="0">
                <a:solidFill>
                  <a:srgbClr val="F7F7F7"/>
                </a:solidFill>
                <a:latin typeface="Kaiti SC" charset="-122"/>
                <a:ea typeface="Kaiti SC" charset="-122"/>
                <a:cs typeface="Kaiti SC" charset="-122"/>
              </a:rPr>
              <a:t>其他</a:t>
            </a:r>
            <a:r>
              <a:rPr lang="zh-TW" altLang="en-US" sz="3200" dirty="0">
                <a:solidFill>
                  <a:srgbClr val="F7F7F7"/>
                </a:solidFill>
                <a:latin typeface="Kaiti SC" charset="-122"/>
                <a:ea typeface="Kaiti SC" charset="-122"/>
                <a:cs typeface="Kaiti SC" charset="-122"/>
              </a:rPr>
              <a:t>两</a:t>
            </a:r>
            <a:r>
              <a:rPr lang="zh-CN" altLang="en-US" sz="3200" dirty="0">
                <a:solidFill>
                  <a:srgbClr val="F7F7F7"/>
                </a:solidFill>
                <a:latin typeface="Kaiti SC" charset="-122"/>
                <a:ea typeface="Kaiti SC" charset="-122"/>
                <a:cs typeface="Kaiti SC" charset="-122"/>
              </a:rPr>
              <a:t>本</a:t>
            </a:r>
            <a:r>
              <a:rPr lang="en-US" altLang="zh-CN" sz="3200" b="1" dirty="0">
                <a:solidFill>
                  <a:srgbClr val="F7F7F7"/>
                </a:solidFill>
                <a:effectLst>
                  <a:outerShdw blurRad="38100" dist="38100" dir="2700000" algn="tl">
                    <a:srgbClr val="000000"/>
                  </a:outerShdw>
                </a:effectLst>
                <a:latin typeface="Kaiti SC" charset="-122"/>
                <a:ea typeface="Kaiti SC" charset="-122"/>
                <a:cs typeface="Kaiti SC" charset="-122"/>
              </a:rPr>
              <a:t>符</a:t>
            </a:r>
            <a:r>
              <a:rPr lang="zh-TW" altLang="en-US" sz="3200" b="1" dirty="0">
                <a:solidFill>
                  <a:srgbClr val="F7F7F7"/>
                </a:solidFill>
                <a:effectLst>
                  <a:outerShdw blurRad="38100" dist="38100" dir="2700000" algn="tl">
                    <a:srgbClr val="000000"/>
                  </a:outerShdw>
                </a:effectLst>
                <a:latin typeface="Kaiti SC" charset="-122"/>
                <a:ea typeface="Kaiti SC" charset="-122"/>
                <a:cs typeface="Kaiti SC" charset="-122"/>
              </a:rPr>
              <a:t>类</a:t>
            </a:r>
            <a:r>
              <a:rPr lang="zh-CN" altLang="en-US" sz="3200" b="1" dirty="0">
                <a:solidFill>
                  <a:srgbClr val="F7F7F7"/>
                </a:solidFill>
                <a:latin typeface="Kaiti SC" charset="-122"/>
                <a:ea typeface="Kaiti SC" charset="-122"/>
                <a:cs typeface="Kaiti SC" charset="-122"/>
              </a:rPr>
              <a:t>福音</a:t>
            </a:r>
            <a:r>
              <a:rPr lang="zh-TW" altLang="en-US" sz="3200" b="1" dirty="0">
                <a:solidFill>
                  <a:srgbClr val="F7F7F7"/>
                </a:solidFill>
                <a:latin typeface="Kaiti SC" charset="-122"/>
                <a:ea typeface="Kaiti SC" charset="-122"/>
                <a:cs typeface="Kaiti SC" charset="-122"/>
              </a:rPr>
              <a:t>采</a:t>
            </a:r>
            <a:r>
              <a:rPr lang="zh-CN" altLang="en-US" sz="3200" dirty="0">
                <a:solidFill>
                  <a:srgbClr val="F7F7F7"/>
                </a:solidFill>
                <a:latin typeface="Kaiti SC" charset="-122"/>
                <a:ea typeface="Kaiti SC" charset="-122"/>
                <a:cs typeface="Kaiti SC" charset="-122"/>
              </a:rPr>
              <a:t>用</a:t>
            </a:r>
            <a:r>
              <a:rPr lang="zh-TW" altLang="en-US" sz="3200" dirty="0">
                <a:solidFill>
                  <a:srgbClr val="F7F7F7"/>
                </a:solidFill>
                <a:latin typeface="Kaiti SC" charset="-122"/>
                <a:ea typeface="Kaiti SC" charset="-122"/>
                <a:cs typeface="Kaiti SC" charset="-122"/>
              </a:rPr>
              <a:t>马</a:t>
            </a:r>
            <a:r>
              <a:rPr lang="zh-CN" altLang="en-US" sz="3200" dirty="0">
                <a:solidFill>
                  <a:srgbClr val="F7F7F7"/>
                </a:solidFill>
                <a:latin typeface="Kaiti SC" charset="-122"/>
                <a:ea typeface="Kaiti SC" charset="-122"/>
                <a:cs typeface="Kaiti SC" charset="-122"/>
              </a:rPr>
              <a:t>太福音</a:t>
            </a:r>
            <a:r>
              <a:rPr lang="zh-TW" altLang="en-US" sz="3200" dirty="0">
                <a:solidFill>
                  <a:srgbClr val="F7F7F7"/>
                </a:solidFill>
                <a:latin typeface="Kaiti SC" charset="-122"/>
                <a:ea typeface="Kaiti SC" charset="-122"/>
                <a:cs typeface="Kaiti SC" charset="-122"/>
              </a:rPr>
              <a:t>为</a:t>
            </a:r>
            <a:r>
              <a:rPr lang="zh-CN" altLang="en-US" sz="3200" dirty="0">
                <a:solidFill>
                  <a:srgbClr val="F7F7F7"/>
                </a:solidFill>
                <a:latin typeface="Kaiti SC" charset="-122"/>
                <a:ea typeface="Kaiti SC" charset="-122"/>
                <a:cs typeface="Kaiti SC" charset="-122"/>
              </a:rPr>
              <a:t>他</a:t>
            </a:r>
            <a:r>
              <a:rPr lang="zh-TW" altLang="en-US" sz="3200" dirty="0">
                <a:solidFill>
                  <a:srgbClr val="F7F7F7"/>
                </a:solidFill>
                <a:latin typeface="Kaiti SC" charset="-122"/>
                <a:ea typeface="Kaiti SC" charset="-122"/>
                <a:cs typeface="Kaiti SC" charset="-122"/>
              </a:rPr>
              <a:t>们</a:t>
            </a:r>
            <a:r>
              <a:rPr lang="zh-CN" altLang="en-US" sz="3200" dirty="0">
                <a:solidFill>
                  <a:srgbClr val="FFFFFF"/>
                </a:solidFill>
                <a:latin typeface="Kaiti SC" charset="-122"/>
                <a:ea typeface="Kaiti SC" charset="-122"/>
                <a:cs typeface="Kaiti SC" charset="-122"/>
              </a:rPr>
              <a:t>的主要</a:t>
            </a:r>
            <a:r>
              <a:rPr lang="zh-TW" altLang="en-US" sz="3200" dirty="0">
                <a:solidFill>
                  <a:srgbClr val="FFFFFF"/>
                </a:solidFill>
                <a:latin typeface="Kaiti SC" charset="-122"/>
                <a:ea typeface="Kaiti SC" charset="-122"/>
                <a:cs typeface="Kaiti SC" charset="-122"/>
              </a:rPr>
              <a:t>来</a:t>
            </a:r>
            <a:r>
              <a:rPr lang="zh-CN" altLang="en-US" sz="3200" dirty="0">
                <a:solidFill>
                  <a:srgbClr val="FFFFFF"/>
                </a:solidFill>
                <a:latin typeface="Kaiti SC" charset="-122"/>
                <a:ea typeface="Kaiti SC" charset="-122"/>
                <a:cs typeface="Kaiti SC" charset="-122"/>
              </a:rPr>
              <a:t>源。</a:t>
            </a:r>
            <a:endParaRPr lang="en-US" altLang="zh-CN" sz="3200" dirty="0">
              <a:solidFill>
                <a:srgbClr val="FFFFFF"/>
              </a:solidFill>
              <a:latin typeface="Kaiti SC" charset="-122"/>
              <a:ea typeface="Kaiti SC" charset="-122"/>
              <a:cs typeface="Kaiti SC" charset="-122"/>
            </a:endParaRPr>
          </a:p>
          <a:p>
            <a:pPr marL="609600" indent="-609600" eaLnBrk="1" hangingPunct="1">
              <a:spcBef>
                <a:spcPct val="20000"/>
              </a:spcBef>
              <a:buClr>
                <a:srgbClr val="FFCC66"/>
              </a:buClr>
              <a:buFontTx/>
              <a:buAutoNum type="arabicPeriod" startAt="4"/>
            </a:pPr>
            <a:r>
              <a:rPr lang="zh-CN" altLang="en-US" sz="3200" dirty="0">
                <a:latin typeface="Kaiti SC" charset="-122"/>
                <a:ea typeface="Kaiti SC" charset="-122"/>
                <a:cs typeface="Kaiti SC" charset="-122"/>
              </a:rPr>
              <a:t>以上的</a:t>
            </a:r>
            <a:r>
              <a:rPr lang="zh-TW" altLang="en-US" sz="3200" dirty="0">
                <a:latin typeface="Kaiti SC" charset="-122"/>
                <a:ea typeface="Kaiti SC" charset="-122"/>
                <a:cs typeface="Kaiti SC" charset="-122"/>
              </a:rPr>
              <a:t>综</a:t>
            </a:r>
            <a:r>
              <a:rPr lang="zh-CN" altLang="en-US" sz="3200" dirty="0">
                <a:latin typeface="Kaiti SC" charset="-122"/>
                <a:ea typeface="Kaiti SC" charset="-122"/>
                <a:cs typeface="Kaiti SC" charset="-122"/>
              </a:rPr>
              <a:t>合</a:t>
            </a:r>
            <a:r>
              <a:rPr lang="zh-CN" altLang="en-US" sz="3200" dirty="0">
                <a:solidFill>
                  <a:srgbClr val="FFFFFF"/>
                </a:solidFill>
                <a:latin typeface="Kaiti SC" charset="-122"/>
                <a:ea typeface="Kaiti SC" charset="-122"/>
                <a:cs typeface="Kaiti SC" charset="-122"/>
              </a:rPr>
              <a:t>。</a:t>
            </a:r>
            <a:r>
              <a:rPr lang="zh-TW" altLang="en-US" sz="3200" dirty="0">
                <a:solidFill>
                  <a:srgbClr val="FFFFFF"/>
                </a:solidFill>
                <a:latin typeface="Kaiti SC" charset="-122"/>
                <a:ea typeface="Kaiti SC" charset="-122"/>
                <a:cs typeface="Kaiti SC" charset="-122"/>
              </a:rPr>
              <a:t>这</a:t>
            </a:r>
            <a:r>
              <a:rPr lang="zh-CN" altLang="en-US" sz="3200" dirty="0">
                <a:solidFill>
                  <a:srgbClr val="FFFFFF"/>
                </a:solidFill>
                <a:latin typeface="Kaiti SC" charset="-122"/>
                <a:ea typeface="Kaiti SC" charset="-122"/>
                <a:cs typeface="Kaiti SC" charset="-122"/>
              </a:rPr>
              <a:t>理</a:t>
            </a:r>
            <a:r>
              <a:rPr lang="zh-TW" altLang="en-US" sz="3200" dirty="0">
                <a:solidFill>
                  <a:srgbClr val="FFFFFF"/>
                </a:solidFill>
                <a:latin typeface="Kaiti SC" charset="-122"/>
                <a:ea typeface="Kaiti SC" charset="-122"/>
                <a:cs typeface="Kaiti SC" charset="-122"/>
              </a:rPr>
              <a:t>论</a:t>
            </a:r>
            <a:r>
              <a:rPr lang="zh-CN" altLang="en-US" sz="3200" dirty="0">
                <a:solidFill>
                  <a:srgbClr val="FFFFFF"/>
                </a:solidFill>
                <a:latin typeface="Kaiti SC" charset="-122"/>
                <a:ea typeface="Kaiti SC" charset="-122"/>
                <a:cs typeface="Kaiti SC" charset="-122"/>
              </a:rPr>
              <a:t>建</a:t>
            </a:r>
            <a:r>
              <a:rPr lang="zh-TW" altLang="en-US" sz="3200" dirty="0">
                <a:solidFill>
                  <a:srgbClr val="FFFFFF"/>
                </a:solidFill>
                <a:latin typeface="Kaiti SC" charset="-122"/>
                <a:ea typeface="Kaiti SC" charset="-122"/>
                <a:cs typeface="Kaiti SC" charset="-122"/>
              </a:rPr>
              <a:t>议</a:t>
            </a:r>
            <a:r>
              <a:rPr lang="en-US" altLang="zh-CN" sz="3200" b="1" dirty="0">
                <a:solidFill>
                  <a:srgbClr val="F7F7F7"/>
                </a:solidFill>
                <a:effectLst>
                  <a:outerShdw blurRad="38100" dist="38100" dir="2700000" algn="tl">
                    <a:srgbClr val="000000"/>
                  </a:outerShdw>
                </a:effectLst>
                <a:latin typeface="Kaiti SC" charset="-122"/>
                <a:ea typeface="Kaiti SC" charset="-122"/>
                <a:cs typeface="Kaiti SC" charset="-122"/>
              </a:rPr>
              <a:t>符</a:t>
            </a:r>
            <a:r>
              <a:rPr lang="zh-TW" altLang="en-US" sz="3200" b="1" dirty="0">
                <a:solidFill>
                  <a:srgbClr val="F7F7F7"/>
                </a:solidFill>
                <a:effectLst>
                  <a:outerShdw blurRad="38100" dist="38100" dir="2700000" algn="tl">
                    <a:srgbClr val="000000"/>
                  </a:outerShdw>
                </a:effectLst>
                <a:latin typeface="Kaiti SC" charset="-122"/>
                <a:ea typeface="Kaiti SC" charset="-122"/>
                <a:cs typeface="Kaiti SC" charset="-122"/>
              </a:rPr>
              <a:t>类</a:t>
            </a:r>
            <a:r>
              <a:rPr lang="zh-CN" altLang="en-US" sz="3200" b="1" dirty="0">
                <a:solidFill>
                  <a:srgbClr val="F7F7F7"/>
                </a:solidFill>
                <a:latin typeface="Kaiti SC" charset="-122"/>
                <a:ea typeface="Kaiti SC" charset="-122"/>
                <a:cs typeface="Kaiti SC" charset="-122"/>
              </a:rPr>
              <a:t>福音的</a:t>
            </a:r>
            <a:r>
              <a:rPr lang="zh-CN" altLang="en-US" sz="3200" b="1" dirty="0">
                <a:solidFill>
                  <a:schemeClr val="accent3">
                    <a:lumMod val="20000"/>
                    <a:lumOff val="80000"/>
                  </a:schemeClr>
                </a:solidFill>
                <a:latin typeface="Kaiti SC" charset="-122"/>
                <a:ea typeface="Kaiti SC" charset="-122"/>
                <a:cs typeface="Kaiti SC" charset="-122"/>
              </a:rPr>
              <a:t>作者</a:t>
            </a:r>
            <a:r>
              <a:rPr lang="zh-TW" altLang="en-US" sz="3200" b="1" dirty="0">
                <a:solidFill>
                  <a:schemeClr val="accent3">
                    <a:lumMod val="20000"/>
                    <a:lumOff val="80000"/>
                  </a:schemeClr>
                </a:solidFill>
                <a:latin typeface="Kaiti SC" charset="-122"/>
                <a:ea typeface="Kaiti SC" charset="-122"/>
                <a:cs typeface="Kaiti SC" charset="-122"/>
              </a:rPr>
              <a:t>采</a:t>
            </a:r>
            <a:r>
              <a:rPr lang="zh-CN" altLang="en-US" sz="3200" b="1" dirty="0">
                <a:solidFill>
                  <a:schemeClr val="accent3">
                    <a:lumMod val="20000"/>
                    <a:lumOff val="80000"/>
                  </a:schemeClr>
                </a:solidFill>
                <a:latin typeface="Kaiti SC" charset="-122"/>
                <a:ea typeface="Kaiti SC" charset="-122"/>
                <a:cs typeface="Kaiti SC" charset="-122"/>
              </a:rPr>
              <a:t>用了口述</a:t>
            </a:r>
            <a:r>
              <a:rPr lang="zh-TW" altLang="en-US" sz="3200" b="1" dirty="0">
                <a:solidFill>
                  <a:schemeClr val="accent3">
                    <a:lumMod val="20000"/>
                    <a:lumOff val="80000"/>
                  </a:schemeClr>
                </a:solidFill>
                <a:latin typeface="Kaiti SC" charset="-122"/>
                <a:ea typeface="Kaiti SC" charset="-122"/>
                <a:cs typeface="Kaiti SC" charset="-122"/>
              </a:rPr>
              <a:t>传</a:t>
            </a:r>
            <a:r>
              <a:rPr lang="zh-CN" altLang="en-US" sz="3200" b="1" dirty="0">
                <a:solidFill>
                  <a:schemeClr val="accent3">
                    <a:lumMod val="20000"/>
                    <a:lumOff val="80000"/>
                  </a:schemeClr>
                </a:solidFill>
                <a:latin typeface="Kaiti SC" charset="-122"/>
                <a:ea typeface="Kaiti SC" charset="-122"/>
                <a:cs typeface="Kaiti SC" charset="-122"/>
              </a:rPr>
              <a:t>统，</a:t>
            </a:r>
            <a:r>
              <a:rPr lang="zh-TW" altLang="en-US" sz="3200" b="1" dirty="0">
                <a:solidFill>
                  <a:schemeClr val="accent3">
                    <a:lumMod val="20000"/>
                    <a:lumOff val="80000"/>
                  </a:schemeClr>
                </a:solidFill>
                <a:latin typeface="Kaiti SC" charset="-122"/>
                <a:ea typeface="Kaiti SC" charset="-122"/>
                <a:cs typeface="Kaiti SC" charset="-122"/>
              </a:rPr>
              <a:t>古经残片</a:t>
            </a:r>
            <a:r>
              <a:rPr lang="zh-CN" altLang="en-US" sz="3200" dirty="0">
                <a:solidFill>
                  <a:schemeClr val="accent3">
                    <a:lumMod val="20000"/>
                    <a:lumOff val="80000"/>
                  </a:schemeClr>
                </a:solidFill>
                <a:latin typeface="Kaiti SC" charset="-122"/>
                <a:ea typeface="Kaiti SC" charset="-122"/>
                <a:cs typeface="Kaiti SC" charset="-122"/>
              </a:rPr>
              <a:t>，以及彼此之</a:t>
            </a:r>
            <a:r>
              <a:rPr lang="zh-TW" altLang="en-US" sz="3200" dirty="0">
                <a:solidFill>
                  <a:schemeClr val="accent3">
                    <a:lumMod val="20000"/>
                    <a:lumOff val="80000"/>
                  </a:schemeClr>
                </a:solidFill>
                <a:latin typeface="Kaiti SC" charset="-122"/>
                <a:ea typeface="Kaiti SC" charset="-122"/>
                <a:cs typeface="Kaiti SC" charset="-122"/>
              </a:rPr>
              <a:t>间</a:t>
            </a:r>
            <a:r>
              <a:rPr lang="zh-CN" altLang="en-US" sz="3200" dirty="0">
                <a:solidFill>
                  <a:schemeClr val="accent3">
                    <a:lumMod val="20000"/>
                    <a:lumOff val="80000"/>
                  </a:schemeClr>
                </a:solidFill>
                <a:latin typeface="Kaiti SC" charset="-122"/>
                <a:ea typeface="Kaiti SC" charset="-122"/>
                <a:cs typeface="Kaiti SC" charset="-122"/>
              </a:rPr>
              <a:t>的互相依赖，再加上目</a:t>
            </a:r>
            <a:r>
              <a:rPr lang="zh-TW" altLang="en-US" sz="3200" dirty="0">
                <a:solidFill>
                  <a:schemeClr val="accent3">
                    <a:lumMod val="20000"/>
                    <a:lumOff val="80000"/>
                  </a:schemeClr>
                </a:solidFill>
                <a:latin typeface="Kaiti SC" charset="-122"/>
                <a:ea typeface="Kaiti SC" charset="-122"/>
                <a:cs typeface="Kaiti SC" charset="-122"/>
              </a:rPr>
              <a:t>击证</a:t>
            </a:r>
            <a:r>
              <a:rPr lang="zh-CN" altLang="en-US" sz="3200" dirty="0">
                <a:solidFill>
                  <a:schemeClr val="accent3">
                    <a:lumMod val="20000"/>
                    <a:lumOff val="80000"/>
                  </a:schemeClr>
                </a:solidFill>
                <a:latin typeface="Kaiti SC" charset="-122"/>
                <a:ea typeface="Kaiti SC" charset="-122"/>
                <a:cs typeface="Kaiti SC" charset="-122"/>
              </a:rPr>
              <a:t>人的</a:t>
            </a:r>
            <a:r>
              <a:rPr lang="zh-TW" altLang="en-US" sz="3200" dirty="0">
                <a:solidFill>
                  <a:schemeClr val="accent3">
                    <a:lumMod val="20000"/>
                    <a:lumOff val="80000"/>
                  </a:schemeClr>
                </a:solidFill>
                <a:latin typeface="Kaiti SC" charset="-122"/>
                <a:ea typeface="Kaiti SC" charset="-122"/>
                <a:cs typeface="Kaiti SC" charset="-122"/>
              </a:rPr>
              <a:t>见证</a:t>
            </a:r>
            <a:r>
              <a:rPr lang="zh-CN" altLang="en-US" sz="3200" dirty="0">
                <a:solidFill>
                  <a:schemeClr val="accent3">
                    <a:lumMod val="20000"/>
                    <a:lumOff val="80000"/>
                  </a:schemeClr>
                </a:solidFill>
                <a:latin typeface="Kaiti SC" charset="-122"/>
                <a:ea typeface="Kaiti SC" charset="-122"/>
                <a:cs typeface="Kaiti SC" charset="-122"/>
              </a:rPr>
              <a:t>。</a:t>
            </a:r>
            <a:endParaRPr lang="en-US" sz="3200" dirty="0">
              <a:solidFill>
                <a:srgbClr val="FFFFFF"/>
              </a:solidFill>
              <a:latin typeface="Kaiti SC" charset="-122"/>
              <a:ea typeface="Kaiti SC" charset="-122"/>
              <a:cs typeface="Kaiti SC" charset="-122"/>
            </a:endParaRPr>
          </a:p>
        </p:txBody>
      </p:sp>
    </p:spTree>
    <p:extLst>
      <p:ext uri="{BB962C8B-B14F-4D97-AF65-F5344CB8AC3E}">
        <p14:creationId xmlns:p14="http://schemas.microsoft.com/office/powerpoint/2010/main" val="306782220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129030">
                                            <p:txEl>
                                              <p:pRg st="0" end="0"/>
                                            </p:txEl>
                                          </p:spTgt>
                                        </p:tgtEl>
                                        <p:attrNameLst>
                                          <p:attrName>style.visibility</p:attrName>
                                        </p:attrNameLst>
                                      </p:cBhvr>
                                      <p:to>
                                        <p:strVal val="visible"/>
                                      </p:to>
                                    </p:set>
                                    <p:anim calcmode="lin" valueType="num">
                                      <p:cBhvr>
                                        <p:cTn id="7" dur="1000" fill="hold"/>
                                        <p:tgtEl>
                                          <p:spTgt spid="129030">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129030">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129030">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29030">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129030">
                                            <p:txEl>
                                              <p:pRg st="1" end="1"/>
                                            </p:txEl>
                                          </p:spTgt>
                                        </p:tgtEl>
                                        <p:attrNameLst>
                                          <p:attrName>style.visibility</p:attrName>
                                        </p:attrNameLst>
                                      </p:cBhvr>
                                      <p:to>
                                        <p:strVal val="visible"/>
                                      </p:to>
                                    </p:set>
                                    <p:anim calcmode="lin" valueType="num">
                                      <p:cBhvr>
                                        <p:cTn id="15" dur="1000" fill="hold"/>
                                        <p:tgtEl>
                                          <p:spTgt spid="129030">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129030">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129030">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129030">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p:stCondLst>
                        <p:cond delay="indefinite"/>
                      </p:stCondLst>
                      <p:childTnLst>
                        <p:par>
                          <p:cTn id="20" fill="hold">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129030">
                                            <p:txEl>
                                              <p:pRg st="2" end="2"/>
                                            </p:txEl>
                                          </p:spTgt>
                                        </p:tgtEl>
                                        <p:attrNameLst>
                                          <p:attrName>style.visibility</p:attrName>
                                        </p:attrNameLst>
                                      </p:cBhvr>
                                      <p:to>
                                        <p:strVal val="visible"/>
                                      </p:to>
                                    </p:set>
                                    <p:anim calcmode="lin" valueType="num">
                                      <p:cBhvr>
                                        <p:cTn id="23" dur="1000" fill="hold"/>
                                        <p:tgtEl>
                                          <p:spTgt spid="129030">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129030">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129030">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129030">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030" grpId="0" build="p" bldLvl="2"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Text Box 1027"/>
          <p:cNvSpPr txBox="1">
            <a:spLocks noChangeArrowheads="1"/>
          </p:cNvSpPr>
          <p:nvPr/>
        </p:nvSpPr>
        <p:spPr bwMode="auto">
          <a:xfrm>
            <a:off x="8578850" y="152400"/>
            <a:ext cx="4699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a:solidFill>
                  <a:srgbClr val="FFFFFF"/>
                </a:solidFill>
                <a:latin typeface="Arial" charset="0"/>
                <a:cs typeface="Arial" charset="0"/>
              </a:rPr>
              <a:t>50</a:t>
            </a:r>
          </a:p>
        </p:txBody>
      </p:sp>
      <p:sp>
        <p:nvSpPr>
          <p:cNvPr id="12" name="Text Box 1028"/>
          <p:cNvSpPr txBox="1">
            <a:spLocks noChangeArrowheads="1"/>
          </p:cNvSpPr>
          <p:nvPr/>
        </p:nvSpPr>
        <p:spPr bwMode="auto">
          <a:xfrm>
            <a:off x="2340868" y="1439416"/>
            <a:ext cx="1447800" cy="954088"/>
          </a:xfrm>
          <a:prstGeom prst="rect">
            <a:avLst/>
          </a:prstGeom>
          <a:gradFill rotWithShape="0">
            <a:gsLst>
              <a:gs pos="0">
                <a:srgbClr val="FF0000"/>
              </a:gs>
              <a:gs pos="100000">
                <a:srgbClr val="760000"/>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800" dirty="0">
                <a:solidFill>
                  <a:srgbClr val="FFFFFF"/>
                </a:solidFill>
                <a:latin typeface="Arial" charset="0"/>
                <a:cs typeface="Arial" charset="0"/>
              </a:rPr>
              <a:t>Q</a:t>
            </a:r>
          </a:p>
          <a:p>
            <a:pPr algn="ctr" eaLnBrk="1" hangingPunct="1"/>
            <a:r>
              <a:rPr lang="en-US" sz="2800" dirty="0">
                <a:solidFill>
                  <a:srgbClr val="FFFFFF"/>
                </a:solidFill>
                <a:latin typeface="Arial" charset="0"/>
                <a:cs typeface="Arial" charset="0"/>
              </a:rPr>
              <a:t>AD 50</a:t>
            </a:r>
          </a:p>
        </p:txBody>
      </p:sp>
      <p:sp>
        <p:nvSpPr>
          <p:cNvPr id="13" name="Text Box 1039"/>
          <p:cNvSpPr txBox="1">
            <a:spLocks noChangeArrowheads="1"/>
          </p:cNvSpPr>
          <p:nvPr/>
        </p:nvSpPr>
        <p:spPr bwMode="auto">
          <a:xfrm>
            <a:off x="4588768" y="1439416"/>
            <a:ext cx="1447800" cy="954107"/>
          </a:xfrm>
          <a:prstGeom prst="rect">
            <a:avLst/>
          </a:prstGeom>
          <a:gradFill rotWithShape="0">
            <a:gsLst>
              <a:gs pos="0">
                <a:schemeClr val="bg2"/>
              </a:gs>
              <a:gs pos="100000">
                <a:schemeClr val="bg2">
                  <a:gamma/>
                  <a:shade val="46275"/>
                  <a:invGamma/>
                </a:schemeClr>
              </a:gs>
            </a:gsLst>
            <a:lin ang="5400000" scaled="1"/>
          </a:gradFill>
          <a:ln w="9525">
            <a:noFill/>
            <a:miter lim="800000"/>
            <a:headEnd/>
            <a:tailEnd/>
          </a:ln>
          <a:effectLst/>
        </p:spPr>
        <p:txBody>
          <a:bodyPr>
            <a:spAutoFit/>
          </a:bodyPr>
          <a:lstStyle/>
          <a:p>
            <a:pPr algn="ctr">
              <a:spcBef>
                <a:spcPct val="50000"/>
              </a:spcBef>
              <a:defRPr/>
            </a:pPr>
            <a:r>
              <a:rPr lang="zh-CN" altLang="en-US" sz="2800" dirty="0">
                <a:solidFill>
                  <a:srgbClr val="FFFFFF"/>
                </a:solidFill>
                <a:latin typeface="宋体" charset="0"/>
                <a:ea typeface="宋体" charset="0"/>
                <a:cs typeface="宋体" charset="0"/>
              </a:rPr>
              <a:t>马 可</a:t>
            </a:r>
            <a:r>
              <a:rPr lang="en-US" sz="2800" dirty="0">
                <a:solidFill>
                  <a:srgbClr val="FFFFFF"/>
                </a:solidFill>
                <a:latin typeface="Arial"/>
                <a:cs typeface="Arial"/>
              </a:rPr>
              <a:t>AD 65</a:t>
            </a:r>
          </a:p>
        </p:txBody>
      </p:sp>
      <p:sp>
        <p:nvSpPr>
          <p:cNvPr id="14" name="Text Box 1042"/>
          <p:cNvSpPr txBox="1">
            <a:spLocks noChangeArrowheads="1"/>
          </p:cNvSpPr>
          <p:nvPr/>
        </p:nvSpPr>
        <p:spPr bwMode="auto">
          <a:xfrm>
            <a:off x="4588768" y="3801616"/>
            <a:ext cx="1447800" cy="914400"/>
          </a:xfrm>
          <a:prstGeom prst="rect">
            <a:avLst/>
          </a:prstGeom>
          <a:gradFill rotWithShape="0">
            <a:gsLst>
              <a:gs pos="0">
                <a:srgbClr val="149B41"/>
              </a:gs>
              <a:gs pos="100000">
                <a:srgbClr val="149B41">
                  <a:gamma/>
                  <a:shade val="46275"/>
                  <a:invGamma/>
                </a:srgbClr>
              </a:gs>
            </a:gsLst>
            <a:path path="shape">
              <a:fillToRect l="50000" t="50000" r="50000" b="50000"/>
            </a:path>
          </a:gradFill>
          <a:ln w="9525">
            <a:noFill/>
            <a:miter lim="800000"/>
            <a:headEnd/>
            <a:tailEnd/>
          </a:ln>
          <a:effec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zh-CN" altLang="en-US" sz="2800" dirty="0">
                <a:solidFill>
                  <a:srgbClr val="FFFFFF"/>
                </a:solidFill>
                <a:latin typeface="宋体" charset="0"/>
                <a:ea typeface="宋体" charset="0"/>
                <a:cs typeface="宋体" charset="0"/>
              </a:rPr>
              <a:t>路 加</a:t>
            </a:r>
            <a:endParaRPr lang="en-US" sz="2800" dirty="0">
              <a:solidFill>
                <a:srgbClr val="FFFFFF"/>
              </a:solidFill>
              <a:latin typeface="Arial" charset="0"/>
              <a:cs typeface="Arial" charset="0"/>
            </a:endParaRPr>
          </a:p>
        </p:txBody>
      </p:sp>
      <p:sp>
        <p:nvSpPr>
          <p:cNvPr id="15" name="Text Box 1045"/>
          <p:cNvSpPr txBox="1">
            <a:spLocks noChangeArrowheads="1"/>
          </p:cNvSpPr>
          <p:nvPr/>
        </p:nvSpPr>
        <p:spPr bwMode="auto">
          <a:xfrm>
            <a:off x="2226568" y="3801616"/>
            <a:ext cx="1676400" cy="914400"/>
          </a:xfrm>
          <a:prstGeom prst="rect">
            <a:avLst/>
          </a:prstGeom>
          <a:gradFill rotWithShape="0">
            <a:gsLst>
              <a:gs pos="0">
                <a:srgbClr val="C60DC0"/>
              </a:gs>
              <a:gs pos="100000">
                <a:srgbClr val="C60DC0">
                  <a:gamma/>
                  <a:shade val="46275"/>
                  <a:invGamma/>
                </a:srgbClr>
              </a:gs>
            </a:gsLst>
            <a:path path="shape">
              <a:fillToRect l="50000" t="50000" r="50000" b="50000"/>
            </a:path>
          </a:gradFill>
          <a:ln w="9525">
            <a:noFill/>
            <a:miter lim="800000"/>
            <a:headEnd/>
            <a:tailEnd/>
          </a:ln>
          <a:effec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zh-CN" altLang="en-US" sz="2800" dirty="0">
                <a:solidFill>
                  <a:srgbClr val="FFFFFF"/>
                </a:solidFill>
                <a:latin typeface="宋体" charset="0"/>
                <a:ea typeface="宋体" charset="0"/>
                <a:cs typeface="宋体" charset="0"/>
              </a:rPr>
              <a:t>马 太 </a:t>
            </a:r>
            <a:endParaRPr lang="en-US" altLang="zh-CN" sz="2800" dirty="0">
              <a:solidFill>
                <a:srgbClr val="FFFFFF"/>
              </a:solidFill>
              <a:latin typeface="Arial" charset="0"/>
              <a:cs typeface="Arial" charset="0"/>
            </a:endParaRPr>
          </a:p>
          <a:p>
            <a:pPr algn="ctr" eaLnBrk="1" hangingPunct="1">
              <a:spcBef>
                <a:spcPct val="50000"/>
              </a:spcBef>
              <a:defRPr/>
            </a:pPr>
            <a:endParaRPr lang="en-US" sz="400" dirty="0">
              <a:solidFill>
                <a:srgbClr val="FFFFFF"/>
              </a:solidFill>
              <a:latin typeface="Arial" charset="0"/>
              <a:cs typeface="Arial" charset="0"/>
            </a:endParaRPr>
          </a:p>
        </p:txBody>
      </p:sp>
      <p:sp>
        <p:nvSpPr>
          <p:cNvPr id="16" name="Rectangle 1075"/>
          <p:cNvSpPr txBox="1">
            <a:spLocks noChangeArrowheads="1"/>
          </p:cNvSpPr>
          <p:nvPr/>
        </p:nvSpPr>
        <p:spPr bwMode="auto">
          <a:xfrm>
            <a:off x="1763688" y="404664"/>
            <a:ext cx="4752528" cy="585418"/>
          </a:xfrm>
          <a:prstGeom prst="rect">
            <a:avLst/>
          </a:prstGeom>
          <a:solidFill>
            <a:srgbClr val="0000FF"/>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spAutoFit/>
          </a:bodyPr>
          <a:lstStyle>
            <a:lvl1pPr algn="ctr" rtl="0" eaLnBrk="0" fontAlgn="base" hangingPunct="0">
              <a:spcBef>
                <a:spcPct val="0"/>
              </a:spcBef>
              <a:spcAft>
                <a:spcPct val="0"/>
              </a:spcAft>
              <a:defRPr sz="4400">
                <a:solidFill>
                  <a:schemeClr val="tx2"/>
                </a:solidFill>
                <a:latin typeface="+mj-lt"/>
                <a:ea typeface="ＭＳ Ｐゴシック" pitchFamily="-110" charset="-128"/>
                <a:cs typeface="ＭＳ Ｐゴシック" pitchFamily="-110" charset="-128"/>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08" charset="0"/>
                <a:ea typeface="ＭＳ Ｐゴシック" pitchFamily="-110" charset="-128"/>
                <a:cs typeface="ＭＳ Ｐゴシック" pitchFamily="-110" charset="-128"/>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08" charset="0"/>
                <a:ea typeface="ＭＳ Ｐゴシック" pitchFamily="-110" charset="-128"/>
                <a:cs typeface="ＭＳ Ｐゴシック" pitchFamily="-110" charset="-128"/>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08" charset="0"/>
                <a:ea typeface="ＭＳ Ｐゴシック" pitchFamily="-110" charset="-128"/>
                <a:cs typeface="ＭＳ Ｐゴシック" pitchFamily="-110" charset="-128"/>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08" charset="0"/>
                <a:ea typeface="ＭＳ Ｐゴシック" pitchFamily="-110" charset="-128"/>
                <a:cs typeface="ＭＳ Ｐゴシック" pitchFamily="-110" charset="-128"/>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pitchFamily="-108"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pitchFamily="-108"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pitchFamily="-108"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pitchFamily="-108" charset="0"/>
              </a:defRPr>
            </a:lvl9pPr>
          </a:lstStyle>
          <a:p>
            <a:pPr eaLnBrk="1" hangingPunct="1"/>
            <a:r>
              <a:rPr lang="zh-CN" altLang="en-US" sz="3200" dirty="0">
                <a:solidFill>
                  <a:srgbClr val="FFFFFF"/>
                </a:solidFill>
                <a:latin typeface="Arial" charset="0"/>
                <a:ea typeface="SimSun" charset="0"/>
                <a:cs typeface="SimSun" charset="0"/>
              </a:rPr>
              <a:t>双源假说</a:t>
            </a:r>
            <a:endParaRPr lang="en-US" sz="3200" b="1" dirty="0">
              <a:solidFill>
                <a:srgbClr val="FFFFFF"/>
              </a:solidFill>
              <a:latin typeface="Arial" charset="0"/>
              <a:ea typeface="SimSun" charset="0"/>
              <a:cs typeface="SimSun" charset="0"/>
            </a:endParaRPr>
          </a:p>
        </p:txBody>
      </p:sp>
      <p:sp>
        <p:nvSpPr>
          <p:cNvPr id="17" name="Line 1077"/>
          <p:cNvSpPr>
            <a:spLocks noChangeShapeType="1"/>
          </p:cNvSpPr>
          <p:nvPr/>
        </p:nvSpPr>
        <p:spPr bwMode="auto">
          <a:xfrm>
            <a:off x="3064768" y="2506216"/>
            <a:ext cx="0" cy="12954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18" name="Line 1079"/>
          <p:cNvSpPr>
            <a:spLocks noChangeShapeType="1"/>
          </p:cNvSpPr>
          <p:nvPr/>
        </p:nvSpPr>
        <p:spPr bwMode="auto">
          <a:xfrm>
            <a:off x="3750568" y="2506216"/>
            <a:ext cx="838200" cy="12954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19" name="Line 1080"/>
          <p:cNvSpPr>
            <a:spLocks noChangeShapeType="1"/>
          </p:cNvSpPr>
          <p:nvPr/>
        </p:nvSpPr>
        <p:spPr bwMode="auto">
          <a:xfrm flipH="1">
            <a:off x="3902968" y="2506216"/>
            <a:ext cx="685800" cy="12954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20" name="Line 1077"/>
          <p:cNvSpPr>
            <a:spLocks noChangeShapeType="1"/>
          </p:cNvSpPr>
          <p:nvPr/>
        </p:nvSpPr>
        <p:spPr bwMode="auto">
          <a:xfrm>
            <a:off x="5405057" y="2492896"/>
            <a:ext cx="0" cy="12954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checkerboard(across)">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up)">
                                      <p:cBhvr>
                                        <p:cTn id="17" dur="500"/>
                                        <p:tgtEl>
                                          <p:spTgt spid="17"/>
                                        </p:tgtEl>
                                      </p:cBhvr>
                                    </p:animEffect>
                                  </p:childTnLst>
                                </p:cTn>
                              </p:par>
                            </p:childTnLst>
                          </p:cTn>
                        </p:par>
                        <p:par>
                          <p:cTn id="18" fill="hold">
                            <p:stCondLst>
                              <p:cond delay="500"/>
                            </p:stCondLst>
                            <p:childTnLst>
                              <p:par>
                                <p:cTn id="19" presetID="5" presetClass="entr" presetSubtype="10" fill="hold" grpId="0" nodeType="after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checkerboard(across)">
                                      <p:cBhvr>
                                        <p:cTn id="21" dur="500"/>
                                        <p:tgtEl>
                                          <p:spTgt spid="15"/>
                                        </p:tgtEl>
                                      </p:cBhvr>
                                    </p:animEffect>
                                  </p:childTnLst>
                                </p:cTn>
                              </p:par>
                            </p:childTnLst>
                          </p:cTn>
                        </p:par>
                        <p:par>
                          <p:cTn id="22" fill="hold">
                            <p:stCondLst>
                              <p:cond delay="1000"/>
                            </p:stCondLst>
                            <p:childTnLst>
                              <p:par>
                                <p:cTn id="23" presetID="5" presetClass="entr" presetSubtype="10" fill="hold" grpId="0" nodeType="after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checkerboard(across)">
                                      <p:cBhvr>
                                        <p:cTn id="25" dur="5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wipe(up)">
                                      <p:cBhvr>
                                        <p:cTn id="30" dur="500"/>
                                        <p:tgtEl>
                                          <p:spTgt spid="18"/>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wipe(up)">
                                      <p:cBhvr>
                                        <p:cTn id="35" dur="500"/>
                                        <p:tgtEl>
                                          <p:spTgt spid="19"/>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grpId="0" nodeType="click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wipe(up)">
                                      <p:cBhvr>
                                        <p:cTn id="4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autoUpdateAnimBg="0"/>
      <p:bldP spid="13" grpId="0" animBg="1"/>
      <p:bldP spid="14" grpId="0" animBg="1"/>
      <p:bldP spid="15" grpId="0" animBg="1"/>
      <p:bldP spid="17" grpId="0" animBg="1"/>
      <p:bldP spid="18" grpId="0" animBg="1"/>
      <p:bldP spid="19" grpId="0" animBg="1"/>
      <p:bldP spid="2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2138" y="692150"/>
            <a:ext cx="7867650" cy="850900"/>
          </a:xfrm>
          <a:solidFill>
            <a:schemeClr val="bg1"/>
          </a:solidFill>
        </p:spPr>
        <p:txBody>
          <a:bodyPr anchor="ctr"/>
          <a:lstStyle/>
          <a:p>
            <a:pPr>
              <a:defRPr/>
            </a:pPr>
            <a:r>
              <a:rPr lang="zh-TW" altLang="en-US" b="1" dirty="0">
                <a:solidFill>
                  <a:schemeClr val="accent6">
                    <a:lumMod val="75000"/>
                  </a:schemeClr>
                </a:solidFill>
                <a:latin typeface="Kaiti SC" charset="-122"/>
                <a:ea typeface="Kaiti SC" charset="-122"/>
                <a:cs typeface="Kaiti SC" charset="-122"/>
              </a:rPr>
              <a:t>对比</a:t>
            </a:r>
            <a:r>
              <a:rPr lang="zh-CN" altLang="en-US" b="1" dirty="0">
                <a:solidFill>
                  <a:schemeClr val="accent6">
                    <a:lumMod val="75000"/>
                  </a:schemeClr>
                </a:solidFill>
                <a:latin typeface="Kaiti SC" charset="-122"/>
                <a:ea typeface="Kaiti SC" charset="-122"/>
                <a:cs typeface="Kaiti SC" charset="-122"/>
              </a:rPr>
              <a:t>旧约和新约的</a:t>
            </a:r>
            <a:r>
              <a:rPr lang="zh-TW" altLang="en-US" b="1" dirty="0">
                <a:solidFill>
                  <a:schemeClr val="accent6">
                    <a:lumMod val="75000"/>
                  </a:schemeClr>
                </a:solidFill>
                <a:latin typeface="Kaiti SC" charset="-122"/>
                <a:ea typeface="Kaiti SC" charset="-122"/>
                <a:cs typeface="Kaiti SC" charset="-122"/>
              </a:rPr>
              <a:t>结构</a:t>
            </a:r>
            <a:endParaRPr lang="en-US" b="1" dirty="0">
              <a:solidFill>
                <a:schemeClr val="accent6">
                  <a:lumMod val="75000"/>
                </a:schemeClr>
              </a:solidFill>
            </a:endParaRPr>
          </a:p>
        </p:txBody>
      </p:sp>
      <p:sp>
        <p:nvSpPr>
          <p:cNvPr id="4" name="Text Box 2"/>
          <p:cNvSpPr txBox="1">
            <a:spLocks noChangeArrowheads="1"/>
          </p:cNvSpPr>
          <p:nvPr/>
        </p:nvSpPr>
        <p:spPr bwMode="auto">
          <a:xfrm>
            <a:off x="1588" y="3348038"/>
            <a:ext cx="898004" cy="523220"/>
          </a:xfrm>
          <a:prstGeom prst="rect">
            <a:avLst/>
          </a:prstGeom>
          <a:solidFill>
            <a:srgbClr val="FFFF00"/>
          </a:solidFill>
          <a:ln w="12700">
            <a:solidFill>
              <a:schemeClr val="tx1"/>
            </a:solid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en-US" sz="2800" b="1" dirty="0">
                <a:latin typeface="Kaiti SC" charset="-122"/>
                <a:ea typeface="Kaiti SC" charset="-122"/>
                <a:cs typeface="Kaiti SC" charset="-122"/>
              </a:rPr>
              <a:t>旧约</a:t>
            </a:r>
            <a:endParaRPr lang="en-US" altLang="zh-CN" sz="2800" b="1" dirty="0">
              <a:latin typeface="Kaiti SC" charset="-122"/>
              <a:ea typeface="Kaiti SC" charset="-122"/>
              <a:cs typeface="Kaiti SC" charset="-122"/>
            </a:endParaRPr>
          </a:p>
        </p:txBody>
      </p:sp>
      <p:sp>
        <p:nvSpPr>
          <p:cNvPr id="5" name="Text Box 2"/>
          <p:cNvSpPr txBox="1">
            <a:spLocks noChangeArrowheads="1"/>
          </p:cNvSpPr>
          <p:nvPr/>
        </p:nvSpPr>
        <p:spPr bwMode="auto">
          <a:xfrm>
            <a:off x="755650" y="2133600"/>
            <a:ext cx="2447925" cy="584200"/>
          </a:xfrm>
          <a:prstGeom prst="rect">
            <a:avLst/>
          </a:prstGeom>
          <a:solidFill>
            <a:srgbClr val="FFFF00"/>
          </a:solidFill>
          <a:ln w="12700">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TW" altLang="en-US" sz="3200" b="1" dirty="0">
                <a:latin typeface="Kaiti SC" charset="-122"/>
                <a:ea typeface="Kaiti SC" charset="-122"/>
                <a:cs typeface="Kaiti SC" charset="-122"/>
              </a:rPr>
              <a:t>基础</a:t>
            </a:r>
            <a:endParaRPr lang="en-US" altLang="zh-CN" sz="3200" b="1" dirty="0">
              <a:latin typeface="Kaiti SC" charset="-122"/>
              <a:ea typeface="Kaiti SC" charset="-122"/>
              <a:cs typeface="Kaiti SC" charset="-122"/>
            </a:endParaRPr>
          </a:p>
        </p:txBody>
      </p:sp>
      <p:sp>
        <p:nvSpPr>
          <p:cNvPr id="6" name="Text Box 2"/>
          <p:cNvSpPr txBox="1">
            <a:spLocks noChangeArrowheads="1"/>
          </p:cNvSpPr>
          <p:nvPr/>
        </p:nvSpPr>
        <p:spPr bwMode="auto">
          <a:xfrm>
            <a:off x="3251200" y="2133600"/>
            <a:ext cx="1752600" cy="584200"/>
          </a:xfrm>
          <a:prstGeom prst="rect">
            <a:avLst/>
          </a:prstGeom>
          <a:solidFill>
            <a:srgbClr val="FFFF00"/>
          </a:solidFill>
          <a:ln w="12700">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TW" altLang="en-US" sz="3200" b="1" dirty="0">
                <a:latin typeface="Kaiti SC" charset="-122"/>
                <a:ea typeface="Kaiti SC" charset="-122"/>
                <a:cs typeface="Kaiti SC" charset="-122"/>
              </a:rPr>
              <a:t>过去</a:t>
            </a:r>
            <a:endParaRPr lang="en-US" altLang="zh-CN" sz="3200" b="1" dirty="0">
              <a:latin typeface="Kaiti SC" charset="-122"/>
              <a:ea typeface="Kaiti SC" charset="-122"/>
              <a:cs typeface="Kaiti SC" charset="-122"/>
            </a:endParaRPr>
          </a:p>
        </p:txBody>
      </p:sp>
      <p:sp>
        <p:nvSpPr>
          <p:cNvPr id="7" name="Text Box 2"/>
          <p:cNvSpPr txBox="1">
            <a:spLocks noChangeArrowheads="1"/>
          </p:cNvSpPr>
          <p:nvPr/>
        </p:nvSpPr>
        <p:spPr bwMode="auto">
          <a:xfrm>
            <a:off x="5076825" y="2133600"/>
            <a:ext cx="1776413" cy="584200"/>
          </a:xfrm>
          <a:prstGeom prst="rect">
            <a:avLst/>
          </a:prstGeom>
          <a:solidFill>
            <a:srgbClr val="FFFF00"/>
          </a:solidFill>
          <a:ln w="12700">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TW" altLang="en-US" sz="3200" b="1" dirty="0">
                <a:latin typeface="Kaiti SC" charset="-122"/>
                <a:ea typeface="Kaiti SC" charset="-122"/>
                <a:cs typeface="Kaiti SC" charset="-122"/>
              </a:rPr>
              <a:t>现在</a:t>
            </a:r>
            <a:endParaRPr lang="en-US" altLang="zh-CN" sz="3200" b="1" dirty="0">
              <a:latin typeface="Kaiti SC" charset="-122"/>
              <a:ea typeface="Kaiti SC" charset="-122"/>
              <a:cs typeface="Kaiti SC" charset="-122"/>
            </a:endParaRPr>
          </a:p>
        </p:txBody>
      </p:sp>
      <p:sp>
        <p:nvSpPr>
          <p:cNvPr id="8" name="Text Box 2"/>
          <p:cNvSpPr txBox="1">
            <a:spLocks noChangeArrowheads="1"/>
          </p:cNvSpPr>
          <p:nvPr/>
        </p:nvSpPr>
        <p:spPr bwMode="auto">
          <a:xfrm>
            <a:off x="6919913" y="2133600"/>
            <a:ext cx="2116137" cy="584200"/>
          </a:xfrm>
          <a:prstGeom prst="rect">
            <a:avLst/>
          </a:prstGeom>
          <a:solidFill>
            <a:srgbClr val="FFFF00"/>
          </a:solidFill>
          <a:ln w="12700">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TW" altLang="en-US" sz="3200" b="1" dirty="0">
                <a:latin typeface="Kaiti SC" charset="-122"/>
                <a:ea typeface="Kaiti SC" charset="-122"/>
                <a:cs typeface="Kaiti SC" charset="-122"/>
              </a:rPr>
              <a:t>未来</a:t>
            </a:r>
            <a:endParaRPr lang="en-US" altLang="zh-CN" sz="3200" b="1" dirty="0">
              <a:latin typeface="Kaiti SC" charset="-122"/>
              <a:ea typeface="Kaiti SC" charset="-122"/>
              <a:cs typeface="Kaiti SC" charset="-122"/>
            </a:endParaRPr>
          </a:p>
        </p:txBody>
      </p:sp>
      <p:sp>
        <p:nvSpPr>
          <p:cNvPr id="9" name="Text Box 2"/>
          <p:cNvSpPr txBox="1">
            <a:spLocks noChangeArrowheads="1"/>
          </p:cNvSpPr>
          <p:nvPr/>
        </p:nvSpPr>
        <p:spPr bwMode="auto">
          <a:xfrm>
            <a:off x="1189452" y="3357563"/>
            <a:ext cx="1415772" cy="584775"/>
          </a:xfrm>
          <a:prstGeom prst="rect">
            <a:avLst/>
          </a:prstGeom>
          <a:noFill/>
          <a:ln w="12700">
            <a:no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zh-CN" altLang="en-US" sz="3200" b="1" dirty="0">
                <a:solidFill>
                  <a:schemeClr val="bg1"/>
                </a:solidFill>
                <a:latin typeface="Kaiti SC" charset="-122"/>
                <a:ea typeface="Kaiti SC" charset="-122"/>
                <a:cs typeface="Kaiti SC" charset="-122"/>
              </a:rPr>
              <a:t>五卷书</a:t>
            </a:r>
            <a:endParaRPr lang="en-US" altLang="zh-CN" sz="3200" b="1" dirty="0">
              <a:solidFill>
                <a:schemeClr val="bg1"/>
              </a:solidFill>
              <a:effectLst>
                <a:outerShdw blurRad="38100" dist="38100" dir="2700000" algn="tl">
                  <a:srgbClr val="000000">
                    <a:alpha val="43137"/>
                  </a:srgbClr>
                </a:outerShdw>
              </a:effectLst>
              <a:latin typeface="Kaiti SC" charset="-122"/>
              <a:ea typeface="Kaiti SC" charset="-122"/>
              <a:cs typeface="Kaiti SC" charset="-122"/>
            </a:endParaRPr>
          </a:p>
        </p:txBody>
      </p:sp>
      <p:sp>
        <p:nvSpPr>
          <p:cNvPr id="10" name="Text Box 2"/>
          <p:cNvSpPr txBox="1">
            <a:spLocks noChangeArrowheads="1"/>
          </p:cNvSpPr>
          <p:nvPr/>
        </p:nvSpPr>
        <p:spPr bwMode="auto">
          <a:xfrm>
            <a:off x="3203575" y="3357563"/>
            <a:ext cx="1005403" cy="584775"/>
          </a:xfrm>
          <a:prstGeom prst="rect">
            <a:avLst/>
          </a:prstGeom>
          <a:noFill/>
          <a:ln w="12700">
            <a:no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zh-TW" altLang="en-US" sz="3200" b="1" dirty="0">
                <a:solidFill>
                  <a:schemeClr val="bg1"/>
                </a:solidFill>
                <a:latin typeface="Kaiti SC" charset="-122"/>
                <a:ea typeface="Kaiti SC" charset="-122"/>
                <a:cs typeface="Kaiti SC" charset="-122"/>
              </a:rPr>
              <a:t>历史</a:t>
            </a:r>
            <a:endParaRPr lang="en-US" altLang="zh-CN" sz="3200" b="1" dirty="0">
              <a:solidFill>
                <a:schemeClr val="bg1"/>
              </a:solidFill>
              <a:effectLst>
                <a:outerShdw blurRad="38100" dist="38100" dir="2700000" algn="tl">
                  <a:srgbClr val="000000">
                    <a:alpha val="43137"/>
                  </a:srgbClr>
                </a:outerShdw>
              </a:effectLst>
              <a:latin typeface="Kaiti SC" charset="-122"/>
              <a:ea typeface="Kaiti SC" charset="-122"/>
              <a:cs typeface="Kaiti SC" charset="-122"/>
            </a:endParaRPr>
          </a:p>
        </p:txBody>
      </p:sp>
      <p:sp>
        <p:nvSpPr>
          <p:cNvPr id="11" name="Text Box 2"/>
          <p:cNvSpPr txBox="1">
            <a:spLocks noChangeArrowheads="1"/>
          </p:cNvSpPr>
          <p:nvPr/>
        </p:nvSpPr>
        <p:spPr bwMode="auto">
          <a:xfrm>
            <a:off x="5076825" y="3357563"/>
            <a:ext cx="1005403" cy="584775"/>
          </a:xfrm>
          <a:prstGeom prst="rect">
            <a:avLst/>
          </a:prstGeom>
          <a:noFill/>
          <a:ln w="12700">
            <a:no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zh-TW" altLang="en-US" sz="3200" b="1" dirty="0">
                <a:solidFill>
                  <a:schemeClr val="bg1"/>
                </a:solidFill>
                <a:latin typeface="Kaiti SC" charset="-122"/>
                <a:ea typeface="Kaiti SC" charset="-122"/>
                <a:cs typeface="Kaiti SC" charset="-122"/>
              </a:rPr>
              <a:t>智慧</a:t>
            </a:r>
            <a:endParaRPr lang="en-US" altLang="zh-CN" sz="3200" b="1" dirty="0">
              <a:solidFill>
                <a:schemeClr val="bg1"/>
              </a:solidFill>
              <a:effectLst>
                <a:outerShdw blurRad="38100" dist="38100" dir="2700000" algn="tl">
                  <a:srgbClr val="000000">
                    <a:alpha val="43137"/>
                  </a:srgbClr>
                </a:outerShdw>
              </a:effectLst>
              <a:latin typeface="Kaiti SC" charset="-122"/>
              <a:ea typeface="Kaiti SC" charset="-122"/>
              <a:cs typeface="Kaiti SC" charset="-122"/>
            </a:endParaRPr>
          </a:p>
        </p:txBody>
      </p:sp>
      <p:sp>
        <p:nvSpPr>
          <p:cNvPr id="12" name="Text Box 2"/>
          <p:cNvSpPr txBox="1">
            <a:spLocks noChangeArrowheads="1"/>
          </p:cNvSpPr>
          <p:nvPr/>
        </p:nvSpPr>
        <p:spPr bwMode="auto">
          <a:xfrm>
            <a:off x="6919913" y="3357563"/>
            <a:ext cx="1005403" cy="584775"/>
          </a:xfrm>
          <a:prstGeom prst="rect">
            <a:avLst/>
          </a:prstGeom>
          <a:noFill/>
          <a:ln w="12700">
            <a:no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zh-TW" altLang="en-US" sz="3200" b="1" dirty="0">
                <a:solidFill>
                  <a:schemeClr val="bg1"/>
                </a:solidFill>
                <a:latin typeface="Kaiti SC" charset="-122"/>
                <a:ea typeface="Kaiti SC" charset="-122"/>
                <a:cs typeface="Kaiti SC" charset="-122"/>
              </a:rPr>
              <a:t>预言</a:t>
            </a:r>
            <a:endParaRPr lang="en-US" altLang="zh-CN" sz="3200" b="1" dirty="0">
              <a:solidFill>
                <a:schemeClr val="bg1"/>
              </a:solidFill>
              <a:effectLst>
                <a:outerShdw blurRad="38100" dist="38100" dir="2700000" algn="tl">
                  <a:srgbClr val="000000">
                    <a:alpha val="43137"/>
                  </a:srgbClr>
                </a:outerShdw>
              </a:effectLst>
              <a:latin typeface="Kaiti SC" charset="-122"/>
              <a:ea typeface="Kaiti SC" charset="-122"/>
              <a:cs typeface="Kaiti SC" charset="-122"/>
            </a:endParaRPr>
          </a:p>
        </p:txBody>
      </p:sp>
      <p:sp>
        <p:nvSpPr>
          <p:cNvPr id="13" name="Text Box 2"/>
          <p:cNvSpPr txBox="1">
            <a:spLocks noChangeArrowheads="1"/>
          </p:cNvSpPr>
          <p:nvPr/>
        </p:nvSpPr>
        <p:spPr bwMode="auto">
          <a:xfrm>
            <a:off x="1588" y="4581525"/>
            <a:ext cx="898004" cy="523220"/>
          </a:xfrm>
          <a:prstGeom prst="rect">
            <a:avLst/>
          </a:prstGeom>
          <a:solidFill>
            <a:srgbClr val="FFFF00"/>
          </a:solidFill>
          <a:ln w="12700">
            <a:solidFill>
              <a:schemeClr val="tx1"/>
            </a:solid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en-US" sz="2800" dirty="0">
                <a:latin typeface="Kaiti SC" charset="-122"/>
                <a:ea typeface="Kaiti SC" charset="-122"/>
                <a:cs typeface="Kaiti SC" charset="-122"/>
              </a:rPr>
              <a:t>新</a:t>
            </a:r>
            <a:r>
              <a:rPr lang="zh-CN" altLang="en-US" sz="2800" b="1" dirty="0">
                <a:latin typeface="Kaiti SC" charset="-122"/>
                <a:ea typeface="Kaiti SC" charset="-122"/>
                <a:cs typeface="Kaiti SC" charset="-122"/>
              </a:rPr>
              <a:t>约</a:t>
            </a:r>
            <a:endParaRPr lang="en-US" altLang="zh-CN" sz="2800" b="1" dirty="0">
              <a:latin typeface="Kaiti SC" charset="-122"/>
              <a:ea typeface="Kaiti SC" charset="-122"/>
              <a:cs typeface="Kaiti SC" charset="-122"/>
            </a:endParaRPr>
          </a:p>
        </p:txBody>
      </p:sp>
      <p:sp>
        <p:nvSpPr>
          <p:cNvPr id="14" name="Text Box 2"/>
          <p:cNvSpPr txBox="1">
            <a:spLocks noChangeArrowheads="1"/>
          </p:cNvSpPr>
          <p:nvPr/>
        </p:nvSpPr>
        <p:spPr bwMode="auto">
          <a:xfrm>
            <a:off x="1271726" y="4519970"/>
            <a:ext cx="1415772" cy="584775"/>
          </a:xfrm>
          <a:prstGeom prst="rect">
            <a:avLst/>
          </a:prstGeom>
          <a:noFill/>
          <a:ln w="12700">
            <a:no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3200" b="1" dirty="0">
                <a:solidFill>
                  <a:schemeClr val="bg1"/>
                </a:solidFill>
                <a:latin typeface="Kaiti SC" charset="-122"/>
                <a:ea typeface="Kaiti SC" charset="-122"/>
                <a:cs typeface="Kaiti SC" charset="-122"/>
              </a:rPr>
              <a:t>四福音</a:t>
            </a:r>
            <a:endParaRPr lang="en-US" altLang="zh-CN" sz="3200" b="1" dirty="0">
              <a:solidFill>
                <a:schemeClr val="bg1"/>
              </a:solidFill>
              <a:latin typeface="Kaiti SC" charset="-122"/>
              <a:ea typeface="Kaiti SC" charset="-122"/>
              <a:cs typeface="Kaiti SC" charset="-122"/>
            </a:endParaRPr>
          </a:p>
        </p:txBody>
      </p:sp>
      <p:sp>
        <p:nvSpPr>
          <p:cNvPr id="15" name="Text Box 2"/>
          <p:cNvSpPr txBox="1">
            <a:spLocks noChangeArrowheads="1"/>
          </p:cNvSpPr>
          <p:nvPr/>
        </p:nvSpPr>
        <p:spPr bwMode="auto">
          <a:xfrm>
            <a:off x="3059832" y="4581128"/>
            <a:ext cx="1826141" cy="584776"/>
          </a:xfrm>
          <a:prstGeom prst="rect">
            <a:avLst/>
          </a:prstGeom>
          <a:noFill/>
          <a:ln w="12700">
            <a:no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zh-CN" altLang="en-US" sz="3200" b="1" dirty="0">
                <a:solidFill>
                  <a:srgbClr val="FFFFFF"/>
                </a:solidFill>
                <a:effectLst>
                  <a:outerShdw blurRad="38100" dist="38100" dir="2700000" algn="tl">
                    <a:srgbClr val="000000">
                      <a:alpha val="43137"/>
                    </a:srgbClr>
                  </a:outerShdw>
                </a:effectLst>
                <a:latin typeface="Kaiti SC Regular"/>
                <a:ea typeface="Kaiti SC" charset="-122"/>
                <a:cs typeface="Kaiti SC Regular"/>
              </a:rPr>
              <a:t>使徒行转</a:t>
            </a:r>
            <a:endParaRPr lang="en-US" sz="3200" b="1" dirty="0">
              <a:solidFill>
                <a:srgbClr val="FFFFFF"/>
              </a:solidFill>
              <a:effectLst>
                <a:outerShdw blurRad="38100" dist="38100" dir="2700000" algn="tl">
                  <a:srgbClr val="000000">
                    <a:alpha val="43137"/>
                  </a:srgbClr>
                </a:outerShdw>
              </a:effectLst>
              <a:latin typeface="Kaiti SC Regular"/>
              <a:ea typeface="Kaiti SC" charset="-122"/>
              <a:cs typeface="Kaiti SC Regular"/>
            </a:endParaRPr>
          </a:p>
        </p:txBody>
      </p:sp>
      <p:sp>
        <p:nvSpPr>
          <p:cNvPr id="16" name="Text Box 2"/>
          <p:cNvSpPr txBox="1">
            <a:spLocks noChangeArrowheads="1"/>
          </p:cNvSpPr>
          <p:nvPr/>
        </p:nvSpPr>
        <p:spPr bwMode="auto">
          <a:xfrm>
            <a:off x="5220072" y="4581128"/>
            <a:ext cx="1005403" cy="584776"/>
          </a:xfrm>
          <a:prstGeom prst="rect">
            <a:avLst/>
          </a:prstGeom>
          <a:noFill/>
          <a:ln w="12700">
            <a:no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zh-TW" altLang="en-US" sz="3200" b="1" dirty="0">
                <a:solidFill>
                  <a:schemeClr val="bg1"/>
                </a:solidFill>
                <a:latin typeface="Kaiti SC" charset="-122"/>
                <a:ea typeface="Kaiti SC" charset="-122"/>
                <a:cs typeface="Kaiti SC" charset="-122"/>
              </a:rPr>
              <a:t>书</a:t>
            </a:r>
            <a:r>
              <a:rPr lang="zh-CN" altLang="en-US" sz="3200" b="1" dirty="0">
                <a:solidFill>
                  <a:schemeClr val="bg1"/>
                </a:solidFill>
                <a:latin typeface="Kaiti SC" charset="-122"/>
                <a:ea typeface="Kaiti SC" charset="-122"/>
                <a:cs typeface="Kaiti SC" charset="-122"/>
              </a:rPr>
              <a:t>信</a:t>
            </a:r>
            <a:endParaRPr lang="en-US" sz="3200" b="1" dirty="0">
              <a:solidFill>
                <a:schemeClr val="bg1"/>
              </a:solidFill>
              <a:latin typeface="Kaiti SC" charset="-122"/>
              <a:ea typeface="Kaiti SC" charset="-122"/>
              <a:cs typeface="Kaiti SC" charset="-122"/>
            </a:endParaRPr>
          </a:p>
        </p:txBody>
      </p:sp>
      <p:sp>
        <p:nvSpPr>
          <p:cNvPr id="17" name="Text Box 2"/>
          <p:cNvSpPr txBox="1">
            <a:spLocks noChangeArrowheads="1"/>
          </p:cNvSpPr>
          <p:nvPr/>
        </p:nvSpPr>
        <p:spPr bwMode="auto">
          <a:xfrm>
            <a:off x="6948264" y="4581128"/>
            <a:ext cx="1005403" cy="584776"/>
          </a:xfrm>
          <a:prstGeom prst="rect">
            <a:avLst/>
          </a:prstGeom>
          <a:noFill/>
          <a:ln w="12700">
            <a:no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TW" altLang="en-US" sz="3200" b="1" dirty="0">
                <a:solidFill>
                  <a:srgbClr val="FFFFFF"/>
                </a:solidFill>
                <a:latin typeface="Kaiti SC" charset="-122"/>
                <a:ea typeface="Kaiti SC" charset="-122"/>
                <a:cs typeface="Kaiti SC" charset="-122"/>
              </a:rPr>
              <a:t>启示</a:t>
            </a:r>
            <a:endParaRPr lang="en-US" sz="3200" b="1" dirty="0">
              <a:solidFill>
                <a:srgbClr val="FFFFFF"/>
              </a:solidFill>
              <a:latin typeface="Kaiti SC" charset="-122"/>
              <a:ea typeface="Kaiti SC" charset="-122"/>
              <a:cs typeface="Kaiti SC" charset="-122"/>
            </a:endParaRPr>
          </a:p>
        </p:txBody>
      </p:sp>
      <p:sp>
        <p:nvSpPr>
          <p:cNvPr id="18" name="Text Box 2"/>
          <p:cNvSpPr txBox="1">
            <a:spLocks noChangeArrowheads="1"/>
          </p:cNvSpPr>
          <p:nvPr/>
        </p:nvSpPr>
        <p:spPr bwMode="auto">
          <a:xfrm>
            <a:off x="0" y="6054725"/>
            <a:ext cx="9144000" cy="830263"/>
          </a:xfrm>
          <a:prstGeom prst="rect">
            <a:avLst/>
          </a:prstGeom>
          <a:noFill/>
          <a:ln w="12700">
            <a:no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sz="1600" b="1" dirty="0">
                <a:solidFill>
                  <a:srgbClr val="FFFFFF"/>
                </a:solidFill>
                <a:effectLst>
                  <a:outerShdw blurRad="38100" dist="38100" dir="2700000" algn="tl">
                    <a:srgbClr val="000000">
                      <a:alpha val="43137"/>
                    </a:srgbClr>
                  </a:outerShdw>
                </a:effectLst>
                <a:latin typeface="Arial" charset="0"/>
                <a:cs typeface="Arial" charset="0"/>
              </a:rPr>
              <a:t>Erich Zenger, </a:t>
            </a:r>
            <a:r>
              <a:rPr lang="en-US" sz="1600" b="1" i="1" dirty="0">
                <a:solidFill>
                  <a:srgbClr val="FFFFFF"/>
                </a:solidFill>
                <a:effectLst>
                  <a:outerShdw blurRad="38100" dist="38100" dir="2700000" algn="tl">
                    <a:srgbClr val="000000">
                      <a:alpha val="43137"/>
                    </a:srgbClr>
                  </a:outerShdw>
                </a:effectLst>
                <a:latin typeface="Arial" charset="0"/>
                <a:cs typeface="Arial" charset="0"/>
              </a:rPr>
              <a:t>Einleitung in das Alte Testament </a:t>
            </a:r>
            <a:r>
              <a:rPr lang="en-US" sz="1600" b="1" dirty="0">
                <a:solidFill>
                  <a:srgbClr val="FFFFFF"/>
                </a:solidFill>
                <a:effectLst>
                  <a:outerShdw blurRad="38100" dist="38100" dir="2700000" algn="tl">
                    <a:srgbClr val="000000">
                      <a:alpha val="43137"/>
                    </a:srgbClr>
                  </a:outerShdw>
                </a:effectLst>
                <a:latin typeface="Arial" charset="0"/>
                <a:cs typeface="Arial" charset="0"/>
              </a:rPr>
              <a:t>(Stuttgart: W. Kohlehammer, 1995), 34; cited in Gregory Goswell, </a:t>
            </a:r>
            <a:r>
              <a:rPr lang="ru-RU" sz="1600" b="1" dirty="0">
                <a:solidFill>
                  <a:srgbClr val="FFFFFF"/>
                </a:solidFill>
                <a:effectLst>
                  <a:outerShdw blurRad="38100" dist="38100" dir="2700000" algn="tl">
                    <a:srgbClr val="000000">
                      <a:alpha val="43137"/>
                    </a:srgbClr>
                  </a:outerShdw>
                </a:effectLst>
                <a:latin typeface="Arial" charset="0"/>
                <a:cs typeface="Arial" charset="0"/>
              </a:rPr>
              <a:t>"</a:t>
            </a:r>
            <a:r>
              <a:rPr lang="en-US" sz="1600" b="1" dirty="0">
                <a:solidFill>
                  <a:srgbClr val="FFFFFF"/>
                </a:solidFill>
                <a:effectLst>
                  <a:outerShdw blurRad="38100" dist="38100" dir="2700000" algn="tl">
                    <a:srgbClr val="000000">
                      <a:alpha val="43137"/>
                    </a:srgbClr>
                  </a:outerShdw>
                </a:effectLst>
                <a:latin typeface="Arial" charset="0"/>
                <a:cs typeface="Arial" charset="0"/>
              </a:rPr>
              <a:t>Two Testaments in Parallel: The Influence of the Old Testament on the Structuring of the New Testament Canon,</a:t>
            </a:r>
            <a:r>
              <a:rPr lang="ru-RU" sz="1600" b="1" dirty="0">
                <a:solidFill>
                  <a:srgbClr val="FFFFFF"/>
                </a:solidFill>
                <a:effectLst>
                  <a:outerShdw blurRad="38100" dist="38100" dir="2700000" algn="tl">
                    <a:srgbClr val="000000">
                      <a:alpha val="43137"/>
                    </a:srgbClr>
                  </a:outerShdw>
                </a:effectLst>
                <a:latin typeface="Arial" charset="0"/>
                <a:cs typeface="Arial" charset="0"/>
              </a:rPr>
              <a:t>"</a:t>
            </a:r>
            <a:r>
              <a:rPr lang="en-US" sz="1600" b="1" dirty="0">
                <a:solidFill>
                  <a:srgbClr val="FFFFFF"/>
                </a:solidFill>
                <a:effectLst>
                  <a:outerShdw blurRad="38100" dist="38100" dir="2700000" algn="tl">
                    <a:srgbClr val="000000">
                      <a:alpha val="43137"/>
                    </a:srgbClr>
                  </a:outerShdw>
                </a:effectLst>
                <a:latin typeface="Arial" charset="0"/>
                <a:cs typeface="Arial" charset="0"/>
              </a:rPr>
              <a:t> </a:t>
            </a:r>
            <a:r>
              <a:rPr lang="en-US" sz="1600" b="1" i="1" dirty="0">
                <a:solidFill>
                  <a:srgbClr val="FFFFFF"/>
                </a:solidFill>
                <a:effectLst>
                  <a:outerShdw blurRad="38100" dist="38100" dir="2700000" algn="tl">
                    <a:srgbClr val="000000">
                      <a:alpha val="43137"/>
                    </a:srgbClr>
                  </a:outerShdw>
                </a:effectLst>
                <a:latin typeface="Arial" charset="0"/>
                <a:cs typeface="Arial" charset="0"/>
              </a:rPr>
              <a:t>JETS</a:t>
            </a:r>
            <a:r>
              <a:rPr lang="en-US" sz="1600" b="1" dirty="0">
                <a:solidFill>
                  <a:srgbClr val="FFFFFF"/>
                </a:solidFill>
                <a:effectLst>
                  <a:outerShdw blurRad="38100" dist="38100" dir="2700000" algn="tl">
                    <a:srgbClr val="000000">
                      <a:alpha val="43137"/>
                    </a:srgbClr>
                  </a:outerShdw>
                </a:effectLst>
                <a:latin typeface="Arial" charset="0"/>
                <a:cs typeface="Arial" charset="0"/>
              </a:rPr>
              <a:t> 56 (2013): 461.</a:t>
            </a:r>
            <a:endParaRPr lang="en-US" sz="2000" b="1" dirty="0">
              <a:solidFill>
                <a:srgbClr val="FFFFFF"/>
              </a:solidFill>
              <a:effectLst>
                <a:outerShdw blurRad="38100" dist="38100" dir="2700000" algn="tl">
                  <a:srgbClr val="000000">
                    <a:alpha val="43137"/>
                  </a:srgbClr>
                </a:outerShdw>
              </a:effectLst>
              <a:latin typeface="Arial" charset="0"/>
              <a:cs typeface="Arial" charset="0"/>
            </a:endParaRPr>
          </a:p>
        </p:txBody>
      </p:sp>
    </p:spTree>
    <p:extLst>
      <p:ext uri="{BB962C8B-B14F-4D97-AF65-F5344CB8AC3E}">
        <p14:creationId xmlns:p14="http://schemas.microsoft.com/office/powerpoint/2010/main" val="59346602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ppt_x"/>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ppt_x"/>
                                          </p:val>
                                        </p:tav>
                                        <p:tav tm="100000">
                                          <p:val>
                                            <p:strVal val="#ppt_x"/>
                                          </p:val>
                                        </p:tav>
                                      </p:tavLst>
                                    </p:anim>
                                    <p:anim calcmode="lin" valueType="num">
                                      <p:cBhvr additive="base">
                                        <p:cTn id="3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additive="base">
                                        <p:cTn id="43" dur="500" fill="hold"/>
                                        <p:tgtEl>
                                          <p:spTgt spid="11"/>
                                        </p:tgtEl>
                                        <p:attrNameLst>
                                          <p:attrName>ppt_x</p:attrName>
                                        </p:attrNameLst>
                                      </p:cBhvr>
                                      <p:tavLst>
                                        <p:tav tm="0">
                                          <p:val>
                                            <p:strVal val="#ppt_x"/>
                                          </p:val>
                                        </p:tav>
                                        <p:tav tm="100000">
                                          <p:val>
                                            <p:strVal val="#ppt_x"/>
                                          </p:val>
                                        </p:tav>
                                      </p:tavLst>
                                    </p:anim>
                                    <p:anim calcmode="lin" valueType="num">
                                      <p:cBhvr additive="base">
                                        <p:cTn id="4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2"/>
                                        </p:tgtEl>
                                        <p:attrNameLst>
                                          <p:attrName>style.visibility</p:attrName>
                                        </p:attrNameLst>
                                      </p:cBhvr>
                                      <p:to>
                                        <p:strVal val="visible"/>
                                      </p:to>
                                    </p:set>
                                    <p:anim calcmode="lin" valueType="num">
                                      <p:cBhvr additive="base">
                                        <p:cTn id="49" dur="500" fill="hold"/>
                                        <p:tgtEl>
                                          <p:spTgt spid="12"/>
                                        </p:tgtEl>
                                        <p:attrNameLst>
                                          <p:attrName>ppt_x</p:attrName>
                                        </p:attrNameLst>
                                      </p:cBhvr>
                                      <p:tavLst>
                                        <p:tav tm="0">
                                          <p:val>
                                            <p:strVal val="#ppt_x"/>
                                          </p:val>
                                        </p:tav>
                                        <p:tav tm="100000">
                                          <p:val>
                                            <p:strVal val="#ppt_x"/>
                                          </p:val>
                                        </p:tav>
                                      </p:tavLst>
                                    </p:anim>
                                    <p:anim calcmode="lin" valueType="num">
                                      <p:cBhvr additive="base">
                                        <p:cTn id="5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3"/>
                                        </p:tgtEl>
                                        <p:attrNameLst>
                                          <p:attrName>style.visibility</p:attrName>
                                        </p:attrNameLst>
                                      </p:cBhvr>
                                      <p:to>
                                        <p:strVal val="visible"/>
                                      </p:to>
                                    </p:set>
                                    <p:anim calcmode="lin" valueType="num">
                                      <p:cBhvr additive="base">
                                        <p:cTn id="55" dur="500" fill="hold"/>
                                        <p:tgtEl>
                                          <p:spTgt spid="13"/>
                                        </p:tgtEl>
                                        <p:attrNameLst>
                                          <p:attrName>ppt_x</p:attrName>
                                        </p:attrNameLst>
                                      </p:cBhvr>
                                      <p:tavLst>
                                        <p:tav tm="0">
                                          <p:val>
                                            <p:strVal val="#ppt_x"/>
                                          </p:val>
                                        </p:tav>
                                        <p:tav tm="100000">
                                          <p:val>
                                            <p:strVal val="#ppt_x"/>
                                          </p:val>
                                        </p:tav>
                                      </p:tavLst>
                                    </p:anim>
                                    <p:anim calcmode="lin" valueType="num">
                                      <p:cBhvr additive="base">
                                        <p:cTn id="5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14"/>
                                        </p:tgtEl>
                                        <p:attrNameLst>
                                          <p:attrName>style.visibility</p:attrName>
                                        </p:attrNameLst>
                                      </p:cBhvr>
                                      <p:to>
                                        <p:strVal val="visible"/>
                                      </p:to>
                                    </p:set>
                                    <p:anim calcmode="lin" valueType="num">
                                      <p:cBhvr additive="base">
                                        <p:cTn id="61" dur="500" fill="hold"/>
                                        <p:tgtEl>
                                          <p:spTgt spid="14"/>
                                        </p:tgtEl>
                                        <p:attrNameLst>
                                          <p:attrName>ppt_x</p:attrName>
                                        </p:attrNameLst>
                                      </p:cBhvr>
                                      <p:tavLst>
                                        <p:tav tm="0">
                                          <p:val>
                                            <p:strVal val="#ppt_x"/>
                                          </p:val>
                                        </p:tav>
                                        <p:tav tm="100000">
                                          <p:val>
                                            <p:strVal val="#ppt_x"/>
                                          </p:val>
                                        </p:tav>
                                      </p:tavLst>
                                    </p:anim>
                                    <p:anim calcmode="lin" valueType="num">
                                      <p:cBhvr additive="base">
                                        <p:cTn id="6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15"/>
                                        </p:tgtEl>
                                        <p:attrNameLst>
                                          <p:attrName>style.visibility</p:attrName>
                                        </p:attrNameLst>
                                      </p:cBhvr>
                                      <p:to>
                                        <p:strVal val="visible"/>
                                      </p:to>
                                    </p:set>
                                    <p:anim calcmode="lin" valueType="num">
                                      <p:cBhvr additive="base">
                                        <p:cTn id="67" dur="500" fill="hold"/>
                                        <p:tgtEl>
                                          <p:spTgt spid="15"/>
                                        </p:tgtEl>
                                        <p:attrNameLst>
                                          <p:attrName>ppt_x</p:attrName>
                                        </p:attrNameLst>
                                      </p:cBhvr>
                                      <p:tavLst>
                                        <p:tav tm="0">
                                          <p:val>
                                            <p:strVal val="#ppt_x"/>
                                          </p:val>
                                        </p:tav>
                                        <p:tav tm="100000">
                                          <p:val>
                                            <p:strVal val="#ppt_x"/>
                                          </p:val>
                                        </p:tav>
                                      </p:tavLst>
                                    </p:anim>
                                    <p:anim calcmode="lin" valueType="num">
                                      <p:cBhvr additive="base">
                                        <p:cTn id="6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16"/>
                                        </p:tgtEl>
                                        <p:attrNameLst>
                                          <p:attrName>style.visibility</p:attrName>
                                        </p:attrNameLst>
                                      </p:cBhvr>
                                      <p:to>
                                        <p:strVal val="visible"/>
                                      </p:to>
                                    </p:set>
                                    <p:anim calcmode="lin" valueType="num">
                                      <p:cBhvr additive="base">
                                        <p:cTn id="73" dur="500" fill="hold"/>
                                        <p:tgtEl>
                                          <p:spTgt spid="16"/>
                                        </p:tgtEl>
                                        <p:attrNameLst>
                                          <p:attrName>ppt_x</p:attrName>
                                        </p:attrNameLst>
                                      </p:cBhvr>
                                      <p:tavLst>
                                        <p:tav tm="0">
                                          <p:val>
                                            <p:strVal val="#ppt_x"/>
                                          </p:val>
                                        </p:tav>
                                        <p:tav tm="100000">
                                          <p:val>
                                            <p:strVal val="#ppt_x"/>
                                          </p:val>
                                        </p:tav>
                                      </p:tavLst>
                                    </p:anim>
                                    <p:anim calcmode="lin" valueType="num">
                                      <p:cBhvr additive="base">
                                        <p:cTn id="7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17"/>
                                        </p:tgtEl>
                                        <p:attrNameLst>
                                          <p:attrName>style.visibility</p:attrName>
                                        </p:attrNameLst>
                                      </p:cBhvr>
                                      <p:to>
                                        <p:strVal val="visible"/>
                                      </p:to>
                                    </p:set>
                                    <p:anim calcmode="lin" valueType="num">
                                      <p:cBhvr additive="base">
                                        <p:cTn id="79" dur="500" fill="hold"/>
                                        <p:tgtEl>
                                          <p:spTgt spid="17"/>
                                        </p:tgtEl>
                                        <p:attrNameLst>
                                          <p:attrName>ppt_x</p:attrName>
                                        </p:attrNameLst>
                                      </p:cBhvr>
                                      <p:tavLst>
                                        <p:tav tm="0">
                                          <p:val>
                                            <p:strVal val="#ppt_x"/>
                                          </p:val>
                                        </p:tav>
                                        <p:tav tm="100000">
                                          <p:val>
                                            <p:strVal val="#ppt_x"/>
                                          </p:val>
                                        </p:tav>
                                      </p:tavLst>
                                    </p:anim>
                                    <p:anim calcmode="lin" valueType="num">
                                      <p:cBhvr additive="base">
                                        <p:cTn id="8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81" fill="hold" nodeType="clickPar">
                      <p:stCondLst>
                        <p:cond delay="indefinite"/>
                      </p:stCondLst>
                      <p:childTnLst>
                        <p:par>
                          <p:cTn id="82" fill="hold" nodeType="withGroup">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18"/>
                                        </p:tgtEl>
                                        <p:attrNameLst>
                                          <p:attrName>style.visibility</p:attrName>
                                        </p:attrNameLst>
                                      </p:cBhvr>
                                      <p:to>
                                        <p:strVal val="visible"/>
                                      </p:to>
                                    </p:set>
                                    <p:anim calcmode="lin" valueType="num">
                                      <p:cBhvr additive="base">
                                        <p:cTn id="85" dur="500" fill="hold"/>
                                        <p:tgtEl>
                                          <p:spTgt spid="18"/>
                                        </p:tgtEl>
                                        <p:attrNameLst>
                                          <p:attrName>ppt_x</p:attrName>
                                        </p:attrNameLst>
                                      </p:cBhvr>
                                      <p:tavLst>
                                        <p:tav tm="0">
                                          <p:val>
                                            <p:strVal val="#ppt_x"/>
                                          </p:val>
                                        </p:tav>
                                        <p:tav tm="100000">
                                          <p:val>
                                            <p:strVal val="#ppt_x"/>
                                          </p:val>
                                        </p:tav>
                                      </p:tavLst>
                                    </p:anim>
                                    <p:anim calcmode="lin" valueType="num">
                                      <p:cBhvr additive="base">
                                        <p:cTn id="8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P spid="5" grpId="0" animBg="1" autoUpdateAnimBg="0"/>
      <p:bldP spid="6" grpId="0" animBg="1" autoUpdateAnimBg="0"/>
      <p:bldP spid="7" grpId="0" animBg="1" autoUpdateAnimBg="0"/>
      <p:bldP spid="8" grpId="0" animBg="1" autoUpdateAnimBg="0"/>
      <p:bldP spid="9" grpId="0"/>
      <p:bldP spid="10" grpId="0"/>
      <p:bldP spid="11" grpId="0"/>
      <p:bldP spid="12" grpId="0"/>
      <p:bldP spid="13" grpId="0" animBg="1" autoUpdateAnimBg="0"/>
      <p:bldP spid="14" grpId="0"/>
      <p:bldP spid="15" grpId="0"/>
      <p:bldP spid="16" grpId="0"/>
      <p:bldP spid="17" grpId="0"/>
      <p:bldP spid="1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Text Box 1027"/>
          <p:cNvSpPr txBox="1">
            <a:spLocks noChangeArrowheads="1"/>
          </p:cNvSpPr>
          <p:nvPr/>
        </p:nvSpPr>
        <p:spPr bwMode="auto">
          <a:xfrm>
            <a:off x="8578850" y="152400"/>
            <a:ext cx="4699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a:solidFill>
                  <a:srgbClr val="FFFFFF"/>
                </a:solidFill>
                <a:latin typeface="Arial" charset="0"/>
                <a:cs typeface="Arial" charset="0"/>
              </a:rPr>
              <a:t>50</a:t>
            </a:r>
          </a:p>
        </p:txBody>
      </p:sp>
      <p:sp>
        <p:nvSpPr>
          <p:cNvPr id="169988" name="Text Box 1028"/>
          <p:cNvSpPr txBox="1">
            <a:spLocks noChangeArrowheads="1"/>
          </p:cNvSpPr>
          <p:nvPr/>
        </p:nvSpPr>
        <p:spPr bwMode="auto">
          <a:xfrm>
            <a:off x="5041900" y="1217613"/>
            <a:ext cx="1485900" cy="1200150"/>
          </a:xfrm>
          <a:prstGeom prst="rect">
            <a:avLst/>
          </a:prstGeom>
          <a:gradFill rotWithShape="0">
            <a:gsLst>
              <a:gs pos="0">
                <a:srgbClr val="FF0000"/>
              </a:gs>
              <a:gs pos="100000">
                <a:srgbClr val="760000"/>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dirty="0">
                <a:solidFill>
                  <a:srgbClr val="FFFFFF"/>
                </a:solidFill>
                <a:latin typeface="Kaiti SC" charset="-122"/>
                <a:ea typeface="Kaiti SC" charset="-122"/>
                <a:cs typeface="Kaiti SC" charset="-122"/>
              </a:rPr>
              <a:t>Q</a:t>
            </a:r>
            <a:br>
              <a:rPr lang="en-US" dirty="0">
                <a:solidFill>
                  <a:srgbClr val="FFFFFF"/>
                </a:solidFill>
                <a:latin typeface="Kaiti SC" charset="-122"/>
                <a:ea typeface="Kaiti SC" charset="-122"/>
                <a:cs typeface="Kaiti SC" charset="-122"/>
              </a:rPr>
            </a:br>
            <a:r>
              <a:rPr lang="zh-CN" altLang="en-US" dirty="0">
                <a:solidFill>
                  <a:srgbClr val="FFFFFF"/>
                </a:solidFill>
                <a:latin typeface="Kaiti SC" charset="-122"/>
                <a:ea typeface="Kaiti SC" charset="-122"/>
                <a:cs typeface="Kaiti SC" charset="-122"/>
              </a:rPr>
              <a:t>安提阿</a:t>
            </a:r>
            <a:r>
              <a:rPr lang="en-US" dirty="0">
                <a:solidFill>
                  <a:srgbClr val="FFFFFF"/>
                </a:solidFill>
                <a:latin typeface="Kaiti SC" charset="-122"/>
                <a:ea typeface="Kaiti SC" charset="-122"/>
                <a:cs typeface="Kaiti SC" charset="-122"/>
              </a:rPr>
              <a:t>AD 50</a:t>
            </a:r>
          </a:p>
        </p:txBody>
      </p:sp>
      <p:sp>
        <p:nvSpPr>
          <p:cNvPr id="169989" name="Text Box 1029"/>
          <p:cNvSpPr txBox="1">
            <a:spLocks noChangeArrowheads="1"/>
          </p:cNvSpPr>
          <p:nvPr/>
        </p:nvSpPr>
        <p:spPr bwMode="auto">
          <a:xfrm>
            <a:off x="2882900" y="1217613"/>
            <a:ext cx="1625600" cy="1200329"/>
          </a:xfrm>
          <a:prstGeom prst="rect">
            <a:avLst/>
          </a:prstGeom>
          <a:gradFill rotWithShape="0">
            <a:gsLst>
              <a:gs pos="0">
                <a:schemeClr val="bg2"/>
              </a:gs>
              <a:gs pos="100000">
                <a:schemeClr val="bg2">
                  <a:gamma/>
                  <a:shade val="46275"/>
                  <a:invGamma/>
                </a:schemeClr>
              </a:gs>
            </a:gsLst>
            <a:path path="shape">
              <a:fillToRect l="50000" t="50000" r="50000" b="50000"/>
            </a:path>
          </a:gradFill>
          <a:ln w="9525">
            <a:noFill/>
            <a:miter lim="800000"/>
            <a:headEnd/>
            <a:tailEnd/>
          </a:ln>
          <a:effectLst/>
        </p:spPr>
        <p:txBody>
          <a:bodyPr>
            <a:spAutoFit/>
          </a:bodyPr>
          <a:lstStyle/>
          <a:p>
            <a:pPr algn="ctr">
              <a:spcBef>
                <a:spcPct val="50000"/>
              </a:spcBef>
              <a:defRPr/>
            </a:pPr>
            <a:r>
              <a:rPr lang="zh-CN" altLang="en-US" dirty="0">
                <a:solidFill>
                  <a:srgbClr val="FFFFFF"/>
                </a:solidFill>
                <a:latin typeface="Kaiti SC" charset="-122"/>
                <a:ea typeface="Kaiti SC" charset="-122"/>
                <a:cs typeface="Kaiti SC" charset="-122"/>
              </a:rPr>
              <a:t>马 可</a:t>
            </a:r>
            <a:br>
              <a:rPr lang="en-US" dirty="0">
                <a:solidFill>
                  <a:srgbClr val="FFFFFF"/>
                </a:solidFill>
                <a:latin typeface="Kaiti SC" charset="-122"/>
                <a:ea typeface="Kaiti SC" charset="-122"/>
                <a:cs typeface="Kaiti SC" charset="-122"/>
              </a:rPr>
            </a:br>
            <a:r>
              <a:rPr lang="zh-CN" altLang="en-US" dirty="0">
                <a:solidFill>
                  <a:srgbClr val="FFFFFF"/>
                </a:solidFill>
                <a:latin typeface="Kaiti SC" charset="-122"/>
                <a:ea typeface="Kaiti SC" charset="-122"/>
                <a:cs typeface="Kaiti SC" charset="-122"/>
              </a:rPr>
              <a:t>罗马</a:t>
            </a:r>
            <a:br>
              <a:rPr lang="en-US" altLang="zh-CN" dirty="0">
                <a:solidFill>
                  <a:srgbClr val="FFFFFF"/>
                </a:solidFill>
                <a:latin typeface="Kaiti SC" charset="-122"/>
                <a:ea typeface="Kaiti SC" charset="-122"/>
                <a:cs typeface="Kaiti SC" charset="-122"/>
              </a:rPr>
            </a:br>
            <a:r>
              <a:rPr lang="en-US" dirty="0">
                <a:solidFill>
                  <a:srgbClr val="FFFFFF"/>
                </a:solidFill>
                <a:latin typeface="Kaiti SC" charset="-122"/>
                <a:ea typeface="Kaiti SC" charset="-122"/>
                <a:cs typeface="Kaiti SC" charset="-122"/>
              </a:rPr>
              <a:t>AD 65</a:t>
            </a:r>
          </a:p>
        </p:txBody>
      </p:sp>
      <p:sp>
        <p:nvSpPr>
          <p:cNvPr id="189444" name="Rectangle 1033"/>
          <p:cNvSpPr>
            <a:spLocks noGrp="1" noChangeArrowheads="1"/>
          </p:cNvSpPr>
          <p:nvPr>
            <p:ph type="title" idx="4294967295"/>
          </p:nvPr>
        </p:nvSpPr>
        <p:spPr>
          <a:xfrm>
            <a:off x="1828800" y="152400"/>
            <a:ext cx="5119464" cy="584775"/>
          </a:xfrm>
          <a:solidFill>
            <a:srgbClr val="0000FF"/>
          </a:solidFill>
        </p:spPr>
        <p:txBody>
          <a:bodyPr wrap="square" anchor="t" anchorCtr="0">
            <a:spAutoFit/>
          </a:bodyPr>
          <a:lstStyle/>
          <a:p>
            <a:pPr eaLnBrk="1" hangingPunct="1"/>
            <a:r>
              <a:rPr lang="en-US" sz="3200" b="1" dirty="0">
                <a:solidFill>
                  <a:schemeClr val="tx1"/>
                </a:solidFill>
                <a:latin typeface="Kaiti SC" charset="-122"/>
                <a:ea typeface="Kaiti SC" charset="-122"/>
                <a:cs typeface="Kaiti SC" charset="-122"/>
              </a:rPr>
              <a:t>四</a:t>
            </a:r>
            <a:r>
              <a:rPr lang="zh-CN" altLang="en-US" sz="3200" b="1" dirty="0">
                <a:solidFill>
                  <a:schemeClr val="tx1"/>
                </a:solidFill>
                <a:latin typeface="Kaiti SC" charset="-122"/>
                <a:ea typeface="Kaiti SC" charset="-122"/>
                <a:cs typeface="Kaiti SC" charset="-122"/>
              </a:rPr>
              <a:t>资料假说</a:t>
            </a:r>
            <a:endParaRPr lang="en-US" sz="3200" b="1" dirty="0">
              <a:solidFill>
                <a:schemeClr val="tx1"/>
              </a:solidFill>
              <a:latin typeface="Kaiti SC" charset="-122"/>
              <a:ea typeface="Kaiti SC" charset="-122"/>
              <a:cs typeface="Kaiti SC" charset="-122"/>
            </a:endParaRPr>
          </a:p>
        </p:txBody>
      </p:sp>
      <p:sp>
        <p:nvSpPr>
          <p:cNvPr id="169994" name="Line 1034"/>
          <p:cNvSpPr>
            <a:spLocks noChangeShapeType="1"/>
          </p:cNvSpPr>
          <p:nvPr/>
        </p:nvSpPr>
        <p:spPr bwMode="auto">
          <a:xfrm>
            <a:off x="3352800" y="2590800"/>
            <a:ext cx="0" cy="1295400"/>
          </a:xfrm>
          <a:prstGeom prst="line">
            <a:avLst/>
          </a:prstGeom>
          <a:noFill/>
          <a:ln w="38100">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169995" name="Line 1035"/>
          <p:cNvSpPr>
            <a:spLocks noChangeShapeType="1"/>
          </p:cNvSpPr>
          <p:nvPr/>
        </p:nvSpPr>
        <p:spPr bwMode="auto">
          <a:xfrm>
            <a:off x="6172200" y="2590800"/>
            <a:ext cx="0" cy="457200"/>
          </a:xfrm>
          <a:prstGeom prst="line">
            <a:avLst/>
          </a:prstGeom>
          <a:noFill/>
          <a:ln w="38100">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169996" name="Line 1036"/>
          <p:cNvSpPr>
            <a:spLocks noChangeShapeType="1"/>
          </p:cNvSpPr>
          <p:nvPr/>
        </p:nvSpPr>
        <p:spPr bwMode="auto">
          <a:xfrm>
            <a:off x="4038600" y="2590800"/>
            <a:ext cx="1295400" cy="1371600"/>
          </a:xfrm>
          <a:prstGeom prst="line">
            <a:avLst/>
          </a:prstGeom>
          <a:noFill/>
          <a:ln w="38100">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169997" name="Line 1037"/>
          <p:cNvSpPr>
            <a:spLocks noChangeShapeType="1"/>
          </p:cNvSpPr>
          <p:nvPr/>
        </p:nvSpPr>
        <p:spPr bwMode="auto">
          <a:xfrm flipH="1">
            <a:off x="3733800" y="2590800"/>
            <a:ext cx="1600200" cy="1371600"/>
          </a:xfrm>
          <a:prstGeom prst="line">
            <a:avLst/>
          </a:prstGeom>
          <a:noFill/>
          <a:ln w="38100">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169998" name="Text Box 1038"/>
          <p:cNvSpPr txBox="1">
            <a:spLocks noChangeArrowheads="1"/>
          </p:cNvSpPr>
          <p:nvPr/>
        </p:nvSpPr>
        <p:spPr bwMode="auto">
          <a:xfrm>
            <a:off x="579345" y="1217613"/>
            <a:ext cx="1866900" cy="1371600"/>
          </a:xfrm>
          <a:prstGeom prst="rect">
            <a:avLst/>
          </a:prstGeom>
          <a:gradFill rotWithShape="0">
            <a:gsLst>
              <a:gs pos="0">
                <a:srgbClr val="C60DC0"/>
              </a:gs>
              <a:gs pos="100000">
                <a:srgbClr val="C60DC0">
                  <a:gamma/>
                  <a:shade val="46275"/>
                  <a:invGamma/>
                </a:srgbClr>
              </a:gs>
            </a:gsLst>
            <a:path path="shape">
              <a:fillToRect l="50000" t="50000" r="50000" b="50000"/>
            </a:path>
          </a:gradFill>
          <a:ln w="9525">
            <a:noFill/>
            <a:miter lim="800000"/>
            <a:headEnd/>
            <a:tailEnd/>
          </a:ln>
          <a:effec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dirty="0">
                <a:solidFill>
                  <a:srgbClr val="FFFFFF"/>
                </a:solidFill>
                <a:effectLst>
                  <a:outerShdw blurRad="38100" dist="38100" dir="2700000" algn="tl">
                    <a:srgbClr val="000000"/>
                  </a:outerShdw>
                </a:effectLst>
                <a:latin typeface="Kaiti SC" charset="-122"/>
                <a:ea typeface="Kaiti SC" charset="-122"/>
                <a:cs typeface="Kaiti SC" charset="-122"/>
              </a:rPr>
              <a:t>M</a:t>
            </a:r>
            <a:br>
              <a:rPr lang="en-US" dirty="0">
                <a:solidFill>
                  <a:srgbClr val="FFFFFF"/>
                </a:solidFill>
                <a:effectLst>
                  <a:outerShdw blurRad="38100" dist="38100" dir="2700000" algn="tl">
                    <a:srgbClr val="000000"/>
                  </a:outerShdw>
                </a:effectLst>
                <a:latin typeface="Kaiti SC" charset="-122"/>
                <a:ea typeface="Kaiti SC" charset="-122"/>
                <a:cs typeface="Kaiti SC" charset="-122"/>
              </a:rPr>
            </a:br>
            <a:r>
              <a:rPr lang="zh-CN" altLang="zh-CN" dirty="0">
                <a:solidFill>
                  <a:srgbClr val="FFFFFF"/>
                </a:solidFill>
                <a:latin typeface="Kaiti SC" charset="-122"/>
                <a:ea typeface="Kaiti SC" charset="-122"/>
                <a:cs typeface="Kaiti SC" charset="-122"/>
              </a:rPr>
              <a:t>耶路撒冷</a:t>
            </a:r>
            <a:br>
              <a:rPr lang="en-US" dirty="0">
                <a:solidFill>
                  <a:srgbClr val="FFFFFF"/>
                </a:solidFill>
                <a:effectLst>
                  <a:outerShdw blurRad="38100" dist="38100" dir="2700000" algn="tl">
                    <a:srgbClr val="000000"/>
                  </a:outerShdw>
                </a:effectLst>
                <a:latin typeface="Kaiti SC" charset="-122"/>
                <a:ea typeface="Kaiti SC" charset="-122"/>
                <a:cs typeface="Kaiti SC" charset="-122"/>
              </a:rPr>
            </a:br>
            <a:r>
              <a:rPr lang="en-US" dirty="0">
                <a:solidFill>
                  <a:srgbClr val="FFFFFF"/>
                </a:solidFill>
                <a:effectLst>
                  <a:outerShdw blurRad="38100" dist="38100" dir="2700000" algn="tl">
                    <a:srgbClr val="000000"/>
                  </a:outerShdw>
                </a:effectLst>
                <a:latin typeface="Kaiti SC" charset="-122"/>
                <a:ea typeface="Kaiti SC" charset="-122"/>
                <a:cs typeface="Kaiti SC" charset="-122"/>
              </a:rPr>
              <a:t>AD 60-65</a:t>
            </a:r>
            <a:endParaRPr lang="en-US" dirty="0">
              <a:solidFill>
                <a:srgbClr val="FFFFFF"/>
              </a:solidFill>
              <a:latin typeface="Kaiti SC" charset="-122"/>
              <a:ea typeface="Kaiti SC" charset="-122"/>
              <a:cs typeface="Kaiti SC" charset="-122"/>
            </a:endParaRPr>
          </a:p>
        </p:txBody>
      </p:sp>
      <p:sp>
        <p:nvSpPr>
          <p:cNvPr id="169999" name="Text Box 1039"/>
          <p:cNvSpPr txBox="1">
            <a:spLocks noChangeArrowheads="1"/>
          </p:cNvSpPr>
          <p:nvPr/>
        </p:nvSpPr>
        <p:spPr bwMode="auto">
          <a:xfrm>
            <a:off x="6948264" y="1196752"/>
            <a:ext cx="1485900" cy="1250032"/>
          </a:xfrm>
          <a:prstGeom prst="rect">
            <a:avLst/>
          </a:prstGeom>
          <a:gradFill rotWithShape="0">
            <a:gsLst>
              <a:gs pos="0">
                <a:srgbClr val="149B41"/>
              </a:gs>
              <a:gs pos="100000">
                <a:srgbClr val="149B41">
                  <a:gamma/>
                  <a:shade val="46275"/>
                  <a:invGamma/>
                </a:srgbClr>
              </a:gs>
            </a:gsLst>
            <a:path path="shape">
              <a:fillToRect l="50000" t="50000" r="50000" b="50000"/>
            </a:path>
          </a:gradFill>
          <a:ln w="9525">
            <a:noFill/>
            <a:miter lim="800000"/>
            <a:headEnd/>
            <a:tailEnd/>
          </a:ln>
          <a:effec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dirty="0">
                <a:solidFill>
                  <a:srgbClr val="FFFFFF"/>
                </a:solidFill>
                <a:effectLst>
                  <a:outerShdw blurRad="38100" dist="38100" dir="2700000" algn="tl">
                    <a:srgbClr val="000000"/>
                  </a:outerShdw>
                </a:effectLst>
                <a:latin typeface="Kaiti SC" charset="-122"/>
                <a:ea typeface="Kaiti SC" charset="-122"/>
                <a:cs typeface="Kaiti SC" charset="-122"/>
              </a:rPr>
              <a:t>L</a:t>
            </a:r>
            <a:br>
              <a:rPr lang="en-US" b="1" dirty="0">
                <a:solidFill>
                  <a:srgbClr val="FFFFFF"/>
                </a:solidFill>
                <a:effectLst>
                  <a:outerShdw blurRad="38100" dist="38100" dir="2700000" algn="tl">
                    <a:srgbClr val="000000"/>
                  </a:outerShdw>
                </a:effectLst>
                <a:latin typeface="Kaiti SC" charset="-122"/>
                <a:ea typeface="Kaiti SC" charset="-122"/>
                <a:cs typeface="Kaiti SC" charset="-122"/>
              </a:rPr>
            </a:br>
            <a:r>
              <a:rPr lang="zh-CN" altLang="zh-CN" b="1" dirty="0">
                <a:solidFill>
                  <a:srgbClr val="FFFFFF"/>
                </a:solidFill>
                <a:latin typeface="Kaiti SC" charset="-122"/>
                <a:ea typeface="Kaiti SC" charset="-122"/>
                <a:cs typeface="Kaiti SC" charset="-122"/>
              </a:rPr>
              <a:t>该撒利亚</a:t>
            </a:r>
            <a:endParaRPr lang="en-SG" altLang="zh-CN" b="1" dirty="0">
              <a:solidFill>
                <a:srgbClr val="FFFFFF"/>
              </a:solidFill>
              <a:latin typeface="Kaiti SC" charset="-122"/>
              <a:ea typeface="Kaiti SC" charset="-122"/>
              <a:cs typeface="Kaiti SC" charset="-122"/>
            </a:endParaRPr>
          </a:p>
        </p:txBody>
      </p:sp>
      <p:sp>
        <p:nvSpPr>
          <p:cNvPr id="170000" name="Text Box 1040"/>
          <p:cNvSpPr txBox="1">
            <a:spLocks noChangeArrowheads="1"/>
          </p:cNvSpPr>
          <p:nvPr/>
        </p:nvSpPr>
        <p:spPr bwMode="auto">
          <a:xfrm>
            <a:off x="1828800" y="3986213"/>
            <a:ext cx="1866900" cy="1371600"/>
          </a:xfrm>
          <a:prstGeom prst="rect">
            <a:avLst/>
          </a:prstGeom>
          <a:gradFill rotWithShape="0">
            <a:gsLst>
              <a:gs pos="0">
                <a:srgbClr val="C60DC0"/>
              </a:gs>
              <a:gs pos="100000">
                <a:srgbClr val="C60DC0">
                  <a:gamma/>
                  <a:shade val="46275"/>
                  <a:invGamma/>
                </a:srgbClr>
              </a:gs>
            </a:gsLst>
            <a:path path="shape">
              <a:fillToRect l="50000" t="50000" r="50000" b="50000"/>
            </a:path>
          </a:gradFill>
          <a:ln w="9525">
            <a:noFill/>
            <a:miter lim="800000"/>
            <a:headEnd/>
            <a:tailEnd/>
          </a:ln>
          <a:effec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b="1" dirty="0">
                <a:effectLst>
                  <a:outerShdw blurRad="38100" dist="38100" dir="2700000" algn="tl" rotWithShape="0">
                    <a:srgbClr val="000000"/>
                  </a:outerShdw>
                </a:effectLst>
                <a:latin typeface="Kaiti SC" charset="-122"/>
                <a:ea typeface="Kaiti SC" charset="-122"/>
                <a:cs typeface="Kaiti SC" charset="-122"/>
              </a:rPr>
              <a:t>马</a:t>
            </a:r>
            <a:r>
              <a:rPr lang="zh-CN" altLang="en-US" b="1" dirty="0">
                <a:effectLst>
                  <a:outerShdw blurRad="38100" dist="38100" dir="2700000" algn="tl" rotWithShape="0">
                    <a:srgbClr val="000000"/>
                  </a:outerShdw>
                </a:effectLst>
                <a:latin typeface="Kaiti SC" charset="-122"/>
                <a:ea typeface="Kaiti SC" charset="-122"/>
                <a:cs typeface="Kaiti SC" charset="-122"/>
              </a:rPr>
              <a:t>太</a:t>
            </a:r>
            <a:br>
              <a:rPr lang="en-US" b="1" dirty="0">
                <a:solidFill>
                  <a:srgbClr val="FFFFFF"/>
                </a:solidFill>
                <a:effectLst>
                  <a:outerShdw blurRad="38100" dist="38100" dir="2700000" algn="tl">
                    <a:srgbClr val="000000"/>
                  </a:outerShdw>
                </a:effectLst>
                <a:latin typeface="Kaiti SC" charset="-122"/>
                <a:ea typeface="Kaiti SC" charset="-122"/>
                <a:cs typeface="Kaiti SC" charset="-122"/>
              </a:rPr>
            </a:br>
            <a:r>
              <a:rPr lang="zh-CN" altLang="en-US" dirty="0">
                <a:solidFill>
                  <a:srgbClr val="FFFFFF"/>
                </a:solidFill>
                <a:latin typeface="Kaiti SC" charset="-122"/>
                <a:ea typeface="Kaiti SC" charset="-122"/>
                <a:cs typeface="Kaiti SC" charset="-122"/>
              </a:rPr>
              <a:t>安提阿</a:t>
            </a:r>
            <a:br>
              <a:rPr lang="en-US" dirty="0">
                <a:solidFill>
                  <a:srgbClr val="FFFFFF"/>
                </a:solidFill>
                <a:effectLst>
                  <a:outerShdw blurRad="38100" dist="38100" dir="2700000" algn="tl">
                    <a:srgbClr val="000000"/>
                  </a:outerShdw>
                </a:effectLst>
                <a:latin typeface="Kaiti SC" charset="-122"/>
                <a:ea typeface="Kaiti SC" charset="-122"/>
                <a:cs typeface="Kaiti SC" charset="-122"/>
              </a:rPr>
            </a:br>
            <a:r>
              <a:rPr lang="en-US" dirty="0">
                <a:solidFill>
                  <a:srgbClr val="FFFFFF"/>
                </a:solidFill>
                <a:effectLst>
                  <a:outerShdw blurRad="38100" dist="38100" dir="2700000" algn="tl">
                    <a:srgbClr val="000000"/>
                  </a:outerShdw>
                </a:effectLst>
                <a:latin typeface="Kaiti SC" charset="-122"/>
                <a:ea typeface="Kaiti SC" charset="-122"/>
                <a:cs typeface="Kaiti SC" charset="-122"/>
              </a:rPr>
              <a:t>AD 85</a:t>
            </a:r>
            <a:endParaRPr lang="en-US" dirty="0">
              <a:solidFill>
                <a:srgbClr val="FFFFFF"/>
              </a:solidFill>
              <a:latin typeface="Kaiti SC" charset="-122"/>
              <a:ea typeface="Kaiti SC" charset="-122"/>
              <a:cs typeface="Kaiti SC" charset="-122"/>
            </a:endParaRPr>
          </a:p>
        </p:txBody>
      </p:sp>
      <p:sp>
        <p:nvSpPr>
          <p:cNvPr id="170001" name="Text Box 1041"/>
          <p:cNvSpPr txBox="1">
            <a:spLocks noChangeArrowheads="1"/>
          </p:cNvSpPr>
          <p:nvPr/>
        </p:nvSpPr>
        <p:spPr bwMode="auto">
          <a:xfrm>
            <a:off x="5334000" y="3986213"/>
            <a:ext cx="2895600" cy="1373187"/>
          </a:xfrm>
          <a:prstGeom prst="rect">
            <a:avLst/>
          </a:prstGeom>
          <a:gradFill rotWithShape="0">
            <a:gsLst>
              <a:gs pos="0">
                <a:srgbClr val="149B41"/>
              </a:gs>
              <a:gs pos="100000">
                <a:srgbClr val="149B41">
                  <a:gamma/>
                  <a:shade val="46275"/>
                  <a:invGamma/>
                </a:srgbClr>
              </a:gs>
            </a:gsLst>
            <a:path path="shape">
              <a:fillToRect l="50000" t="50000" r="50000" b="50000"/>
            </a:path>
          </a:gradFill>
          <a:ln w="9525">
            <a:noFill/>
            <a:miter lim="800000"/>
            <a:headEnd/>
            <a:tailEnd/>
          </a:ln>
          <a:effec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zh-CN" altLang="en-US" dirty="0">
                <a:solidFill>
                  <a:srgbClr val="FFFFFF"/>
                </a:solidFill>
                <a:latin typeface="Kaiti SC" charset="-122"/>
                <a:ea typeface="Kaiti SC" charset="-122"/>
                <a:cs typeface="Kaiti SC" charset="-122"/>
              </a:rPr>
              <a:t>路 加</a:t>
            </a:r>
            <a:br>
              <a:rPr lang="en-US" dirty="0">
                <a:solidFill>
                  <a:srgbClr val="FFFFFF"/>
                </a:solidFill>
                <a:effectLst>
                  <a:outerShdw blurRad="38100" dist="38100" dir="2700000" algn="tl">
                    <a:srgbClr val="000000"/>
                  </a:outerShdw>
                </a:effectLst>
                <a:latin typeface="Kaiti SC" charset="-122"/>
                <a:ea typeface="Kaiti SC" charset="-122"/>
                <a:cs typeface="Kaiti SC" charset="-122"/>
              </a:rPr>
            </a:br>
            <a:r>
              <a:rPr lang="zh-CN" altLang="zh-CN" dirty="0">
                <a:solidFill>
                  <a:srgbClr val="FFFFFF"/>
                </a:solidFill>
                <a:latin typeface="Kaiti SC" charset="-122"/>
                <a:ea typeface="Kaiti SC" charset="-122"/>
                <a:cs typeface="Kaiti SC" charset="-122"/>
              </a:rPr>
              <a:t>该撒利亚</a:t>
            </a:r>
            <a:r>
              <a:rPr lang="en-US" dirty="0">
                <a:solidFill>
                  <a:srgbClr val="FFFFFF"/>
                </a:solidFill>
                <a:effectLst>
                  <a:outerShdw blurRad="38100" dist="38100" dir="2700000" algn="tl">
                    <a:srgbClr val="000000"/>
                  </a:outerShdw>
                </a:effectLst>
                <a:latin typeface="Kaiti SC" charset="-122"/>
                <a:ea typeface="Kaiti SC" charset="-122"/>
                <a:cs typeface="Kaiti SC" charset="-122"/>
              </a:rPr>
              <a:t>,</a:t>
            </a:r>
            <a:r>
              <a:rPr lang="zh-TW" altLang="en-US" dirty="0">
                <a:latin typeface="Kaiti SC" charset="-122"/>
                <a:ea typeface="Kaiti SC" charset="-122"/>
                <a:cs typeface="Kaiti SC" charset="-122"/>
              </a:rPr>
              <a:t>科林</a:t>
            </a:r>
            <a:r>
              <a:rPr lang="zh-TW" altLang="en-US" dirty="0">
                <a:effectLst>
                  <a:outerShdw blurRad="38100" dist="38100" dir="2700000" algn="tl" rotWithShape="0">
                    <a:srgbClr val="000000"/>
                  </a:outerShdw>
                </a:effectLst>
                <a:latin typeface="Kaiti SC" charset="-122"/>
                <a:ea typeface="Kaiti SC" charset="-122"/>
                <a:cs typeface="Kaiti SC" charset="-122"/>
              </a:rPr>
              <a:t>多</a:t>
            </a:r>
            <a:r>
              <a:rPr lang="zh-TW" altLang="en-US" dirty="0">
                <a:latin typeface="Kaiti SC" charset="-122"/>
                <a:ea typeface="Kaiti SC" charset="-122"/>
                <a:cs typeface="Kaiti SC" charset="-122"/>
              </a:rPr>
              <a:t> </a:t>
            </a:r>
            <a:br>
              <a:rPr lang="en-US" dirty="0">
                <a:solidFill>
                  <a:srgbClr val="FFFFFF"/>
                </a:solidFill>
                <a:effectLst>
                  <a:outerShdw blurRad="38100" dist="38100" dir="2700000" algn="tl">
                    <a:srgbClr val="000000"/>
                  </a:outerShdw>
                </a:effectLst>
                <a:latin typeface="Kaiti SC" charset="-122"/>
                <a:ea typeface="Kaiti SC" charset="-122"/>
                <a:cs typeface="Kaiti SC" charset="-122"/>
              </a:rPr>
            </a:br>
            <a:r>
              <a:rPr lang="en-US" dirty="0">
                <a:solidFill>
                  <a:srgbClr val="FFFFFF"/>
                </a:solidFill>
                <a:effectLst>
                  <a:outerShdw blurRad="38100" dist="38100" dir="2700000" algn="tl">
                    <a:srgbClr val="000000"/>
                  </a:outerShdw>
                </a:effectLst>
                <a:latin typeface="Kaiti SC" charset="-122"/>
                <a:ea typeface="Kaiti SC" charset="-122"/>
                <a:cs typeface="Kaiti SC" charset="-122"/>
              </a:rPr>
              <a:t>AD 60, AD 80</a:t>
            </a:r>
          </a:p>
        </p:txBody>
      </p:sp>
      <p:sp>
        <p:nvSpPr>
          <p:cNvPr id="170002" name="Text Box 1042"/>
          <p:cNvSpPr txBox="1">
            <a:spLocks noChangeArrowheads="1"/>
          </p:cNvSpPr>
          <p:nvPr/>
        </p:nvSpPr>
        <p:spPr bwMode="auto">
          <a:xfrm>
            <a:off x="5791200" y="3021013"/>
            <a:ext cx="2133600" cy="533400"/>
          </a:xfrm>
          <a:prstGeom prst="rect">
            <a:avLst/>
          </a:prstGeom>
          <a:gradFill rotWithShape="0">
            <a:gsLst>
              <a:gs pos="0">
                <a:srgbClr val="149B41"/>
              </a:gs>
              <a:gs pos="100000">
                <a:srgbClr val="149B41">
                  <a:gamma/>
                  <a:shade val="46275"/>
                  <a:invGamma/>
                </a:srgbClr>
              </a:gs>
            </a:gsLst>
            <a:path path="shape">
              <a:fillToRect l="50000" t="50000" r="50000" b="50000"/>
            </a:path>
          </a:gradFill>
          <a:ln w="9525">
            <a:noFill/>
            <a:miter lim="800000"/>
            <a:headEnd/>
            <a:tailEnd/>
          </a:ln>
          <a:effec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dirty="0">
                <a:effectLst>
                  <a:outerShdw blurRad="38100" dist="38100" dir="2700000" algn="tl" rotWithShape="0">
                    <a:srgbClr val="000000"/>
                  </a:outerShdw>
                </a:effectLst>
                <a:latin typeface="Kaiti SC" charset="-122"/>
                <a:ea typeface="Kaiti SC" charset="-122"/>
                <a:cs typeface="Kaiti SC" charset="-122"/>
              </a:rPr>
              <a:t>路加雏形</a:t>
            </a:r>
            <a:endParaRPr lang="zh-CN" altLang="en-US" dirty="0">
              <a:effectLst/>
              <a:latin typeface="Kaiti SC" charset="-122"/>
              <a:ea typeface="Kaiti SC" charset="-122"/>
              <a:cs typeface="Kaiti SC" charset="-122"/>
            </a:endParaRPr>
          </a:p>
        </p:txBody>
      </p:sp>
      <p:sp>
        <p:nvSpPr>
          <p:cNvPr id="170003" name="Text Box 1043"/>
          <p:cNvSpPr txBox="1">
            <a:spLocks noChangeArrowheads="1"/>
          </p:cNvSpPr>
          <p:nvPr/>
        </p:nvSpPr>
        <p:spPr bwMode="auto">
          <a:xfrm>
            <a:off x="6781800" y="5791200"/>
            <a:ext cx="1905000" cy="838200"/>
          </a:xfrm>
          <a:prstGeom prst="rect">
            <a:avLst/>
          </a:prstGeom>
          <a:gradFill rotWithShape="0">
            <a:gsLst>
              <a:gs pos="0">
                <a:srgbClr val="149B41"/>
              </a:gs>
              <a:gs pos="100000">
                <a:srgbClr val="149B41">
                  <a:gamma/>
                  <a:shade val="46275"/>
                  <a:invGamma/>
                </a:srgbClr>
              </a:gs>
            </a:gsLst>
            <a:path path="shape">
              <a:fillToRect l="50000" t="50000" r="50000" b="50000"/>
            </a:path>
          </a:gradFill>
          <a:ln w="9525">
            <a:noFill/>
            <a:miter lim="800000"/>
            <a:headEnd/>
            <a:tailEnd/>
          </a:ln>
          <a:effec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zh-CN" altLang="en-US" dirty="0">
                <a:solidFill>
                  <a:srgbClr val="FFFFFF"/>
                </a:solidFill>
                <a:effectLst>
                  <a:outerShdw blurRad="38100" dist="38100" dir="2700000" algn="tl">
                    <a:srgbClr val="000000"/>
                  </a:outerShdw>
                </a:effectLst>
                <a:latin typeface="Kaiti SC" charset="-122"/>
                <a:ea typeface="Kaiti SC" charset="-122"/>
                <a:cs typeface="Kaiti SC" charset="-122"/>
              </a:rPr>
              <a:t>来源来之</a:t>
            </a:r>
            <a:br>
              <a:rPr lang="en-US" dirty="0">
                <a:solidFill>
                  <a:srgbClr val="FFFFFF"/>
                </a:solidFill>
                <a:effectLst>
                  <a:outerShdw blurRad="38100" dist="38100" dir="2700000" algn="tl">
                    <a:srgbClr val="000000"/>
                  </a:outerShdw>
                </a:effectLst>
                <a:latin typeface="Kaiti SC" charset="-122"/>
                <a:ea typeface="Kaiti SC" charset="-122"/>
                <a:cs typeface="Kaiti SC" charset="-122"/>
              </a:rPr>
            </a:br>
            <a:r>
              <a:rPr lang="zh-CN" altLang="en-US" dirty="0">
                <a:solidFill>
                  <a:srgbClr val="FFFFFF"/>
                </a:solidFill>
                <a:latin typeface="Kaiti SC" charset="-122"/>
                <a:ea typeface="Kaiti SC" charset="-122"/>
                <a:cs typeface="Kaiti SC" charset="-122"/>
              </a:rPr>
              <a:t>路 加</a:t>
            </a:r>
            <a:r>
              <a:rPr lang="en-US" dirty="0">
                <a:solidFill>
                  <a:srgbClr val="FFFFFF"/>
                </a:solidFill>
                <a:effectLst>
                  <a:outerShdw blurRad="38100" dist="38100" dir="2700000" algn="tl">
                    <a:srgbClr val="000000"/>
                  </a:outerShdw>
                </a:effectLst>
                <a:latin typeface="Kaiti SC" charset="-122"/>
                <a:ea typeface="Kaiti SC" charset="-122"/>
                <a:cs typeface="Kaiti SC" charset="-122"/>
              </a:rPr>
              <a:t>1-2</a:t>
            </a:r>
          </a:p>
        </p:txBody>
      </p:sp>
      <p:sp>
        <p:nvSpPr>
          <p:cNvPr id="170005" name="Text Box 1045"/>
          <p:cNvSpPr txBox="1">
            <a:spLocks noChangeArrowheads="1"/>
          </p:cNvSpPr>
          <p:nvPr/>
        </p:nvSpPr>
        <p:spPr bwMode="auto">
          <a:xfrm>
            <a:off x="762000" y="5791200"/>
            <a:ext cx="1866900" cy="914400"/>
          </a:xfrm>
          <a:prstGeom prst="rect">
            <a:avLst/>
          </a:prstGeom>
          <a:gradFill rotWithShape="0">
            <a:gsLst>
              <a:gs pos="0">
                <a:srgbClr val="C60DC0"/>
              </a:gs>
              <a:gs pos="100000">
                <a:srgbClr val="C60DC0">
                  <a:gamma/>
                  <a:shade val="46275"/>
                  <a:invGamma/>
                </a:srgbClr>
              </a:gs>
            </a:gsLst>
            <a:path path="shape">
              <a:fillToRect l="50000" t="50000" r="50000" b="50000"/>
            </a:path>
          </a:gradFill>
          <a:ln w="9525">
            <a:noFill/>
            <a:miter lim="800000"/>
            <a:headEnd/>
            <a:tailEnd/>
          </a:ln>
          <a:effec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dirty="0">
                <a:latin typeface="Kaiti SC" charset="-122"/>
                <a:ea typeface="Kaiti SC" charset="-122"/>
                <a:cs typeface="Kaiti SC" charset="-122"/>
              </a:rPr>
              <a:t>安</a:t>
            </a:r>
            <a:r>
              <a:rPr lang="zh-CN" altLang="en-US" dirty="0">
                <a:latin typeface="Kaiti SC" charset="-122"/>
                <a:ea typeface="Kaiti SC" charset="-122"/>
                <a:cs typeface="Kaiti SC" charset="-122"/>
              </a:rPr>
              <a:t>提阿</a:t>
            </a:r>
            <a:br>
              <a:rPr lang="en-US" dirty="0">
                <a:effectLst>
                  <a:outerShdw blurRad="38100" dist="38100" dir="2700000" algn="tl" rotWithShape="0">
                    <a:srgbClr val="000000"/>
                  </a:outerShdw>
                </a:effectLst>
                <a:latin typeface="Kaiti SC" charset="-122"/>
                <a:ea typeface="Kaiti SC" charset="-122"/>
                <a:cs typeface="Kaiti SC" charset="-122"/>
              </a:rPr>
            </a:br>
            <a:r>
              <a:rPr lang="zh-TW" altLang="en-US" dirty="0">
                <a:latin typeface="Kaiti SC" charset="-122"/>
                <a:ea typeface="Kaiti SC" charset="-122"/>
                <a:cs typeface="Kaiti SC" charset="-122"/>
              </a:rPr>
              <a:t>传统</a:t>
            </a:r>
            <a:endParaRPr lang="en-US" dirty="0">
              <a:solidFill>
                <a:srgbClr val="FFFFFF"/>
              </a:solidFill>
              <a:latin typeface="Kaiti SC" charset="-122"/>
              <a:ea typeface="Kaiti SC" charset="-122"/>
              <a:cs typeface="Kaiti SC" charset="-122"/>
            </a:endParaRPr>
          </a:p>
        </p:txBody>
      </p:sp>
      <p:sp>
        <p:nvSpPr>
          <p:cNvPr id="170006" name="Line 1046"/>
          <p:cNvSpPr>
            <a:spLocks noChangeShapeType="1"/>
          </p:cNvSpPr>
          <p:nvPr/>
        </p:nvSpPr>
        <p:spPr bwMode="auto">
          <a:xfrm>
            <a:off x="7391400" y="2590800"/>
            <a:ext cx="0" cy="457200"/>
          </a:xfrm>
          <a:prstGeom prst="line">
            <a:avLst/>
          </a:prstGeom>
          <a:noFill/>
          <a:ln w="38100">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170007" name="Line 1047"/>
          <p:cNvSpPr>
            <a:spLocks noChangeShapeType="1"/>
          </p:cNvSpPr>
          <p:nvPr/>
        </p:nvSpPr>
        <p:spPr bwMode="auto">
          <a:xfrm>
            <a:off x="6781800" y="3581400"/>
            <a:ext cx="0" cy="457200"/>
          </a:xfrm>
          <a:prstGeom prst="line">
            <a:avLst/>
          </a:prstGeom>
          <a:noFill/>
          <a:ln w="38100">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170008" name="Line 1048"/>
          <p:cNvSpPr>
            <a:spLocks noChangeShapeType="1"/>
          </p:cNvSpPr>
          <p:nvPr/>
        </p:nvSpPr>
        <p:spPr bwMode="auto">
          <a:xfrm>
            <a:off x="2209800" y="2590800"/>
            <a:ext cx="0" cy="1295400"/>
          </a:xfrm>
          <a:prstGeom prst="line">
            <a:avLst/>
          </a:prstGeom>
          <a:noFill/>
          <a:ln w="38100">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170009" name="Line 1049"/>
          <p:cNvSpPr>
            <a:spLocks noChangeShapeType="1"/>
          </p:cNvSpPr>
          <p:nvPr/>
        </p:nvSpPr>
        <p:spPr bwMode="auto">
          <a:xfrm rot="-5400000">
            <a:off x="2209800" y="5334000"/>
            <a:ext cx="457200" cy="457200"/>
          </a:xfrm>
          <a:prstGeom prst="line">
            <a:avLst/>
          </a:prstGeom>
          <a:noFill/>
          <a:ln w="38100">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170010" name="Line 1050"/>
          <p:cNvSpPr>
            <a:spLocks noChangeShapeType="1"/>
          </p:cNvSpPr>
          <p:nvPr/>
        </p:nvSpPr>
        <p:spPr bwMode="auto">
          <a:xfrm rot="10800000">
            <a:off x="7162800" y="5334000"/>
            <a:ext cx="457200" cy="457200"/>
          </a:xfrm>
          <a:prstGeom prst="line">
            <a:avLst/>
          </a:prstGeom>
          <a:noFill/>
          <a:ln w="38100">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Tree>
    <p:extLst>
      <p:ext uri="{BB962C8B-B14F-4D97-AF65-F5344CB8AC3E}">
        <p14:creationId xmlns:p14="http://schemas.microsoft.com/office/powerpoint/2010/main" val="21183468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69989"/>
                                        </p:tgtEl>
                                        <p:attrNameLst>
                                          <p:attrName>style.visibility</p:attrName>
                                        </p:attrNameLst>
                                      </p:cBhvr>
                                      <p:to>
                                        <p:strVal val="visible"/>
                                      </p:to>
                                    </p:set>
                                    <p:animEffect transition="in" filter="checkerboard(across)">
                                      <p:cBhvr>
                                        <p:cTn id="7" dur="500"/>
                                        <p:tgtEl>
                                          <p:spTgt spid="16998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9988"/>
                                        </p:tgtEl>
                                        <p:attrNameLst>
                                          <p:attrName>style.visibility</p:attrName>
                                        </p:attrNameLst>
                                      </p:cBhvr>
                                      <p:to>
                                        <p:strVal val="visible"/>
                                      </p:to>
                                    </p:set>
                                    <p:animEffect transition="in" filter="fade">
                                      <p:cBhvr>
                                        <p:cTn id="12" dur="500"/>
                                        <p:tgtEl>
                                          <p:spTgt spid="16998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69994"/>
                                        </p:tgtEl>
                                        <p:attrNameLst>
                                          <p:attrName>style.visibility</p:attrName>
                                        </p:attrNameLst>
                                      </p:cBhvr>
                                      <p:to>
                                        <p:strVal val="visible"/>
                                      </p:to>
                                    </p:set>
                                    <p:animEffect transition="in" filter="wipe(up)">
                                      <p:cBhvr>
                                        <p:cTn id="17" dur="500"/>
                                        <p:tgtEl>
                                          <p:spTgt spid="169994"/>
                                        </p:tgtEl>
                                      </p:cBhvr>
                                    </p:animEffect>
                                  </p:childTnLst>
                                </p:cTn>
                              </p:par>
                            </p:childTnLst>
                          </p:cTn>
                        </p:par>
                        <p:par>
                          <p:cTn id="18" fill="hold" nodeType="afterGroup">
                            <p:stCondLst>
                              <p:cond delay="500"/>
                            </p:stCondLst>
                            <p:childTnLst>
                              <p:par>
                                <p:cTn id="19" presetID="5" presetClass="entr" presetSubtype="10" fill="hold" grpId="0" nodeType="afterEffect">
                                  <p:stCondLst>
                                    <p:cond delay="0"/>
                                  </p:stCondLst>
                                  <p:childTnLst>
                                    <p:set>
                                      <p:cBhvr>
                                        <p:cTn id="20" dur="1" fill="hold">
                                          <p:stCondLst>
                                            <p:cond delay="0"/>
                                          </p:stCondLst>
                                        </p:cTn>
                                        <p:tgtEl>
                                          <p:spTgt spid="170000"/>
                                        </p:tgtEl>
                                        <p:attrNameLst>
                                          <p:attrName>style.visibility</p:attrName>
                                        </p:attrNameLst>
                                      </p:cBhvr>
                                      <p:to>
                                        <p:strVal val="visible"/>
                                      </p:to>
                                    </p:set>
                                    <p:animEffect transition="in" filter="checkerboard(across)">
                                      <p:cBhvr>
                                        <p:cTn id="21" dur="500"/>
                                        <p:tgtEl>
                                          <p:spTgt spid="170000"/>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169995"/>
                                        </p:tgtEl>
                                        <p:attrNameLst>
                                          <p:attrName>style.visibility</p:attrName>
                                        </p:attrNameLst>
                                      </p:cBhvr>
                                      <p:to>
                                        <p:strVal val="visible"/>
                                      </p:to>
                                    </p:set>
                                    <p:animEffect transition="in" filter="wipe(up)">
                                      <p:cBhvr>
                                        <p:cTn id="26" dur="500"/>
                                        <p:tgtEl>
                                          <p:spTgt spid="169995"/>
                                        </p:tgtEl>
                                      </p:cBhvr>
                                    </p:animEffect>
                                  </p:childTnLst>
                                </p:cTn>
                              </p:par>
                            </p:childTnLst>
                          </p:cTn>
                        </p:par>
                        <p:par>
                          <p:cTn id="27" fill="hold" nodeType="afterGroup">
                            <p:stCondLst>
                              <p:cond delay="500"/>
                            </p:stCondLst>
                            <p:childTnLst>
                              <p:par>
                                <p:cTn id="28" presetID="10" presetClass="entr" presetSubtype="0" fill="hold" grpId="0" nodeType="afterEffect">
                                  <p:stCondLst>
                                    <p:cond delay="0"/>
                                  </p:stCondLst>
                                  <p:childTnLst>
                                    <p:set>
                                      <p:cBhvr>
                                        <p:cTn id="29" dur="1" fill="hold">
                                          <p:stCondLst>
                                            <p:cond delay="0"/>
                                          </p:stCondLst>
                                        </p:cTn>
                                        <p:tgtEl>
                                          <p:spTgt spid="170002"/>
                                        </p:tgtEl>
                                        <p:attrNameLst>
                                          <p:attrName>style.visibility</p:attrName>
                                        </p:attrNameLst>
                                      </p:cBhvr>
                                      <p:to>
                                        <p:strVal val="visible"/>
                                      </p:to>
                                    </p:set>
                                    <p:animEffect transition="in" filter="fade">
                                      <p:cBhvr>
                                        <p:cTn id="30" dur="500"/>
                                        <p:tgtEl>
                                          <p:spTgt spid="170002"/>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69999"/>
                                        </p:tgtEl>
                                        <p:attrNameLst>
                                          <p:attrName>style.visibility</p:attrName>
                                        </p:attrNameLst>
                                      </p:cBhvr>
                                      <p:to>
                                        <p:strVal val="visible"/>
                                      </p:to>
                                    </p:set>
                                    <p:animEffect transition="in" filter="fade">
                                      <p:cBhvr>
                                        <p:cTn id="35" dur="500"/>
                                        <p:tgtEl>
                                          <p:spTgt spid="169999"/>
                                        </p:tgtEl>
                                      </p:cBhvr>
                                    </p:animEffect>
                                  </p:childTnLst>
                                </p:cTn>
                              </p:par>
                            </p:childTnLst>
                          </p:cTn>
                        </p:par>
                        <p:par>
                          <p:cTn id="36" fill="hold" nodeType="afterGroup">
                            <p:stCondLst>
                              <p:cond delay="500"/>
                            </p:stCondLst>
                            <p:childTnLst>
                              <p:par>
                                <p:cTn id="37" presetID="22" presetClass="entr" presetSubtype="1" fill="hold" grpId="0" nodeType="afterEffect">
                                  <p:stCondLst>
                                    <p:cond delay="0"/>
                                  </p:stCondLst>
                                  <p:childTnLst>
                                    <p:set>
                                      <p:cBhvr>
                                        <p:cTn id="38" dur="1" fill="hold">
                                          <p:stCondLst>
                                            <p:cond delay="0"/>
                                          </p:stCondLst>
                                        </p:cTn>
                                        <p:tgtEl>
                                          <p:spTgt spid="170006"/>
                                        </p:tgtEl>
                                        <p:attrNameLst>
                                          <p:attrName>style.visibility</p:attrName>
                                        </p:attrNameLst>
                                      </p:cBhvr>
                                      <p:to>
                                        <p:strVal val="visible"/>
                                      </p:to>
                                    </p:set>
                                    <p:animEffect transition="in" filter="wipe(up)">
                                      <p:cBhvr>
                                        <p:cTn id="39" dur="500"/>
                                        <p:tgtEl>
                                          <p:spTgt spid="170006"/>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22" presetClass="entr" presetSubtype="1" fill="hold" grpId="0" nodeType="clickEffect">
                                  <p:stCondLst>
                                    <p:cond delay="0"/>
                                  </p:stCondLst>
                                  <p:childTnLst>
                                    <p:set>
                                      <p:cBhvr>
                                        <p:cTn id="43" dur="1" fill="hold">
                                          <p:stCondLst>
                                            <p:cond delay="0"/>
                                          </p:stCondLst>
                                        </p:cTn>
                                        <p:tgtEl>
                                          <p:spTgt spid="170007"/>
                                        </p:tgtEl>
                                        <p:attrNameLst>
                                          <p:attrName>style.visibility</p:attrName>
                                        </p:attrNameLst>
                                      </p:cBhvr>
                                      <p:to>
                                        <p:strVal val="visible"/>
                                      </p:to>
                                    </p:set>
                                    <p:animEffect transition="in" filter="wipe(up)">
                                      <p:cBhvr>
                                        <p:cTn id="44" dur="500"/>
                                        <p:tgtEl>
                                          <p:spTgt spid="170007"/>
                                        </p:tgtEl>
                                      </p:cBhvr>
                                    </p:animEffect>
                                  </p:childTnLst>
                                </p:cTn>
                              </p:par>
                            </p:childTnLst>
                          </p:cTn>
                        </p:par>
                        <p:par>
                          <p:cTn id="45" fill="hold" nodeType="afterGroup">
                            <p:stCondLst>
                              <p:cond delay="500"/>
                            </p:stCondLst>
                            <p:childTnLst>
                              <p:par>
                                <p:cTn id="46" presetID="10" presetClass="entr" presetSubtype="0" fill="hold" grpId="0" nodeType="afterEffect">
                                  <p:stCondLst>
                                    <p:cond delay="0"/>
                                  </p:stCondLst>
                                  <p:childTnLst>
                                    <p:set>
                                      <p:cBhvr>
                                        <p:cTn id="47" dur="1" fill="hold">
                                          <p:stCondLst>
                                            <p:cond delay="0"/>
                                          </p:stCondLst>
                                        </p:cTn>
                                        <p:tgtEl>
                                          <p:spTgt spid="170001"/>
                                        </p:tgtEl>
                                        <p:attrNameLst>
                                          <p:attrName>style.visibility</p:attrName>
                                        </p:attrNameLst>
                                      </p:cBhvr>
                                      <p:to>
                                        <p:strVal val="visible"/>
                                      </p:to>
                                    </p:set>
                                    <p:animEffect transition="in" filter="fade">
                                      <p:cBhvr>
                                        <p:cTn id="48" dur="500"/>
                                        <p:tgtEl>
                                          <p:spTgt spid="170001"/>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5" presetClass="entr" presetSubtype="10" fill="hold" grpId="0" nodeType="clickEffect">
                                  <p:stCondLst>
                                    <p:cond delay="0"/>
                                  </p:stCondLst>
                                  <p:childTnLst>
                                    <p:set>
                                      <p:cBhvr>
                                        <p:cTn id="52" dur="1" fill="hold">
                                          <p:stCondLst>
                                            <p:cond delay="0"/>
                                          </p:stCondLst>
                                        </p:cTn>
                                        <p:tgtEl>
                                          <p:spTgt spid="169998"/>
                                        </p:tgtEl>
                                        <p:attrNameLst>
                                          <p:attrName>style.visibility</p:attrName>
                                        </p:attrNameLst>
                                      </p:cBhvr>
                                      <p:to>
                                        <p:strVal val="visible"/>
                                      </p:to>
                                    </p:set>
                                    <p:animEffect transition="in" filter="checkerboard(across)">
                                      <p:cBhvr>
                                        <p:cTn id="53" dur="500"/>
                                        <p:tgtEl>
                                          <p:spTgt spid="169998"/>
                                        </p:tgtEl>
                                      </p:cBhvr>
                                    </p:animEffect>
                                  </p:childTnLst>
                                </p:cTn>
                              </p:par>
                            </p:childTnLst>
                          </p:cTn>
                        </p:par>
                        <p:par>
                          <p:cTn id="54" fill="hold" nodeType="afterGroup">
                            <p:stCondLst>
                              <p:cond delay="500"/>
                            </p:stCondLst>
                            <p:childTnLst>
                              <p:par>
                                <p:cTn id="55" presetID="22" presetClass="entr" presetSubtype="1" fill="hold" grpId="0" nodeType="afterEffect">
                                  <p:stCondLst>
                                    <p:cond delay="0"/>
                                  </p:stCondLst>
                                  <p:childTnLst>
                                    <p:set>
                                      <p:cBhvr>
                                        <p:cTn id="56" dur="1" fill="hold">
                                          <p:stCondLst>
                                            <p:cond delay="0"/>
                                          </p:stCondLst>
                                        </p:cTn>
                                        <p:tgtEl>
                                          <p:spTgt spid="170008"/>
                                        </p:tgtEl>
                                        <p:attrNameLst>
                                          <p:attrName>style.visibility</p:attrName>
                                        </p:attrNameLst>
                                      </p:cBhvr>
                                      <p:to>
                                        <p:strVal val="visible"/>
                                      </p:to>
                                    </p:set>
                                    <p:animEffect transition="in" filter="wipe(up)">
                                      <p:cBhvr>
                                        <p:cTn id="57" dur="500"/>
                                        <p:tgtEl>
                                          <p:spTgt spid="170008"/>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22" presetClass="entr" presetSubtype="1" fill="hold" grpId="0" nodeType="clickEffect">
                                  <p:stCondLst>
                                    <p:cond delay="0"/>
                                  </p:stCondLst>
                                  <p:childTnLst>
                                    <p:set>
                                      <p:cBhvr>
                                        <p:cTn id="61" dur="1" fill="hold">
                                          <p:stCondLst>
                                            <p:cond delay="0"/>
                                          </p:stCondLst>
                                        </p:cTn>
                                        <p:tgtEl>
                                          <p:spTgt spid="169996"/>
                                        </p:tgtEl>
                                        <p:attrNameLst>
                                          <p:attrName>style.visibility</p:attrName>
                                        </p:attrNameLst>
                                      </p:cBhvr>
                                      <p:to>
                                        <p:strVal val="visible"/>
                                      </p:to>
                                    </p:set>
                                    <p:animEffect transition="in" filter="wipe(up)">
                                      <p:cBhvr>
                                        <p:cTn id="62" dur="500"/>
                                        <p:tgtEl>
                                          <p:spTgt spid="169996"/>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22" presetClass="entr" presetSubtype="1" fill="hold" grpId="0" nodeType="clickEffect">
                                  <p:stCondLst>
                                    <p:cond delay="0"/>
                                  </p:stCondLst>
                                  <p:childTnLst>
                                    <p:set>
                                      <p:cBhvr>
                                        <p:cTn id="66" dur="1" fill="hold">
                                          <p:stCondLst>
                                            <p:cond delay="0"/>
                                          </p:stCondLst>
                                        </p:cTn>
                                        <p:tgtEl>
                                          <p:spTgt spid="169997"/>
                                        </p:tgtEl>
                                        <p:attrNameLst>
                                          <p:attrName>style.visibility</p:attrName>
                                        </p:attrNameLst>
                                      </p:cBhvr>
                                      <p:to>
                                        <p:strVal val="visible"/>
                                      </p:to>
                                    </p:set>
                                    <p:animEffect transition="in" filter="wipe(up)">
                                      <p:cBhvr>
                                        <p:cTn id="67" dur="500"/>
                                        <p:tgtEl>
                                          <p:spTgt spid="169997"/>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5" presetClass="entr" presetSubtype="10" fill="hold" grpId="0" nodeType="clickEffect">
                                  <p:stCondLst>
                                    <p:cond delay="0"/>
                                  </p:stCondLst>
                                  <p:childTnLst>
                                    <p:set>
                                      <p:cBhvr>
                                        <p:cTn id="71" dur="1" fill="hold">
                                          <p:stCondLst>
                                            <p:cond delay="0"/>
                                          </p:stCondLst>
                                        </p:cTn>
                                        <p:tgtEl>
                                          <p:spTgt spid="170005"/>
                                        </p:tgtEl>
                                        <p:attrNameLst>
                                          <p:attrName>style.visibility</p:attrName>
                                        </p:attrNameLst>
                                      </p:cBhvr>
                                      <p:to>
                                        <p:strVal val="visible"/>
                                      </p:to>
                                    </p:set>
                                    <p:animEffect transition="in" filter="checkerboard(across)">
                                      <p:cBhvr>
                                        <p:cTn id="72" dur="500"/>
                                        <p:tgtEl>
                                          <p:spTgt spid="170005"/>
                                        </p:tgtEl>
                                      </p:cBhvr>
                                    </p:animEffect>
                                  </p:childTnLst>
                                </p:cTn>
                              </p:par>
                            </p:childTnLst>
                          </p:cTn>
                        </p:par>
                        <p:par>
                          <p:cTn id="73" fill="hold" nodeType="afterGroup">
                            <p:stCondLst>
                              <p:cond delay="500"/>
                            </p:stCondLst>
                            <p:childTnLst>
                              <p:par>
                                <p:cTn id="74" presetID="22" presetClass="entr" presetSubtype="4" fill="hold" grpId="0" nodeType="afterEffect">
                                  <p:stCondLst>
                                    <p:cond delay="0"/>
                                  </p:stCondLst>
                                  <p:childTnLst>
                                    <p:set>
                                      <p:cBhvr>
                                        <p:cTn id="75" dur="1" fill="hold">
                                          <p:stCondLst>
                                            <p:cond delay="0"/>
                                          </p:stCondLst>
                                        </p:cTn>
                                        <p:tgtEl>
                                          <p:spTgt spid="170009"/>
                                        </p:tgtEl>
                                        <p:attrNameLst>
                                          <p:attrName>style.visibility</p:attrName>
                                        </p:attrNameLst>
                                      </p:cBhvr>
                                      <p:to>
                                        <p:strVal val="visible"/>
                                      </p:to>
                                    </p:set>
                                    <p:animEffect transition="in" filter="wipe(down)">
                                      <p:cBhvr>
                                        <p:cTn id="76" dur="500"/>
                                        <p:tgtEl>
                                          <p:spTgt spid="170009"/>
                                        </p:tgtEl>
                                      </p:cBhvr>
                                    </p:animEffect>
                                  </p:childTnLst>
                                </p:cTn>
                              </p:par>
                            </p:childTnLst>
                          </p:cTn>
                        </p:par>
                      </p:childTnLst>
                    </p:cTn>
                  </p:par>
                  <p:par>
                    <p:cTn id="77" fill="hold" nodeType="clickPar">
                      <p:stCondLst>
                        <p:cond delay="indefinite"/>
                      </p:stCondLst>
                      <p:childTnLst>
                        <p:par>
                          <p:cTn id="78" fill="hold" nodeType="withGroup">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170003"/>
                                        </p:tgtEl>
                                        <p:attrNameLst>
                                          <p:attrName>style.visibility</p:attrName>
                                        </p:attrNameLst>
                                      </p:cBhvr>
                                      <p:to>
                                        <p:strVal val="visible"/>
                                      </p:to>
                                    </p:set>
                                    <p:animEffect transition="in" filter="fade">
                                      <p:cBhvr>
                                        <p:cTn id="81" dur="500"/>
                                        <p:tgtEl>
                                          <p:spTgt spid="170003"/>
                                        </p:tgtEl>
                                      </p:cBhvr>
                                    </p:animEffect>
                                  </p:childTnLst>
                                </p:cTn>
                              </p:par>
                            </p:childTnLst>
                          </p:cTn>
                        </p:par>
                        <p:par>
                          <p:cTn id="82" fill="hold" nodeType="afterGroup">
                            <p:stCondLst>
                              <p:cond delay="500"/>
                            </p:stCondLst>
                            <p:childTnLst>
                              <p:par>
                                <p:cTn id="83" presetID="22" presetClass="entr" presetSubtype="4" fill="hold" grpId="0" nodeType="afterEffect">
                                  <p:stCondLst>
                                    <p:cond delay="0"/>
                                  </p:stCondLst>
                                  <p:childTnLst>
                                    <p:set>
                                      <p:cBhvr>
                                        <p:cTn id="84" dur="1" fill="hold">
                                          <p:stCondLst>
                                            <p:cond delay="0"/>
                                          </p:stCondLst>
                                        </p:cTn>
                                        <p:tgtEl>
                                          <p:spTgt spid="170010"/>
                                        </p:tgtEl>
                                        <p:attrNameLst>
                                          <p:attrName>style.visibility</p:attrName>
                                        </p:attrNameLst>
                                      </p:cBhvr>
                                      <p:to>
                                        <p:strVal val="visible"/>
                                      </p:to>
                                    </p:set>
                                    <p:animEffect transition="in" filter="wipe(down)">
                                      <p:cBhvr>
                                        <p:cTn id="85" dur="500"/>
                                        <p:tgtEl>
                                          <p:spTgt spid="1700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9988" grpId="0" animBg="1" autoUpdateAnimBg="0"/>
      <p:bldP spid="169989" grpId="0" animBg="1"/>
      <p:bldP spid="169994" grpId="0" animBg="1"/>
      <p:bldP spid="169995" grpId="0" animBg="1"/>
      <p:bldP spid="169996" grpId="0" animBg="1"/>
      <p:bldP spid="169997" grpId="0" animBg="1"/>
      <p:bldP spid="169998" grpId="0" animBg="1"/>
      <p:bldP spid="169999" grpId="0" animBg="1" autoUpdateAnimBg="0"/>
      <p:bldP spid="170000" grpId="0" animBg="1"/>
      <p:bldP spid="170001" grpId="0" animBg="1" autoUpdateAnimBg="0"/>
      <p:bldP spid="170002" grpId="0" animBg="1" autoUpdateAnimBg="0"/>
      <p:bldP spid="170003" grpId="0" animBg="1" autoUpdateAnimBg="0"/>
      <p:bldP spid="170005" grpId="0" animBg="1"/>
      <p:bldP spid="170006" grpId="0" animBg="1"/>
      <p:bldP spid="170007" grpId="0" animBg="1"/>
      <p:bldP spid="170008" grpId="0" animBg="1"/>
      <p:bldP spid="170009" grpId="0" animBg="1"/>
      <p:bldP spid="170010"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794"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44488" y="231775"/>
            <a:ext cx="8401050" cy="6402388"/>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pic>
      <p:sp>
        <p:nvSpPr>
          <p:cNvPr id="161795" name="Rectangle 2"/>
          <p:cNvSpPr>
            <a:spLocks noChangeArrowheads="1"/>
          </p:cNvSpPr>
          <p:nvPr/>
        </p:nvSpPr>
        <p:spPr bwMode="auto">
          <a:xfrm>
            <a:off x="153988" y="6554788"/>
            <a:ext cx="1322387" cy="212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2048" tIns="41025" rIns="82048" bIns="41025" anchor="ctr"/>
          <a:lstStyle/>
          <a:p>
            <a:endParaRPr lang="en-US">
              <a:cs typeface="MS Gothic" charset="0"/>
            </a:endParaRPr>
          </a:p>
        </p:txBody>
      </p:sp>
      <p:sp>
        <p:nvSpPr>
          <p:cNvPr id="161796" name="Rectangle 3"/>
          <p:cNvSpPr>
            <a:spLocks noChangeArrowheads="1"/>
          </p:cNvSpPr>
          <p:nvPr/>
        </p:nvSpPr>
        <p:spPr bwMode="auto">
          <a:xfrm>
            <a:off x="1139825" y="762000"/>
            <a:ext cx="6802438" cy="5454650"/>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82048" tIns="41025" rIns="82048" bIns="41025" anchor="ctr"/>
          <a:lstStyle/>
          <a:p>
            <a:endParaRPr lang="en-US">
              <a:cs typeface="MS Gothic" charset="0"/>
            </a:endParaRPr>
          </a:p>
        </p:txBody>
      </p:sp>
      <p:sp>
        <p:nvSpPr>
          <p:cNvPr id="161797" name="AutoShape 4"/>
          <p:cNvSpPr>
            <a:spLocks noChangeArrowheads="1"/>
          </p:cNvSpPr>
          <p:nvPr/>
        </p:nvSpPr>
        <p:spPr bwMode="auto">
          <a:xfrm>
            <a:off x="4725988" y="889000"/>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endParaRPr lang="en-US">
              <a:cs typeface="MS Gothic" charset="0"/>
            </a:endParaRPr>
          </a:p>
        </p:txBody>
      </p:sp>
      <p:sp>
        <p:nvSpPr>
          <p:cNvPr id="161798" name="AutoShape 5"/>
          <p:cNvSpPr>
            <a:spLocks noChangeArrowheads="1"/>
          </p:cNvSpPr>
          <p:nvPr/>
        </p:nvSpPr>
        <p:spPr bwMode="auto">
          <a:xfrm>
            <a:off x="1339850" y="3565525"/>
            <a:ext cx="3001963"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endParaRPr lang="en-US">
              <a:cs typeface="MS Gothic" charset="0"/>
            </a:endParaRPr>
          </a:p>
        </p:txBody>
      </p:sp>
      <p:sp>
        <p:nvSpPr>
          <p:cNvPr id="161799" name="AutoShape 6"/>
          <p:cNvSpPr>
            <a:spLocks noChangeArrowheads="1"/>
          </p:cNvSpPr>
          <p:nvPr/>
        </p:nvSpPr>
        <p:spPr bwMode="auto">
          <a:xfrm>
            <a:off x="1338263" y="882650"/>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endParaRPr lang="en-US">
              <a:cs typeface="MS Gothic" charset="0"/>
            </a:endParaRPr>
          </a:p>
        </p:txBody>
      </p:sp>
      <p:sp>
        <p:nvSpPr>
          <p:cNvPr id="161800" name="Rectangle 7"/>
          <p:cNvSpPr>
            <a:spLocks noChangeArrowheads="1"/>
          </p:cNvSpPr>
          <p:nvPr/>
        </p:nvSpPr>
        <p:spPr bwMode="auto">
          <a:xfrm>
            <a:off x="2287588" y="3692525"/>
            <a:ext cx="2036762" cy="573088"/>
          </a:xfrm>
          <a:prstGeom prst="rect">
            <a:avLst/>
          </a:prstGeom>
          <a:noFill/>
          <a:ln>
            <a:noFill/>
          </a:ln>
          <a:effectLst>
            <a:outerShdw dist="35921"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2025"/>
              </a:spcBef>
              <a:buClr>
                <a:srgbClr val="66FF99"/>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3200" b="1" dirty="0">
                <a:solidFill>
                  <a:srgbClr val="66FF99"/>
                </a:solidFill>
                <a:latin typeface="KaiTi" pitchFamily="49" charset="-122"/>
                <a:ea typeface="KaiTi" pitchFamily="49" charset="-122"/>
                <a:cs typeface="SimHei" charset="0"/>
              </a:rPr>
              <a:t>路加</a:t>
            </a:r>
            <a:endParaRPr lang="en-GB" sz="3200" b="1" dirty="0">
              <a:solidFill>
                <a:srgbClr val="66FF99"/>
              </a:solidFill>
              <a:latin typeface="KaiTi" pitchFamily="49" charset="-122"/>
              <a:ea typeface="KaiTi" pitchFamily="49" charset="-122"/>
              <a:cs typeface="MS Gothic" charset="0"/>
            </a:endParaRPr>
          </a:p>
        </p:txBody>
      </p:sp>
      <p:sp>
        <p:nvSpPr>
          <p:cNvPr id="161801" name="Rectangle 8"/>
          <p:cNvSpPr>
            <a:spLocks noChangeArrowheads="1"/>
          </p:cNvSpPr>
          <p:nvPr/>
        </p:nvSpPr>
        <p:spPr bwMode="auto">
          <a:xfrm>
            <a:off x="2133600" y="1004888"/>
            <a:ext cx="1979613" cy="573087"/>
          </a:xfrm>
          <a:prstGeom prst="rect">
            <a:avLst/>
          </a:prstGeom>
          <a:noFill/>
          <a:ln>
            <a:noFill/>
          </a:ln>
          <a:effectLst>
            <a:outerShdw dist="35921"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2025"/>
              </a:spcBef>
              <a:buClr>
                <a:srgbClr val="66FF99"/>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TW" altLang="en-US" sz="3200" b="1">
                <a:solidFill>
                  <a:srgbClr val="66FF99"/>
                </a:solidFill>
                <a:latin typeface="KaiTi" pitchFamily="49" charset="-122"/>
                <a:ea typeface="KaiTi" pitchFamily="49" charset="-122"/>
                <a:cs typeface="SimHei" charset="0"/>
              </a:rPr>
              <a:t>马太</a:t>
            </a:r>
            <a:endParaRPr lang="en-GB" sz="3200" b="1" dirty="0">
              <a:solidFill>
                <a:srgbClr val="66FF99"/>
              </a:solidFill>
              <a:latin typeface="KaiTi" pitchFamily="49" charset="-122"/>
              <a:ea typeface="KaiTi" pitchFamily="49" charset="-122"/>
              <a:cs typeface="SimHei" charset="0"/>
            </a:endParaRPr>
          </a:p>
        </p:txBody>
      </p:sp>
      <p:sp>
        <p:nvSpPr>
          <p:cNvPr id="161802" name="Rectangle 9"/>
          <p:cNvSpPr>
            <a:spLocks noChangeArrowheads="1"/>
          </p:cNvSpPr>
          <p:nvPr/>
        </p:nvSpPr>
        <p:spPr bwMode="auto">
          <a:xfrm>
            <a:off x="5588000" y="1025525"/>
            <a:ext cx="2036763" cy="573088"/>
          </a:xfrm>
          <a:prstGeom prst="rect">
            <a:avLst/>
          </a:prstGeom>
          <a:noFill/>
          <a:ln>
            <a:noFill/>
          </a:ln>
          <a:effectLst>
            <a:outerShdw dist="35921"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2025"/>
              </a:spcBef>
              <a:buClr>
                <a:srgbClr val="66FF99"/>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TW" altLang="en-US" sz="3200" b="1">
                <a:solidFill>
                  <a:srgbClr val="66FF99"/>
                </a:solidFill>
                <a:latin typeface="KaiTi" pitchFamily="49" charset="-122"/>
                <a:ea typeface="KaiTi" pitchFamily="49" charset="-122"/>
                <a:cs typeface="MS Gothic" charset="0"/>
              </a:rPr>
              <a:t>马可</a:t>
            </a:r>
            <a:endParaRPr lang="en-GB" sz="3200" b="1" dirty="0">
              <a:solidFill>
                <a:srgbClr val="66FF99"/>
              </a:solidFill>
              <a:latin typeface="KaiTi" pitchFamily="49" charset="-122"/>
              <a:ea typeface="KaiTi" pitchFamily="49" charset="-122"/>
              <a:cs typeface="MS Gothic" charset="0"/>
            </a:endParaRPr>
          </a:p>
        </p:txBody>
      </p:sp>
      <p:sp>
        <p:nvSpPr>
          <p:cNvPr id="161803" name="Rectangle 10"/>
          <p:cNvSpPr>
            <a:spLocks noChangeArrowheads="1"/>
          </p:cNvSpPr>
          <p:nvPr/>
        </p:nvSpPr>
        <p:spPr bwMode="auto">
          <a:xfrm>
            <a:off x="2159000" y="1560513"/>
            <a:ext cx="1766888"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1575"/>
              </a:spcBef>
              <a:buClr>
                <a:srgbClr val="0033CC"/>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2500" b="1">
                <a:solidFill>
                  <a:srgbClr val="0033CC"/>
                </a:solidFill>
                <a:latin typeface="Helvetica" charset="0"/>
                <a:cs typeface="MS Gothic" charset="0"/>
              </a:rPr>
              <a:t>   JEWS</a:t>
            </a:r>
          </a:p>
        </p:txBody>
      </p:sp>
      <p:sp>
        <p:nvSpPr>
          <p:cNvPr id="161804" name="Rectangle 11"/>
          <p:cNvSpPr>
            <a:spLocks noChangeArrowheads="1"/>
          </p:cNvSpPr>
          <p:nvPr/>
        </p:nvSpPr>
        <p:spPr bwMode="auto">
          <a:xfrm>
            <a:off x="5899150" y="1570038"/>
            <a:ext cx="1766888"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1575"/>
              </a:spcBef>
              <a:buClr>
                <a:srgbClr val="0033CC"/>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2500" b="1">
                <a:solidFill>
                  <a:srgbClr val="0033CC"/>
                </a:solidFill>
                <a:latin typeface="Helvetica" charset="0"/>
                <a:cs typeface="MS Gothic" charset="0"/>
              </a:rPr>
              <a:t>ROMANS</a:t>
            </a:r>
          </a:p>
        </p:txBody>
      </p:sp>
      <p:sp>
        <p:nvSpPr>
          <p:cNvPr id="161805" name="Rectangle 12"/>
          <p:cNvSpPr>
            <a:spLocks noChangeArrowheads="1"/>
          </p:cNvSpPr>
          <p:nvPr/>
        </p:nvSpPr>
        <p:spPr bwMode="auto">
          <a:xfrm>
            <a:off x="2462213" y="4237038"/>
            <a:ext cx="1766887"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1575"/>
              </a:spcBef>
              <a:buClr>
                <a:srgbClr val="0033CC"/>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2500" b="1">
                <a:solidFill>
                  <a:srgbClr val="0033CC"/>
                </a:solidFill>
                <a:latin typeface="Helvetica" charset="0"/>
                <a:cs typeface="MS Gothic" charset="0"/>
              </a:rPr>
              <a:t>GREEKS</a:t>
            </a:r>
          </a:p>
        </p:txBody>
      </p:sp>
      <p:sp>
        <p:nvSpPr>
          <p:cNvPr id="161806" name="Rectangle 13"/>
          <p:cNvSpPr>
            <a:spLocks noChangeArrowheads="1"/>
          </p:cNvSpPr>
          <p:nvPr/>
        </p:nvSpPr>
        <p:spPr bwMode="auto">
          <a:xfrm>
            <a:off x="1652588" y="1647825"/>
            <a:ext cx="847725" cy="354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1125"/>
              </a:spcBef>
              <a:buClr>
                <a:srgbClr val="0033CC"/>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33CC"/>
                </a:solidFill>
                <a:latin typeface="Helvetica" charset="0"/>
                <a:cs typeface="MS Gothic" charset="0"/>
              </a:rPr>
              <a:t>TO:</a:t>
            </a:r>
          </a:p>
        </p:txBody>
      </p:sp>
      <p:sp>
        <p:nvSpPr>
          <p:cNvPr id="161807" name="Rectangle 14"/>
          <p:cNvSpPr>
            <a:spLocks noChangeArrowheads="1"/>
          </p:cNvSpPr>
          <p:nvPr/>
        </p:nvSpPr>
        <p:spPr bwMode="auto">
          <a:xfrm>
            <a:off x="1652588" y="2568575"/>
            <a:ext cx="890587" cy="173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2048" tIns="41025" rIns="82048" bIns="41025" anchor="ctr"/>
          <a:lstStyle/>
          <a:p>
            <a:endParaRPr lang="en-US">
              <a:cs typeface="MS Gothic" charset="0"/>
            </a:endParaRPr>
          </a:p>
        </p:txBody>
      </p:sp>
      <p:sp>
        <p:nvSpPr>
          <p:cNvPr id="161808" name="Rectangle 15"/>
          <p:cNvSpPr>
            <a:spLocks noChangeArrowheads="1"/>
          </p:cNvSpPr>
          <p:nvPr/>
        </p:nvSpPr>
        <p:spPr bwMode="auto">
          <a:xfrm>
            <a:off x="5070475" y="1658938"/>
            <a:ext cx="846138" cy="354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1125"/>
              </a:spcBef>
              <a:buClr>
                <a:srgbClr val="0033CC"/>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33CC"/>
                </a:solidFill>
                <a:latin typeface="Helvetica" charset="0"/>
                <a:cs typeface="MS Gothic" charset="0"/>
              </a:rPr>
              <a:t>TO:</a:t>
            </a:r>
          </a:p>
        </p:txBody>
      </p:sp>
      <p:sp>
        <p:nvSpPr>
          <p:cNvPr id="161809" name="Rectangle 16"/>
          <p:cNvSpPr>
            <a:spLocks noChangeArrowheads="1"/>
          </p:cNvSpPr>
          <p:nvPr/>
        </p:nvSpPr>
        <p:spPr bwMode="auto">
          <a:xfrm>
            <a:off x="5070475" y="2579688"/>
            <a:ext cx="890588" cy="173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2048" tIns="41025" rIns="82048" bIns="41025" anchor="ctr"/>
          <a:lstStyle/>
          <a:p>
            <a:endParaRPr lang="en-US">
              <a:cs typeface="MS Gothic" charset="0"/>
            </a:endParaRPr>
          </a:p>
        </p:txBody>
      </p:sp>
      <p:grpSp>
        <p:nvGrpSpPr>
          <p:cNvPr id="161810" name="Group 17"/>
          <p:cNvGrpSpPr>
            <a:grpSpLocks/>
          </p:cNvGrpSpPr>
          <p:nvPr/>
        </p:nvGrpSpPr>
        <p:grpSpPr bwMode="auto">
          <a:xfrm>
            <a:off x="1652588" y="2070100"/>
            <a:ext cx="2538412" cy="469900"/>
            <a:chOff x="1145" y="1478"/>
            <a:chExt cx="1759" cy="336"/>
          </a:xfrm>
        </p:grpSpPr>
        <p:sp>
          <p:nvSpPr>
            <p:cNvPr id="161855" name="Rectangle 18"/>
            <p:cNvSpPr>
              <a:spLocks noChangeArrowheads="1"/>
            </p:cNvSpPr>
            <p:nvPr/>
          </p:nvSpPr>
          <p:spPr bwMode="auto">
            <a:xfrm>
              <a:off x="1145" y="1530"/>
              <a:ext cx="587" cy="2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125"/>
                </a:spcBef>
                <a:buClr>
                  <a:srgbClr val="0033CC"/>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33CC"/>
                  </a:solidFill>
                  <a:latin typeface="Helvetica" charset="0"/>
                  <a:cs typeface="MS Gothic" charset="0"/>
                </a:rPr>
                <a:t>AS:</a:t>
              </a:r>
            </a:p>
          </p:txBody>
        </p:sp>
        <p:sp>
          <p:nvSpPr>
            <p:cNvPr id="161856" name="Rectangle 19"/>
            <p:cNvSpPr>
              <a:spLocks noChangeArrowheads="1"/>
            </p:cNvSpPr>
            <p:nvPr/>
          </p:nvSpPr>
          <p:spPr bwMode="auto">
            <a:xfrm>
              <a:off x="1680" y="1478"/>
              <a:ext cx="1224" cy="3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575"/>
                </a:spcBef>
                <a:buClr>
                  <a:srgbClr val="0033CC"/>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2500" b="1">
                  <a:solidFill>
                    <a:srgbClr val="0033CC"/>
                  </a:solidFill>
                  <a:latin typeface="Helvetica" charset="0"/>
                  <a:cs typeface="MS Gothic" charset="0"/>
                </a:rPr>
                <a:t>KING</a:t>
              </a:r>
            </a:p>
          </p:txBody>
        </p:sp>
      </p:grpSp>
      <p:grpSp>
        <p:nvGrpSpPr>
          <p:cNvPr id="161811" name="Group 20"/>
          <p:cNvGrpSpPr>
            <a:grpSpLocks/>
          </p:cNvGrpSpPr>
          <p:nvPr/>
        </p:nvGrpSpPr>
        <p:grpSpPr bwMode="auto">
          <a:xfrm>
            <a:off x="5070475" y="2065338"/>
            <a:ext cx="2578100" cy="469900"/>
            <a:chOff x="3513" y="1474"/>
            <a:chExt cx="1787" cy="336"/>
          </a:xfrm>
        </p:grpSpPr>
        <p:sp>
          <p:nvSpPr>
            <p:cNvPr id="161853" name="Rectangle 21"/>
            <p:cNvSpPr>
              <a:spLocks noChangeArrowheads="1"/>
            </p:cNvSpPr>
            <p:nvPr/>
          </p:nvSpPr>
          <p:spPr bwMode="auto">
            <a:xfrm>
              <a:off x="3513" y="1538"/>
              <a:ext cx="586" cy="2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125"/>
                </a:spcBef>
                <a:buClr>
                  <a:srgbClr val="0033CC"/>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33CC"/>
                  </a:solidFill>
                  <a:latin typeface="Helvetica" charset="0"/>
                  <a:cs typeface="MS Gothic" charset="0"/>
                </a:rPr>
                <a:t>AS:</a:t>
              </a:r>
            </a:p>
          </p:txBody>
        </p:sp>
        <p:sp>
          <p:nvSpPr>
            <p:cNvPr id="161854" name="Rectangle 22"/>
            <p:cNvSpPr>
              <a:spLocks noChangeArrowheads="1"/>
            </p:cNvSpPr>
            <p:nvPr/>
          </p:nvSpPr>
          <p:spPr bwMode="auto">
            <a:xfrm>
              <a:off x="4076" y="1474"/>
              <a:ext cx="1224" cy="3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575"/>
                </a:spcBef>
                <a:buClr>
                  <a:srgbClr val="0033CC"/>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2500" b="1">
                  <a:solidFill>
                    <a:srgbClr val="0033CC"/>
                  </a:solidFill>
                  <a:latin typeface="Helvetica" charset="0"/>
                  <a:cs typeface="MS Gothic" charset="0"/>
                </a:rPr>
                <a:t>SERVANT</a:t>
              </a:r>
            </a:p>
          </p:txBody>
        </p:sp>
      </p:grpSp>
      <p:sp>
        <p:nvSpPr>
          <p:cNvPr id="161812" name="Rectangle 23"/>
          <p:cNvSpPr>
            <a:spLocks noChangeArrowheads="1"/>
          </p:cNvSpPr>
          <p:nvPr/>
        </p:nvSpPr>
        <p:spPr bwMode="auto">
          <a:xfrm>
            <a:off x="1674813" y="4325938"/>
            <a:ext cx="847725" cy="354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1125"/>
              </a:spcBef>
              <a:buClr>
                <a:srgbClr val="0033CC"/>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33CC"/>
                </a:solidFill>
                <a:latin typeface="Helvetica" charset="0"/>
                <a:cs typeface="MS Gothic" charset="0"/>
              </a:rPr>
              <a:t>TO:</a:t>
            </a:r>
          </a:p>
        </p:txBody>
      </p:sp>
      <p:sp>
        <p:nvSpPr>
          <p:cNvPr id="161813" name="Rectangle 24"/>
          <p:cNvSpPr>
            <a:spLocks noChangeArrowheads="1"/>
          </p:cNvSpPr>
          <p:nvPr/>
        </p:nvSpPr>
        <p:spPr bwMode="auto">
          <a:xfrm>
            <a:off x="1674813" y="5246688"/>
            <a:ext cx="890587" cy="173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2048" tIns="41025" rIns="82048" bIns="41025" anchor="ctr"/>
          <a:lstStyle/>
          <a:p>
            <a:endParaRPr lang="en-US">
              <a:cs typeface="MS Gothic" charset="0"/>
            </a:endParaRPr>
          </a:p>
        </p:txBody>
      </p:sp>
      <p:grpSp>
        <p:nvGrpSpPr>
          <p:cNvPr id="161814" name="Group 25"/>
          <p:cNvGrpSpPr>
            <a:grpSpLocks/>
          </p:cNvGrpSpPr>
          <p:nvPr/>
        </p:nvGrpSpPr>
        <p:grpSpPr bwMode="auto">
          <a:xfrm>
            <a:off x="1674813" y="4735513"/>
            <a:ext cx="2532062" cy="469900"/>
            <a:chOff x="1161" y="3381"/>
            <a:chExt cx="1754" cy="336"/>
          </a:xfrm>
        </p:grpSpPr>
        <p:sp>
          <p:nvSpPr>
            <p:cNvPr id="161851" name="Rectangle 26"/>
            <p:cNvSpPr>
              <a:spLocks noChangeArrowheads="1"/>
            </p:cNvSpPr>
            <p:nvPr/>
          </p:nvSpPr>
          <p:spPr bwMode="auto">
            <a:xfrm>
              <a:off x="1161" y="3442"/>
              <a:ext cx="587" cy="2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125"/>
                </a:spcBef>
                <a:buClr>
                  <a:srgbClr val="0033CC"/>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33CC"/>
                  </a:solidFill>
                  <a:latin typeface="Helvetica" charset="0"/>
                  <a:cs typeface="MS Gothic" charset="0"/>
                </a:rPr>
                <a:t>AS:</a:t>
              </a:r>
            </a:p>
          </p:txBody>
        </p:sp>
        <p:sp>
          <p:nvSpPr>
            <p:cNvPr id="161852" name="Rectangle 27"/>
            <p:cNvSpPr>
              <a:spLocks noChangeArrowheads="1"/>
            </p:cNvSpPr>
            <p:nvPr/>
          </p:nvSpPr>
          <p:spPr bwMode="auto">
            <a:xfrm>
              <a:off x="1691" y="3381"/>
              <a:ext cx="1224" cy="3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575"/>
                </a:spcBef>
                <a:buClr>
                  <a:srgbClr val="0033CC"/>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2500" b="1">
                  <a:solidFill>
                    <a:srgbClr val="0033CC"/>
                  </a:solidFill>
                  <a:latin typeface="Helvetica" charset="0"/>
                  <a:cs typeface="MS Gothic" charset="0"/>
                </a:rPr>
                <a:t>GOD/MAN</a:t>
              </a:r>
            </a:p>
          </p:txBody>
        </p:sp>
      </p:grpSp>
      <p:sp>
        <p:nvSpPr>
          <p:cNvPr id="161815" name="Rectangle 28"/>
          <p:cNvSpPr>
            <a:spLocks noChangeArrowheads="1"/>
          </p:cNvSpPr>
          <p:nvPr/>
        </p:nvSpPr>
        <p:spPr bwMode="auto">
          <a:xfrm>
            <a:off x="5011738" y="5246688"/>
            <a:ext cx="890587" cy="173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2048" tIns="41025" rIns="82048" bIns="41025" anchor="ctr"/>
          <a:lstStyle/>
          <a:p>
            <a:endParaRPr lang="en-US">
              <a:cs typeface="MS Gothic" charset="0"/>
            </a:endParaRPr>
          </a:p>
        </p:txBody>
      </p:sp>
      <p:grpSp>
        <p:nvGrpSpPr>
          <p:cNvPr id="161816" name="Group 29"/>
          <p:cNvGrpSpPr>
            <a:grpSpLocks/>
          </p:cNvGrpSpPr>
          <p:nvPr/>
        </p:nvGrpSpPr>
        <p:grpSpPr bwMode="auto">
          <a:xfrm>
            <a:off x="1652588" y="2557463"/>
            <a:ext cx="2541587" cy="677862"/>
            <a:chOff x="1145" y="1826"/>
            <a:chExt cx="1761" cy="484"/>
          </a:xfrm>
        </p:grpSpPr>
        <p:sp>
          <p:nvSpPr>
            <p:cNvPr id="161849" name="Rectangle 30"/>
            <p:cNvSpPr>
              <a:spLocks noChangeArrowheads="1"/>
            </p:cNvSpPr>
            <p:nvPr/>
          </p:nvSpPr>
          <p:spPr bwMode="auto">
            <a:xfrm>
              <a:off x="1145" y="1826"/>
              <a:ext cx="617" cy="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lnSpc>
                  <a:spcPct val="90000"/>
                </a:lnSpc>
                <a:spcBef>
                  <a:spcPts val="1125"/>
                </a:spcBef>
                <a:buClr>
                  <a:srgbClr val="0033CC"/>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33CC"/>
                  </a:solidFill>
                  <a:latin typeface="Helvetica" charset="0"/>
                  <a:cs typeface="MS Gothic" charset="0"/>
                </a:rPr>
                <a:t>WHAT</a:t>
              </a:r>
            </a:p>
            <a:p>
              <a:pPr>
                <a:lnSpc>
                  <a:spcPct val="55000"/>
                </a:lnSpc>
                <a:spcBef>
                  <a:spcPts val="1125"/>
                </a:spcBef>
                <a:buClr>
                  <a:srgbClr val="0033CC"/>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33CC"/>
                  </a:solidFill>
                  <a:latin typeface="Helvetica" charset="0"/>
                  <a:cs typeface="MS Gothic" charset="0"/>
                </a:rPr>
                <a:t>HE:</a:t>
              </a:r>
            </a:p>
          </p:txBody>
        </p:sp>
        <p:sp>
          <p:nvSpPr>
            <p:cNvPr id="161850" name="Rectangle 31"/>
            <p:cNvSpPr>
              <a:spLocks noChangeArrowheads="1"/>
            </p:cNvSpPr>
            <p:nvPr/>
          </p:nvSpPr>
          <p:spPr bwMode="auto">
            <a:xfrm>
              <a:off x="1682" y="1974"/>
              <a:ext cx="1224" cy="3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575"/>
                </a:spcBef>
                <a:buClr>
                  <a:srgbClr val="0033CC"/>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2500" b="1">
                  <a:solidFill>
                    <a:srgbClr val="0033CC"/>
                  </a:solidFill>
                  <a:latin typeface="Helvetica" charset="0"/>
                  <a:cs typeface="MS Gothic" charset="0"/>
                </a:rPr>
                <a:t>SAID</a:t>
              </a:r>
            </a:p>
          </p:txBody>
        </p:sp>
      </p:grpSp>
      <p:grpSp>
        <p:nvGrpSpPr>
          <p:cNvPr id="161817" name="Group 32"/>
          <p:cNvGrpSpPr>
            <a:grpSpLocks/>
          </p:cNvGrpSpPr>
          <p:nvPr/>
        </p:nvGrpSpPr>
        <p:grpSpPr bwMode="auto">
          <a:xfrm>
            <a:off x="1674813" y="5205413"/>
            <a:ext cx="2070100" cy="661987"/>
            <a:chOff x="1161" y="3716"/>
            <a:chExt cx="1434" cy="473"/>
          </a:xfrm>
        </p:grpSpPr>
        <p:sp>
          <p:nvSpPr>
            <p:cNvPr id="161847" name="Rectangle 33"/>
            <p:cNvSpPr>
              <a:spLocks noChangeArrowheads="1"/>
            </p:cNvSpPr>
            <p:nvPr/>
          </p:nvSpPr>
          <p:spPr bwMode="auto">
            <a:xfrm>
              <a:off x="1731" y="3853"/>
              <a:ext cx="864" cy="3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575"/>
                </a:spcBef>
                <a:buClr>
                  <a:srgbClr val="0033CC"/>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2500" b="1">
                  <a:solidFill>
                    <a:srgbClr val="0033CC"/>
                  </a:solidFill>
                  <a:latin typeface="Helvetica" charset="0"/>
                  <a:cs typeface="MS Gothic" charset="0"/>
                </a:rPr>
                <a:t>FELT</a:t>
              </a:r>
            </a:p>
          </p:txBody>
        </p:sp>
        <p:sp>
          <p:nvSpPr>
            <p:cNvPr id="161848" name="Rectangle 34"/>
            <p:cNvSpPr>
              <a:spLocks noChangeArrowheads="1"/>
            </p:cNvSpPr>
            <p:nvPr/>
          </p:nvSpPr>
          <p:spPr bwMode="auto">
            <a:xfrm>
              <a:off x="1161" y="3716"/>
              <a:ext cx="617" cy="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lnSpc>
                  <a:spcPct val="90000"/>
                </a:lnSpc>
                <a:spcBef>
                  <a:spcPts val="1125"/>
                </a:spcBef>
                <a:buClr>
                  <a:srgbClr val="0033CC"/>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33CC"/>
                  </a:solidFill>
                  <a:latin typeface="Helvetica" charset="0"/>
                  <a:cs typeface="MS Gothic" charset="0"/>
                </a:rPr>
                <a:t>WHAT</a:t>
              </a:r>
            </a:p>
            <a:p>
              <a:pPr>
                <a:lnSpc>
                  <a:spcPct val="55000"/>
                </a:lnSpc>
                <a:spcBef>
                  <a:spcPts val="1125"/>
                </a:spcBef>
                <a:buClr>
                  <a:srgbClr val="0033CC"/>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33CC"/>
                  </a:solidFill>
                  <a:latin typeface="Helvetica" charset="0"/>
                  <a:cs typeface="MS Gothic" charset="0"/>
                </a:rPr>
                <a:t>HE:</a:t>
              </a:r>
            </a:p>
          </p:txBody>
        </p:sp>
      </p:grpSp>
      <p:grpSp>
        <p:nvGrpSpPr>
          <p:cNvPr id="161818" name="Group 35"/>
          <p:cNvGrpSpPr>
            <a:grpSpLocks/>
          </p:cNvGrpSpPr>
          <p:nvPr/>
        </p:nvGrpSpPr>
        <p:grpSpPr bwMode="auto">
          <a:xfrm>
            <a:off x="5070475" y="2557463"/>
            <a:ext cx="1998663" cy="655637"/>
            <a:chOff x="3513" y="1826"/>
            <a:chExt cx="1385" cy="468"/>
          </a:xfrm>
        </p:grpSpPr>
        <p:sp>
          <p:nvSpPr>
            <p:cNvPr id="161845" name="Rectangle 36"/>
            <p:cNvSpPr>
              <a:spLocks noChangeArrowheads="1"/>
            </p:cNvSpPr>
            <p:nvPr/>
          </p:nvSpPr>
          <p:spPr bwMode="auto">
            <a:xfrm>
              <a:off x="3513" y="1826"/>
              <a:ext cx="617" cy="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lnSpc>
                  <a:spcPct val="90000"/>
                </a:lnSpc>
                <a:spcBef>
                  <a:spcPts val="1125"/>
                </a:spcBef>
                <a:buClr>
                  <a:srgbClr val="0033CC"/>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33CC"/>
                  </a:solidFill>
                  <a:latin typeface="Helvetica" charset="0"/>
                  <a:cs typeface="MS Gothic" charset="0"/>
                </a:rPr>
                <a:t>WHAT</a:t>
              </a:r>
            </a:p>
            <a:p>
              <a:pPr>
                <a:lnSpc>
                  <a:spcPct val="55000"/>
                </a:lnSpc>
                <a:spcBef>
                  <a:spcPts val="1125"/>
                </a:spcBef>
                <a:buClr>
                  <a:srgbClr val="0033CC"/>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33CC"/>
                  </a:solidFill>
                  <a:latin typeface="Helvetica" charset="0"/>
                  <a:cs typeface="MS Gothic" charset="0"/>
                </a:rPr>
                <a:t>HE:</a:t>
              </a:r>
            </a:p>
          </p:txBody>
        </p:sp>
        <p:sp>
          <p:nvSpPr>
            <p:cNvPr id="161846" name="Rectangle 37"/>
            <p:cNvSpPr>
              <a:spLocks noChangeArrowheads="1"/>
            </p:cNvSpPr>
            <p:nvPr/>
          </p:nvSpPr>
          <p:spPr bwMode="auto">
            <a:xfrm>
              <a:off x="4091" y="1959"/>
              <a:ext cx="807" cy="3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575"/>
                </a:spcBef>
                <a:buClr>
                  <a:srgbClr val="0033CC"/>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2500" b="1">
                  <a:solidFill>
                    <a:srgbClr val="0033CC"/>
                  </a:solidFill>
                  <a:latin typeface="Helvetica" charset="0"/>
                  <a:cs typeface="MS Gothic" charset="0"/>
                </a:rPr>
                <a:t>DID</a:t>
              </a:r>
            </a:p>
          </p:txBody>
        </p:sp>
      </p:grpSp>
      <p:sp>
        <p:nvSpPr>
          <p:cNvPr id="161819" name="AutoShape 38"/>
          <p:cNvSpPr>
            <a:spLocks noChangeArrowheads="1"/>
          </p:cNvSpPr>
          <p:nvPr/>
        </p:nvSpPr>
        <p:spPr bwMode="auto">
          <a:xfrm>
            <a:off x="4724400" y="3544888"/>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endParaRPr lang="en-US">
              <a:cs typeface="MS Gothic" charset="0"/>
            </a:endParaRPr>
          </a:p>
        </p:txBody>
      </p:sp>
      <p:grpSp>
        <p:nvGrpSpPr>
          <p:cNvPr id="161820" name="Group 39"/>
          <p:cNvGrpSpPr>
            <a:grpSpLocks/>
          </p:cNvGrpSpPr>
          <p:nvPr/>
        </p:nvGrpSpPr>
        <p:grpSpPr bwMode="auto">
          <a:xfrm>
            <a:off x="1412875" y="946150"/>
            <a:ext cx="3860800" cy="3332163"/>
            <a:chOff x="979" y="675"/>
            <a:chExt cx="2675" cy="2379"/>
          </a:xfrm>
        </p:grpSpPr>
        <p:sp>
          <p:nvSpPr>
            <p:cNvPr id="161841" name="Rectangle 40"/>
            <p:cNvSpPr>
              <a:spLocks noChangeArrowheads="1"/>
            </p:cNvSpPr>
            <p:nvPr/>
          </p:nvSpPr>
          <p:spPr bwMode="auto">
            <a:xfrm>
              <a:off x="3336" y="675"/>
              <a:ext cx="286" cy="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FAFD00"/>
                  </a:solidFill>
                  <a:latin typeface="Helvetica" charset="0"/>
                  <a:cs typeface="MS Gothic" charset="0"/>
                </a:rPr>
                <a:t>2</a:t>
              </a:r>
            </a:p>
          </p:txBody>
        </p:sp>
        <p:sp>
          <p:nvSpPr>
            <p:cNvPr id="161842" name="Rectangle 41"/>
            <p:cNvSpPr>
              <a:spLocks noChangeArrowheads="1"/>
            </p:cNvSpPr>
            <p:nvPr/>
          </p:nvSpPr>
          <p:spPr bwMode="auto">
            <a:xfrm>
              <a:off x="989" y="2598"/>
              <a:ext cx="286" cy="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FAFD00"/>
                  </a:solidFill>
                  <a:latin typeface="Helvetica" charset="0"/>
                  <a:cs typeface="MS Gothic" charset="0"/>
                </a:rPr>
                <a:t>3</a:t>
              </a:r>
            </a:p>
          </p:txBody>
        </p:sp>
        <p:sp>
          <p:nvSpPr>
            <p:cNvPr id="161843" name="Rectangle 42"/>
            <p:cNvSpPr>
              <a:spLocks noChangeArrowheads="1"/>
            </p:cNvSpPr>
            <p:nvPr/>
          </p:nvSpPr>
          <p:spPr bwMode="auto">
            <a:xfrm>
              <a:off x="3368" y="2587"/>
              <a:ext cx="286" cy="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FAFD00"/>
                  </a:solidFill>
                  <a:latin typeface="Helvetica" charset="0"/>
                  <a:cs typeface="MS Gothic" charset="0"/>
                </a:rPr>
                <a:t>4</a:t>
              </a:r>
            </a:p>
          </p:txBody>
        </p:sp>
        <p:sp>
          <p:nvSpPr>
            <p:cNvPr id="161844" name="Rectangle 43"/>
            <p:cNvSpPr>
              <a:spLocks noChangeArrowheads="1"/>
            </p:cNvSpPr>
            <p:nvPr/>
          </p:nvSpPr>
          <p:spPr bwMode="auto">
            <a:xfrm>
              <a:off x="979" y="687"/>
              <a:ext cx="286" cy="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FAFD00"/>
                  </a:solidFill>
                  <a:latin typeface="Helvetica" charset="0"/>
                  <a:cs typeface="MS Gothic" charset="0"/>
                </a:rPr>
                <a:t>1</a:t>
              </a:r>
            </a:p>
          </p:txBody>
        </p:sp>
      </p:grpSp>
      <p:sp>
        <p:nvSpPr>
          <p:cNvPr id="161821" name="Rectangle 44"/>
          <p:cNvSpPr>
            <a:spLocks noChangeArrowheads="1"/>
          </p:cNvSpPr>
          <p:nvPr/>
        </p:nvSpPr>
        <p:spPr bwMode="auto">
          <a:xfrm>
            <a:off x="5562600" y="3684588"/>
            <a:ext cx="1476375" cy="573087"/>
          </a:xfrm>
          <a:prstGeom prst="rect">
            <a:avLst/>
          </a:prstGeom>
          <a:noFill/>
          <a:ln>
            <a:noFill/>
          </a:ln>
          <a:effectLst>
            <a:outerShdw dist="35921"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2025"/>
              </a:spcBef>
              <a:buClr>
                <a:srgbClr val="66FF99"/>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3200" b="1" dirty="0">
                <a:solidFill>
                  <a:srgbClr val="66FF99"/>
                </a:solidFill>
                <a:latin typeface="KaiTi" pitchFamily="49" charset="-122"/>
                <a:ea typeface="KaiTi" pitchFamily="49" charset="-122"/>
                <a:cs typeface="SimHei" charset="0"/>
              </a:rPr>
              <a:t>约翰</a:t>
            </a:r>
            <a:endParaRPr lang="en-GB" sz="3200" b="1" dirty="0">
              <a:solidFill>
                <a:srgbClr val="66FF99"/>
              </a:solidFill>
              <a:latin typeface="KaiTi" pitchFamily="49" charset="-122"/>
              <a:ea typeface="KaiTi" pitchFamily="49" charset="-122"/>
              <a:cs typeface="MS Gothic" charset="0"/>
            </a:endParaRPr>
          </a:p>
        </p:txBody>
      </p:sp>
      <p:sp>
        <p:nvSpPr>
          <p:cNvPr id="161822" name="Rectangle 45"/>
          <p:cNvSpPr>
            <a:spLocks noChangeArrowheads="1"/>
          </p:cNvSpPr>
          <p:nvPr/>
        </p:nvSpPr>
        <p:spPr bwMode="auto">
          <a:xfrm>
            <a:off x="5895975" y="4241800"/>
            <a:ext cx="17653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1575"/>
              </a:spcBef>
              <a:buClr>
                <a:srgbClr val="0033CC"/>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2500" b="1">
                <a:solidFill>
                  <a:srgbClr val="0033CC"/>
                </a:solidFill>
                <a:latin typeface="Helvetica" charset="0"/>
                <a:cs typeface="MS Gothic" charset="0"/>
              </a:rPr>
              <a:t>CHURCH</a:t>
            </a:r>
          </a:p>
        </p:txBody>
      </p:sp>
      <p:sp>
        <p:nvSpPr>
          <p:cNvPr id="161823" name="Rectangle 46"/>
          <p:cNvSpPr>
            <a:spLocks noChangeArrowheads="1"/>
          </p:cNvSpPr>
          <p:nvPr/>
        </p:nvSpPr>
        <p:spPr bwMode="auto">
          <a:xfrm>
            <a:off x="5011738" y="4325938"/>
            <a:ext cx="847725" cy="354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1125"/>
              </a:spcBef>
              <a:buClr>
                <a:srgbClr val="0033CC"/>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33CC"/>
                </a:solidFill>
                <a:latin typeface="Helvetica" charset="0"/>
                <a:cs typeface="MS Gothic" charset="0"/>
              </a:rPr>
              <a:t>TO:</a:t>
            </a:r>
          </a:p>
        </p:txBody>
      </p:sp>
      <p:grpSp>
        <p:nvGrpSpPr>
          <p:cNvPr id="161824" name="Group 47"/>
          <p:cNvGrpSpPr>
            <a:grpSpLocks/>
          </p:cNvGrpSpPr>
          <p:nvPr/>
        </p:nvGrpSpPr>
        <p:grpSpPr bwMode="auto">
          <a:xfrm>
            <a:off x="5011738" y="4729163"/>
            <a:ext cx="1965325" cy="469900"/>
            <a:chOff x="3473" y="3376"/>
            <a:chExt cx="1362" cy="336"/>
          </a:xfrm>
        </p:grpSpPr>
        <p:sp>
          <p:nvSpPr>
            <p:cNvPr id="161839" name="Rectangle 48"/>
            <p:cNvSpPr>
              <a:spLocks noChangeArrowheads="1"/>
            </p:cNvSpPr>
            <p:nvPr/>
          </p:nvSpPr>
          <p:spPr bwMode="auto">
            <a:xfrm>
              <a:off x="3473" y="3442"/>
              <a:ext cx="587" cy="2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125"/>
                </a:spcBef>
                <a:buClr>
                  <a:srgbClr val="0033CC"/>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33CC"/>
                  </a:solidFill>
                  <a:latin typeface="Helvetica" charset="0"/>
                  <a:cs typeface="MS Gothic" charset="0"/>
                </a:rPr>
                <a:t>AS:</a:t>
              </a:r>
            </a:p>
          </p:txBody>
        </p:sp>
        <p:sp>
          <p:nvSpPr>
            <p:cNvPr id="161840" name="Rectangle 49"/>
            <p:cNvSpPr>
              <a:spLocks noChangeArrowheads="1"/>
            </p:cNvSpPr>
            <p:nvPr/>
          </p:nvSpPr>
          <p:spPr bwMode="auto">
            <a:xfrm>
              <a:off x="4091" y="3376"/>
              <a:ext cx="744" cy="3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575"/>
                </a:spcBef>
                <a:buClr>
                  <a:srgbClr val="0033CC"/>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2500" b="1">
                  <a:solidFill>
                    <a:srgbClr val="0033CC"/>
                  </a:solidFill>
                  <a:latin typeface="Helvetica" charset="0"/>
                  <a:cs typeface="MS Gothic" charset="0"/>
                </a:rPr>
                <a:t>GOD</a:t>
              </a:r>
            </a:p>
          </p:txBody>
        </p:sp>
      </p:grpSp>
      <p:grpSp>
        <p:nvGrpSpPr>
          <p:cNvPr id="161825" name="Group 50"/>
          <p:cNvGrpSpPr>
            <a:grpSpLocks/>
          </p:cNvGrpSpPr>
          <p:nvPr/>
        </p:nvGrpSpPr>
        <p:grpSpPr bwMode="auto">
          <a:xfrm>
            <a:off x="4992688" y="5203825"/>
            <a:ext cx="2681287" cy="679450"/>
            <a:chOff x="3460" y="3715"/>
            <a:chExt cx="1857" cy="485"/>
          </a:xfrm>
        </p:grpSpPr>
        <p:sp>
          <p:nvSpPr>
            <p:cNvPr id="161837" name="Rectangle 51"/>
            <p:cNvSpPr>
              <a:spLocks noChangeArrowheads="1"/>
            </p:cNvSpPr>
            <p:nvPr/>
          </p:nvSpPr>
          <p:spPr bwMode="auto">
            <a:xfrm>
              <a:off x="4093" y="3864"/>
              <a:ext cx="1224" cy="3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575"/>
                </a:spcBef>
                <a:buClr>
                  <a:srgbClr val="0033CC"/>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2500" b="1">
                  <a:solidFill>
                    <a:srgbClr val="0033CC"/>
                  </a:solidFill>
                  <a:latin typeface="Helvetica" charset="0"/>
                  <a:cs typeface="MS Gothic" charset="0"/>
                </a:rPr>
                <a:t>MEANT</a:t>
              </a:r>
            </a:p>
          </p:txBody>
        </p:sp>
        <p:sp>
          <p:nvSpPr>
            <p:cNvPr id="161838" name="Rectangle 52"/>
            <p:cNvSpPr>
              <a:spLocks noChangeArrowheads="1"/>
            </p:cNvSpPr>
            <p:nvPr/>
          </p:nvSpPr>
          <p:spPr bwMode="auto">
            <a:xfrm>
              <a:off x="3460" y="3715"/>
              <a:ext cx="617" cy="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lnSpc>
                  <a:spcPct val="90000"/>
                </a:lnSpc>
                <a:spcBef>
                  <a:spcPts val="1125"/>
                </a:spcBef>
                <a:buClr>
                  <a:srgbClr val="0033CC"/>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33CC"/>
                  </a:solidFill>
                  <a:latin typeface="Helvetica" charset="0"/>
                  <a:cs typeface="MS Gothic" charset="0"/>
                </a:rPr>
                <a:t>WHAT</a:t>
              </a:r>
            </a:p>
            <a:p>
              <a:pPr>
                <a:lnSpc>
                  <a:spcPct val="55000"/>
                </a:lnSpc>
                <a:spcBef>
                  <a:spcPts val="1125"/>
                </a:spcBef>
                <a:buClr>
                  <a:srgbClr val="0033CC"/>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33CC"/>
                  </a:solidFill>
                  <a:latin typeface="Helvetica" charset="0"/>
                  <a:cs typeface="MS Gothic" charset="0"/>
                </a:rPr>
                <a:t>HE:</a:t>
              </a:r>
            </a:p>
          </p:txBody>
        </p:sp>
      </p:grpSp>
      <p:sp>
        <p:nvSpPr>
          <p:cNvPr id="161826" name="Text Box 53"/>
          <p:cNvSpPr txBox="1">
            <a:spLocks noChangeArrowheads="1"/>
          </p:cNvSpPr>
          <p:nvPr/>
        </p:nvSpPr>
        <p:spPr bwMode="auto">
          <a:xfrm>
            <a:off x="8747125" y="6350"/>
            <a:ext cx="230188" cy="357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756" tIns="41993" rIns="80756" bIns="4199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125"/>
              </a:spcBef>
              <a:buClr>
                <a:srgbClr val="FFA27C"/>
              </a:buClr>
            </a:pPr>
            <a:r>
              <a:rPr lang="en-GB" sz="1800">
                <a:solidFill>
                  <a:srgbClr val="FFA27C"/>
                </a:solidFill>
                <a:latin typeface="Comic Sans MS" charset="0"/>
                <a:cs typeface="MS Gothic" charset="0"/>
              </a:rPr>
              <a:t> </a:t>
            </a:r>
          </a:p>
        </p:txBody>
      </p:sp>
      <p:sp>
        <p:nvSpPr>
          <p:cNvPr id="29750" name="Text Box 54"/>
          <p:cNvSpPr txBox="1">
            <a:spLocks noChangeArrowheads="1"/>
          </p:cNvSpPr>
          <p:nvPr/>
        </p:nvSpPr>
        <p:spPr bwMode="auto">
          <a:xfrm>
            <a:off x="1608138" y="4292600"/>
            <a:ext cx="2589212" cy="1438275"/>
          </a:xfrm>
          <a:prstGeom prst="rect">
            <a:avLst/>
          </a:prstGeom>
          <a:noFill/>
          <a:ln>
            <a:noFill/>
          </a:ln>
          <a:effectLst>
            <a:outerShdw dist="35921"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0756" tIns="41993" rIns="80756" bIns="4199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3025"/>
              </a:spcBef>
              <a:buClr>
                <a:srgbClr val="FFEA18"/>
              </a:buClr>
            </a:pPr>
            <a:r>
              <a:rPr lang="zh-CN" altLang="en-US" sz="4400" b="1">
                <a:solidFill>
                  <a:srgbClr val="FFEA18"/>
                </a:solidFill>
                <a:latin typeface="KaiTi" pitchFamily="49" charset="-122"/>
                <a:ea typeface="KaiTi" pitchFamily="49" charset="-122"/>
                <a:cs typeface="SimHei" charset="0"/>
              </a:rPr>
              <a:t>主后</a:t>
            </a:r>
            <a:r>
              <a:rPr lang="en-GB" altLang="ja-JP" sz="4400" b="1">
                <a:solidFill>
                  <a:srgbClr val="FFEA18"/>
                </a:solidFill>
                <a:latin typeface="KaiTi" pitchFamily="49" charset="-122"/>
                <a:ea typeface="KaiTi" pitchFamily="49" charset="-122"/>
                <a:cs typeface="SimHei" charset="0"/>
              </a:rPr>
              <a:t>57-59</a:t>
            </a:r>
            <a:r>
              <a:rPr lang="zh-CN" altLang="en-US" sz="4400" b="1" dirty="0">
                <a:solidFill>
                  <a:srgbClr val="FFEA18"/>
                </a:solidFill>
                <a:latin typeface="KaiTi" pitchFamily="49" charset="-122"/>
                <a:ea typeface="KaiTi" pitchFamily="49" charset="-122"/>
                <a:cs typeface="SimHei" charset="0"/>
              </a:rPr>
              <a:t>年</a:t>
            </a:r>
            <a:endParaRPr lang="en-GB" sz="4400" b="1" dirty="0">
              <a:solidFill>
                <a:srgbClr val="FFEA18"/>
              </a:solidFill>
              <a:latin typeface="KaiTi" pitchFamily="49" charset="-122"/>
              <a:ea typeface="KaiTi" pitchFamily="49" charset="-122"/>
              <a:cs typeface="SimHei" charset="0"/>
            </a:endParaRPr>
          </a:p>
        </p:txBody>
      </p:sp>
      <p:sp>
        <p:nvSpPr>
          <p:cNvPr id="29751" name="Text Box 55"/>
          <p:cNvSpPr txBox="1">
            <a:spLocks noChangeArrowheads="1"/>
          </p:cNvSpPr>
          <p:nvPr/>
        </p:nvSpPr>
        <p:spPr bwMode="auto">
          <a:xfrm>
            <a:off x="4724400" y="4191000"/>
            <a:ext cx="2892425" cy="2006486"/>
          </a:xfrm>
          <a:prstGeom prst="rect">
            <a:avLst/>
          </a:prstGeom>
          <a:noFill/>
          <a:ln w="9525">
            <a:noFill/>
            <a:round/>
            <a:headEnd/>
            <a:tailEnd/>
          </a:ln>
          <a:effectLst>
            <a:outerShdw dist="35921" dir="2700000" algn="ctr" rotWithShape="0">
              <a:schemeClr val="tx1">
                <a:alpha val="74997"/>
              </a:schemeClr>
            </a:outerShdw>
          </a:effectLst>
        </p:spPr>
        <p:txBody>
          <a:bodyPr lIns="80756" tIns="41993" rIns="80756" bIns="4199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37931725" indent="-37474525"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2025"/>
              </a:spcBef>
              <a:buClr>
                <a:srgbClr val="FFEA18"/>
              </a:buClr>
              <a:defRPr/>
            </a:pPr>
            <a:r>
              <a:rPr lang="zh-CN" altLang="en-US" sz="4400" b="1">
                <a:solidFill>
                  <a:srgbClr val="FFFF00"/>
                </a:solidFill>
                <a:latin typeface="KaiTi" pitchFamily="49" charset="-122"/>
                <a:ea typeface="KaiTi" pitchFamily="49" charset="-122"/>
                <a:cs typeface="SimHei" charset="0"/>
              </a:rPr>
              <a:t>主后</a:t>
            </a:r>
            <a:r>
              <a:rPr lang="en-GB" altLang="ja-JP" sz="4400" b="1">
                <a:solidFill>
                  <a:srgbClr val="FFFF00"/>
                </a:solidFill>
                <a:latin typeface="KaiTi" pitchFamily="49" charset="-122"/>
                <a:ea typeface="KaiTi" pitchFamily="49" charset="-122"/>
                <a:cs typeface="SimHei" charset="0"/>
              </a:rPr>
              <a:t>69</a:t>
            </a:r>
            <a:r>
              <a:rPr lang="zh-CN" altLang="en-US" sz="4400" b="1" dirty="0">
                <a:solidFill>
                  <a:srgbClr val="FFFF00"/>
                </a:solidFill>
                <a:latin typeface="KaiTi" pitchFamily="49" charset="-122"/>
                <a:ea typeface="KaiTi" pitchFamily="49" charset="-122"/>
                <a:cs typeface="SimHei" charset="0"/>
              </a:rPr>
              <a:t>年</a:t>
            </a:r>
            <a:endParaRPr lang="en-US" altLang="zh-CN" sz="3200" b="1" dirty="0">
              <a:solidFill>
                <a:srgbClr val="FFFF00"/>
              </a:solidFill>
              <a:latin typeface="KaiTi" pitchFamily="49" charset="-122"/>
              <a:ea typeface="KaiTi" pitchFamily="49" charset="-122"/>
              <a:cs typeface="SimHei" charset="0"/>
            </a:endParaRPr>
          </a:p>
          <a:p>
            <a:pPr algn="ctr" eaLnBrk="1" hangingPunct="1">
              <a:spcBef>
                <a:spcPts val="2025"/>
              </a:spcBef>
              <a:buClr>
                <a:srgbClr val="FFEA18"/>
              </a:buClr>
              <a:defRPr/>
            </a:pPr>
            <a:r>
              <a:rPr lang="zh-TW" altLang="en-US" sz="3200">
                <a:solidFill>
                  <a:srgbClr val="FFFFFF"/>
                </a:solidFill>
                <a:effectLst>
                  <a:outerShdw blurRad="38100" dist="38100" dir="2700000" algn="tl">
                    <a:srgbClr val="EEECE1"/>
                  </a:outerShdw>
                </a:effectLst>
                <a:latin typeface="KaiTi" pitchFamily="49" charset="-122"/>
                <a:ea typeface="KaiTi" pitchFamily="49" charset="-122"/>
                <a:cs typeface="SimHei" charset="0"/>
              </a:rPr>
              <a:t>对观</a:t>
            </a:r>
            <a:r>
              <a:rPr lang="zh-CN" altLang="en-US" sz="3200">
                <a:solidFill>
                  <a:srgbClr val="FFFFFF"/>
                </a:solidFill>
                <a:effectLst>
                  <a:outerShdw blurRad="38100" dist="38100" dir="2700000" algn="tl">
                    <a:srgbClr val="EEECE1"/>
                  </a:outerShdw>
                </a:effectLst>
                <a:latin typeface="KaiTi" pitchFamily="49" charset="-122"/>
                <a:ea typeface="KaiTi" pitchFamily="49" charset="-122"/>
                <a:cs typeface="SimHei" charset="0"/>
              </a:rPr>
              <a:t>福音</a:t>
            </a:r>
            <a:r>
              <a:rPr lang="zh-TW" altLang="en-US" sz="3200">
                <a:solidFill>
                  <a:srgbClr val="FFFFFF"/>
                </a:solidFill>
                <a:effectLst>
                  <a:outerShdw blurRad="38100" dist="38100" dir="2700000" algn="tl">
                    <a:srgbClr val="EEECE1"/>
                  </a:outerShdw>
                </a:effectLst>
                <a:latin typeface="KaiTi" pitchFamily="49" charset="-122"/>
                <a:ea typeface="KaiTi" pitchFamily="49" charset="-122"/>
                <a:cs typeface="SimHei" charset="0"/>
              </a:rPr>
              <a:t>书写</a:t>
            </a:r>
            <a:r>
              <a:rPr lang="zh-CN" altLang="en-US" sz="3200">
                <a:solidFill>
                  <a:srgbClr val="FFFFFF"/>
                </a:solidFill>
                <a:effectLst>
                  <a:outerShdw blurRad="38100" dist="38100" dir="2700000" algn="tl">
                    <a:srgbClr val="EEECE1"/>
                  </a:outerShdw>
                </a:effectLst>
                <a:latin typeface="KaiTi" pitchFamily="49" charset="-122"/>
                <a:ea typeface="KaiTi" pitchFamily="49" charset="-122"/>
                <a:cs typeface="SimHei" charset="0"/>
              </a:rPr>
              <a:t>成之后</a:t>
            </a:r>
            <a:endParaRPr lang="en-GB" sz="3200" b="1" dirty="0">
              <a:solidFill>
                <a:srgbClr val="FFFFFF"/>
              </a:solidFill>
              <a:latin typeface="KaiTi" pitchFamily="49" charset="-122"/>
              <a:ea typeface="KaiTi" pitchFamily="49" charset="-122"/>
              <a:cs typeface="SimHei" charset="0"/>
            </a:endParaRPr>
          </a:p>
        </p:txBody>
      </p:sp>
      <p:sp>
        <p:nvSpPr>
          <p:cNvPr id="29752" name="Text Box 56"/>
          <p:cNvSpPr txBox="1">
            <a:spLocks noChangeArrowheads="1"/>
          </p:cNvSpPr>
          <p:nvPr/>
        </p:nvSpPr>
        <p:spPr bwMode="auto">
          <a:xfrm>
            <a:off x="5029200" y="1665288"/>
            <a:ext cx="2362200" cy="1438275"/>
          </a:xfrm>
          <a:prstGeom prst="rect">
            <a:avLst/>
          </a:prstGeom>
          <a:noFill/>
          <a:ln>
            <a:noFill/>
          </a:ln>
          <a:effectLst>
            <a:outerShdw dist="35921"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0756" tIns="41993" rIns="80756" bIns="4199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3025"/>
              </a:spcBef>
              <a:buClr>
                <a:srgbClr val="FFEA18"/>
              </a:buClr>
            </a:pPr>
            <a:r>
              <a:rPr lang="zh-CN" altLang="en-US" sz="4400" b="1">
                <a:solidFill>
                  <a:srgbClr val="FFEA18"/>
                </a:solidFill>
                <a:latin typeface="KaiTi" pitchFamily="49" charset="-122"/>
                <a:ea typeface="KaiTi" pitchFamily="49" charset="-122"/>
                <a:cs typeface="SimHei" charset="0"/>
              </a:rPr>
              <a:t>主后</a:t>
            </a:r>
            <a:r>
              <a:rPr lang="en-GB" altLang="ja-JP" sz="4400" b="1">
                <a:solidFill>
                  <a:srgbClr val="FFEA18"/>
                </a:solidFill>
                <a:latin typeface="KaiTi" pitchFamily="49" charset="-122"/>
                <a:ea typeface="KaiTi" pitchFamily="49" charset="-122"/>
                <a:cs typeface="SimHei" charset="0"/>
              </a:rPr>
              <a:t>64-68</a:t>
            </a:r>
            <a:r>
              <a:rPr lang="zh-CN" altLang="en-US" sz="4400" b="1" dirty="0">
                <a:solidFill>
                  <a:srgbClr val="FFEA18"/>
                </a:solidFill>
                <a:latin typeface="KaiTi" pitchFamily="49" charset="-122"/>
                <a:ea typeface="KaiTi" pitchFamily="49" charset="-122"/>
                <a:cs typeface="SimHei" charset="0"/>
              </a:rPr>
              <a:t>年</a:t>
            </a:r>
            <a:endParaRPr lang="en-GB" sz="4400" b="1" dirty="0">
              <a:solidFill>
                <a:srgbClr val="FFEA18"/>
              </a:solidFill>
              <a:latin typeface="KaiTi" pitchFamily="49" charset="-122"/>
              <a:ea typeface="KaiTi" pitchFamily="49" charset="-122"/>
              <a:cs typeface="SimHei" charset="0"/>
            </a:endParaRPr>
          </a:p>
        </p:txBody>
      </p:sp>
      <p:sp>
        <p:nvSpPr>
          <p:cNvPr id="29753" name="Text Box 57"/>
          <p:cNvSpPr txBox="1">
            <a:spLocks noChangeArrowheads="1"/>
          </p:cNvSpPr>
          <p:nvPr/>
        </p:nvSpPr>
        <p:spPr bwMode="auto">
          <a:xfrm>
            <a:off x="1619672" y="1700808"/>
            <a:ext cx="2589213" cy="1438275"/>
          </a:xfrm>
          <a:prstGeom prst="rect">
            <a:avLst/>
          </a:prstGeom>
          <a:noFill/>
          <a:ln>
            <a:noFill/>
          </a:ln>
          <a:effectLst>
            <a:outerShdw dist="35921"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0756" tIns="41993" rIns="80756" bIns="4199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2688"/>
              </a:spcBef>
              <a:buClr>
                <a:srgbClr val="FFEA18"/>
              </a:buClr>
            </a:pPr>
            <a:r>
              <a:rPr lang="zh-CN" altLang="en-US" sz="4400" b="1">
                <a:solidFill>
                  <a:srgbClr val="FFEA18"/>
                </a:solidFill>
                <a:latin typeface="KaiTi" pitchFamily="49" charset="-122"/>
                <a:ea typeface="KaiTi" pitchFamily="49" charset="-122"/>
                <a:cs typeface="SimHei" charset="0"/>
              </a:rPr>
              <a:t>主后</a:t>
            </a:r>
            <a:r>
              <a:rPr lang="en-US" altLang="zh-CN" sz="4400" b="1">
                <a:solidFill>
                  <a:srgbClr val="FFEA18"/>
                </a:solidFill>
                <a:latin typeface="KaiTi" pitchFamily="49" charset="-122"/>
                <a:ea typeface="KaiTi" pitchFamily="49" charset="-122"/>
                <a:cs typeface="SimHei" charset="0"/>
              </a:rPr>
              <a:t>40</a:t>
            </a:r>
            <a:r>
              <a:rPr lang="zh-CN" altLang="en-US" sz="4400" b="1">
                <a:solidFill>
                  <a:srgbClr val="FFEA18"/>
                </a:solidFill>
                <a:latin typeface="KaiTi" pitchFamily="49" charset="-122"/>
                <a:ea typeface="KaiTi" pitchFamily="49" charset="-122"/>
                <a:cs typeface="SimHei" charset="0"/>
              </a:rPr>
              <a:t> </a:t>
            </a:r>
            <a:r>
              <a:rPr lang="zh-CN" altLang="en-US" sz="4400" b="1" dirty="0">
                <a:solidFill>
                  <a:srgbClr val="FFEA18"/>
                </a:solidFill>
                <a:latin typeface="KaiTi" pitchFamily="49" charset="-122"/>
                <a:ea typeface="KaiTi" pitchFamily="49" charset="-122"/>
                <a:cs typeface="SimHei" charset="0"/>
              </a:rPr>
              <a:t>多年</a:t>
            </a:r>
            <a:endParaRPr lang="en-GB" sz="4400" b="1" dirty="0">
              <a:solidFill>
                <a:srgbClr val="FFEA18"/>
              </a:solidFill>
              <a:latin typeface="KaiTi" pitchFamily="49" charset="-122"/>
              <a:ea typeface="KaiTi" pitchFamily="49" charset="-122"/>
              <a:cs typeface="SimHei" charset="0"/>
            </a:endParaRPr>
          </a:p>
        </p:txBody>
      </p:sp>
      <p:sp>
        <p:nvSpPr>
          <p:cNvPr id="161831" name="Text Box 58"/>
          <p:cNvSpPr txBox="1">
            <a:spLocks noChangeArrowheads="1"/>
          </p:cNvSpPr>
          <p:nvPr/>
        </p:nvSpPr>
        <p:spPr bwMode="auto">
          <a:xfrm>
            <a:off x="8020050" y="6538913"/>
            <a:ext cx="166688"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2048" tIns="41025" rIns="82048" bIns="4102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cs typeface="MS Gothic" charset="0"/>
            </a:endParaRPr>
          </a:p>
        </p:txBody>
      </p:sp>
      <p:sp>
        <p:nvSpPr>
          <p:cNvPr id="161832" name="Text Box 60"/>
          <p:cNvSpPr txBox="1">
            <a:spLocks noChangeArrowheads="1"/>
          </p:cNvSpPr>
          <p:nvPr/>
        </p:nvSpPr>
        <p:spPr bwMode="auto">
          <a:xfrm>
            <a:off x="8574088" y="6135688"/>
            <a:ext cx="166687" cy="323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2048" tIns="41025" rIns="82048" bIns="4102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cs typeface="MS Gothic" charset="0"/>
            </a:endParaRPr>
          </a:p>
        </p:txBody>
      </p:sp>
      <p:sp>
        <p:nvSpPr>
          <p:cNvPr id="161833" name="Text Box 61"/>
          <p:cNvSpPr txBox="1">
            <a:spLocks noChangeArrowheads="1"/>
          </p:cNvSpPr>
          <p:nvPr/>
        </p:nvSpPr>
        <p:spPr bwMode="auto">
          <a:xfrm>
            <a:off x="8359775" y="6542088"/>
            <a:ext cx="301625" cy="219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756" tIns="41993" rIns="80756" bIns="4199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563"/>
              </a:spcBef>
              <a:buClr>
                <a:srgbClr val="FFFFFF"/>
              </a:buClr>
            </a:pPr>
            <a:r>
              <a:rPr lang="en-GB" sz="900" b="1">
                <a:solidFill>
                  <a:srgbClr val="FFFFFF"/>
                </a:solidFill>
                <a:latin typeface="Comic Sans MS" charset="0"/>
                <a:cs typeface="MS Gothic" charset="0"/>
              </a:rPr>
              <a:t>27</a:t>
            </a:r>
          </a:p>
        </p:txBody>
      </p:sp>
      <p:sp>
        <p:nvSpPr>
          <p:cNvPr id="161834" name="Text Box 62"/>
          <p:cNvSpPr txBox="1">
            <a:spLocks noChangeArrowheads="1"/>
          </p:cNvSpPr>
          <p:nvPr/>
        </p:nvSpPr>
        <p:spPr bwMode="auto">
          <a:xfrm>
            <a:off x="8699500" y="6484938"/>
            <a:ext cx="269875" cy="295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756" tIns="41993" rIns="80756" bIns="4199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900"/>
              </a:spcBef>
              <a:buClr>
                <a:srgbClr val="FFFFFF"/>
              </a:buClr>
            </a:pPr>
            <a:r>
              <a:rPr lang="en-GB" sz="1400" b="1">
                <a:solidFill>
                  <a:srgbClr val="FFFFFF"/>
                </a:solidFill>
                <a:latin typeface="Comic Sans MS" charset="0"/>
                <a:cs typeface="MS Gothic" charset="0"/>
              </a:rPr>
              <a:t>4</a:t>
            </a:r>
          </a:p>
        </p:txBody>
      </p:sp>
      <p:sp>
        <p:nvSpPr>
          <p:cNvPr id="64" name="Title 63"/>
          <p:cNvSpPr>
            <a:spLocks noGrp="1"/>
          </p:cNvSpPr>
          <p:nvPr>
            <p:ph type="title" idx="4294967295"/>
          </p:nvPr>
        </p:nvSpPr>
        <p:spPr>
          <a:xfrm>
            <a:off x="0" y="228600"/>
            <a:ext cx="8229600" cy="609600"/>
          </a:xfrm>
          <a:prstGeom prst="rect">
            <a:avLst/>
          </a:prstGeom>
        </p:spPr>
        <p:txBody>
          <a:bodyPr/>
          <a:lstStyle/>
          <a:p>
            <a:r>
              <a:rPr lang="en-US" sz="3200" b="1">
                <a:solidFill>
                  <a:srgbClr val="FFEA18"/>
                </a:solidFill>
                <a:latin typeface="Comic Sans MS" charset="0"/>
                <a:ea typeface="ＭＳ Ｐゴシック" charset="0"/>
                <a:cs typeface="ＭＳ Ｐゴシック" charset="0"/>
              </a:rPr>
              <a:t>…</a:t>
            </a:r>
            <a:r>
              <a:rPr lang="zh-CN" altLang="en-US" sz="3200" b="1">
                <a:solidFill>
                  <a:srgbClr val="FFEA18"/>
                </a:solidFill>
                <a:latin typeface="Comic Sans MS" charset="0"/>
                <a:ea typeface="SimSun" charset="0"/>
                <a:cs typeface="SimSun" charset="0"/>
              </a:rPr>
              <a:t> </a:t>
            </a:r>
            <a:r>
              <a:rPr lang="zh-TW" altLang="en-US" sz="3200" b="1">
                <a:solidFill>
                  <a:srgbClr val="FFEA18"/>
                </a:solidFill>
                <a:latin typeface="KaiTi" pitchFamily="49" charset="-122"/>
                <a:ea typeface="KaiTi" pitchFamily="49" charset="-122"/>
                <a:cs typeface="SimSun" charset="0"/>
              </a:rPr>
              <a:t>写</a:t>
            </a:r>
            <a:r>
              <a:rPr lang="zh-CN" altLang="en-US" sz="3200" b="1">
                <a:solidFill>
                  <a:srgbClr val="FFEA18"/>
                </a:solidFill>
                <a:latin typeface="KaiTi" pitchFamily="49" charset="-122"/>
                <a:ea typeface="KaiTi" pitchFamily="49" charset="-122"/>
                <a:cs typeface="SimHei" charset="0"/>
              </a:rPr>
              <a:t>作</a:t>
            </a:r>
            <a:r>
              <a:rPr lang="zh-CN" altLang="en-US" sz="3200" b="1" dirty="0">
                <a:solidFill>
                  <a:srgbClr val="FFEA18"/>
                </a:solidFill>
                <a:latin typeface="KaiTi" pitchFamily="49" charset="-122"/>
                <a:ea typeface="KaiTi" pitchFamily="49" charset="-122"/>
                <a:cs typeface="SimHei" charset="0"/>
              </a:rPr>
              <a:t>日期是</a:t>
            </a:r>
            <a:r>
              <a:rPr lang="en-US" altLang="ja-JP" sz="3200" b="1" dirty="0">
                <a:solidFill>
                  <a:srgbClr val="FFEA18"/>
                </a:solidFill>
                <a:latin typeface="KaiTi" pitchFamily="49" charset="-122"/>
                <a:ea typeface="KaiTi" pitchFamily="49" charset="-122"/>
                <a:cs typeface="ＭＳ Ｐゴシック" charset="0"/>
              </a:rPr>
              <a:t>?</a:t>
            </a:r>
            <a:endParaRPr lang="en-US" sz="3200" dirty="0">
              <a:latin typeface="KaiTi" pitchFamily="49" charset="-122"/>
              <a:ea typeface="KaiTi" pitchFamily="49" charset="-122"/>
              <a:cs typeface="ＭＳ Ｐゴシック" charset="0"/>
            </a:endParaRPr>
          </a:p>
        </p:txBody>
      </p:sp>
      <p:sp>
        <p:nvSpPr>
          <p:cNvPr id="65" name="TextBox 64"/>
          <p:cNvSpPr txBox="1"/>
          <p:nvPr/>
        </p:nvSpPr>
        <p:spPr>
          <a:xfrm>
            <a:off x="8610600" y="0"/>
            <a:ext cx="527050" cy="461963"/>
          </a:xfrm>
          <a:prstGeom prst="rect">
            <a:avLst/>
          </a:prstGeom>
          <a:noFill/>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dirty="0">
                <a:solidFill>
                  <a:schemeClr val="bg1"/>
                </a:solidFill>
                <a:latin typeface="Arial" charset="0"/>
                <a:cs typeface="Arial" charset="0"/>
              </a:rPr>
              <a:t>52</a:t>
            </a:r>
          </a:p>
        </p:txBody>
      </p:sp>
    </p:spTree>
    <p:extLst>
      <p:ext uri="{BB962C8B-B14F-4D97-AF65-F5344CB8AC3E}">
        <p14:creationId xmlns:p14="http://schemas.microsoft.com/office/powerpoint/2010/main" val="353931070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64"/>
                                        </p:tgtEl>
                                        <p:attrNameLst>
                                          <p:attrName>style.visibility</p:attrName>
                                        </p:attrNameLst>
                                      </p:cBhvr>
                                      <p:to>
                                        <p:strVal val="visible"/>
                                      </p:to>
                                    </p:set>
                                    <p:anim calcmode="lin" valueType="num">
                                      <p:cBhvr>
                                        <p:cTn id="7" dur="500" fill="hold"/>
                                        <p:tgtEl>
                                          <p:spTgt spid="6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4"/>
                                        </p:tgtEl>
                                        <p:attrNameLst>
                                          <p:attrName>ppt_y</p:attrName>
                                        </p:attrNameLst>
                                      </p:cBhvr>
                                      <p:tavLst>
                                        <p:tav tm="0">
                                          <p:val>
                                            <p:strVal val="#ppt_y"/>
                                          </p:val>
                                        </p:tav>
                                        <p:tav tm="100000">
                                          <p:val>
                                            <p:strVal val="#ppt_y"/>
                                          </p:val>
                                        </p:tav>
                                      </p:tavLst>
                                    </p:anim>
                                    <p:anim calcmode="lin" valueType="num">
                                      <p:cBhvr>
                                        <p:cTn id="9" dur="500" fill="hold"/>
                                        <p:tgtEl>
                                          <p:spTgt spid="6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4"/>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fill="hold" nodeType="clickEffect">
                                  <p:stCondLst>
                                    <p:cond delay="0"/>
                                  </p:stCondLst>
                                  <p:childTnLst>
                                    <p:set>
                                      <p:cBhvr>
                                        <p:cTn id="15" dur="1" fill="hold">
                                          <p:stCondLst>
                                            <p:cond delay="0"/>
                                          </p:stCondLst>
                                        </p:cTn>
                                        <p:tgtEl>
                                          <p:spTgt spid="29753"/>
                                        </p:tgtEl>
                                        <p:attrNameLst>
                                          <p:attrName>style.visibility</p:attrName>
                                        </p:attrNameLst>
                                      </p:cBhvr>
                                      <p:to>
                                        <p:strVal val="visible"/>
                                      </p:to>
                                    </p:set>
                                    <p:animEffect transition="in" filter="fade">
                                      <p:cBhvr>
                                        <p:cTn id="16" dur="1000"/>
                                        <p:tgtEl>
                                          <p:spTgt spid="29753"/>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fill="hold" nodeType="clickEffect">
                                  <p:stCondLst>
                                    <p:cond delay="0"/>
                                  </p:stCondLst>
                                  <p:childTnLst>
                                    <p:set>
                                      <p:cBhvr>
                                        <p:cTn id="20" dur="1" fill="hold">
                                          <p:stCondLst>
                                            <p:cond delay="0"/>
                                          </p:stCondLst>
                                        </p:cTn>
                                        <p:tgtEl>
                                          <p:spTgt spid="29750"/>
                                        </p:tgtEl>
                                        <p:attrNameLst>
                                          <p:attrName>style.visibility</p:attrName>
                                        </p:attrNameLst>
                                      </p:cBhvr>
                                      <p:to>
                                        <p:strVal val="visible"/>
                                      </p:to>
                                    </p:set>
                                    <p:animEffect transition="in" filter="fade">
                                      <p:cBhvr>
                                        <p:cTn id="21" dur="1000"/>
                                        <p:tgtEl>
                                          <p:spTgt spid="29750"/>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ntr" fill="hold" nodeType="clickEffect">
                                  <p:stCondLst>
                                    <p:cond delay="0"/>
                                  </p:stCondLst>
                                  <p:childTnLst>
                                    <p:set>
                                      <p:cBhvr>
                                        <p:cTn id="25" dur="1" fill="hold">
                                          <p:stCondLst>
                                            <p:cond delay="0"/>
                                          </p:stCondLst>
                                        </p:cTn>
                                        <p:tgtEl>
                                          <p:spTgt spid="29752"/>
                                        </p:tgtEl>
                                        <p:attrNameLst>
                                          <p:attrName>style.visibility</p:attrName>
                                        </p:attrNameLst>
                                      </p:cBhvr>
                                      <p:to>
                                        <p:strVal val="visible"/>
                                      </p:to>
                                    </p:set>
                                    <p:animEffect transition="in" filter="fade">
                                      <p:cBhvr>
                                        <p:cTn id="26" dur="1000"/>
                                        <p:tgtEl>
                                          <p:spTgt spid="29752"/>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ntr" fill="hold" nodeType="clickEffect">
                                  <p:stCondLst>
                                    <p:cond delay="0"/>
                                  </p:stCondLst>
                                  <p:childTnLst>
                                    <p:set>
                                      <p:cBhvr>
                                        <p:cTn id="30" dur="1" fill="hold">
                                          <p:stCondLst>
                                            <p:cond delay="0"/>
                                          </p:stCondLst>
                                        </p:cTn>
                                        <p:tgtEl>
                                          <p:spTgt spid="29751"/>
                                        </p:tgtEl>
                                        <p:attrNameLst>
                                          <p:attrName>style.visibility</p:attrName>
                                        </p:attrNameLst>
                                      </p:cBhvr>
                                      <p:to>
                                        <p:strVal val="visible"/>
                                      </p:to>
                                    </p:set>
                                    <p:animEffect transition="in" filter="fade">
                                      <p:cBhvr>
                                        <p:cTn id="31" dur="1000"/>
                                        <p:tgtEl>
                                          <p:spTgt spid="297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129" name="Picture 12" descr="calendar-full.jpg"/>
          <p:cNvPicPr>
            <a:picLocks noChangeAspect="1"/>
          </p:cNvPicPr>
          <p:nvPr/>
        </p:nvPicPr>
        <p:blipFill>
          <a:blip r:embed="rId3">
            <a:lum bright="-66000"/>
            <a:extLst>
              <a:ext uri="{28A0092B-C50C-407E-A947-70E740481C1C}">
                <a14:useLocalDpi xmlns:a14="http://schemas.microsoft.com/office/drawing/2010/main"/>
              </a:ext>
            </a:extLst>
          </a:blip>
          <a:srcRect/>
          <a:stretch>
            <a:fillRect/>
          </a:stretch>
        </p:blipFill>
        <p:spPr bwMode="auto">
          <a:xfrm>
            <a:off x="0" y="0"/>
            <a:ext cx="91503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6130" name="Text Box 2"/>
          <p:cNvSpPr txBox="1">
            <a:spLocks noChangeArrowheads="1"/>
          </p:cNvSpPr>
          <p:nvPr/>
        </p:nvSpPr>
        <p:spPr bwMode="auto">
          <a:xfrm>
            <a:off x="5748338" y="5149850"/>
            <a:ext cx="2038350" cy="1200150"/>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b="1">
                <a:latin typeface="Kaiti SC" charset="-122"/>
                <a:ea typeface="Kaiti SC" charset="-122"/>
                <a:cs typeface="Kaiti SC" charset="-122"/>
              </a:rPr>
              <a:t>95</a:t>
            </a:r>
          </a:p>
          <a:p>
            <a:pPr algn="ctr" eaLnBrk="1" hangingPunct="1"/>
            <a:r>
              <a:rPr lang="zh-CN" altLang="en-US" sz="3600" b="1">
                <a:latin typeface="Kaiti SC" charset="-122"/>
                <a:ea typeface="Kaiti SC" charset="-122"/>
                <a:cs typeface="Kaiti SC" charset="-122"/>
              </a:rPr>
              <a:t>约翰之死</a:t>
            </a:r>
            <a:endParaRPr lang="en-US" b="1">
              <a:latin typeface="Kaiti SC" charset="-122"/>
              <a:ea typeface="Kaiti SC" charset="-122"/>
              <a:cs typeface="Kaiti SC" charset="-122"/>
            </a:endParaRPr>
          </a:p>
        </p:txBody>
      </p:sp>
      <p:sp>
        <p:nvSpPr>
          <p:cNvPr id="176131" name="Text Box 3"/>
          <p:cNvSpPr txBox="1">
            <a:spLocks noChangeArrowheads="1"/>
          </p:cNvSpPr>
          <p:nvPr/>
        </p:nvSpPr>
        <p:spPr bwMode="auto">
          <a:xfrm>
            <a:off x="8382000" y="0"/>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latin typeface="Arial" charset="0"/>
                <a:cs typeface="Arial" charset="0"/>
              </a:rPr>
              <a:t>109</a:t>
            </a:r>
          </a:p>
        </p:txBody>
      </p:sp>
      <p:sp>
        <p:nvSpPr>
          <p:cNvPr id="161796" name="Text Box 4"/>
          <p:cNvSpPr txBox="1">
            <a:spLocks noChangeArrowheads="1"/>
          </p:cNvSpPr>
          <p:nvPr/>
        </p:nvSpPr>
        <p:spPr bwMode="auto">
          <a:xfrm rot="-4202986">
            <a:off x="7214393" y="3412332"/>
            <a:ext cx="1833563" cy="584200"/>
          </a:xfrm>
          <a:prstGeom prst="rect">
            <a:avLst/>
          </a:prstGeom>
          <a:solidFill>
            <a:schemeClr val="bg2"/>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en-US" sz="3200" b="1">
                <a:latin typeface="Kaiti SC" charset="-122"/>
                <a:ea typeface="Kaiti SC" charset="-122"/>
                <a:cs typeface="Kaiti SC" charset="-122"/>
              </a:rPr>
              <a:t>第二世纪</a:t>
            </a:r>
            <a:endParaRPr lang="en-US" sz="3200" b="1">
              <a:latin typeface="Kaiti SC" charset="-122"/>
              <a:ea typeface="Kaiti SC" charset="-122"/>
              <a:cs typeface="Kaiti SC" charset="-122"/>
            </a:endParaRPr>
          </a:p>
        </p:txBody>
      </p:sp>
      <p:sp>
        <p:nvSpPr>
          <p:cNvPr id="161797" name="Text Box 5"/>
          <p:cNvSpPr txBox="1">
            <a:spLocks noChangeArrowheads="1"/>
          </p:cNvSpPr>
          <p:nvPr/>
        </p:nvSpPr>
        <p:spPr bwMode="auto">
          <a:xfrm rot="-4030363">
            <a:off x="5297487" y="3217863"/>
            <a:ext cx="2244725" cy="584200"/>
          </a:xfrm>
          <a:prstGeom prst="rect">
            <a:avLst/>
          </a:prstGeom>
          <a:solidFill>
            <a:schemeClr val="bg2"/>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en-US" sz="3200" b="1">
                <a:latin typeface="Kaiti SC" charset="-122"/>
                <a:ea typeface="Kaiti SC" charset="-122"/>
                <a:cs typeface="Kaiti SC" charset="-122"/>
              </a:rPr>
              <a:t>第一世纪末</a:t>
            </a:r>
            <a:endParaRPr lang="en-US" sz="3200" b="1">
              <a:latin typeface="Kaiti SC" charset="-122"/>
              <a:ea typeface="Kaiti SC" charset="-122"/>
              <a:cs typeface="Kaiti SC" charset="-122"/>
            </a:endParaRPr>
          </a:p>
        </p:txBody>
      </p:sp>
      <p:sp>
        <p:nvSpPr>
          <p:cNvPr id="161798" name="Text Box 6"/>
          <p:cNvSpPr txBox="1">
            <a:spLocks noChangeArrowheads="1"/>
          </p:cNvSpPr>
          <p:nvPr/>
        </p:nvSpPr>
        <p:spPr bwMode="auto">
          <a:xfrm rot="-4037095">
            <a:off x="1715293" y="3075782"/>
            <a:ext cx="2659063" cy="584200"/>
          </a:xfrm>
          <a:prstGeom prst="rect">
            <a:avLst/>
          </a:prstGeom>
          <a:solidFill>
            <a:schemeClr val="bg2"/>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3200" b="1">
                <a:latin typeface="Kaiti SC" charset="-122"/>
                <a:ea typeface="Kaiti SC" charset="-122"/>
                <a:cs typeface="Kaiti SC" charset="-122"/>
              </a:rPr>
              <a:t>主後</a:t>
            </a:r>
            <a:r>
              <a:rPr lang="en-US" altLang="zh-CN" sz="3200" b="1">
                <a:latin typeface="Kaiti SC" charset="-122"/>
                <a:ea typeface="Kaiti SC" charset="-122"/>
                <a:cs typeface="Kaiti SC" charset="-122"/>
              </a:rPr>
              <a:t>70</a:t>
            </a:r>
            <a:r>
              <a:rPr lang="zh-CN" altLang="en-US" sz="3200" b="1">
                <a:latin typeface="Kaiti SC" charset="-122"/>
                <a:ea typeface="Kaiti SC" charset="-122"/>
                <a:cs typeface="Kaiti SC" charset="-122"/>
              </a:rPr>
              <a:t>年之前</a:t>
            </a:r>
            <a:endParaRPr lang="en-US" sz="3200" b="1">
              <a:latin typeface="Kaiti SC" charset="-122"/>
              <a:ea typeface="Kaiti SC" charset="-122"/>
              <a:cs typeface="Kaiti SC" charset="-122"/>
            </a:endParaRPr>
          </a:p>
        </p:txBody>
      </p:sp>
      <p:sp>
        <p:nvSpPr>
          <p:cNvPr id="161799" name="Text Box 7"/>
          <p:cNvSpPr txBox="1">
            <a:spLocks noChangeArrowheads="1"/>
          </p:cNvSpPr>
          <p:nvPr/>
        </p:nvSpPr>
        <p:spPr bwMode="auto">
          <a:xfrm>
            <a:off x="0" y="685800"/>
            <a:ext cx="9144000" cy="830263"/>
          </a:xfrm>
          <a:prstGeom prst="rect">
            <a:avLst/>
          </a:prstGeom>
          <a:solidFill>
            <a:schemeClr val="accent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b="1" dirty="0">
                <a:solidFill>
                  <a:schemeClr val="bg2"/>
                </a:solidFill>
                <a:latin typeface="Kaiti SC" charset="-122"/>
                <a:ea typeface="Kaiti SC" charset="-122"/>
                <a:cs typeface="Kaiti SC" charset="-122"/>
              </a:rPr>
              <a:t>约翰福音的写作日期较比其作者更难以确定。</a:t>
            </a:r>
          </a:p>
          <a:p>
            <a:pPr algn="ctr" eaLnBrk="1" hangingPunct="1"/>
            <a:r>
              <a:rPr lang="zh-CN" altLang="en-US" b="1" dirty="0">
                <a:solidFill>
                  <a:schemeClr val="bg2"/>
                </a:solidFill>
                <a:latin typeface="Kaiti SC" charset="-122"/>
                <a:ea typeface="Kaiti SC" charset="-122"/>
                <a:cs typeface="Kaiti SC" charset="-122"/>
              </a:rPr>
              <a:t>基本上有</a:t>
            </a:r>
            <a:r>
              <a:rPr lang="en-US" altLang="zh-CN" b="1" dirty="0">
                <a:solidFill>
                  <a:schemeClr val="bg2"/>
                </a:solidFill>
                <a:latin typeface="Kaiti SC" charset="-122"/>
                <a:ea typeface="Kaiti SC" charset="-122"/>
                <a:cs typeface="Kaiti SC" charset="-122"/>
              </a:rPr>
              <a:t>3</a:t>
            </a:r>
            <a:r>
              <a:rPr lang="zh-CN" altLang="en-US" b="1" dirty="0">
                <a:solidFill>
                  <a:schemeClr val="bg2"/>
                </a:solidFill>
                <a:latin typeface="Kaiti SC" charset="-122"/>
                <a:ea typeface="Kaiti SC" charset="-122"/>
                <a:cs typeface="Kaiti SC" charset="-122"/>
              </a:rPr>
              <a:t>段时间是可能的写作日期</a:t>
            </a:r>
            <a:r>
              <a:rPr lang="en-US" altLang="zh-CN" b="1" dirty="0">
                <a:solidFill>
                  <a:schemeClr val="bg2"/>
                </a:solidFill>
                <a:latin typeface="Kaiti SC" charset="-122"/>
                <a:ea typeface="Kaiti SC" charset="-122"/>
                <a:cs typeface="Kaiti SC" charset="-122"/>
              </a:rPr>
              <a:t>: </a:t>
            </a:r>
            <a:endParaRPr lang="en-US" b="1" dirty="0">
              <a:solidFill>
                <a:schemeClr val="bg2"/>
              </a:solidFill>
              <a:latin typeface="Kaiti SC" charset="-122"/>
              <a:ea typeface="Kaiti SC" charset="-122"/>
              <a:cs typeface="Kaiti SC" charset="-122"/>
            </a:endParaRPr>
          </a:p>
        </p:txBody>
      </p:sp>
      <p:sp>
        <p:nvSpPr>
          <p:cNvPr id="176136" name="Rectangle 8"/>
          <p:cNvSpPr>
            <a:spLocks noGrp="1" noChangeArrowheads="1"/>
          </p:cNvSpPr>
          <p:nvPr>
            <p:ph type="title" idx="4294967295"/>
          </p:nvPr>
        </p:nvSpPr>
        <p:spPr>
          <a:xfrm>
            <a:off x="4114800" y="0"/>
            <a:ext cx="957263" cy="554038"/>
          </a:xfrm>
          <a:solidFill>
            <a:schemeClr val="folHlink"/>
          </a:solidFill>
          <a:extLst>
            <a:ext uri="{91240B29-F687-4f45-9708-019B960494DF}">
              <a14:hiddenLine xmlns:a14="http://schemas.microsoft.com/office/drawing/2010/main" xmlns="" w="9525">
                <a:solidFill>
                  <a:srgbClr val="000000"/>
                </a:solidFill>
                <a:miter lim="800000"/>
                <a:headEnd/>
                <a:tailEnd/>
              </a14:hiddenLine>
            </a:ext>
          </a:extLst>
        </p:spPr>
        <p:txBody>
          <a:bodyPr wrap="none" lIns="91440" tIns="45720" rIns="91440" bIns="45720" anchor="t">
            <a:spAutoFit/>
          </a:bodyPr>
          <a:lstStyle/>
          <a:p>
            <a:pPr eaLnBrk="1" hangingPunct="1"/>
            <a:r>
              <a:rPr lang="zh-CN" altLang="en-US" sz="3000" b="1">
                <a:solidFill>
                  <a:schemeClr val="bg2"/>
                </a:solidFill>
                <a:effectLst/>
                <a:latin typeface="Kaiti SC" charset="-122"/>
                <a:ea typeface="Kaiti SC" charset="-122"/>
                <a:cs typeface="Kaiti SC" charset="-122"/>
              </a:rPr>
              <a:t>日期</a:t>
            </a:r>
            <a:endParaRPr lang="en-US" sz="3000" b="1">
              <a:solidFill>
                <a:schemeClr val="bg2"/>
              </a:solidFill>
              <a:effectLst/>
              <a:latin typeface="Kaiti SC" charset="-122"/>
              <a:ea typeface="Kaiti SC" charset="-122"/>
              <a:cs typeface="Kaiti SC" charset="-122"/>
            </a:endParaRPr>
          </a:p>
        </p:txBody>
      </p:sp>
      <p:sp>
        <p:nvSpPr>
          <p:cNvPr id="176137" name="Rectangle 9"/>
          <p:cNvSpPr>
            <a:spLocks noChangeArrowheads="1"/>
          </p:cNvSpPr>
          <p:nvPr/>
        </p:nvSpPr>
        <p:spPr bwMode="auto">
          <a:xfrm>
            <a:off x="457200" y="4892675"/>
            <a:ext cx="8153400" cy="228600"/>
          </a:xfrm>
          <a:prstGeom prst="rect">
            <a:avLst/>
          </a:prstGeom>
          <a:solidFill>
            <a:srgbClr val="000090"/>
          </a:solidFill>
          <a:ln w="9525">
            <a:solidFill>
              <a:schemeClr val="bg2"/>
            </a:solidFill>
            <a:miter lim="800000"/>
            <a:headEnd/>
            <a:tailEnd/>
          </a:ln>
        </p:spPr>
        <p:txBody>
          <a:bodyPr wrap="none" anchor="ctr"/>
          <a:lstStyle/>
          <a:p>
            <a:endParaRPr lang="en-US">
              <a:latin typeface="Arial" charset="0"/>
              <a:cs typeface="Arial" charset="0"/>
            </a:endParaRPr>
          </a:p>
        </p:txBody>
      </p:sp>
      <p:sp>
        <p:nvSpPr>
          <p:cNvPr id="176138" name="Text Box 10"/>
          <p:cNvSpPr txBox="1">
            <a:spLocks noChangeArrowheads="1"/>
          </p:cNvSpPr>
          <p:nvPr/>
        </p:nvSpPr>
        <p:spPr bwMode="auto">
          <a:xfrm>
            <a:off x="-38100" y="5149850"/>
            <a:ext cx="2038350" cy="1200150"/>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b="1">
                <a:latin typeface="Kaiti SC" charset="-122"/>
                <a:ea typeface="Kaiti SC" charset="-122"/>
                <a:cs typeface="Kaiti SC" charset="-122"/>
              </a:rPr>
              <a:t>33</a:t>
            </a:r>
          </a:p>
          <a:p>
            <a:pPr algn="ctr" eaLnBrk="1" hangingPunct="1"/>
            <a:r>
              <a:rPr lang="zh-CN" altLang="en-US" sz="3600" b="1">
                <a:latin typeface="Kaiti SC" charset="-122"/>
                <a:ea typeface="Kaiti SC" charset="-122"/>
                <a:cs typeface="Kaiti SC" charset="-122"/>
              </a:rPr>
              <a:t>基督之死</a:t>
            </a:r>
            <a:endParaRPr lang="en-US" b="1">
              <a:latin typeface="Kaiti SC" charset="-122"/>
              <a:ea typeface="Kaiti SC" charset="-122"/>
              <a:cs typeface="Kaiti SC" charset="-122"/>
            </a:endParaRPr>
          </a:p>
        </p:txBody>
      </p:sp>
      <p:sp>
        <p:nvSpPr>
          <p:cNvPr id="176139" name="Text Box 11"/>
          <p:cNvSpPr txBox="1">
            <a:spLocks noChangeArrowheads="1"/>
          </p:cNvSpPr>
          <p:nvPr/>
        </p:nvSpPr>
        <p:spPr bwMode="auto">
          <a:xfrm>
            <a:off x="2224088" y="5149850"/>
            <a:ext cx="2038350" cy="1200150"/>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b="1">
                <a:latin typeface="Kaiti SC" charset="-122"/>
                <a:ea typeface="Kaiti SC" charset="-122"/>
                <a:cs typeface="Kaiti SC" charset="-122"/>
              </a:rPr>
              <a:t>70</a:t>
            </a:r>
          </a:p>
          <a:p>
            <a:pPr algn="ctr" eaLnBrk="1" hangingPunct="1"/>
            <a:r>
              <a:rPr lang="zh-CN" altLang="en-US" sz="3600" b="1">
                <a:latin typeface="Kaiti SC" charset="-122"/>
                <a:ea typeface="Kaiti SC" charset="-122"/>
                <a:cs typeface="Kaiti SC" charset="-122"/>
              </a:rPr>
              <a:t>圣殿被毁</a:t>
            </a:r>
            <a:endParaRPr lang="en-US" b="1">
              <a:latin typeface="Kaiti SC" charset="-122"/>
              <a:ea typeface="Kaiti SC" charset="-122"/>
              <a:cs typeface="Kaiti SC" charset="-122"/>
            </a:endParaRPr>
          </a:p>
        </p:txBody>
      </p:sp>
      <p:sp>
        <p:nvSpPr>
          <p:cNvPr id="161804" name="AutoShape 12"/>
          <p:cNvSpPr>
            <a:spLocks noChangeArrowheads="1"/>
          </p:cNvSpPr>
          <p:nvPr/>
        </p:nvSpPr>
        <p:spPr bwMode="auto">
          <a:xfrm>
            <a:off x="2514600" y="4648200"/>
            <a:ext cx="838200" cy="762000"/>
          </a:xfrm>
          <a:prstGeom prst="star4">
            <a:avLst>
              <a:gd name="adj" fmla="val 12500"/>
            </a:avLst>
          </a:prstGeom>
          <a:solidFill>
            <a:schemeClr val="hlink"/>
          </a:solidFill>
          <a:ln w="12700" cap="sq">
            <a:solidFill>
              <a:schemeClr val="tx1"/>
            </a:solidFill>
            <a:miter lim="800000"/>
            <a:headEnd type="none" w="sm" len="sm"/>
            <a:tailEnd type="none" w="sm" len="sm"/>
          </a:ln>
        </p:spPr>
        <p:txBody>
          <a:bodyPr wrap="none" anchor="ctr"/>
          <a:lstStyle/>
          <a:p>
            <a:endParaRPr lang="en-US">
              <a:latin typeface="Arial" charset="0"/>
              <a:cs typeface="Arial" charset="0"/>
            </a:endParaRPr>
          </a:p>
        </p:txBody>
      </p:sp>
    </p:spTree>
    <p:extLst>
      <p:ext uri="{BB962C8B-B14F-4D97-AF65-F5344CB8AC3E}">
        <p14:creationId xmlns:p14="http://schemas.microsoft.com/office/powerpoint/2010/main" val="28506025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61799"/>
                                        </p:tgtEl>
                                        <p:attrNameLst>
                                          <p:attrName>style.visibility</p:attrName>
                                        </p:attrNameLst>
                                      </p:cBhvr>
                                      <p:to>
                                        <p:strVal val="visible"/>
                                      </p:to>
                                    </p:set>
                                    <p:anim calcmode="lin" valueType="num">
                                      <p:cBhvr>
                                        <p:cTn id="7" dur="500" fill="hold"/>
                                        <p:tgtEl>
                                          <p:spTgt spid="161799"/>
                                        </p:tgtEl>
                                        <p:attrNameLst>
                                          <p:attrName>ppt_w</p:attrName>
                                        </p:attrNameLst>
                                      </p:cBhvr>
                                      <p:tavLst>
                                        <p:tav tm="0">
                                          <p:val>
                                            <p:fltVal val="0"/>
                                          </p:val>
                                        </p:tav>
                                        <p:tav tm="100000">
                                          <p:val>
                                            <p:strVal val="#ppt_w"/>
                                          </p:val>
                                        </p:tav>
                                      </p:tavLst>
                                    </p:anim>
                                    <p:anim calcmode="lin" valueType="num">
                                      <p:cBhvr>
                                        <p:cTn id="8" dur="500" fill="hold"/>
                                        <p:tgtEl>
                                          <p:spTgt spid="161799"/>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61796"/>
                                        </p:tgtEl>
                                        <p:attrNameLst>
                                          <p:attrName>style.visibility</p:attrName>
                                        </p:attrNameLst>
                                      </p:cBhvr>
                                      <p:to>
                                        <p:strVal val="visible"/>
                                      </p:to>
                                    </p:set>
                                    <p:anim calcmode="lin" valueType="num">
                                      <p:cBhvr additive="base">
                                        <p:cTn id="13" dur="500" fill="hold"/>
                                        <p:tgtEl>
                                          <p:spTgt spid="161796"/>
                                        </p:tgtEl>
                                        <p:attrNameLst>
                                          <p:attrName>ppt_x</p:attrName>
                                        </p:attrNameLst>
                                      </p:cBhvr>
                                      <p:tavLst>
                                        <p:tav tm="0">
                                          <p:val>
                                            <p:strVal val="0-#ppt_w/2"/>
                                          </p:val>
                                        </p:tav>
                                        <p:tav tm="100000">
                                          <p:val>
                                            <p:strVal val="#ppt_x"/>
                                          </p:val>
                                        </p:tav>
                                      </p:tavLst>
                                    </p:anim>
                                    <p:anim calcmode="lin" valueType="num">
                                      <p:cBhvr additive="base">
                                        <p:cTn id="14" dur="500" fill="hold"/>
                                        <p:tgtEl>
                                          <p:spTgt spid="161796"/>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61797"/>
                                        </p:tgtEl>
                                        <p:attrNameLst>
                                          <p:attrName>style.visibility</p:attrName>
                                        </p:attrNameLst>
                                      </p:cBhvr>
                                      <p:to>
                                        <p:strVal val="visible"/>
                                      </p:to>
                                    </p:set>
                                    <p:anim calcmode="lin" valueType="num">
                                      <p:cBhvr additive="base">
                                        <p:cTn id="19" dur="500" fill="hold"/>
                                        <p:tgtEl>
                                          <p:spTgt spid="161797"/>
                                        </p:tgtEl>
                                        <p:attrNameLst>
                                          <p:attrName>ppt_x</p:attrName>
                                        </p:attrNameLst>
                                      </p:cBhvr>
                                      <p:tavLst>
                                        <p:tav tm="0">
                                          <p:val>
                                            <p:strVal val="0-#ppt_w/2"/>
                                          </p:val>
                                        </p:tav>
                                        <p:tav tm="100000">
                                          <p:val>
                                            <p:strVal val="#ppt_x"/>
                                          </p:val>
                                        </p:tav>
                                      </p:tavLst>
                                    </p:anim>
                                    <p:anim calcmode="lin" valueType="num">
                                      <p:cBhvr additive="base">
                                        <p:cTn id="20" dur="500" fill="hold"/>
                                        <p:tgtEl>
                                          <p:spTgt spid="161797"/>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61798"/>
                                        </p:tgtEl>
                                        <p:attrNameLst>
                                          <p:attrName>style.visibility</p:attrName>
                                        </p:attrNameLst>
                                      </p:cBhvr>
                                      <p:to>
                                        <p:strVal val="visible"/>
                                      </p:to>
                                    </p:set>
                                    <p:anim calcmode="lin" valueType="num">
                                      <p:cBhvr additive="base">
                                        <p:cTn id="25" dur="500" fill="hold"/>
                                        <p:tgtEl>
                                          <p:spTgt spid="161798"/>
                                        </p:tgtEl>
                                        <p:attrNameLst>
                                          <p:attrName>ppt_x</p:attrName>
                                        </p:attrNameLst>
                                      </p:cBhvr>
                                      <p:tavLst>
                                        <p:tav tm="0">
                                          <p:val>
                                            <p:strVal val="0-#ppt_w/2"/>
                                          </p:val>
                                        </p:tav>
                                        <p:tav tm="100000">
                                          <p:val>
                                            <p:strVal val="#ppt_x"/>
                                          </p:val>
                                        </p:tav>
                                      </p:tavLst>
                                    </p:anim>
                                    <p:anim calcmode="lin" valueType="num">
                                      <p:cBhvr additive="base">
                                        <p:cTn id="26" dur="500" fill="hold"/>
                                        <p:tgtEl>
                                          <p:spTgt spid="161798"/>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161804"/>
                                        </p:tgtEl>
                                        <p:attrNameLst>
                                          <p:attrName>style.visibility</p:attrName>
                                        </p:attrNameLst>
                                      </p:cBhvr>
                                      <p:to>
                                        <p:strVal val="visible"/>
                                      </p:to>
                                    </p:set>
                                    <p:animEffect transition="in" filter="dissolve">
                                      <p:cBhvr>
                                        <p:cTn id="31" dur="500"/>
                                        <p:tgtEl>
                                          <p:spTgt spid="161804"/>
                                        </p:tgtEl>
                                      </p:cBhvr>
                                    </p:animEffect>
                                  </p:childTnLst>
                                </p:cTn>
                              </p:par>
                              <p:par>
                                <p:cTn id="32" presetID="6" presetClass="emph" presetSubtype="0" fill="hold" grpId="1" nodeType="withEffect">
                                  <p:stCondLst>
                                    <p:cond delay="0"/>
                                  </p:stCondLst>
                                  <p:childTnLst>
                                    <p:animScale>
                                      <p:cBhvr>
                                        <p:cTn id="33" dur="2000" fill="hold"/>
                                        <p:tgtEl>
                                          <p:spTgt spid="16180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796" grpId="0" animBg="1" autoUpdateAnimBg="0"/>
      <p:bldP spid="161797" grpId="0" animBg="1" autoUpdateAnimBg="0"/>
      <p:bldP spid="161798" grpId="0" animBg="1" autoUpdateAnimBg="0"/>
      <p:bldP spid="161799" grpId="0" animBg="1" autoUpdateAnimBg="0"/>
      <p:bldP spid="161804" grpId="0" animBg="1"/>
      <p:bldP spid="161804" grpId="1"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177" name="Picture 1026" descr="Herods Temple"/>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2863" y="-185738"/>
            <a:ext cx="9229726" cy="72294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3843" name="Rectangle 1027"/>
          <p:cNvSpPr>
            <a:spLocks noGrp="1" noChangeArrowheads="1"/>
          </p:cNvSpPr>
          <p:nvPr>
            <p:ph type="title"/>
          </p:nvPr>
        </p:nvSpPr>
        <p:spPr>
          <a:xfrm>
            <a:off x="0" y="-152400"/>
            <a:ext cx="9144000" cy="914400"/>
          </a:xfrm>
          <a:effectLst>
            <a:outerShdw blurRad="63500" dist="35921" dir="2700000" algn="ctr" rotWithShape="0">
              <a:srgbClr val="000000">
                <a:alpha val="74997"/>
              </a:srgbClr>
            </a:outerShdw>
          </a:effectLst>
        </p:spPr>
        <p:txBody>
          <a:bodyPr/>
          <a:lstStyle/>
          <a:p>
            <a:pPr eaLnBrk="1" hangingPunct="1">
              <a:defRPr/>
            </a:pPr>
            <a:r>
              <a:rPr lang="zh-CN" altLang="en-US" sz="4000" b="1" dirty="0">
                <a:latin typeface="Kaiti SC" charset="-122"/>
                <a:ea typeface="Kaiti SC" charset="-122"/>
                <a:cs typeface="Kaiti SC" charset="-122"/>
              </a:rPr>
              <a:t>圣殿之存在直至主後</a:t>
            </a:r>
            <a:r>
              <a:rPr lang="en-US" altLang="ja-JP" sz="4000" b="1" dirty="0">
                <a:latin typeface="Kaiti SC" charset="-122"/>
                <a:ea typeface="Kaiti SC" charset="-122"/>
                <a:cs typeface="Kaiti SC" charset="-122"/>
              </a:rPr>
              <a:t>70</a:t>
            </a:r>
            <a:r>
              <a:rPr lang="zh-CN" altLang="en-US" sz="4000" b="1" dirty="0">
                <a:latin typeface="Kaiti SC" charset="-122"/>
                <a:ea typeface="Kaiti SC" charset="-122"/>
                <a:cs typeface="Kaiti SC" charset="-122"/>
              </a:rPr>
              <a:t>年</a:t>
            </a:r>
            <a:endParaRPr lang="en-US" sz="4000" b="1" dirty="0">
              <a:latin typeface="Kaiti SC" charset="-122"/>
              <a:ea typeface="Kaiti SC" charset="-122"/>
              <a:cs typeface="Kaiti SC" charset="-122"/>
            </a:endParaRPr>
          </a:p>
        </p:txBody>
      </p:sp>
    </p:spTree>
    <p:extLst>
      <p:ext uri="{BB962C8B-B14F-4D97-AF65-F5344CB8AC3E}">
        <p14:creationId xmlns:p14="http://schemas.microsoft.com/office/powerpoint/2010/main" val="173360910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1618" name="Rectangle 2"/>
          <p:cNvSpPr>
            <a:spLocks noGrp="1" noChangeArrowheads="1"/>
          </p:cNvSpPr>
          <p:nvPr>
            <p:ph type="title" idx="4294967295"/>
          </p:nvPr>
        </p:nvSpPr>
        <p:spPr>
          <a:xfrm>
            <a:off x="3657600" y="152400"/>
            <a:ext cx="5486400" cy="1066800"/>
          </a:xfrm>
        </p:spPr>
        <p:txBody>
          <a:bodyPr/>
          <a:lstStyle/>
          <a:p>
            <a:pPr eaLnBrk="1" hangingPunct="1">
              <a:defRPr/>
            </a:pPr>
            <a:r>
              <a:rPr lang="zh-CN" altLang="en-US" sz="4800" dirty="0">
                <a:solidFill>
                  <a:schemeClr val="bg1"/>
                </a:solidFill>
                <a:latin typeface="Kaiti SC" charset="-122"/>
                <a:ea typeface="Kaiti SC" charset="-122"/>
                <a:cs typeface="Kaiti SC" charset="-122"/>
              </a:rPr>
              <a:t>安东尼亚城堡</a:t>
            </a:r>
            <a:endParaRPr lang="en-US" sz="4800" dirty="0">
              <a:solidFill>
                <a:schemeClr val="bg1"/>
              </a:solidFill>
              <a:latin typeface="Kaiti SC" charset="-122"/>
              <a:ea typeface="Kaiti SC" charset="-122"/>
              <a:cs typeface="Kaiti SC" charset="-122"/>
            </a:endParaRPr>
          </a:p>
        </p:txBody>
      </p:sp>
      <p:pic>
        <p:nvPicPr>
          <p:cNvPr id="180226" name="Picture 3" descr="antonia fortress"/>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1554163"/>
            <a:ext cx="9144000" cy="5303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0227" name="Picture 4" descr="inner court of the antonia fortress"/>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0" y="0"/>
            <a:ext cx="3644900" cy="2474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0482013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273" name="Picture 2" descr="Siege Right"/>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429000" y="0"/>
            <a:ext cx="571023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2274" name="Picture 3" descr="Siege Left"/>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6200" y="0"/>
            <a:ext cx="473392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5892" name="Rectangle 4"/>
          <p:cNvSpPr>
            <a:spLocks noGrp="1" noChangeArrowheads="1"/>
          </p:cNvSpPr>
          <p:nvPr>
            <p:ph type="title"/>
          </p:nvPr>
        </p:nvSpPr>
        <p:spPr>
          <a:xfrm>
            <a:off x="0" y="-171400"/>
            <a:ext cx="4648200" cy="800100"/>
          </a:xfrm>
        </p:spPr>
        <p:txBody>
          <a:bodyPr/>
          <a:lstStyle/>
          <a:p>
            <a:pPr algn="l" eaLnBrk="1" hangingPunct="1">
              <a:defRPr/>
            </a:pPr>
            <a:r>
              <a:rPr lang="zh-CN" altLang="en-US" b="1" dirty="0">
                <a:solidFill>
                  <a:schemeClr val="hlink"/>
                </a:solidFill>
                <a:latin typeface="Kaiti SC" charset="-122"/>
                <a:ea typeface="Kaiti SC" charset="-122"/>
                <a:cs typeface="Kaiti SC" charset="-122"/>
              </a:rPr>
              <a:t>圣殿被攻击</a:t>
            </a:r>
            <a:r>
              <a:rPr lang="en-US" altLang="ja-JP" b="1" dirty="0">
                <a:solidFill>
                  <a:schemeClr val="hlink"/>
                </a:solidFill>
                <a:latin typeface="Kaiti SC" charset="-122"/>
                <a:ea typeface="Kaiti SC" charset="-122"/>
                <a:cs typeface="Kaiti SC" charset="-122"/>
              </a:rPr>
              <a:t> </a:t>
            </a:r>
            <a:endParaRPr lang="en-US" dirty="0">
              <a:latin typeface="Kaiti SC" charset="-122"/>
              <a:ea typeface="Kaiti SC" charset="-122"/>
              <a:cs typeface="Kaiti SC" charset="-122"/>
            </a:endParaRPr>
          </a:p>
        </p:txBody>
      </p:sp>
      <p:sp>
        <p:nvSpPr>
          <p:cNvPr id="165893" name="AutoShape 5"/>
          <p:cNvSpPr>
            <a:spLocks noChangeArrowheads="1"/>
          </p:cNvSpPr>
          <p:nvPr/>
        </p:nvSpPr>
        <p:spPr bwMode="auto">
          <a:xfrm rot="-5400000">
            <a:off x="4343400" y="4267200"/>
            <a:ext cx="2133600" cy="10668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hlink"/>
          </a:solidFill>
          <a:ln w="9525">
            <a:solidFill>
              <a:schemeClr val="tx1"/>
            </a:solidFill>
            <a:miter lim="800000"/>
            <a:headEnd/>
            <a:tailEnd/>
          </a:ln>
        </p:spPr>
        <p:txBody>
          <a:bodyPr wrap="none" anchor="ctr"/>
          <a:lstStyle/>
          <a:p>
            <a:endParaRPr lang="en-US">
              <a:solidFill>
                <a:srgbClr val="FFFFFF"/>
              </a:solidFill>
            </a:endParaRPr>
          </a:p>
        </p:txBody>
      </p:sp>
      <p:sp>
        <p:nvSpPr>
          <p:cNvPr id="182277" name="Text Box 7"/>
          <p:cNvSpPr txBox="1">
            <a:spLocks noChangeArrowheads="1"/>
          </p:cNvSpPr>
          <p:nvPr/>
        </p:nvSpPr>
        <p:spPr bwMode="auto">
          <a:xfrm>
            <a:off x="685800" y="4419600"/>
            <a:ext cx="902811" cy="523220"/>
          </a:xfrm>
          <a:prstGeom prst="rect">
            <a:avLst/>
          </a:prstGeom>
          <a:solidFill>
            <a:schemeClr val="bg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en-US" sz="2800" b="1">
                <a:solidFill>
                  <a:srgbClr val="FFFFFF"/>
                </a:solidFill>
                <a:latin typeface="Kaiti SC" charset="-122"/>
                <a:ea typeface="Kaiti SC" charset="-122"/>
                <a:cs typeface="Kaiti SC" charset="-122"/>
              </a:rPr>
              <a:t>羊池</a:t>
            </a:r>
            <a:endParaRPr lang="en-US" sz="2800" b="1">
              <a:solidFill>
                <a:srgbClr val="FFFFFF"/>
              </a:solidFill>
              <a:latin typeface="Kaiti SC" charset="-122"/>
              <a:ea typeface="Kaiti SC" charset="-122"/>
              <a:cs typeface="Kaiti SC" charset="-122"/>
            </a:endParaRPr>
          </a:p>
        </p:txBody>
      </p:sp>
      <p:sp>
        <p:nvSpPr>
          <p:cNvPr id="2" name="Rectangle 4"/>
          <p:cNvSpPr>
            <a:spLocks noChangeArrowheads="1"/>
          </p:cNvSpPr>
          <p:nvPr/>
        </p:nvSpPr>
        <p:spPr bwMode="auto">
          <a:xfrm>
            <a:off x="0" y="628700"/>
            <a:ext cx="4648200" cy="495300"/>
          </a:xfrm>
          <a:prstGeom prst="rect">
            <a:avLst/>
          </a:prstGeom>
          <a:noFill/>
          <a:ln w="9525">
            <a:noFill/>
            <a:miter lim="800000"/>
            <a:headEnd/>
            <a:tailEnd/>
          </a:ln>
        </p:spPr>
        <p:txBody>
          <a:bodyPr lIns="92075" tIns="46038" rIns="92075" bIns="46038" anchor="ctr"/>
          <a:lstStyle/>
          <a:p>
            <a:pPr>
              <a:defRPr/>
            </a:pPr>
            <a:r>
              <a:rPr lang="zh-CN" altLang="en-US" sz="4000" b="1" dirty="0">
                <a:solidFill>
                  <a:srgbClr val="FF0033"/>
                </a:solidFill>
                <a:effectLst>
                  <a:outerShdw blurRad="38100" dist="38100" dir="2700000" algn="tl">
                    <a:srgbClr val="000000"/>
                  </a:outerShdw>
                </a:effectLst>
                <a:latin typeface="Kaiti SC" charset="-122"/>
                <a:ea typeface="Kaiti SC" charset="-122"/>
                <a:cs typeface="Kaiti SC" charset="-122"/>
              </a:rPr>
              <a:t>主後</a:t>
            </a:r>
            <a:r>
              <a:rPr lang="en-US" altLang="ja-JP" sz="4000" b="1" dirty="0">
                <a:solidFill>
                  <a:srgbClr val="FF0033"/>
                </a:solidFill>
                <a:effectLst>
                  <a:outerShdw blurRad="38100" dist="38100" dir="2700000" algn="tl">
                    <a:srgbClr val="000000"/>
                  </a:outerShdw>
                </a:effectLst>
                <a:latin typeface="Kaiti SC" charset="-122"/>
                <a:ea typeface="Kaiti SC" charset="-122"/>
                <a:cs typeface="Kaiti SC" charset="-122"/>
              </a:rPr>
              <a:t>70</a:t>
            </a:r>
            <a:r>
              <a:rPr lang="zh-CN" altLang="en-US" sz="4000" b="1" dirty="0">
                <a:solidFill>
                  <a:srgbClr val="FF0033"/>
                </a:solidFill>
                <a:effectLst>
                  <a:outerShdw blurRad="38100" dist="38100" dir="2700000" algn="tl">
                    <a:srgbClr val="000000"/>
                  </a:outerShdw>
                </a:effectLst>
                <a:latin typeface="Kaiti SC" charset="-122"/>
                <a:ea typeface="Kaiti SC" charset="-122"/>
                <a:cs typeface="Kaiti SC" charset="-122"/>
              </a:rPr>
              <a:t>年</a:t>
            </a:r>
            <a:r>
              <a:rPr lang="en-US" altLang="zh-CN" sz="4000" b="1" dirty="0">
                <a:solidFill>
                  <a:srgbClr val="FF0033"/>
                </a:solidFill>
                <a:effectLst>
                  <a:outerShdw blurRad="38100" dist="38100" dir="2700000" algn="tl">
                    <a:srgbClr val="000000"/>
                  </a:outerShdw>
                </a:effectLst>
                <a:latin typeface="Kaiti SC" charset="-122"/>
                <a:ea typeface="Kaiti SC" charset="-122"/>
                <a:cs typeface="Kaiti SC" charset="-122"/>
              </a:rPr>
              <a:t>9</a:t>
            </a:r>
            <a:r>
              <a:rPr lang="zh-CN" altLang="en-US" sz="4000" b="1" dirty="0">
                <a:solidFill>
                  <a:srgbClr val="FF0033"/>
                </a:solidFill>
                <a:effectLst>
                  <a:outerShdw blurRad="38100" dist="38100" dir="2700000" algn="tl">
                    <a:srgbClr val="000000"/>
                  </a:outerShdw>
                </a:effectLst>
                <a:latin typeface="Kaiti SC" charset="-122"/>
                <a:ea typeface="Kaiti SC" charset="-122"/>
                <a:cs typeface="Kaiti SC" charset="-122"/>
              </a:rPr>
              <a:t>月</a:t>
            </a:r>
            <a:endParaRPr lang="en-US" sz="4000" b="1" dirty="0">
              <a:solidFill>
                <a:srgbClr val="FF0033"/>
              </a:solidFill>
              <a:effectLst>
                <a:outerShdw blurRad="38100" dist="38100" dir="2700000" algn="tl">
                  <a:srgbClr val="000000"/>
                </a:outerShdw>
              </a:effectLst>
              <a:latin typeface="Kaiti SC" charset="-122"/>
              <a:ea typeface="Kaiti SC" charset="-122"/>
              <a:cs typeface="Kaiti SC" charset="-122"/>
            </a:endParaRPr>
          </a:p>
        </p:txBody>
      </p:sp>
    </p:spTree>
    <p:extLst>
      <p:ext uri="{BB962C8B-B14F-4D97-AF65-F5344CB8AC3E}">
        <p14:creationId xmlns:p14="http://schemas.microsoft.com/office/powerpoint/2010/main" val="19610252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5893"/>
                                        </p:tgtEl>
                                        <p:attrNameLst>
                                          <p:attrName>style.visibility</p:attrName>
                                        </p:attrNameLst>
                                      </p:cBhvr>
                                      <p:to>
                                        <p:strVal val="visible"/>
                                      </p:to>
                                    </p:set>
                                    <p:animEffect transition="in" filter="wipe(down)">
                                      <p:cBhvr>
                                        <p:cTn id="7" dur="500"/>
                                        <p:tgtEl>
                                          <p:spTgt spid="1658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89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84322" name="Rectangle 2"/>
          <p:cNvSpPr>
            <a:spLocks noGrp="1" noChangeArrowheads="1"/>
          </p:cNvSpPr>
          <p:nvPr>
            <p:ph type="title"/>
          </p:nvPr>
        </p:nvSpPr>
        <p:spPr>
          <a:xfrm>
            <a:off x="457200" y="274638"/>
            <a:ext cx="3733800" cy="2316162"/>
          </a:xfrm>
        </p:spPr>
        <p:txBody>
          <a:bodyPr/>
          <a:lstStyle/>
          <a:p>
            <a:pPr eaLnBrk="1" hangingPunct="1"/>
            <a:r>
              <a:rPr lang="zh-CN" altLang="en-US" sz="5000" dirty="0">
                <a:solidFill>
                  <a:schemeClr val="bg1"/>
                </a:solidFill>
                <a:latin typeface="Kaiti SC" charset="-122"/>
                <a:ea typeface="Kaiti SC" charset="-122"/>
                <a:cs typeface="Kaiti SC" charset="-122"/>
              </a:rPr>
              <a:t>以色列池</a:t>
            </a:r>
            <a:endParaRPr lang="en-US" sz="5000" dirty="0">
              <a:solidFill>
                <a:schemeClr val="bg1"/>
              </a:solidFill>
              <a:latin typeface="Kaiti SC" charset="-122"/>
              <a:ea typeface="Kaiti SC" charset="-122"/>
              <a:cs typeface="Kaiti SC" charset="-122"/>
            </a:endParaRPr>
          </a:p>
        </p:txBody>
      </p:sp>
      <p:pic>
        <p:nvPicPr>
          <p:cNvPr id="184323" name="Picture 3" descr="the pool of isreal"/>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572000" y="152400"/>
            <a:ext cx="4110038" cy="6553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3668" name="Text Box 4"/>
          <p:cNvSpPr txBox="1">
            <a:spLocks noChangeArrowheads="1"/>
          </p:cNvSpPr>
          <p:nvPr/>
        </p:nvSpPr>
        <p:spPr bwMode="auto">
          <a:xfrm>
            <a:off x="304800" y="3124200"/>
            <a:ext cx="3902075" cy="1200150"/>
          </a:xfrm>
          <a:prstGeom prst="rect">
            <a:avLst/>
          </a:prstGeom>
          <a:noFill/>
          <a:ln w="12700" cap="sq">
            <a:noFill/>
            <a:miter lim="800000"/>
            <a:headEnd type="none" w="sm" len="sm"/>
            <a:tailEnd type="none" w="sm" len="sm"/>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sz="3600" dirty="0">
                <a:solidFill>
                  <a:prstClr val="white"/>
                </a:solidFill>
                <a:latin typeface="SimHei" charset="0"/>
                <a:ea typeface="SimHei" charset="0"/>
                <a:cs typeface="SimHei" charset="0"/>
              </a:rPr>
              <a:t>(</a:t>
            </a:r>
            <a:r>
              <a:rPr lang="zh-CN" altLang="en-US" sz="3600" dirty="0">
                <a:solidFill>
                  <a:prstClr val="white"/>
                </a:solidFill>
                <a:latin typeface="Kaiti SC" charset="-122"/>
                <a:ea typeface="Kaiti SC" charset="-122"/>
                <a:cs typeface="Kaiti SC" charset="-122"/>
              </a:rPr>
              <a:t>羊池在</a:t>
            </a:r>
            <a:r>
              <a:rPr lang="zh-CN" altLang="en-US" sz="3600" dirty="0">
                <a:solidFill>
                  <a:prstClr val="white"/>
                </a:solidFill>
                <a:effectLst>
                  <a:outerShdw blurRad="38100" dist="38100" dir="2700000" algn="tl">
                    <a:srgbClr val="EEECE1"/>
                  </a:outerShdw>
                </a:effectLst>
                <a:latin typeface="Kaiti SC" charset="-122"/>
                <a:ea typeface="Kaiti SC" charset="-122"/>
                <a:cs typeface="Kaiti SC" charset="-122"/>
              </a:rPr>
              <a:t>毕士大</a:t>
            </a:r>
            <a:r>
              <a:rPr lang="zh-CN" altLang="en-US" sz="3600" dirty="0">
                <a:solidFill>
                  <a:prstClr val="white"/>
                </a:solidFill>
                <a:latin typeface="Kaiti SC" charset="-122"/>
                <a:ea typeface="Kaiti SC" charset="-122"/>
                <a:cs typeface="Kaiti SC" charset="-122"/>
              </a:rPr>
              <a:t>池以南</a:t>
            </a:r>
            <a:r>
              <a:rPr lang="en-US" altLang="ja-JP" sz="3600" dirty="0">
                <a:solidFill>
                  <a:prstClr val="white"/>
                </a:solidFill>
                <a:latin typeface="Kaiti SC" charset="-122"/>
                <a:ea typeface="Kaiti SC" charset="-122"/>
                <a:cs typeface="Kaiti SC" charset="-122"/>
              </a:rPr>
              <a:t>)</a:t>
            </a:r>
            <a:endParaRPr lang="en-US" sz="3600" dirty="0">
              <a:solidFill>
                <a:prstClr val="white"/>
              </a:solidFill>
              <a:latin typeface="Kaiti SC" charset="-122"/>
              <a:ea typeface="Kaiti SC" charset="-122"/>
              <a:cs typeface="Kaiti SC" charset="-122"/>
            </a:endParaRPr>
          </a:p>
        </p:txBody>
      </p:sp>
    </p:spTree>
    <p:extLst>
      <p:ext uri="{BB962C8B-B14F-4D97-AF65-F5344CB8AC3E}">
        <p14:creationId xmlns:p14="http://schemas.microsoft.com/office/powerpoint/2010/main" val="275885867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000099"/>
        </a:solidFill>
        <a:effectLst/>
      </p:bgPr>
    </p:bg>
    <p:spTree>
      <p:nvGrpSpPr>
        <p:cNvPr id="1" name=""/>
        <p:cNvGrpSpPr/>
        <p:nvPr/>
      </p:nvGrpSpPr>
      <p:grpSpPr>
        <a:xfrm>
          <a:off x="0" y="0"/>
          <a:ext cx="0" cy="0"/>
          <a:chOff x="0" y="0"/>
          <a:chExt cx="0" cy="0"/>
        </a:xfrm>
      </p:grpSpPr>
      <p:pic>
        <p:nvPicPr>
          <p:cNvPr id="186370" name="Picture 5" descr="John 5 Bethesda Pool in Movie on Joh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685800"/>
            <a:ext cx="9144000" cy="5121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7938" name="Rectangle 2"/>
          <p:cNvSpPr>
            <a:spLocks noGrp="1" noChangeArrowheads="1"/>
          </p:cNvSpPr>
          <p:nvPr>
            <p:ph type="ctrTitle"/>
          </p:nvPr>
        </p:nvSpPr>
        <p:spPr>
          <a:xfrm>
            <a:off x="2133600" y="0"/>
            <a:ext cx="5105400" cy="914400"/>
          </a:xfrm>
          <a:solidFill>
            <a:schemeClr val="bg1"/>
          </a:solidFill>
        </p:spPr>
        <p:txBody>
          <a:bodyPr>
            <a:normAutofit/>
          </a:bodyPr>
          <a:lstStyle/>
          <a:p>
            <a:pPr eaLnBrk="1" hangingPunct="1">
              <a:defRPr/>
            </a:pPr>
            <a:r>
              <a:rPr lang="zh-CN" altLang="en-US" b="1" dirty="0">
                <a:solidFill>
                  <a:srgbClr val="000099"/>
                </a:solidFill>
                <a:effectLst>
                  <a:outerShdw blurRad="38100" dist="38100" dir="2700000" algn="tl">
                    <a:srgbClr val="DDDDDD"/>
                  </a:outerShdw>
                </a:effectLst>
                <a:latin typeface="Kaiti SC" charset="-122"/>
                <a:ea typeface="Kaiti SC" charset="-122"/>
                <a:cs typeface="Kaiti SC" charset="-122"/>
              </a:rPr>
              <a:t>毕士大池</a:t>
            </a:r>
            <a:endParaRPr lang="en-US" b="1" dirty="0">
              <a:solidFill>
                <a:srgbClr val="000099"/>
              </a:solidFill>
              <a:effectLst>
                <a:outerShdw blurRad="38100" dist="38100" dir="2700000" algn="tl">
                  <a:srgbClr val="DDDDDD"/>
                </a:outerShdw>
              </a:effectLst>
              <a:latin typeface="Kaiti SC" charset="-122"/>
              <a:ea typeface="Kaiti SC" charset="-122"/>
              <a:cs typeface="Kaiti SC" charset="-122"/>
            </a:endParaRPr>
          </a:p>
        </p:txBody>
      </p:sp>
      <p:sp>
        <p:nvSpPr>
          <p:cNvPr id="167945" name="Rectangle 9"/>
          <p:cNvSpPr>
            <a:spLocks noChangeArrowheads="1"/>
          </p:cNvSpPr>
          <p:nvPr/>
        </p:nvSpPr>
        <p:spPr bwMode="auto">
          <a:xfrm>
            <a:off x="1143000" y="5105400"/>
            <a:ext cx="8001000" cy="1752600"/>
          </a:xfrm>
          <a:prstGeom prst="rect">
            <a:avLst/>
          </a:prstGeom>
          <a:solidFill>
            <a:srgbClr val="000099"/>
          </a:solidFill>
          <a:ln w="9525">
            <a:noFill/>
            <a:miter lim="800000"/>
            <a:headEnd/>
            <a:tailEnd/>
          </a:ln>
        </p:spPr>
        <p:txBody>
          <a:bodyPr lIns="92075" tIns="46038" rIns="92075" bIns="46038" anchor="ctr"/>
          <a:lstStyle/>
          <a:p>
            <a:pPr algn="ctr">
              <a:spcBef>
                <a:spcPct val="20000"/>
              </a:spcBef>
              <a:buClr>
                <a:srgbClr val="C0504D"/>
              </a:buClr>
              <a:buSzPct val="80000"/>
              <a:buFont typeface="Wingdings" charset="0"/>
              <a:buNone/>
              <a:defRPr/>
            </a:pPr>
            <a:r>
              <a:rPr lang="ja-JP" altLang="en-US" sz="3200" b="1" dirty="0">
                <a:solidFill>
                  <a:prstClr val="white"/>
                </a:solidFill>
                <a:effectLst>
                  <a:outerShdw blurRad="38100" dist="38100" dir="2700000" algn="tl">
                    <a:srgbClr val="000000"/>
                  </a:outerShdw>
                </a:effectLst>
                <a:latin typeface="Kaiti SC" charset="-122"/>
                <a:ea typeface="Kaiti SC" charset="-122"/>
                <a:cs typeface="Kaiti SC" charset="-122"/>
              </a:rPr>
              <a:t>“</a:t>
            </a:r>
            <a:r>
              <a:rPr lang="zh-CN" altLang="en-US" sz="3600" b="1" dirty="0">
                <a:solidFill>
                  <a:prstClr val="white"/>
                </a:solidFill>
                <a:effectLst>
                  <a:outerShdw blurRad="38100" dist="38100" dir="2700000" algn="tl">
                    <a:srgbClr val="000000"/>
                  </a:outerShdw>
                </a:effectLst>
                <a:latin typeface="Kaiti SC" charset="-122"/>
                <a:ea typeface="Kaiti SC" charset="-122"/>
                <a:cs typeface="Kaiti SC" charset="-122"/>
              </a:rPr>
              <a:t>在耶路撒冷、靠近羊门有一个池子 </a:t>
            </a:r>
            <a:r>
              <a:rPr lang="en-US" sz="3600" b="1" dirty="0">
                <a:solidFill>
                  <a:prstClr val="white"/>
                </a:solidFill>
                <a:effectLst>
                  <a:outerShdw blurRad="38100" dist="38100" dir="2700000" algn="tl">
                    <a:srgbClr val="000000"/>
                  </a:outerShdw>
                </a:effectLst>
                <a:latin typeface="Kaiti SC" charset="-122"/>
                <a:ea typeface="Kaiti SC" charset="-122"/>
                <a:cs typeface="Kaiti SC" charset="-122"/>
              </a:rPr>
              <a:t>…</a:t>
            </a:r>
            <a:r>
              <a:rPr lang="zh-CN" altLang="en-US" sz="3600" b="1" dirty="0">
                <a:solidFill>
                  <a:prstClr val="white"/>
                </a:solidFill>
                <a:effectLst>
                  <a:outerShdw blurRad="38100" dist="38100" dir="2700000" algn="tl">
                    <a:srgbClr val="000000"/>
                  </a:outerShdw>
                </a:effectLst>
                <a:latin typeface="Kaiti SC" charset="-122"/>
                <a:ea typeface="Kaiti SC" charset="-122"/>
                <a:cs typeface="Kaiti SC" charset="-122"/>
              </a:rPr>
              <a:t>叫作毕士大</a:t>
            </a:r>
            <a:r>
              <a:rPr lang="en-US" altLang="ja-JP" sz="3600" b="1" dirty="0">
                <a:solidFill>
                  <a:prstClr val="white"/>
                </a:solidFill>
                <a:effectLst>
                  <a:outerShdw blurRad="38100" dist="38100" dir="2700000" algn="tl">
                    <a:srgbClr val="000000"/>
                  </a:outerShdw>
                </a:effectLst>
                <a:latin typeface="Kaiti SC" charset="-122"/>
                <a:ea typeface="Kaiti SC" charset="-122"/>
                <a:cs typeface="Kaiti SC" charset="-122"/>
              </a:rPr>
              <a:t>…</a:t>
            </a:r>
            <a:r>
              <a:rPr lang="en-US" altLang="ja-JP" sz="3200" b="1" dirty="0">
                <a:solidFill>
                  <a:prstClr val="white"/>
                </a:solidFill>
                <a:effectLst>
                  <a:outerShdw blurRad="38100" dist="38100" dir="2700000" algn="tl">
                    <a:srgbClr val="000000"/>
                  </a:outerShdw>
                </a:effectLst>
                <a:latin typeface="Kaiti SC" charset="-122"/>
                <a:ea typeface="Kaiti SC" charset="-122"/>
                <a:cs typeface="Kaiti SC" charset="-122"/>
              </a:rPr>
              <a:t>”</a:t>
            </a:r>
          </a:p>
          <a:p>
            <a:pPr algn="r">
              <a:spcBef>
                <a:spcPct val="20000"/>
              </a:spcBef>
              <a:buClr>
                <a:srgbClr val="C0504D"/>
              </a:buClr>
              <a:buSzPct val="80000"/>
              <a:buFont typeface="Wingdings" charset="0"/>
              <a:buNone/>
              <a:defRPr/>
            </a:pPr>
            <a:r>
              <a:rPr lang="zh-CN" altLang="en-US" sz="2800" b="1" dirty="0">
                <a:solidFill>
                  <a:prstClr val="white"/>
                </a:solidFill>
                <a:effectLst>
                  <a:outerShdw blurRad="38100" dist="38100" dir="2700000" algn="tl">
                    <a:srgbClr val="000000"/>
                  </a:outerShdw>
                </a:effectLst>
                <a:latin typeface="Kaiti SC" charset="-122"/>
                <a:ea typeface="Kaiti SC" charset="-122"/>
                <a:cs typeface="Kaiti SC" charset="-122"/>
              </a:rPr>
              <a:t>约翰福音</a:t>
            </a:r>
            <a:r>
              <a:rPr lang="en-US" altLang="ja-JP" sz="2800" b="1" dirty="0">
                <a:solidFill>
                  <a:prstClr val="white"/>
                </a:solidFill>
                <a:effectLst>
                  <a:outerShdw blurRad="38100" dist="38100" dir="2700000" algn="tl">
                    <a:srgbClr val="000000"/>
                  </a:outerShdw>
                </a:effectLst>
                <a:latin typeface="Kaiti SC" charset="-122"/>
                <a:ea typeface="Kaiti SC" charset="-122"/>
                <a:cs typeface="Kaiti SC" charset="-122"/>
              </a:rPr>
              <a:t> 5:2</a:t>
            </a:r>
            <a:endParaRPr lang="en-US" sz="2800" b="1" dirty="0">
              <a:solidFill>
                <a:prstClr val="white"/>
              </a:solidFill>
              <a:effectLst>
                <a:outerShdw blurRad="38100" dist="38100" dir="2700000" algn="tl">
                  <a:srgbClr val="000000"/>
                </a:outerShdw>
              </a:effectLst>
              <a:latin typeface="Kaiti SC" charset="-122"/>
              <a:ea typeface="Kaiti SC" charset="-122"/>
              <a:cs typeface="Kaiti SC" charset="-122"/>
            </a:endParaRPr>
          </a:p>
        </p:txBody>
      </p:sp>
    </p:spTree>
    <p:extLst>
      <p:ext uri="{BB962C8B-B14F-4D97-AF65-F5344CB8AC3E}">
        <p14:creationId xmlns:p14="http://schemas.microsoft.com/office/powerpoint/2010/main" val="24580044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167938"/>
                                        </p:tgtEl>
                                        <p:attrNameLst>
                                          <p:attrName>style.visibility</p:attrName>
                                        </p:attrNameLst>
                                      </p:cBhvr>
                                      <p:to>
                                        <p:strVal val="visible"/>
                                      </p:to>
                                    </p:set>
                                    <p:anim calcmode="lin" valueType="num">
                                      <p:cBhvr>
                                        <p:cTn id="7" dur="500" fill="hold"/>
                                        <p:tgtEl>
                                          <p:spTgt spid="167938"/>
                                        </p:tgtEl>
                                        <p:attrNameLst>
                                          <p:attrName>ppt_w</p:attrName>
                                        </p:attrNameLst>
                                      </p:cBhvr>
                                      <p:tavLst>
                                        <p:tav tm="0">
                                          <p:val>
                                            <p:fltVal val="0"/>
                                          </p:val>
                                        </p:tav>
                                        <p:tav tm="100000">
                                          <p:val>
                                            <p:strVal val="#ppt_w"/>
                                          </p:val>
                                        </p:tav>
                                      </p:tavLst>
                                    </p:anim>
                                    <p:anim calcmode="lin" valueType="num">
                                      <p:cBhvr>
                                        <p:cTn id="8" dur="500" fill="hold"/>
                                        <p:tgtEl>
                                          <p:spTgt spid="167938"/>
                                        </p:tgtEl>
                                        <p:attrNameLst>
                                          <p:attrName>ppt_h</p:attrName>
                                        </p:attrNameLst>
                                      </p:cBhvr>
                                      <p:tavLst>
                                        <p:tav tm="0">
                                          <p:val>
                                            <p:fltVal val="0"/>
                                          </p:val>
                                        </p:tav>
                                        <p:tav tm="100000">
                                          <p:val>
                                            <p:strVal val="#ppt_h"/>
                                          </p:val>
                                        </p:tav>
                                      </p:tavLst>
                                    </p:anim>
                                    <p:animEffect transition="in" filter="fade">
                                      <p:cBhvr>
                                        <p:cTn id="9" dur="500"/>
                                        <p:tgtEl>
                                          <p:spTgt spid="167938"/>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167945">
                                            <p:bg/>
                                          </p:spTgt>
                                        </p:tgtEl>
                                        <p:attrNameLst>
                                          <p:attrName>style.visibility</p:attrName>
                                        </p:attrNameLst>
                                      </p:cBhvr>
                                      <p:to>
                                        <p:strVal val="visible"/>
                                      </p:to>
                                    </p:set>
                                    <p:anim calcmode="lin" valueType="num">
                                      <p:cBhvr>
                                        <p:cTn id="14" dur="500" fill="hold"/>
                                        <p:tgtEl>
                                          <p:spTgt spid="167945">
                                            <p:bg/>
                                          </p:spTgt>
                                        </p:tgtEl>
                                        <p:attrNameLst>
                                          <p:attrName>ppt_w</p:attrName>
                                        </p:attrNameLst>
                                      </p:cBhvr>
                                      <p:tavLst>
                                        <p:tav tm="0">
                                          <p:val>
                                            <p:fltVal val="0"/>
                                          </p:val>
                                        </p:tav>
                                        <p:tav tm="100000">
                                          <p:val>
                                            <p:strVal val="#ppt_w"/>
                                          </p:val>
                                        </p:tav>
                                      </p:tavLst>
                                    </p:anim>
                                    <p:anim calcmode="lin" valueType="num">
                                      <p:cBhvr>
                                        <p:cTn id="15" dur="500" fill="hold"/>
                                        <p:tgtEl>
                                          <p:spTgt spid="167945">
                                            <p:bg/>
                                          </p:spTgt>
                                        </p:tgtEl>
                                        <p:attrNameLst>
                                          <p:attrName>ppt_h</p:attrName>
                                        </p:attrNameLst>
                                      </p:cBhvr>
                                      <p:tavLst>
                                        <p:tav tm="0">
                                          <p:val>
                                            <p:fltVal val="0"/>
                                          </p:val>
                                        </p:tav>
                                        <p:tav tm="100000">
                                          <p:val>
                                            <p:strVal val="#ppt_h"/>
                                          </p:val>
                                        </p:tav>
                                      </p:tavLst>
                                    </p:anim>
                                    <p:animEffect transition="in" filter="fade">
                                      <p:cBhvr>
                                        <p:cTn id="16" dur="500"/>
                                        <p:tgtEl>
                                          <p:spTgt spid="167945">
                                            <p:bg/>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grpId="0" nodeType="clickEffect">
                                  <p:stCondLst>
                                    <p:cond delay="0"/>
                                  </p:stCondLst>
                                  <p:childTnLst>
                                    <p:set>
                                      <p:cBhvr>
                                        <p:cTn id="20" dur="1" fill="hold">
                                          <p:stCondLst>
                                            <p:cond delay="0"/>
                                          </p:stCondLst>
                                        </p:cTn>
                                        <p:tgtEl>
                                          <p:spTgt spid="167945">
                                            <p:txEl>
                                              <p:pRg st="0" end="0"/>
                                            </p:txEl>
                                          </p:spTgt>
                                        </p:tgtEl>
                                        <p:attrNameLst>
                                          <p:attrName>style.visibility</p:attrName>
                                        </p:attrNameLst>
                                      </p:cBhvr>
                                      <p:to>
                                        <p:strVal val="visible"/>
                                      </p:to>
                                    </p:set>
                                    <p:anim calcmode="lin" valueType="num">
                                      <p:cBhvr>
                                        <p:cTn id="21" dur="500" fill="hold"/>
                                        <p:tgtEl>
                                          <p:spTgt spid="167945">
                                            <p:txEl>
                                              <p:pRg st="0" end="0"/>
                                            </p:txEl>
                                          </p:spTgt>
                                        </p:tgtEl>
                                        <p:attrNameLst>
                                          <p:attrName>ppt_w</p:attrName>
                                        </p:attrNameLst>
                                      </p:cBhvr>
                                      <p:tavLst>
                                        <p:tav tm="0">
                                          <p:val>
                                            <p:fltVal val="0"/>
                                          </p:val>
                                        </p:tav>
                                        <p:tav tm="100000">
                                          <p:val>
                                            <p:strVal val="#ppt_w"/>
                                          </p:val>
                                        </p:tav>
                                      </p:tavLst>
                                    </p:anim>
                                    <p:anim calcmode="lin" valueType="num">
                                      <p:cBhvr>
                                        <p:cTn id="22" dur="500" fill="hold"/>
                                        <p:tgtEl>
                                          <p:spTgt spid="167945">
                                            <p:txEl>
                                              <p:pRg st="0" end="0"/>
                                            </p:txEl>
                                          </p:spTgt>
                                        </p:tgtEl>
                                        <p:attrNameLst>
                                          <p:attrName>ppt_h</p:attrName>
                                        </p:attrNameLst>
                                      </p:cBhvr>
                                      <p:tavLst>
                                        <p:tav tm="0">
                                          <p:val>
                                            <p:fltVal val="0"/>
                                          </p:val>
                                        </p:tav>
                                        <p:tav tm="100000">
                                          <p:val>
                                            <p:strVal val="#ppt_h"/>
                                          </p:val>
                                        </p:tav>
                                      </p:tavLst>
                                    </p:anim>
                                    <p:animEffect transition="in" filter="fade">
                                      <p:cBhvr>
                                        <p:cTn id="23" dur="500"/>
                                        <p:tgtEl>
                                          <p:spTgt spid="167945">
                                            <p:txEl>
                                              <p:pRg st="0" end="0"/>
                                            </p:txEl>
                                          </p:spTgt>
                                        </p:tgtEl>
                                      </p:cBhvr>
                                    </p:animEffect>
                                  </p:childTnLst>
                                </p:cTn>
                              </p:par>
                              <p:par>
                                <p:cTn id="24" presetID="53" presetClass="entr" presetSubtype="0" fill="hold" grpId="0" nodeType="withEffect">
                                  <p:stCondLst>
                                    <p:cond delay="0"/>
                                  </p:stCondLst>
                                  <p:childTnLst>
                                    <p:set>
                                      <p:cBhvr>
                                        <p:cTn id="25" dur="1" fill="hold">
                                          <p:stCondLst>
                                            <p:cond delay="0"/>
                                          </p:stCondLst>
                                        </p:cTn>
                                        <p:tgtEl>
                                          <p:spTgt spid="167945">
                                            <p:txEl>
                                              <p:pRg st="1" end="1"/>
                                            </p:txEl>
                                          </p:spTgt>
                                        </p:tgtEl>
                                        <p:attrNameLst>
                                          <p:attrName>style.visibility</p:attrName>
                                        </p:attrNameLst>
                                      </p:cBhvr>
                                      <p:to>
                                        <p:strVal val="visible"/>
                                      </p:to>
                                    </p:set>
                                    <p:anim calcmode="lin" valueType="num">
                                      <p:cBhvr>
                                        <p:cTn id="26" dur="500" fill="hold"/>
                                        <p:tgtEl>
                                          <p:spTgt spid="167945">
                                            <p:txEl>
                                              <p:pRg st="1" end="1"/>
                                            </p:txEl>
                                          </p:spTgt>
                                        </p:tgtEl>
                                        <p:attrNameLst>
                                          <p:attrName>ppt_w</p:attrName>
                                        </p:attrNameLst>
                                      </p:cBhvr>
                                      <p:tavLst>
                                        <p:tav tm="0">
                                          <p:val>
                                            <p:fltVal val="0"/>
                                          </p:val>
                                        </p:tav>
                                        <p:tav tm="100000">
                                          <p:val>
                                            <p:strVal val="#ppt_w"/>
                                          </p:val>
                                        </p:tav>
                                      </p:tavLst>
                                    </p:anim>
                                    <p:anim calcmode="lin" valueType="num">
                                      <p:cBhvr>
                                        <p:cTn id="27" dur="500" fill="hold"/>
                                        <p:tgtEl>
                                          <p:spTgt spid="167945">
                                            <p:txEl>
                                              <p:pRg st="1" end="1"/>
                                            </p:txEl>
                                          </p:spTgt>
                                        </p:tgtEl>
                                        <p:attrNameLst>
                                          <p:attrName>ppt_h</p:attrName>
                                        </p:attrNameLst>
                                      </p:cBhvr>
                                      <p:tavLst>
                                        <p:tav tm="0">
                                          <p:val>
                                            <p:fltVal val="0"/>
                                          </p:val>
                                        </p:tav>
                                        <p:tav tm="100000">
                                          <p:val>
                                            <p:strVal val="#ppt_h"/>
                                          </p:val>
                                        </p:tav>
                                      </p:tavLst>
                                    </p:anim>
                                    <p:animEffect transition="in" filter="fade">
                                      <p:cBhvr>
                                        <p:cTn id="28" dur="500"/>
                                        <p:tgtEl>
                                          <p:spTgt spid="16794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7938" grpId="0" animBg="1"/>
      <p:bldP spid="167945" grpId="0" build="p"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000099"/>
        </a:solidFill>
        <a:effectLst/>
      </p:bgPr>
    </p:bg>
    <p:spTree>
      <p:nvGrpSpPr>
        <p:cNvPr id="1" name=""/>
        <p:cNvGrpSpPr/>
        <p:nvPr/>
      </p:nvGrpSpPr>
      <p:grpSpPr>
        <a:xfrm>
          <a:off x="0" y="0"/>
          <a:ext cx="0" cy="0"/>
          <a:chOff x="0" y="0"/>
          <a:chExt cx="0" cy="0"/>
        </a:xfrm>
      </p:grpSpPr>
      <p:pic>
        <p:nvPicPr>
          <p:cNvPr id="188417" name="Picture 6" descr="Bethesda pools"/>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152400"/>
            <a:ext cx="9144000" cy="701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7941" name="Picture 5" descr="Bethesda pool"/>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808413" y="457200"/>
            <a:ext cx="5335587" cy="3390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7945" name="Rectangle 9"/>
          <p:cNvSpPr>
            <a:spLocks noChangeArrowheads="1"/>
          </p:cNvSpPr>
          <p:nvPr/>
        </p:nvSpPr>
        <p:spPr bwMode="auto">
          <a:xfrm>
            <a:off x="1143000" y="5105400"/>
            <a:ext cx="8001000" cy="1752600"/>
          </a:xfrm>
          <a:prstGeom prst="rect">
            <a:avLst/>
          </a:prstGeom>
          <a:solidFill>
            <a:schemeClr val="tx1"/>
          </a:solidFill>
          <a:ln w="9525">
            <a:noFill/>
            <a:miter lim="800000"/>
            <a:headEnd/>
            <a:tailEnd/>
          </a:ln>
        </p:spPr>
        <p:txBody>
          <a:bodyPr lIns="92075" tIns="46038" rIns="92075" bIns="46038" anchor="ctr"/>
          <a:lstStyle/>
          <a:p>
            <a:pPr algn="ctr">
              <a:spcBef>
                <a:spcPct val="20000"/>
              </a:spcBef>
              <a:buClr>
                <a:srgbClr val="C0504D"/>
              </a:buClr>
              <a:buSzPct val="80000"/>
              <a:buFont typeface="Wingdings" charset="0"/>
              <a:buNone/>
              <a:defRPr/>
            </a:pPr>
            <a:r>
              <a:rPr lang="zh-CN" altLang="en-US" sz="3600" b="1" dirty="0">
                <a:solidFill>
                  <a:prstClr val="white"/>
                </a:solidFill>
                <a:latin typeface="Kaiti SC" charset="-122"/>
                <a:ea typeface="Kaiti SC" charset="-122"/>
                <a:cs typeface="Kaiti SC" charset="-122"/>
              </a:rPr>
              <a:t>在耶路撒冷、靠近羊门有一个池子 </a:t>
            </a:r>
            <a:r>
              <a:rPr lang="en-US" sz="3600" b="1" dirty="0">
                <a:solidFill>
                  <a:prstClr val="white"/>
                </a:solidFill>
                <a:latin typeface="Kaiti SC" charset="-122"/>
                <a:ea typeface="Kaiti SC" charset="-122"/>
                <a:cs typeface="Kaiti SC" charset="-122"/>
              </a:rPr>
              <a:t>…</a:t>
            </a:r>
            <a:r>
              <a:rPr lang="zh-CN" altLang="en-US" sz="3600" b="1" dirty="0">
                <a:solidFill>
                  <a:prstClr val="white"/>
                </a:solidFill>
                <a:latin typeface="Kaiti SC" charset="-122"/>
                <a:ea typeface="Kaiti SC" charset="-122"/>
                <a:cs typeface="Kaiti SC" charset="-122"/>
              </a:rPr>
              <a:t>叫作毕士大</a:t>
            </a:r>
            <a:r>
              <a:rPr lang="en-US" altLang="ja-JP" sz="3600" b="1" dirty="0">
                <a:solidFill>
                  <a:prstClr val="white"/>
                </a:solidFill>
                <a:latin typeface="Kaiti SC" charset="-122"/>
                <a:ea typeface="Kaiti SC" charset="-122"/>
                <a:cs typeface="Kaiti SC" charset="-122"/>
              </a:rPr>
              <a:t>…”</a:t>
            </a:r>
          </a:p>
          <a:p>
            <a:pPr algn="r">
              <a:spcBef>
                <a:spcPct val="20000"/>
              </a:spcBef>
              <a:buClr>
                <a:srgbClr val="C0504D"/>
              </a:buClr>
              <a:buSzPct val="80000"/>
              <a:buFont typeface="Wingdings" charset="0"/>
              <a:buNone/>
              <a:defRPr/>
            </a:pPr>
            <a:r>
              <a:rPr lang="zh-CN" altLang="en-US" sz="2800" b="1" dirty="0">
                <a:solidFill>
                  <a:prstClr val="white"/>
                </a:solidFill>
                <a:latin typeface="Kaiti SC" charset="-122"/>
                <a:ea typeface="Kaiti SC" charset="-122"/>
                <a:cs typeface="Kaiti SC" charset="-122"/>
              </a:rPr>
              <a:t>约翰福音</a:t>
            </a:r>
            <a:r>
              <a:rPr lang="en-US" altLang="ja-JP" sz="2800" b="1" dirty="0">
                <a:solidFill>
                  <a:prstClr val="white"/>
                </a:solidFill>
                <a:latin typeface="Kaiti SC" charset="-122"/>
                <a:ea typeface="Kaiti SC" charset="-122"/>
                <a:cs typeface="Kaiti SC" charset="-122"/>
              </a:rPr>
              <a:t> 5:2</a:t>
            </a:r>
            <a:endParaRPr lang="en-US" sz="2800" b="1" dirty="0">
              <a:solidFill>
                <a:prstClr val="white"/>
              </a:solidFill>
              <a:latin typeface="Kaiti SC" charset="-122"/>
              <a:ea typeface="Kaiti SC" charset="-122"/>
              <a:cs typeface="Kaiti SC" charset="-122"/>
            </a:endParaRPr>
          </a:p>
        </p:txBody>
      </p:sp>
      <p:sp>
        <p:nvSpPr>
          <p:cNvPr id="7" name="Rectangle 2"/>
          <p:cNvSpPr>
            <a:spLocks noGrp="1" noChangeArrowheads="1"/>
          </p:cNvSpPr>
          <p:nvPr>
            <p:ph type="ctrTitle"/>
          </p:nvPr>
        </p:nvSpPr>
        <p:spPr>
          <a:xfrm>
            <a:off x="610580" y="0"/>
            <a:ext cx="7922840" cy="914400"/>
          </a:xfrm>
          <a:solidFill>
            <a:schemeClr val="bg1"/>
          </a:solidFill>
        </p:spPr>
        <p:txBody>
          <a:bodyPr>
            <a:normAutofit/>
          </a:bodyPr>
          <a:lstStyle/>
          <a:p>
            <a:pPr eaLnBrk="1" hangingPunct="1">
              <a:defRPr/>
            </a:pPr>
            <a:r>
              <a:rPr lang="zh-CN" altLang="en-US" b="1" dirty="0">
                <a:solidFill>
                  <a:srgbClr val="0431FC"/>
                </a:solidFill>
                <a:effectLst>
                  <a:outerShdw blurRad="38100" dist="38100" dir="2700000" algn="tl">
                    <a:srgbClr val="DDDDDD"/>
                  </a:outerShdw>
                </a:effectLst>
                <a:latin typeface="Kaiti SC" charset="-122"/>
                <a:ea typeface="Kaiti SC" charset="-122"/>
                <a:cs typeface="Kaiti SC" charset="-122"/>
              </a:rPr>
              <a:t>毕士大池</a:t>
            </a:r>
            <a:endParaRPr lang="en-US" b="1" dirty="0">
              <a:solidFill>
                <a:srgbClr val="0431FC"/>
              </a:solidFill>
              <a:effectLst>
                <a:outerShdw blurRad="38100" dist="38100" dir="2700000" algn="tl">
                  <a:srgbClr val="DDDDDD"/>
                </a:outerShdw>
              </a:effectLst>
              <a:latin typeface="Kaiti SC" charset="-122"/>
              <a:ea typeface="Kaiti SC" charset="-122"/>
              <a:cs typeface="Kaiti SC" charset="-122"/>
            </a:endParaRPr>
          </a:p>
        </p:txBody>
      </p:sp>
    </p:spTree>
    <p:extLst>
      <p:ext uri="{BB962C8B-B14F-4D97-AF65-F5344CB8AC3E}">
        <p14:creationId xmlns:p14="http://schemas.microsoft.com/office/powerpoint/2010/main" val="46568233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167941"/>
                                        </p:tgtEl>
                                        <p:attrNameLst>
                                          <p:attrName>style.visibility</p:attrName>
                                        </p:attrNameLst>
                                      </p:cBhvr>
                                      <p:to>
                                        <p:strVal val="visible"/>
                                      </p:to>
                                    </p:set>
                                    <p:anim calcmode="lin" valueType="num">
                                      <p:cBhvr>
                                        <p:cTn id="7" dur="500" fill="hold"/>
                                        <p:tgtEl>
                                          <p:spTgt spid="167941"/>
                                        </p:tgtEl>
                                        <p:attrNameLst>
                                          <p:attrName>ppt_w</p:attrName>
                                        </p:attrNameLst>
                                      </p:cBhvr>
                                      <p:tavLst>
                                        <p:tav tm="0">
                                          <p:val>
                                            <p:fltVal val="0"/>
                                          </p:val>
                                        </p:tav>
                                        <p:tav tm="100000">
                                          <p:val>
                                            <p:strVal val="#ppt_w"/>
                                          </p:val>
                                        </p:tav>
                                      </p:tavLst>
                                    </p:anim>
                                    <p:anim calcmode="lin" valueType="num">
                                      <p:cBhvr>
                                        <p:cTn id="8" dur="500" fill="hold"/>
                                        <p:tgtEl>
                                          <p:spTgt spid="167941"/>
                                        </p:tgtEl>
                                        <p:attrNameLst>
                                          <p:attrName>ppt_h</p:attrName>
                                        </p:attrNameLst>
                                      </p:cBhvr>
                                      <p:tavLst>
                                        <p:tav tm="0">
                                          <p:val>
                                            <p:fltVal val="0"/>
                                          </p:val>
                                        </p:tav>
                                        <p:tav tm="100000">
                                          <p:val>
                                            <p:strVal val="#ppt_h"/>
                                          </p:val>
                                        </p:tav>
                                      </p:tavLst>
                                    </p:anim>
                                    <p:animEffect transition="in" filter="fade">
                                      <p:cBhvr>
                                        <p:cTn id="9" dur="500"/>
                                        <p:tgtEl>
                                          <p:spTgt spid="167941"/>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167945">
                                            <p:bg/>
                                          </p:spTgt>
                                        </p:tgtEl>
                                        <p:attrNameLst>
                                          <p:attrName>style.visibility</p:attrName>
                                        </p:attrNameLst>
                                      </p:cBhvr>
                                      <p:to>
                                        <p:strVal val="visible"/>
                                      </p:to>
                                    </p:set>
                                    <p:anim calcmode="lin" valueType="num">
                                      <p:cBhvr>
                                        <p:cTn id="14" dur="500" fill="hold"/>
                                        <p:tgtEl>
                                          <p:spTgt spid="167945">
                                            <p:bg/>
                                          </p:spTgt>
                                        </p:tgtEl>
                                        <p:attrNameLst>
                                          <p:attrName>ppt_w</p:attrName>
                                        </p:attrNameLst>
                                      </p:cBhvr>
                                      <p:tavLst>
                                        <p:tav tm="0">
                                          <p:val>
                                            <p:fltVal val="0"/>
                                          </p:val>
                                        </p:tav>
                                        <p:tav tm="100000">
                                          <p:val>
                                            <p:strVal val="#ppt_w"/>
                                          </p:val>
                                        </p:tav>
                                      </p:tavLst>
                                    </p:anim>
                                    <p:anim calcmode="lin" valueType="num">
                                      <p:cBhvr>
                                        <p:cTn id="15" dur="500" fill="hold"/>
                                        <p:tgtEl>
                                          <p:spTgt spid="167945">
                                            <p:bg/>
                                          </p:spTgt>
                                        </p:tgtEl>
                                        <p:attrNameLst>
                                          <p:attrName>ppt_h</p:attrName>
                                        </p:attrNameLst>
                                      </p:cBhvr>
                                      <p:tavLst>
                                        <p:tav tm="0">
                                          <p:val>
                                            <p:fltVal val="0"/>
                                          </p:val>
                                        </p:tav>
                                        <p:tav tm="100000">
                                          <p:val>
                                            <p:strVal val="#ppt_h"/>
                                          </p:val>
                                        </p:tav>
                                      </p:tavLst>
                                    </p:anim>
                                    <p:animEffect transition="in" filter="fade">
                                      <p:cBhvr>
                                        <p:cTn id="16" dur="500"/>
                                        <p:tgtEl>
                                          <p:spTgt spid="167945">
                                            <p:bg/>
                                          </p:spTgt>
                                        </p:tgtEl>
                                      </p:cBhvr>
                                    </p:animEffect>
                                  </p:childTnLst>
                                </p:cTn>
                              </p:par>
                            </p:childTnLst>
                          </p:cTn>
                        </p:par>
                        <p:par>
                          <p:cTn id="17" fill="hold" nodeType="afterGroup">
                            <p:stCondLst>
                              <p:cond delay="500"/>
                            </p:stCondLst>
                            <p:childTnLst>
                              <p:par>
                                <p:cTn id="18" presetID="53" presetClass="entr" presetSubtype="0" fill="hold" grpId="0" nodeType="afterEffect">
                                  <p:stCondLst>
                                    <p:cond delay="0"/>
                                  </p:stCondLst>
                                  <p:childTnLst>
                                    <p:set>
                                      <p:cBhvr>
                                        <p:cTn id="19" dur="1" fill="hold">
                                          <p:stCondLst>
                                            <p:cond delay="0"/>
                                          </p:stCondLst>
                                        </p:cTn>
                                        <p:tgtEl>
                                          <p:spTgt spid="167945">
                                            <p:txEl>
                                              <p:pRg st="0" end="0"/>
                                            </p:txEl>
                                          </p:spTgt>
                                        </p:tgtEl>
                                        <p:attrNameLst>
                                          <p:attrName>style.visibility</p:attrName>
                                        </p:attrNameLst>
                                      </p:cBhvr>
                                      <p:to>
                                        <p:strVal val="visible"/>
                                      </p:to>
                                    </p:set>
                                    <p:anim calcmode="lin" valueType="num">
                                      <p:cBhvr>
                                        <p:cTn id="20" dur="500" fill="hold"/>
                                        <p:tgtEl>
                                          <p:spTgt spid="167945">
                                            <p:txEl>
                                              <p:pRg st="0" end="0"/>
                                            </p:txEl>
                                          </p:spTgt>
                                        </p:tgtEl>
                                        <p:attrNameLst>
                                          <p:attrName>ppt_w</p:attrName>
                                        </p:attrNameLst>
                                      </p:cBhvr>
                                      <p:tavLst>
                                        <p:tav tm="0">
                                          <p:val>
                                            <p:fltVal val="0"/>
                                          </p:val>
                                        </p:tav>
                                        <p:tav tm="100000">
                                          <p:val>
                                            <p:strVal val="#ppt_w"/>
                                          </p:val>
                                        </p:tav>
                                      </p:tavLst>
                                    </p:anim>
                                    <p:anim calcmode="lin" valueType="num">
                                      <p:cBhvr>
                                        <p:cTn id="21" dur="500" fill="hold"/>
                                        <p:tgtEl>
                                          <p:spTgt spid="167945">
                                            <p:txEl>
                                              <p:pRg st="0" end="0"/>
                                            </p:txEl>
                                          </p:spTgt>
                                        </p:tgtEl>
                                        <p:attrNameLst>
                                          <p:attrName>ppt_h</p:attrName>
                                        </p:attrNameLst>
                                      </p:cBhvr>
                                      <p:tavLst>
                                        <p:tav tm="0">
                                          <p:val>
                                            <p:fltVal val="0"/>
                                          </p:val>
                                        </p:tav>
                                        <p:tav tm="100000">
                                          <p:val>
                                            <p:strVal val="#ppt_h"/>
                                          </p:val>
                                        </p:tav>
                                      </p:tavLst>
                                    </p:anim>
                                    <p:animEffect transition="in" filter="fade">
                                      <p:cBhvr>
                                        <p:cTn id="22" dur="500"/>
                                        <p:tgtEl>
                                          <p:spTgt spid="167945">
                                            <p:txEl>
                                              <p:pRg st="0" end="0"/>
                                            </p:txEl>
                                          </p:spTgt>
                                        </p:tgtEl>
                                      </p:cBhvr>
                                    </p:animEffect>
                                  </p:childTnLst>
                                </p:cTn>
                              </p:par>
                            </p:childTnLst>
                          </p:cTn>
                        </p:par>
                        <p:par>
                          <p:cTn id="23" fill="hold" nodeType="afterGroup">
                            <p:stCondLst>
                              <p:cond delay="1000"/>
                            </p:stCondLst>
                            <p:childTnLst>
                              <p:par>
                                <p:cTn id="24" presetID="53" presetClass="entr" presetSubtype="0" fill="hold" grpId="0" nodeType="afterEffect">
                                  <p:stCondLst>
                                    <p:cond delay="0"/>
                                  </p:stCondLst>
                                  <p:childTnLst>
                                    <p:set>
                                      <p:cBhvr>
                                        <p:cTn id="25" dur="1" fill="hold">
                                          <p:stCondLst>
                                            <p:cond delay="0"/>
                                          </p:stCondLst>
                                        </p:cTn>
                                        <p:tgtEl>
                                          <p:spTgt spid="167945">
                                            <p:txEl>
                                              <p:pRg st="1" end="1"/>
                                            </p:txEl>
                                          </p:spTgt>
                                        </p:tgtEl>
                                        <p:attrNameLst>
                                          <p:attrName>style.visibility</p:attrName>
                                        </p:attrNameLst>
                                      </p:cBhvr>
                                      <p:to>
                                        <p:strVal val="visible"/>
                                      </p:to>
                                    </p:set>
                                    <p:anim calcmode="lin" valueType="num">
                                      <p:cBhvr>
                                        <p:cTn id="26" dur="500" fill="hold"/>
                                        <p:tgtEl>
                                          <p:spTgt spid="167945">
                                            <p:txEl>
                                              <p:pRg st="1" end="1"/>
                                            </p:txEl>
                                          </p:spTgt>
                                        </p:tgtEl>
                                        <p:attrNameLst>
                                          <p:attrName>ppt_w</p:attrName>
                                        </p:attrNameLst>
                                      </p:cBhvr>
                                      <p:tavLst>
                                        <p:tav tm="0">
                                          <p:val>
                                            <p:fltVal val="0"/>
                                          </p:val>
                                        </p:tav>
                                        <p:tav tm="100000">
                                          <p:val>
                                            <p:strVal val="#ppt_w"/>
                                          </p:val>
                                        </p:tav>
                                      </p:tavLst>
                                    </p:anim>
                                    <p:anim calcmode="lin" valueType="num">
                                      <p:cBhvr>
                                        <p:cTn id="27" dur="500" fill="hold"/>
                                        <p:tgtEl>
                                          <p:spTgt spid="167945">
                                            <p:txEl>
                                              <p:pRg st="1" end="1"/>
                                            </p:txEl>
                                          </p:spTgt>
                                        </p:tgtEl>
                                        <p:attrNameLst>
                                          <p:attrName>ppt_h</p:attrName>
                                        </p:attrNameLst>
                                      </p:cBhvr>
                                      <p:tavLst>
                                        <p:tav tm="0">
                                          <p:val>
                                            <p:fltVal val="0"/>
                                          </p:val>
                                        </p:tav>
                                        <p:tav tm="100000">
                                          <p:val>
                                            <p:strVal val="#ppt_h"/>
                                          </p:val>
                                        </p:tav>
                                      </p:tavLst>
                                    </p:anim>
                                    <p:animEffect transition="in" filter="fade">
                                      <p:cBhvr>
                                        <p:cTn id="28" dur="500"/>
                                        <p:tgtEl>
                                          <p:spTgt spid="167945">
                                            <p:txEl>
                                              <p:pRg st="1" end="1"/>
                                            </p:txEl>
                                          </p:spTgt>
                                        </p:tgtEl>
                                      </p:cBhvr>
                                    </p:animEffect>
                                  </p:childTnLst>
                                </p:cTn>
                              </p:par>
                            </p:childTnLst>
                          </p:cTn>
                        </p:par>
                        <p:par>
                          <p:cTn id="29" fill="hold" nodeType="afterGroup">
                            <p:stCondLst>
                              <p:cond delay="1500"/>
                            </p:stCondLst>
                            <p:childTnLst>
                              <p:par>
                                <p:cTn id="30" presetID="53" presetClass="entr" presetSubtype="0" fill="hold" grpId="0" nodeType="afterEffect">
                                  <p:stCondLst>
                                    <p:cond delay="0"/>
                                  </p:stCondLst>
                                  <p:childTnLst>
                                    <p:set>
                                      <p:cBhvr>
                                        <p:cTn id="31" dur="1" fill="hold">
                                          <p:stCondLst>
                                            <p:cond delay="0"/>
                                          </p:stCondLst>
                                        </p:cTn>
                                        <p:tgtEl>
                                          <p:spTgt spid="7"/>
                                        </p:tgtEl>
                                        <p:attrNameLst>
                                          <p:attrName>style.visibility</p:attrName>
                                        </p:attrNameLst>
                                      </p:cBhvr>
                                      <p:to>
                                        <p:strVal val="visible"/>
                                      </p:to>
                                    </p:set>
                                    <p:anim calcmode="lin" valueType="num">
                                      <p:cBhvr>
                                        <p:cTn id="32" dur="500" fill="hold"/>
                                        <p:tgtEl>
                                          <p:spTgt spid="7"/>
                                        </p:tgtEl>
                                        <p:attrNameLst>
                                          <p:attrName>ppt_w</p:attrName>
                                        </p:attrNameLst>
                                      </p:cBhvr>
                                      <p:tavLst>
                                        <p:tav tm="0">
                                          <p:val>
                                            <p:fltVal val="0"/>
                                          </p:val>
                                        </p:tav>
                                        <p:tav tm="100000">
                                          <p:val>
                                            <p:strVal val="#ppt_w"/>
                                          </p:val>
                                        </p:tav>
                                      </p:tavLst>
                                    </p:anim>
                                    <p:anim calcmode="lin" valueType="num">
                                      <p:cBhvr>
                                        <p:cTn id="33" dur="500" fill="hold"/>
                                        <p:tgtEl>
                                          <p:spTgt spid="7"/>
                                        </p:tgtEl>
                                        <p:attrNameLst>
                                          <p:attrName>ppt_h</p:attrName>
                                        </p:attrNameLst>
                                      </p:cBhvr>
                                      <p:tavLst>
                                        <p:tav tm="0">
                                          <p:val>
                                            <p:fltVal val="0"/>
                                          </p:val>
                                        </p:tav>
                                        <p:tav tm="100000">
                                          <p:val>
                                            <p:strVal val="#ppt_h"/>
                                          </p:val>
                                        </p:tav>
                                      </p:tavLst>
                                    </p:anim>
                                    <p:animEffect transition="in" filter="fade">
                                      <p:cBhvr>
                                        <p:cTn id="3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7945" grpId="0" build="p" animBg="1"/>
      <p:bldP spid="7"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p:cNvSpPr>
            <a:spLocks noGrp="1" noChangeArrowheads="1"/>
          </p:cNvSpPr>
          <p:nvPr>
            <p:ph type="subTitle" idx="1"/>
          </p:nvPr>
        </p:nvSpPr>
        <p:spPr/>
        <p:txBody>
          <a:bodyPr/>
          <a:lstStyle/>
          <a:p>
            <a:pPr eaLnBrk="1" hangingPunct="1">
              <a:buFont typeface="Wingdings" charset="0"/>
              <a:buNone/>
            </a:pPr>
            <a:endParaRPr lang="en-US">
              <a:solidFill>
                <a:srgbClr val="898989"/>
              </a:solidFill>
              <a:latin typeface="Arial" charset="0"/>
              <a:ea typeface="ＭＳ Ｐゴシック" charset="0"/>
              <a:cs typeface="Arial" charset="0"/>
            </a:endParaRPr>
          </a:p>
        </p:txBody>
      </p:sp>
      <p:pic>
        <p:nvPicPr>
          <p:cNvPr id="190467" name="Picture 3" descr="Bethesda ruin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79650" y="-6350"/>
            <a:ext cx="6864350" cy="6864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0469" name="Picture 9" descr="Pools of Bethesd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1752600"/>
            <a:ext cx="2971800" cy="4521200"/>
          </a:xfrm>
          <a:prstGeom prst="rect">
            <a:avLst/>
          </a:prstGeom>
          <a:noFill/>
          <a:ln w="57150">
            <a:solidFill>
              <a:srgbClr val="FFFCF3"/>
            </a:solidFill>
            <a:miter lim="800000"/>
            <a:headEnd/>
            <a:tailEnd/>
          </a:ln>
          <a:extLst>
            <a:ext uri="{909E8E84-426E-40dd-AFC4-6F175D3DCCD1}">
              <a14:hiddenFill xmlns:a14="http://schemas.microsoft.com/office/drawing/2010/main" xmlns="">
                <a:solidFill>
                  <a:srgbClr val="FFFFFF"/>
                </a:solidFill>
              </a14:hiddenFill>
            </a:ext>
          </a:extLst>
        </p:spPr>
      </p:pic>
      <p:sp>
        <p:nvSpPr>
          <p:cNvPr id="168964" name="Rectangle 4"/>
          <p:cNvSpPr>
            <a:spLocks noGrp="1" noChangeArrowheads="1"/>
          </p:cNvSpPr>
          <p:nvPr>
            <p:ph type="ctrTitle"/>
          </p:nvPr>
        </p:nvSpPr>
        <p:spPr>
          <a:xfrm>
            <a:off x="228600" y="152400"/>
            <a:ext cx="5029200" cy="990600"/>
          </a:xfrm>
          <a:solidFill>
            <a:srgbClr val="FFFFFF"/>
          </a:solidFill>
        </p:spPr>
        <p:txBody>
          <a:bodyPr>
            <a:normAutofit/>
          </a:bodyPr>
          <a:lstStyle/>
          <a:p>
            <a:pPr eaLnBrk="1" hangingPunct="1">
              <a:defRPr/>
            </a:pPr>
            <a:r>
              <a:rPr lang="zh-CN" altLang="en-US" b="1" dirty="0">
                <a:solidFill>
                  <a:srgbClr val="000099"/>
                </a:solidFill>
                <a:effectLst>
                  <a:outerShdw blurRad="38100" dist="38100" dir="2700000" algn="tl">
                    <a:srgbClr val="DDDDDD"/>
                  </a:outerShdw>
                </a:effectLst>
                <a:latin typeface="Kaiti SC" charset="-122"/>
                <a:ea typeface="Kaiti SC" charset="-122"/>
                <a:cs typeface="Kaiti SC" charset="-122"/>
              </a:rPr>
              <a:t>毕士大池遗址</a:t>
            </a:r>
            <a:endParaRPr lang="en-US" b="1" dirty="0">
              <a:solidFill>
                <a:srgbClr val="000099"/>
              </a:solidFill>
              <a:effectLst>
                <a:outerShdw blurRad="38100" dist="38100" dir="2700000" algn="tl">
                  <a:srgbClr val="DDDDDD"/>
                </a:outerShdw>
              </a:effectLst>
              <a:latin typeface="Kaiti SC" charset="-122"/>
              <a:ea typeface="Kaiti SC" charset="-122"/>
              <a:cs typeface="Kaiti SC" charset="-122"/>
            </a:endParaRPr>
          </a:p>
        </p:txBody>
      </p:sp>
    </p:spTree>
    <p:extLst>
      <p:ext uri="{BB962C8B-B14F-4D97-AF65-F5344CB8AC3E}">
        <p14:creationId xmlns:p14="http://schemas.microsoft.com/office/powerpoint/2010/main" val="37062902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2" name="Rectangle 4"/>
          <p:cNvSpPr>
            <a:spLocks noGrp="1" noChangeArrowheads="1"/>
          </p:cNvSpPr>
          <p:nvPr>
            <p:ph type="title" idx="4294967295"/>
          </p:nvPr>
        </p:nvSpPr>
        <p:spPr>
          <a:xfrm>
            <a:off x="0" y="0"/>
            <a:ext cx="9144000" cy="707886"/>
          </a:xfrm>
          <a:gradFill flip="none" rotWithShape="1">
            <a:gsLst>
              <a:gs pos="0">
                <a:srgbClr val="333399"/>
              </a:gs>
              <a:gs pos="100000">
                <a:schemeClr val="tx2"/>
              </a:gs>
            </a:gsLst>
            <a:path path="rect">
              <a:fillToRect l="50000" t="50000" r="50000" b="50000"/>
            </a:path>
            <a:tileRect/>
          </a:gradFill>
        </p:spPr>
        <p:txBody>
          <a:bodyPr anchor="t">
            <a:spAutoFit/>
          </a:bodyPr>
          <a:lstStyle/>
          <a:p>
            <a:pPr eaLnBrk="1" hangingPunct="1">
              <a:defRPr/>
            </a:pPr>
            <a:r>
              <a:rPr lang="zh-TW" altLang="en-US" sz="4000" b="1" dirty="0">
                <a:solidFill>
                  <a:schemeClr val="bg1"/>
                </a:solidFill>
                <a:effectLst>
                  <a:outerShdw blurRad="38100" dist="38100" dir="2700000" algn="tl">
                    <a:srgbClr val="000000"/>
                  </a:outerShdw>
                </a:effectLst>
                <a:latin typeface="KaiTi" pitchFamily="49" charset="-122"/>
                <a:ea typeface="KaiTi" pitchFamily="49" charset="-122"/>
                <a:cs typeface="SimSun" charset="0"/>
              </a:rPr>
              <a:t>新约“楼”</a:t>
            </a:r>
            <a:endParaRPr lang="en-US" sz="4000" b="1" dirty="0">
              <a:solidFill>
                <a:schemeClr val="bg1"/>
              </a:solidFill>
              <a:effectLst>
                <a:outerShdw blurRad="38100" dist="38100" dir="2700000" algn="tl">
                  <a:srgbClr val="000000"/>
                </a:outerShdw>
              </a:effectLst>
              <a:latin typeface="KaiTi" pitchFamily="49" charset="-122"/>
              <a:ea typeface="KaiTi" pitchFamily="49" charset="-122"/>
              <a:cs typeface="ＭＳ Ｐゴシック" charset="0"/>
            </a:endParaRPr>
          </a:p>
        </p:txBody>
      </p:sp>
      <p:pic>
        <p:nvPicPr>
          <p:cNvPr id="377858" name="Picture 5" descr="Column.jpg"/>
          <p:cNvPicPr>
            <a:picLocks noChangeAspect="1"/>
          </p:cNvPicPr>
          <p:nvPr/>
        </p:nvPicPr>
        <p:blipFill>
          <a:blip r:embed="rId3" cstate="print">
            <a:lum bright="26000"/>
            <a:extLst>
              <a:ext uri="{28A0092B-C50C-407E-A947-70E740481C1C}">
                <a14:useLocalDpi xmlns:a14="http://schemas.microsoft.com/office/drawing/2010/main"/>
              </a:ext>
            </a:extLst>
          </a:blip>
          <a:srcRect/>
          <a:stretch>
            <a:fillRect/>
          </a:stretch>
        </p:blipFill>
        <p:spPr bwMode="auto">
          <a:xfrm>
            <a:off x="6553200" y="2362200"/>
            <a:ext cx="1981200" cy="3390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77859" name="Picture 6" descr="Column.jpg"/>
          <p:cNvPicPr>
            <a:picLocks noChangeAspect="1"/>
          </p:cNvPicPr>
          <p:nvPr/>
        </p:nvPicPr>
        <p:blipFill>
          <a:blip r:embed="rId3" cstate="print">
            <a:lum bright="26000"/>
            <a:extLst>
              <a:ext uri="{28A0092B-C50C-407E-A947-70E740481C1C}">
                <a14:useLocalDpi xmlns:a14="http://schemas.microsoft.com/office/drawing/2010/main"/>
              </a:ext>
            </a:extLst>
          </a:blip>
          <a:srcRect/>
          <a:stretch>
            <a:fillRect/>
          </a:stretch>
        </p:blipFill>
        <p:spPr bwMode="auto">
          <a:xfrm>
            <a:off x="685800" y="2362200"/>
            <a:ext cx="1981200" cy="3390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77860" name="Slide Number Placeholder 3"/>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B03ABFC-79E4-FD43-9FFB-F688217498DD}" type="slidenum">
              <a:rPr lang="en-US" sz="1400">
                <a:solidFill>
                  <a:srgbClr val="000000"/>
                </a:solidFill>
              </a:rPr>
              <a:pPr eaLnBrk="1" hangingPunct="1"/>
              <a:t>4</a:t>
            </a:fld>
            <a:endParaRPr lang="en-US" sz="1400">
              <a:solidFill>
                <a:srgbClr val="000000"/>
              </a:solidFill>
            </a:endParaRPr>
          </a:p>
        </p:txBody>
      </p:sp>
      <p:sp>
        <p:nvSpPr>
          <p:cNvPr id="8" name="Isosceles Triangle 7"/>
          <p:cNvSpPr/>
          <p:nvPr/>
        </p:nvSpPr>
        <p:spPr>
          <a:xfrm>
            <a:off x="685800" y="762000"/>
            <a:ext cx="7848600" cy="1295400"/>
          </a:xfrm>
          <a:prstGeom prst="triangle">
            <a:avLst/>
          </a:prstGeom>
          <a:gradFill flip="none" rotWithShape="1">
            <a:gsLst>
              <a:gs pos="46000">
                <a:srgbClr val="D6B688"/>
              </a:gs>
              <a:gs pos="99000">
                <a:schemeClr val="tx2"/>
              </a:gs>
            </a:gsLst>
            <a:path path="shape">
              <a:fillToRect l="50000" t="50000" r="50000" b="50000"/>
            </a:path>
            <a:tileRect/>
          </a:gradFill>
          <a:ln w="57150" cap="flat" cmpd="sng" algn="ctr">
            <a:solidFill>
              <a:schemeClr val="tx2"/>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solidFill>
                <a:srgbClr val="FFFFFF"/>
              </a:solidFill>
              <a:latin typeface="Arial"/>
            </a:endParaRPr>
          </a:p>
        </p:txBody>
      </p:sp>
      <p:graphicFrame>
        <p:nvGraphicFramePr>
          <p:cNvPr id="5" name="Table 4"/>
          <p:cNvGraphicFramePr>
            <a:graphicFrameLocks noGrp="1"/>
          </p:cNvGraphicFramePr>
          <p:nvPr/>
        </p:nvGraphicFramePr>
        <p:xfrm>
          <a:off x="-35854" y="1676400"/>
          <a:ext cx="9256054" cy="5608320"/>
        </p:xfrm>
        <a:graphic>
          <a:graphicData uri="http://schemas.openxmlformats.org/drawingml/2006/table">
            <a:tbl>
              <a:tblPr firstRow="1" bandRow="1">
                <a:tableStyleId>{69CF1AB2-1976-4502-BF36-3FF5EA218861}</a:tableStyleId>
              </a:tblPr>
              <a:tblGrid>
                <a:gridCol w="736505">
                  <a:extLst>
                    <a:ext uri="{9D8B030D-6E8A-4147-A177-3AD203B41FA5}">
                      <a16:colId xmlns:a16="http://schemas.microsoft.com/office/drawing/2014/main" val="20000"/>
                    </a:ext>
                  </a:extLst>
                </a:gridCol>
                <a:gridCol w="1983270">
                  <a:extLst>
                    <a:ext uri="{9D8B030D-6E8A-4147-A177-3AD203B41FA5}">
                      <a16:colId xmlns:a16="http://schemas.microsoft.com/office/drawing/2014/main" val="20001"/>
                    </a:ext>
                  </a:extLst>
                </a:gridCol>
                <a:gridCol w="1787281">
                  <a:extLst>
                    <a:ext uri="{9D8B030D-6E8A-4147-A177-3AD203B41FA5}">
                      <a16:colId xmlns:a16="http://schemas.microsoft.com/office/drawing/2014/main" val="20002"/>
                    </a:ext>
                  </a:extLst>
                </a:gridCol>
                <a:gridCol w="119152">
                  <a:extLst>
                    <a:ext uri="{9D8B030D-6E8A-4147-A177-3AD203B41FA5}">
                      <a16:colId xmlns:a16="http://schemas.microsoft.com/office/drawing/2014/main" val="20003"/>
                    </a:ext>
                  </a:extLst>
                </a:gridCol>
                <a:gridCol w="1956618">
                  <a:extLst>
                    <a:ext uri="{9D8B030D-6E8A-4147-A177-3AD203B41FA5}">
                      <a16:colId xmlns:a16="http://schemas.microsoft.com/office/drawing/2014/main" val="20004"/>
                    </a:ext>
                  </a:extLst>
                </a:gridCol>
                <a:gridCol w="1973857">
                  <a:extLst>
                    <a:ext uri="{9D8B030D-6E8A-4147-A177-3AD203B41FA5}">
                      <a16:colId xmlns:a16="http://schemas.microsoft.com/office/drawing/2014/main" val="20005"/>
                    </a:ext>
                  </a:extLst>
                </a:gridCol>
                <a:gridCol w="699371">
                  <a:extLst>
                    <a:ext uri="{9D8B030D-6E8A-4147-A177-3AD203B41FA5}">
                      <a16:colId xmlns:a16="http://schemas.microsoft.com/office/drawing/2014/main" val="20006"/>
                    </a:ext>
                  </a:extLst>
                </a:gridCol>
              </a:tblGrid>
              <a:tr h="370840">
                <a:tc gridSpan="7">
                  <a:txBody>
                    <a:bodyPr/>
                    <a:lstStyle/>
                    <a:p>
                      <a:pPr algn="ctr"/>
                      <a:r>
                        <a:rPr lang="zh-CN" altLang="en-US" sz="2400" b="1">
                          <a:solidFill>
                            <a:schemeClr val="bg1"/>
                          </a:solidFill>
                          <a:effectLst>
                            <a:outerShdw blurRad="38100" dist="38100" dir="2700000" algn="tl">
                              <a:srgbClr val="000000">
                                <a:alpha val="43137"/>
                              </a:srgbClr>
                            </a:outerShdw>
                          </a:effectLst>
                          <a:latin typeface="楷体" pitchFamily="49" charset="-122"/>
                          <a:ea typeface="楷体" pitchFamily="49" charset="-122"/>
                        </a:rPr>
                        <a:t>保罗给牧者的书信</a:t>
                      </a:r>
                      <a:endParaRPr lang="en-US" sz="2400" b="1" dirty="0">
                        <a:solidFill>
                          <a:schemeClr val="bg1"/>
                        </a:solidFill>
                        <a:effectLst>
                          <a:outerShdw blurRad="38100" dist="38100" dir="2700000" algn="tl">
                            <a:srgbClr val="000000">
                              <a:alpha val="43137"/>
                            </a:srgbClr>
                          </a:outerShdw>
                        </a:effectLst>
                        <a:latin typeface="楷体" pitchFamily="49" charset="-122"/>
                        <a:ea typeface="楷体" pitchFamily="49" charset="-122"/>
                      </a:endParaRPr>
                    </a:p>
                  </a:txBody>
                  <a:tcPr anchor="ctr" anchorCtr="1">
                    <a:lnT w="12700" cap="flat" cmpd="sng" algn="ctr">
                      <a:noFill/>
                      <a:prstDash val="solid"/>
                      <a:round/>
                      <a:headEnd type="none" w="med" len="med"/>
                      <a:tailEnd type="none" w="med" len="med"/>
                    </a:lnT>
                    <a:lnB w="12700" cmpd="sng">
                      <a:noFill/>
                    </a:lnB>
                    <a:noFill/>
                  </a:tcPr>
                </a:tc>
                <a:tc hMerge="1">
                  <a:txBody>
                    <a:bodyPr/>
                    <a:lstStyle/>
                    <a:p>
                      <a:endParaRPr lang="en-US" dirty="0"/>
                    </a:p>
                  </a:txBody>
                  <a:tcPr/>
                </a:tc>
                <a:tc hMerge="1">
                  <a:txBody>
                    <a:bodyPr/>
                    <a:lstStyle/>
                    <a:p>
                      <a:endParaRPr lang="en-US"/>
                    </a:p>
                  </a:txBody>
                  <a:tcPr/>
                </a:tc>
                <a:tc hMerge="1">
                  <a:txBody>
                    <a:bodyPr/>
                    <a:lstStyle/>
                    <a:p>
                      <a:endParaRPr lang="en-US"/>
                    </a:p>
                  </a:txBody>
                  <a:tcPr/>
                </a:tc>
                <a:tc hMerge="1">
                  <a:txBody>
                    <a:bodyPr/>
                    <a:lstStyle/>
                    <a:p>
                      <a:endParaRPr lang="en-US" dirty="0"/>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10000"/>
                  </a:ext>
                </a:extLst>
              </a:tr>
              <a:tr h="370840">
                <a:tc>
                  <a:txBody>
                    <a:bodyPr/>
                    <a:lstStyle/>
                    <a:p>
                      <a:pPr algn="ctr"/>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zh-TW" altLang="en-US" sz="2000" b="1">
                          <a:solidFill>
                            <a:srgbClr val="FFFFFF"/>
                          </a:solidFill>
                          <a:effectLst>
                            <a:outerShdw blurRad="38100" dist="38100" dir="2700000" algn="tl">
                              <a:srgbClr val="000000">
                                <a:alpha val="43137"/>
                              </a:srgbClr>
                            </a:outerShdw>
                          </a:effectLst>
                          <a:latin typeface="楷体" pitchFamily="49" charset="-122"/>
                          <a:ea typeface="楷体" pitchFamily="49" charset="-122"/>
                        </a:rPr>
                        <a:t>提摩太前书</a:t>
                      </a:r>
                      <a:endParaRPr lang="en-US" sz="2000" b="1" dirty="0">
                        <a:solidFill>
                          <a:srgbClr val="FFFFFF"/>
                        </a:solidFill>
                        <a:effectLst>
                          <a:outerShdw blurRad="38100" dist="38100" dir="2700000" algn="tl">
                            <a:srgbClr val="000000">
                              <a:alpha val="43137"/>
                            </a:srgbClr>
                          </a:outerShdw>
                        </a:effectLst>
                        <a:latin typeface="楷体" pitchFamily="49" charset="-122"/>
                        <a:ea typeface="楷体" pitchFamily="49" charset="-122"/>
                      </a:endParaRPr>
                    </a:p>
                  </a:txBody>
                  <a:tcPr>
                    <a:lnL w="12700" cmpd="sng">
                      <a:noFill/>
                    </a:lnL>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blipFill rotWithShape="1">
                      <a:blip r:embed="rId4"/>
                      <a:tile tx="0" ty="0" sx="100000" sy="100000" flip="none" algn="tl"/>
                    </a:blip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zh-TW" altLang="en-US" sz="2000" b="1">
                          <a:solidFill>
                            <a:srgbClr val="FFFFFF"/>
                          </a:solidFill>
                          <a:effectLst>
                            <a:outerShdw blurRad="38100" dist="38100" dir="2700000" algn="tl">
                              <a:srgbClr val="000000">
                                <a:alpha val="43137"/>
                              </a:srgbClr>
                            </a:outerShdw>
                          </a:effectLst>
                          <a:latin typeface="楷体" pitchFamily="49" charset="-122"/>
                          <a:ea typeface="楷体" pitchFamily="49" charset="-122"/>
                        </a:rPr>
                        <a:t>提摩太后书</a:t>
                      </a:r>
                      <a:endParaRPr lang="en-US" altLang="zh-TW" sz="2000" b="1" dirty="0">
                        <a:solidFill>
                          <a:srgbClr val="FFFFFF"/>
                        </a:solidFill>
                        <a:effectLst>
                          <a:outerShdw blurRad="38100" dist="38100" dir="2700000" algn="tl">
                            <a:srgbClr val="000000">
                              <a:alpha val="43137"/>
                            </a:srgbClr>
                          </a:outerShdw>
                        </a:effectLst>
                        <a:latin typeface="楷体" pitchFamily="49" charset="-122"/>
                        <a:ea typeface="楷体" pitchFamily="49" charset="-122"/>
                      </a:endParaRPr>
                    </a:p>
                  </a:txBody>
                  <a:tcPr>
                    <a:lnT w="12700" cap="flat" cmpd="sng" algn="ctr">
                      <a:solidFill>
                        <a:scrgbClr r="0" g="0" b="0"/>
                      </a:solidFill>
                      <a:prstDash val="solid"/>
                      <a:round/>
                      <a:headEnd type="none" w="med" len="med"/>
                      <a:tailEnd type="none" w="med" len="med"/>
                    </a:lnT>
                    <a:lnB w="12700" cmpd="sng">
                      <a:noFill/>
                    </a:lnB>
                    <a:blipFill rotWithShape="1">
                      <a:blip r:embed="rId4"/>
                      <a:tile tx="0" ty="0" sx="100000" sy="100000" flip="none" algn="tl"/>
                    </a:blipFill>
                  </a:tcPr>
                </a:tc>
                <a:tc gridSpan="2">
                  <a:txBody>
                    <a:bodyPr/>
                    <a:lstStyle/>
                    <a:p>
                      <a:pPr algn="ctr"/>
                      <a:r>
                        <a:rPr lang="zh-TW" altLang="en-US" sz="2000" b="1">
                          <a:solidFill>
                            <a:srgbClr val="FFFFFF"/>
                          </a:solidFill>
                          <a:effectLst>
                            <a:outerShdw blurRad="38100" dist="38100" dir="2700000" algn="tl">
                              <a:srgbClr val="000000">
                                <a:alpha val="43137"/>
                              </a:srgbClr>
                            </a:outerShdw>
                          </a:effectLst>
                          <a:latin typeface="楷体" pitchFamily="49" charset="-122"/>
                          <a:ea typeface="楷体" pitchFamily="49" charset="-122"/>
                        </a:rPr>
                        <a:t>提多书</a:t>
                      </a:r>
                      <a:endParaRPr lang="en-US" sz="2000" b="1" dirty="0">
                        <a:solidFill>
                          <a:srgbClr val="FFFFFF"/>
                        </a:solidFill>
                        <a:effectLst>
                          <a:outerShdw blurRad="38100" dist="38100" dir="2700000" algn="tl">
                            <a:srgbClr val="000000">
                              <a:alpha val="43137"/>
                            </a:srgbClr>
                          </a:outerShdw>
                        </a:effectLst>
                        <a:latin typeface="楷体" pitchFamily="49" charset="-122"/>
                        <a:ea typeface="楷体" pitchFamily="49" charset="-122"/>
                      </a:endParaRPr>
                    </a:p>
                  </a:txBody>
                  <a:tcPr>
                    <a:lnT w="12700" cap="flat" cmpd="sng" algn="ctr">
                      <a:solidFill>
                        <a:scrgbClr r="0" g="0" b="0"/>
                      </a:solidFill>
                      <a:prstDash val="solid"/>
                      <a:round/>
                      <a:headEnd type="none" w="med" len="med"/>
                      <a:tailEnd type="none" w="med" len="med"/>
                    </a:lnT>
                    <a:lnB w="12700" cmpd="sng">
                      <a:noFill/>
                    </a:lnB>
                    <a:blipFill rotWithShape="1">
                      <a:blip r:embed="rId4"/>
                      <a:tile tx="0" ty="0" sx="100000" sy="100000" flip="none" algn="tl"/>
                    </a:blipFill>
                  </a:tcPr>
                </a:tc>
                <a:tc hMerge="1">
                  <a:txBody>
                    <a:bodyPr/>
                    <a:lstStyle/>
                    <a:p>
                      <a:endParaRPr lang="en-US" dirty="0"/>
                    </a:p>
                  </a:txBody>
                  <a:tcPr>
                    <a:solidFill>
                      <a:srgbClr val="FFFFFF"/>
                    </a:solidFill>
                  </a:tcPr>
                </a:tc>
                <a:tc>
                  <a:txBody>
                    <a:bodyPr/>
                    <a:lstStyle/>
                    <a:p>
                      <a:pPr algn="ctr"/>
                      <a:r>
                        <a:rPr lang="zh-TW" altLang="en-US" sz="2000" b="1">
                          <a:solidFill>
                            <a:srgbClr val="FFFFFF"/>
                          </a:solidFill>
                          <a:effectLst>
                            <a:outerShdw blurRad="38100" dist="38100" dir="2700000" algn="tl">
                              <a:srgbClr val="000000">
                                <a:alpha val="43137"/>
                              </a:srgbClr>
                            </a:outerShdw>
                          </a:effectLst>
                          <a:latin typeface="楷体" pitchFamily="49" charset="-122"/>
                          <a:ea typeface="楷体" pitchFamily="49" charset="-122"/>
                        </a:rPr>
                        <a:t>腓利门书</a:t>
                      </a:r>
                      <a:endParaRPr lang="en-US" sz="2000" b="1" dirty="0">
                        <a:solidFill>
                          <a:srgbClr val="FFFFFF"/>
                        </a:solidFill>
                        <a:effectLst>
                          <a:outerShdw blurRad="38100" dist="38100" dir="2700000" algn="tl">
                            <a:srgbClr val="000000">
                              <a:alpha val="43137"/>
                            </a:srgbClr>
                          </a:outerShdw>
                        </a:effectLst>
                        <a:latin typeface="楷体" pitchFamily="49" charset="-122"/>
                        <a:ea typeface="楷体" pitchFamily="49" charset="-122"/>
                      </a:endParaRPr>
                    </a:p>
                  </a:txBody>
                  <a:tcPr>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blipFill rotWithShape="1">
                      <a:blip r:embed="rId4"/>
                      <a:tile tx="0" ty="0" sx="100000" sy="100000" flip="none" algn="tl"/>
                    </a:blipFill>
                  </a:tcPr>
                </a:tc>
                <a:tc>
                  <a:txBody>
                    <a:bodyPr/>
                    <a:lstStyle/>
                    <a:p>
                      <a:pPr algn="ctr"/>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1"/>
                  </a:ext>
                </a:extLst>
              </a:tr>
              <a:tr h="370840">
                <a:tc rowSpan="9">
                  <a:txBody>
                    <a:bodyPr/>
                    <a:lstStyle/>
                    <a:p>
                      <a:pPr algn="ctr"/>
                      <a:r>
                        <a:rPr lang="zh-CN" altLang="en-US" sz="2000" b="1">
                          <a:latin typeface="楷体" pitchFamily="49" charset="-122"/>
                          <a:ea typeface="楷体" pitchFamily="49" charset="-122"/>
                        </a:rPr>
                        <a:t>保罗给教会的书信</a:t>
                      </a:r>
                      <a:endParaRPr lang="en-US" sz="2000" b="1" dirty="0">
                        <a:latin typeface="楷体" pitchFamily="49" charset="-122"/>
                        <a:ea typeface="楷体" pitchFamily="49" charset="-122"/>
                      </a:endParaRPr>
                    </a:p>
                  </a:txBody>
                  <a:tcPr vert="vert270" anchor="ctr">
                    <a:lnR w="12700" cap="flat" cmpd="sng" algn="ctr">
                      <a:solidFill>
                        <a:scrgbClr r="0" g="0" b="0"/>
                      </a:solidFill>
                      <a:prstDash val="solid"/>
                      <a:round/>
                      <a:headEnd type="none" w="med" len="med"/>
                      <a:tailEnd type="none" w="med" len="med"/>
                    </a:lnR>
                    <a:lnT w="12700" cmpd="sng">
                      <a:noFill/>
                    </a:lnT>
                    <a:lnB w="12700" cap="flat" cmpd="sng" algn="ctr">
                      <a:solidFill>
                        <a:scrgbClr r="0" g="0" b="0"/>
                      </a:solidFill>
                      <a:prstDash val="solid"/>
                      <a:round/>
                      <a:headEnd type="none" w="med" len="med"/>
                      <a:tailEnd type="none" w="med" len="med"/>
                    </a:lnB>
                    <a:noFill/>
                  </a:tcPr>
                </a:tc>
                <a:tc>
                  <a:txBody>
                    <a:bodyPr/>
                    <a:lstStyle/>
                    <a:p>
                      <a:pPr algn="ctr"/>
                      <a:r>
                        <a:rPr lang="zh-CN" altLang="en-US" sz="2000" b="1">
                          <a:effectLst>
                            <a:outerShdw blurRad="38100" dist="38100" dir="2700000" algn="tl">
                              <a:srgbClr val="000000">
                                <a:alpha val="43137"/>
                              </a:srgbClr>
                            </a:outerShdw>
                          </a:effectLst>
                          <a:latin typeface="楷体" pitchFamily="49" charset="-122"/>
                          <a:ea typeface="楷体" pitchFamily="49" charset="-122"/>
                        </a:rPr>
                        <a:t>帖撤罗尼迦后书</a:t>
                      </a:r>
                      <a:endParaRPr lang="en-US" sz="2000" b="1" dirty="0">
                        <a:effectLst>
                          <a:outerShdw blurRad="38100" dist="38100" dir="2700000" algn="tl">
                            <a:srgbClr val="000000">
                              <a:alpha val="43137"/>
                            </a:srgbClr>
                          </a:outerShdw>
                        </a:effectLst>
                        <a:latin typeface="楷体" pitchFamily="49" charset="-122"/>
                        <a:ea typeface="楷体" pitchFamily="49" charset="-122"/>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dirty="0"/>
                    </a:p>
                  </a:txBody>
                  <a:tcPr>
                    <a:lnL w="12700" cap="flat" cmpd="sng" algn="ctr">
                      <a:solidFill>
                        <a:scrgbClr r="0" g="0" b="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gridSpan="2">
                  <a:txBody>
                    <a:bodyPr/>
                    <a:lstStyle/>
                    <a:p>
                      <a:pPr algn="ctr"/>
                      <a:endParaRPr lang="en-US"/>
                    </a:p>
                  </a:txBody>
                  <a:tcPr>
                    <a:lnL w="12700" cmpd="sng">
                      <a:noFill/>
                    </a:lnL>
                    <a:lnR w="12700" cap="flat" cmpd="sng" algn="ctr">
                      <a:solidFill>
                        <a:scrgbClr r="0" g="0" b="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hMerge="1">
                  <a:txBody>
                    <a:bodyPr/>
                    <a:lstStyle/>
                    <a:p>
                      <a:endParaRPr lang="en-US"/>
                    </a:p>
                  </a:txBody>
                  <a:tcPr>
                    <a:solidFill>
                      <a:srgbClr val="FFFFFF"/>
                    </a:solidFill>
                  </a:tcPr>
                </a:tc>
                <a:tc>
                  <a:txBody>
                    <a:bodyPr/>
                    <a:lstStyle/>
                    <a:p>
                      <a:pPr algn="ctr"/>
                      <a:r>
                        <a:rPr lang="zh-TW" altLang="en-US" sz="2000" b="1">
                          <a:latin typeface="楷体" pitchFamily="49" charset="-122"/>
                          <a:ea typeface="楷体" pitchFamily="49" charset="-122"/>
                        </a:rPr>
                        <a:t>启示录</a:t>
                      </a:r>
                      <a:endParaRPr lang="en-US" sz="2000" b="1" dirty="0">
                        <a:latin typeface="楷体" pitchFamily="49" charset="-122"/>
                        <a:ea typeface="楷体" pitchFamily="49" charset="-122"/>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rowSpan="9">
                  <a:txBody>
                    <a:bodyPr/>
                    <a:lstStyle/>
                    <a:p>
                      <a:pPr algn="ctr"/>
                      <a:r>
                        <a:rPr lang="zh-TW" altLang="en-US" sz="2000" b="1">
                          <a:latin typeface="楷体" pitchFamily="49" charset="-122"/>
                          <a:ea typeface="楷体" pitchFamily="49" charset="-122"/>
                        </a:rPr>
                        <a:t>普通书信</a:t>
                      </a:r>
                      <a:endParaRPr lang="en-US" sz="2000" b="1" dirty="0">
                        <a:latin typeface="楷体" pitchFamily="49" charset="-122"/>
                        <a:ea typeface="楷体" pitchFamily="49" charset="-122"/>
                      </a:endParaRPr>
                    </a:p>
                  </a:txBody>
                  <a:tcPr vert="vert" anchor="ctr">
                    <a:lnL w="12700" cap="flat" cmpd="sng" algn="ctr">
                      <a:solidFill>
                        <a:scrgbClr r="0" g="0" b="0"/>
                      </a:solidFill>
                      <a:prstDash val="solid"/>
                      <a:round/>
                      <a:headEnd type="none" w="med" len="med"/>
                      <a:tailEnd type="none" w="med" len="med"/>
                    </a:lnL>
                    <a:lnT w="12700" cmpd="sng">
                      <a:noFill/>
                    </a:lnT>
                    <a:lnB w="12700" cap="flat" cmpd="sng" algn="ctr">
                      <a:solidFill>
                        <a:scrgbClr r="0" g="0" b="0"/>
                      </a:solidFill>
                      <a:prstDash val="solid"/>
                      <a:round/>
                      <a:headEnd type="none" w="med" len="med"/>
                      <a:tailEnd type="none" w="med" len="med"/>
                    </a:lnB>
                    <a:noFill/>
                  </a:tcPr>
                </a:tc>
                <a:extLst>
                  <a:ext uri="{0D108BD9-81ED-4DB2-BD59-A6C34878D82A}">
                    <a16:rowId xmlns:a16="http://schemas.microsoft.com/office/drawing/2014/main" val="10002"/>
                  </a:ext>
                </a:extLst>
              </a:tr>
              <a:tr h="370840">
                <a:tc vMerge="1">
                  <a:txBody>
                    <a:bodyPr/>
                    <a:lstStyle/>
                    <a:p>
                      <a:endParaRPr lang="en-US" dirty="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zh-CN" altLang="en-US" sz="2000" b="1">
                          <a:effectLst>
                            <a:outerShdw blurRad="38100" dist="38100" dir="2700000" algn="tl">
                              <a:srgbClr val="000000">
                                <a:alpha val="43137"/>
                              </a:srgbClr>
                            </a:outerShdw>
                          </a:effectLst>
                          <a:latin typeface="楷体" pitchFamily="49" charset="-122"/>
                          <a:ea typeface="楷体" pitchFamily="49" charset="-122"/>
                        </a:rPr>
                        <a:t>帖撤罗尼迦后书</a:t>
                      </a:r>
                      <a:endParaRPr lang="en-US" altLang="zh-TW" sz="2000" b="1" dirty="0">
                        <a:effectLst>
                          <a:outerShdw blurRad="38100" dist="38100" dir="2700000" algn="tl">
                            <a:srgbClr val="000000">
                              <a:alpha val="43137"/>
                            </a:srgbClr>
                          </a:outerShdw>
                        </a:effectLst>
                        <a:latin typeface="楷体" pitchFamily="49" charset="-122"/>
                        <a:ea typeface="楷体" pitchFamily="49" charset="-122"/>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a:p>
                  </a:txBody>
                  <a:tcPr>
                    <a:lnL w="12700" cap="flat" cmpd="sng" algn="ctr">
                      <a:solidFill>
                        <a:scrgbClr r="0" g="0" b="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gridSpan="2">
                  <a:txBody>
                    <a:bodyPr/>
                    <a:lstStyle/>
                    <a:p>
                      <a:pPr algn="ctr"/>
                      <a:endParaRPr lang="en-US"/>
                    </a:p>
                  </a:txBody>
                  <a:tcPr>
                    <a:lnL w="12700" cmpd="sng">
                      <a:noFill/>
                    </a:lnL>
                    <a:lnR w="12700" cap="flat" cmpd="sng" algn="ctr">
                      <a:solidFill>
                        <a:scrgbClr r="0" g="0" b="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hMerge="1">
                  <a:txBody>
                    <a:bodyPr/>
                    <a:lstStyle/>
                    <a:p>
                      <a:endParaRPr lang="en-US"/>
                    </a:p>
                  </a:txBody>
                  <a:tcPr>
                    <a:solidFill>
                      <a:srgbClr val="FFFFFF"/>
                    </a:solidFill>
                  </a:tcPr>
                </a:tc>
                <a:tc>
                  <a:txBody>
                    <a:bodyPr/>
                    <a:lstStyle/>
                    <a:p>
                      <a:pPr algn="ctr"/>
                      <a:r>
                        <a:rPr lang="zh-TW" altLang="en-US" sz="2000" b="1">
                          <a:latin typeface="楷体" pitchFamily="49" charset="-122"/>
                          <a:ea typeface="楷体" pitchFamily="49" charset="-122"/>
                        </a:rPr>
                        <a:t>犹大书</a:t>
                      </a:r>
                      <a:endParaRPr lang="en-US" sz="2000" b="1" dirty="0">
                        <a:latin typeface="楷体" pitchFamily="49" charset="-122"/>
                        <a:ea typeface="楷体" pitchFamily="49" charset="-122"/>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vMerge="1">
                  <a:txBody>
                    <a:bodyPr/>
                    <a:lstStyle/>
                    <a:p>
                      <a:endParaRPr lang="en-US" dirty="0"/>
                    </a:p>
                  </a:txBody>
                  <a:tcPr/>
                </a:tc>
                <a:extLst>
                  <a:ext uri="{0D108BD9-81ED-4DB2-BD59-A6C34878D82A}">
                    <a16:rowId xmlns:a16="http://schemas.microsoft.com/office/drawing/2014/main" val="10003"/>
                  </a:ext>
                </a:extLst>
              </a:tr>
              <a:tr h="370840">
                <a:tc vMerge="1">
                  <a:txBody>
                    <a:bodyPr/>
                    <a:lstStyle/>
                    <a:p>
                      <a:endParaRPr lang="en-US" dirty="0"/>
                    </a:p>
                  </a:txBody>
                  <a:tcPr/>
                </a:tc>
                <a:tc>
                  <a:txBody>
                    <a:bodyPr/>
                    <a:lstStyle/>
                    <a:p>
                      <a:pPr algn="ctr"/>
                      <a:r>
                        <a:rPr lang="zh-TW" altLang="en-US" sz="2000" b="1">
                          <a:effectLst>
                            <a:outerShdw blurRad="38100" dist="38100" dir="2700000" algn="tl">
                              <a:srgbClr val="000000">
                                <a:alpha val="43137"/>
                              </a:srgbClr>
                            </a:outerShdw>
                          </a:effectLst>
                          <a:latin typeface="楷体" pitchFamily="49" charset="-122"/>
                          <a:ea typeface="楷体" pitchFamily="49" charset="-122"/>
                        </a:rPr>
                        <a:t>歌罗西书</a:t>
                      </a:r>
                      <a:endParaRPr lang="en-US" sz="2000" b="1" dirty="0">
                        <a:effectLst>
                          <a:outerShdw blurRad="38100" dist="38100" dir="2700000" algn="tl">
                            <a:srgbClr val="000000">
                              <a:alpha val="43137"/>
                            </a:srgbClr>
                          </a:outerShdw>
                        </a:effectLst>
                        <a:latin typeface="楷体" pitchFamily="49" charset="-122"/>
                        <a:ea typeface="楷体" pitchFamily="49" charset="-122"/>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a:p>
                  </a:txBody>
                  <a:tcPr>
                    <a:lnL w="12700" cap="flat" cmpd="sng" algn="ctr">
                      <a:solidFill>
                        <a:scrgbClr r="0" g="0" b="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gridSpan="2">
                  <a:txBody>
                    <a:bodyPr/>
                    <a:lstStyle/>
                    <a:p>
                      <a:pPr algn="ctr"/>
                      <a:endParaRPr lang="en-US"/>
                    </a:p>
                  </a:txBody>
                  <a:tcPr>
                    <a:lnL w="12700" cmpd="sng">
                      <a:noFill/>
                    </a:lnL>
                    <a:lnR w="12700" cap="flat" cmpd="sng" algn="ctr">
                      <a:solidFill>
                        <a:scrgbClr r="0" g="0" b="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hMerge="1">
                  <a:txBody>
                    <a:bodyPr/>
                    <a:lstStyle/>
                    <a:p>
                      <a:endParaRPr lang="en-US"/>
                    </a:p>
                  </a:txBody>
                  <a:tcPr>
                    <a:solidFill>
                      <a:srgbClr val="FFFFFF"/>
                    </a:solidFill>
                  </a:tcPr>
                </a:tc>
                <a:tc>
                  <a:txBody>
                    <a:bodyPr/>
                    <a:lstStyle/>
                    <a:p>
                      <a:pPr algn="ctr"/>
                      <a:r>
                        <a:rPr lang="zh-TW" altLang="en-US" sz="2000" b="1">
                          <a:latin typeface="楷体" pitchFamily="49" charset="-122"/>
                          <a:ea typeface="楷体" pitchFamily="49" charset="-122"/>
                        </a:rPr>
                        <a:t>约翰三书</a:t>
                      </a:r>
                      <a:endParaRPr lang="en-US" sz="2000" b="1" dirty="0">
                        <a:latin typeface="楷体" pitchFamily="49" charset="-122"/>
                        <a:ea typeface="楷体" pitchFamily="49" charset="-122"/>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vMerge="1">
                  <a:txBody>
                    <a:bodyPr/>
                    <a:lstStyle/>
                    <a:p>
                      <a:endParaRPr lang="en-US" dirty="0"/>
                    </a:p>
                  </a:txBody>
                  <a:tcPr/>
                </a:tc>
                <a:extLst>
                  <a:ext uri="{0D108BD9-81ED-4DB2-BD59-A6C34878D82A}">
                    <a16:rowId xmlns:a16="http://schemas.microsoft.com/office/drawing/2014/main" val="10004"/>
                  </a:ext>
                </a:extLst>
              </a:tr>
              <a:tr h="370840">
                <a:tc vMerge="1">
                  <a:txBody>
                    <a:bodyPr/>
                    <a:lstStyle/>
                    <a:p>
                      <a:endParaRPr lang="en-US" dirty="0"/>
                    </a:p>
                  </a:txBody>
                  <a:tcPr/>
                </a:tc>
                <a:tc>
                  <a:txBody>
                    <a:bodyPr/>
                    <a:lstStyle/>
                    <a:p>
                      <a:pPr algn="ctr"/>
                      <a:r>
                        <a:rPr lang="zh-TW" altLang="en-US" sz="2000" b="1">
                          <a:effectLst>
                            <a:outerShdw blurRad="38100" dist="38100" dir="2700000" algn="tl">
                              <a:srgbClr val="000000">
                                <a:alpha val="43137"/>
                              </a:srgbClr>
                            </a:outerShdw>
                          </a:effectLst>
                          <a:latin typeface="楷体" pitchFamily="49" charset="-122"/>
                          <a:ea typeface="楷体" pitchFamily="49" charset="-122"/>
                        </a:rPr>
                        <a:t>腓立比书</a:t>
                      </a:r>
                      <a:endParaRPr lang="en-US" sz="2000" b="1" dirty="0">
                        <a:effectLst>
                          <a:outerShdw blurRad="38100" dist="38100" dir="2700000" algn="tl">
                            <a:srgbClr val="000000">
                              <a:alpha val="43137"/>
                            </a:srgbClr>
                          </a:outerShdw>
                        </a:effectLst>
                        <a:latin typeface="楷体" pitchFamily="49" charset="-122"/>
                        <a:ea typeface="楷体" pitchFamily="49" charset="-122"/>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dirty="0"/>
                    </a:p>
                  </a:txBody>
                  <a:tcPr>
                    <a:lnL w="12700" cap="flat" cmpd="sng" algn="ctr">
                      <a:solidFill>
                        <a:scrgbClr r="0" g="0" b="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gridSpan="2">
                  <a:txBody>
                    <a:bodyPr/>
                    <a:lstStyle/>
                    <a:p>
                      <a:pPr algn="ctr"/>
                      <a:endParaRPr lang="en-US"/>
                    </a:p>
                  </a:txBody>
                  <a:tcPr>
                    <a:lnL w="12700" cmpd="sng">
                      <a:noFill/>
                    </a:lnL>
                    <a:lnR w="12700" cap="flat" cmpd="sng" algn="ctr">
                      <a:solidFill>
                        <a:scrgbClr r="0" g="0" b="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hMerge="1">
                  <a:txBody>
                    <a:bodyPr/>
                    <a:lstStyle/>
                    <a:p>
                      <a:endParaRPr lang="en-US"/>
                    </a:p>
                  </a:txBody>
                  <a:tcPr>
                    <a:solidFill>
                      <a:srgbClr val="FFFFFF"/>
                    </a:solidFill>
                  </a:tcPr>
                </a:tc>
                <a:tc>
                  <a:txBody>
                    <a:bodyPr/>
                    <a:lstStyle/>
                    <a:p>
                      <a:pPr algn="ctr"/>
                      <a:r>
                        <a:rPr lang="zh-TW" altLang="en-US" sz="2000" b="1">
                          <a:latin typeface="楷体" pitchFamily="49" charset="-122"/>
                          <a:ea typeface="楷体" pitchFamily="49" charset="-122"/>
                        </a:rPr>
                        <a:t>约翰二书</a:t>
                      </a:r>
                      <a:endParaRPr lang="en-US" sz="2000" b="1" dirty="0">
                        <a:latin typeface="楷体" pitchFamily="49" charset="-122"/>
                        <a:ea typeface="楷体" pitchFamily="49" charset="-122"/>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vMerge="1">
                  <a:txBody>
                    <a:bodyPr/>
                    <a:lstStyle/>
                    <a:p>
                      <a:endParaRPr lang="en-US" dirty="0"/>
                    </a:p>
                  </a:txBody>
                  <a:tcPr/>
                </a:tc>
                <a:extLst>
                  <a:ext uri="{0D108BD9-81ED-4DB2-BD59-A6C34878D82A}">
                    <a16:rowId xmlns:a16="http://schemas.microsoft.com/office/drawing/2014/main" val="10005"/>
                  </a:ext>
                </a:extLst>
              </a:tr>
              <a:tr h="370840">
                <a:tc vMerge="1">
                  <a:txBody>
                    <a:bodyPr/>
                    <a:lstStyle/>
                    <a:p>
                      <a:endParaRPr lang="en-US" dirty="0"/>
                    </a:p>
                  </a:txBody>
                  <a:tcPr/>
                </a:tc>
                <a:tc>
                  <a:txBody>
                    <a:bodyPr/>
                    <a:lstStyle/>
                    <a:p>
                      <a:pPr algn="ctr"/>
                      <a:r>
                        <a:rPr lang="zh-TW" altLang="en-US" sz="2000" b="1">
                          <a:effectLst>
                            <a:outerShdw blurRad="38100" dist="38100" dir="2700000" algn="tl">
                              <a:srgbClr val="000000">
                                <a:alpha val="43137"/>
                              </a:srgbClr>
                            </a:outerShdw>
                          </a:effectLst>
                          <a:latin typeface="楷体" pitchFamily="49" charset="-122"/>
                          <a:ea typeface="楷体" pitchFamily="49" charset="-122"/>
                        </a:rPr>
                        <a:t>以弗所书</a:t>
                      </a:r>
                      <a:endParaRPr lang="en-US" sz="2000" b="1" dirty="0">
                        <a:effectLst>
                          <a:outerShdw blurRad="38100" dist="38100" dir="2700000" algn="tl">
                            <a:srgbClr val="000000">
                              <a:alpha val="43137"/>
                            </a:srgbClr>
                          </a:outerShdw>
                        </a:effectLst>
                        <a:latin typeface="楷体" pitchFamily="49" charset="-122"/>
                        <a:ea typeface="楷体" pitchFamily="49" charset="-122"/>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a:p>
                  </a:txBody>
                  <a:tcPr>
                    <a:lnL w="12700" cap="flat" cmpd="sng" algn="ctr">
                      <a:solidFill>
                        <a:scrgbClr r="0" g="0" b="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gridSpan="2">
                  <a:txBody>
                    <a:bodyPr/>
                    <a:lstStyle/>
                    <a:p>
                      <a:pPr algn="ctr"/>
                      <a:endParaRPr lang="en-US"/>
                    </a:p>
                  </a:txBody>
                  <a:tcPr>
                    <a:lnL w="12700" cmpd="sng">
                      <a:noFill/>
                    </a:lnL>
                    <a:lnR w="12700" cap="flat" cmpd="sng" algn="ctr">
                      <a:solidFill>
                        <a:scrgbClr r="0" g="0" b="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hMerge="1">
                  <a:txBody>
                    <a:bodyPr/>
                    <a:lstStyle/>
                    <a:p>
                      <a:endParaRPr lang="en-US"/>
                    </a:p>
                  </a:txBody>
                  <a:tcPr>
                    <a:solidFill>
                      <a:srgbClr val="FFFFFF"/>
                    </a:solidFill>
                  </a:tcPr>
                </a:tc>
                <a:tc>
                  <a:txBody>
                    <a:bodyPr/>
                    <a:lstStyle/>
                    <a:p>
                      <a:pPr algn="ctr"/>
                      <a:r>
                        <a:rPr lang="zh-TW" altLang="en-US" sz="2000" b="1">
                          <a:latin typeface="楷体" pitchFamily="49" charset="-122"/>
                          <a:ea typeface="楷体" pitchFamily="49" charset="-122"/>
                        </a:rPr>
                        <a:t>约翰一书</a:t>
                      </a:r>
                      <a:endParaRPr lang="en-US" sz="2000" b="1" dirty="0">
                        <a:latin typeface="楷体" pitchFamily="49" charset="-122"/>
                        <a:ea typeface="楷体" pitchFamily="49" charset="-122"/>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vMerge="1">
                  <a:txBody>
                    <a:bodyPr/>
                    <a:lstStyle/>
                    <a:p>
                      <a:endParaRPr lang="en-US" dirty="0"/>
                    </a:p>
                  </a:txBody>
                  <a:tcPr/>
                </a:tc>
                <a:extLst>
                  <a:ext uri="{0D108BD9-81ED-4DB2-BD59-A6C34878D82A}">
                    <a16:rowId xmlns:a16="http://schemas.microsoft.com/office/drawing/2014/main" val="10006"/>
                  </a:ext>
                </a:extLst>
              </a:tr>
              <a:tr h="370840">
                <a:tc vMerge="1">
                  <a:txBody>
                    <a:bodyPr/>
                    <a:lstStyle/>
                    <a:p>
                      <a:endParaRPr lang="en-US" dirty="0"/>
                    </a:p>
                  </a:txBody>
                  <a:tcPr/>
                </a:tc>
                <a:tc>
                  <a:txBody>
                    <a:bodyPr/>
                    <a:lstStyle/>
                    <a:p>
                      <a:pPr algn="ctr"/>
                      <a:r>
                        <a:rPr lang="zh-TW" altLang="en-US" sz="2000" b="1">
                          <a:effectLst>
                            <a:outerShdw blurRad="38100" dist="38100" dir="2700000" algn="tl">
                              <a:srgbClr val="000000">
                                <a:alpha val="43137"/>
                              </a:srgbClr>
                            </a:outerShdw>
                          </a:effectLst>
                          <a:latin typeface="楷体" pitchFamily="49" charset="-122"/>
                          <a:ea typeface="楷体" pitchFamily="49" charset="-122"/>
                        </a:rPr>
                        <a:t>加拉太书</a:t>
                      </a:r>
                      <a:endParaRPr lang="en-US" sz="2000" b="1" dirty="0">
                        <a:effectLst>
                          <a:outerShdw blurRad="38100" dist="38100" dir="2700000" algn="tl">
                            <a:srgbClr val="000000">
                              <a:alpha val="43137"/>
                            </a:srgbClr>
                          </a:outerShdw>
                        </a:effectLst>
                        <a:latin typeface="楷体" pitchFamily="49" charset="-122"/>
                        <a:ea typeface="楷体" pitchFamily="49" charset="-122"/>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a:p>
                  </a:txBody>
                  <a:tcPr>
                    <a:lnL w="12700" cap="flat" cmpd="sng" algn="ctr">
                      <a:solidFill>
                        <a:scrgbClr r="0" g="0" b="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gridSpan="2">
                  <a:txBody>
                    <a:bodyPr/>
                    <a:lstStyle/>
                    <a:p>
                      <a:pPr algn="ctr"/>
                      <a:endParaRPr lang="en-US"/>
                    </a:p>
                  </a:txBody>
                  <a:tcPr>
                    <a:lnL w="12700" cmpd="sng">
                      <a:noFill/>
                    </a:lnL>
                    <a:lnR w="12700" cap="flat" cmpd="sng" algn="ctr">
                      <a:solidFill>
                        <a:scrgbClr r="0" g="0" b="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hMerge="1">
                  <a:txBody>
                    <a:bodyPr/>
                    <a:lstStyle/>
                    <a:p>
                      <a:endParaRPr lang="en-US"/>
                    </a:p>
                  </a:txBody>
                  <a:tcPr>
                    <a:solidFill>
                      <a:srgbClr val="FFFFFF"/>
                    </a:solidFill>
                  </a:tcPr>
                </a:tc>
                <a:tc>
                  <a:txBody>
                    <a:bodyPr/>
                    <a:lstStyle/>
                    <a:p>
                      <a:pPr algn="ctr"/>
                      <a:r>
                        <a:rPr lang="zh-TW" altLang="en-US" sz="2000" b="1">
                          <a:latin typeface="楷体" pitchFamily="49" charset="-122"/>
                          <a:ea typeface="楷体" pitchFamily="49" charset="-122"/>
                        </a:rPr>
                        <a:t>彼得前书</a:t>
                      </a:r>
                      <a:endParaRPr lang="en-US" sz="2000" b="1" dirty="0">
                        <a:latin typeface="楷体" pitchFamily="49" charset="-122"/>
                        <a:ea typeface="楷体" pitchFamily="49" charset="-122"/>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vMerge="1">
                  <a:txBody>
                    <a:bodyPr/>
                    <a:lstStyle/>
                    <a:p>
                      <a:endParaRPr lang="en-US" dirty="0"/>
                    </a:p>
                  </a:txBody>
                  <a:tcPr/>
                </a:tc>
                <a:extLst>
                  <a:ext uri="{0D108BD9-81ED-4DB2-BD59-A6C34878D82A}">
                    <a16:rowId xmlns:a16="http://schemas.microsoft.com/office/drawing/2014/main" val="10007"/>
                  </a:ext>
                </a:extLst>
              </a:tr>
              <a:tr h="370840">
                <a:tc vMerge="1">
                  <a:txBody>
                    <a:bodyPr/>
                    <a:lstStyle/>
                    <a:p>
                      <a:endParaRPr lang="en-US" dirty="0"/>
                    </a:p>
                  </a:txBody>
                  <a:tcPr/>
                </a:tc>
                <a:tc>
                  <a:txBody>
                    <a:bodyPr/>
                    <a:lstStyle/>
                    <a:p>
                      <a:pPr algn="ctr"/>
                      <a:r>
                        <a:rPr lang="zh-TW" altLang="en-US" sz="2000" b="1">
                          <a:effectLst>
                            <a:outerShdw blurRad="38100" dist="38100" dir="2700000" algn="tl">
                              <a:srgbClr val="000000">
                                <a:alpha val="43137"/>
                              </a:srgbClr>
                            </a:outerShdw>
                          </a:effectLst>
                          <a:latin typeface="楷体" pitchFamily="49" charset="-122"/>
                          <a:ea typeface="楷体" pitchFamily="49" charset="-122"/>
                        </a:rPr>
                        <a:t>哥林多后书</a:t>
                      </a:r>
                      <a:endParaRPr lang="en-US" sz="2000" b="1" dirty="0">
                        <a:effectLst>
                          <a:outerShdw blurRad="38100" dist="38100" dir="2700000" algn="tl">
                            <a:srgbClr val="000000">
                              <a:alpha val="43137"/>
                            </a:srgbClr>
                          </a:outerShdw>
                        </a:effectLst>
                        <a:latin typeface="楷体" pitchFamily="49" charset="-122"/>
                        <a:ea typeface="楷体" pitchFamily="49" charset="-122"/>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a:p>
                  </a:txBody>
                  <a:tcPr>
                    <a:lnL w="12700" cap="flat" cmpd="sng" algn="ctr">
                      <a:solidFill>
                        <a:scrgbClr r="0" g="0" b="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gridSpan="2">
                  <a:txBody>
                    <a:bodyPr/>
                    <a:lstStyle/>
                    <a:p>
                      <a:pPr algn="ctr"/>
                      <a:endParaRPr lang="en-US"/>
                    </a:p>
                  </a:txBody>
                  <a:tcPr>
                    <a:lnL w="12700" cmpd="sng">
                      <a:noFill/>
                    </a:lnL>
                    <a:lnR w="12700" cap="flat" cmpd="sng" algn="ctr">
                      <a:solidFill>
                        <a:scrgbClr r="0" g="0" b="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hMerge="1">
                  <a:txBody>
                    <a:bodyPr/>
                    <a:lstStyle/>
                    <a:p>
                      <a:endParaRPr lang="en-US"/>
                    </a:p>
                  </a:txBody>
                  <a:tcPr>
                    <a:solidFill>
                      <a:srgbClr val="FFFFFF"/>
                    </a:solidFill>
                  </a:tcPr>
                </a:tc>
                <a:tc>
                  <a:txBody>
                    <a:bodyPr/>
                    <a:lstStyle/>
                    <a:p>
                      <a:pPr algn="ctr"/>
                      <a:r>
                        <a:rPr lang="zh-TW" altLang="en-US" sz="2000" b="1">
                          <a:latin typeface="楷体" pitchFamily="49" charset="-122"/>
                          <a:ea typeface="楷体" pitchFamily="49" charset="-122"/>
                        </a:rPr>
                        <a:t>彼得彼书</a:t>
                      </a:r>
                      <a:endParaRPr lang="en-US" sz="2000" b="1" dirty="0">
                        <a:latin typeface="楷体" pitchFamily="49" charset="-122"/>
                        <a:ea typeface="楷体" pitchFamily="49" charset="-122"/>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vMerge="1">
                  <a:txBody>
                    <a:bodyPr/>
                    <a:lstStyle/>
                    <a:p>
                      <a:endParaRPr lang="en-US" dirty="0"/>
                    </a:p>
                  </a:txBody>
                  <a:tcPr/>
                </a:tc>
                <a:extLst>
                  <a:ext uri="{0D108BD9-81ED-4DB2-BD59-A6C34878D82A}">
                    <a16:rowId xmlns:a16="http://schemas.microsoft.com/office/drawing/2014/main" val="10008"/>
                  </a:ext>
                </a:extLst>
              </a:tr>
              <a:tr h="370840">
                <a:tc vMerge="1">
                  <a:txBody>
                    <a:bodyPr/>
                    <a:lstStyle/>
                    <a:p>
                      <a:endParaRPr lang="en-US" dirty="0"/>
                    </a:p>
                  </a:txBody>
                  <a:tcPr/>
                </a:tc>
                <a:tc>
                  <a:txBody>
                    <a:bodyPr/>
                    <a:lstStyle/>
                    <a:p>
                      <a:pPr algn="ctr"/>
                      <a:r>
                        <a:rPr lang="zh-TW" altLang="en-US" sz="2000" b="1" dirty="0">
                          <a:effectLst>
                            <a:outerShdw blurRad="38100" dist="38100" dir="2700000" algn="tl">
                              <a:srgbClr val="000000">
                                <a:alpha val="43137"/>
                              </a:srgbClr>
                            </a:outerShdw>
                          </a:effectLst>
                          <a:latin typeface="楷体" pitchFamily="49" charset="-122"/>
                          <a:ea typeface="楷体" pitchFamily="49" charset="-122"/>
                        </a:rPr>
                        <a:t>哥林多前书</a:t>
                      </a:r>
                      <a:endParaRPr lang="en-US" sz="2000" b="1" dirty="0">
                        <a:effectLst>
                          <a:outerShdw blurRad="38100" dist="38100" dir="2700000" algn="tl">
                            <a:srgbClr val="000000">
                              <a:alpha val="43137"/>
                            </a:srgbClr>
                          </a:outerShdw>
                        </a:effectLst>
                        <a:latin typeface="楷体" pitchFamily="49" charset="-122"/>
                        <a:ea typeface="楷体" pitchFamily="49" charset="-122"/>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a:p>
                  </a:txBody>
                  <a:tcPr>
                    <a:lnL w="12700" cap="flat" cmpd="sng" algn="ctr">
                      <a:solidFill>
                        <a:scrgbClr r="0" g="0" b="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gridSpan="2">
                  <a:txBody>
                    <a:bodyPr/>
                    <a:lstStyle/>
                    <a:p>
                      <a:pPr algn="ctr"/>
                      <a:endParaRPr lang="en-US"/>
                    </a:p>
                  </a:txBody>
                  <a:tcPr>
                    <a:lnL w="12700" cmpd="sng">
                      <a:noFill/>
                    </a:lnL>
                    <a:lnR w="12700" cap="flat" cmpd="sng" algn="ctr">
                      <a:solidFill>
                        <a:scrgbClr r="0" g="0" b="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hMerge="1">
                  <a:txBody>
                    <a:bodyPr/>
                    <a:lstStyle/>
                    <a:p>
                      <a:endParaRPr lang="en-US"/>
                    </a:p>
                  </a:txBody>
                  <a:tcPr>
                    <a:solidFill>
                      <a:srgbClr val="FFFFFF"/>
                    </a:solidFill>
                  </a:tcPr>
                </a:tc>
                <a:tc>
                  <a:txBody>
                    <a:bodyPr/>
                    <a:lstStyle/>
                    <a:p>
                      <a:pPr algn="ctr"/>
                      <a:r>
                        <a:rPr lang="zh-TW" altLang="en-US" sz="2000" b="1">
                          <a:latin typeface="楷体" pitchFamily="49" charset="-122"/>
                          <a:ea typeface="楷体" pitchFamily="49" charset="-122"/>
                        </a:rPr>
                        <a:t>雅各布书</a:t>
                      </a:r>
                      <a:endParaRPr lang="en-US" sz="2000" b="1" dirty="0">
                        <a:latin typeface="楷体" pitchFamily="49" charset="-122"/>
                        <a:ea typeface="楷体" pitchFamily="49" charset="-122"/>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vMerge="1">
                  <a:txBody>
                    <a:bodyPr/>
                    <a:lstStyle/>
                    <a:p>
                      <a:endParaRPr lang="en-US" dirty="0"/>
                    </a:p>
                  </a:txBody>
                  <a:tcPr/>
                </a:tc>
                <a:extLst>
                  <a:ext uri="{0D108BD9-81ED-4DB2-BD59-A6C34878D82A}">
                    <a16:rowId xmlns:a16="http://schemas.microsoft.com/office/drawing/2014/main" val="10009"/>
                  </a:ext>
                </a:extLst>
              </a:tr>
              <a:tr h="370840">
                <a:tc vMerge="1">
                  <a:txBody>
                    <a:bodyPr/>
                    <a:lstStyle/>
                    <a:p>
                      <a:endParaRPr lang="en-US" dirty="0"/>
                    </a:p>
                  </a:txBody>
                  <a:tcPr/>
                </a:tc>
                <a:tc>
                  <a:txBody>
                    <a:bodyPr/>
                    <a:lstStyle/>
                    <a:p>
                      <a:pPr algn="ctr"/>
                      <a:r>
                        <a:rPr lang="zh-TW" altLang="en-US" sz="2000" b="1">
                          <a:effectLst>
                            <a:outerShdw blurRad="38100" dist="38100" dir="2700000" algn="tl">
                              <a:srgbClr val="000000">
                                <a:alpha val="43137"/>
                              </a:srgbClr>
                            </a:outerShdw>
                          </a:effectLst>
                          <a:latin typeface="楷体" pitchFamily="49" charset="-122"/>
                          <a:ea typeface="楷体" pitchFamily="49" charset="-122"/>
                        </a:rPr>
                        <a:t>罗马书</a:t>
                      </a:r>
                      <a:endParaRPr lang="en-US" sz="2000" b="1" dirty="0">
                        <a:effectLst>
                          <a:outerShdw blurRad="38100" dist="38100" dir="2700000" algn="tl">
                            <a:srgbClr val="000000">
                              <a:alpha val="43137"/>
                            </a:srgbClr>
                          </a:outerShdw>
                        </a:effectLst>
                        <a:latin typeface="楷体" pitchFamily="49" charset="-122"/>
                        <a:ea typeface="楷体" pitchFamily="49" charset="-122"/>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a:p>
                  </a:txBody>
                  <a:tcPr>
                    <a:lnL w="12700" cap="flat" cmpd="sng" algn="ctr">
                      <a:solidFill>
                        <a:scrgbClr r="0" g="0" b="0"/>
                      </a:solidFill>
                      <a:prstDash val="solid"/>
                      <a:round/>
                      <a:headEnd type="none" w="med" len="med"/>
                      <a:tailEnd type="none" w="med" len="med"/>
                    </a:lnL>
                    <a:lnR w="12700" cmpd="sng">
                      <a:noFill/>
                    </a:lnR>
                    <a:lnT w="12700" cmpd="sng">
                      <a:noFill/>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endParaRPr lang="en-US" dirty="0"/>
                    </a:p>
                  </a:txBody>
                  <a:tcPr>
                    <a:lnL w="12700" cmpd="sng">
                      <a:noFill/>
                    </a:lnL>
                    <a:lnR w="12700" cap="flat" cmpd="sng" algn="ctr">
                      <a:solidFill>
                        <a:scrgbClr r="0" g="0" b="0"/>
                      </a:solidFill>
                      <a:prstDash val="solid"/>
                      <a:round/>
                      <a:headEnd type="none" w="med" len="med"/>
                      <a:tailEnd type="none" w="med" len="med"/>
                    </a:lnR>
                    <a:lnT w="12700" cmpd="sng">
                      <a:noFill/>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solidFill>
                      <a:srgbClr val="FFFFFF"/>
                    </a:solidFill>
                  </a:tcPr>
                </a:tc>
                <a:tc>
                  <a:txBody>
                    <a:bodyPr/>
                    <a:lstStyle/>
                    <a:p>
                      <a:pPr algn="ctr"/>
                      <a:r>
                        <a:rPr lang="zh-TW" altLang="en-US" sz="2000" b="1">
                          <a:latin typeface="楷体" pitchFamily="49" charset="-122"/>
                          <a:ea typeface="楷体" pitchFamily="49" charset="-122"/>
                        </a:rPr>
                        <a:t>希伯来书</a:t>
                      </a:r>
                      <a:endParaRPr lang="en-US" sz="2000" b="1" dirty="0">
                        <a:latin typeface="楷体" pitchFamily="49" charset="-122"/>
                        <a:ea typeface="楷体" pitchFamily="49" charset="-122"/>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vMerge="1">
                  <a:txBody>
                    <a:bodyPr/>
                    <a:lstStyle/>
                    <a:p>
                      <a:endParaRPr lang="en-US" dirty="0"/>
                    </a:p>
                  </a:txBody>
                  <a:tcPr/>
                </a:tc>
                <a:extLst>
                  <a:ext uri="{0D108BD9-81ED-4DB2-BD59-A6C34878D82A}">
                    <a16:rowId xmlns:a16="http://schemas.microsoft.com/office/drawing/2014/main" val="10010"/>
                  </a:ext>
                </a:extLst>
              </a:tr>
              <a:tr h="370840">
                <a:tc>
                  <a:txBody>
                    <a:bodyPr/>
                    <a:lstStyle/>
                    <a:p>
                      <a:pPr algn="ctr"/>
                      <a:endParaRPr lang="en-US" dirty="0"/>
                    </a:p>
                  </a:txBody>
                  <a:tcPr>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blipFill rotWithShape="1">
                      <a:blip r:embed="rId5"/>
                      <a:tile tx="0" ty="0" sx="100000" sy="100000" flip="none" algn="tl"/>
                    </a:blipFill>
                  </a:tcPr>
                </a:tc>
                <a:tc gridSpan="5">
                  <a:txBody>
                    <a:bodyPr/>
                    <a:lstStyle/>
                    <a:p>
                      <a:pPr algn="ctr"/>
                      <a:r>
                        <a:rPr lang="zh-TW" altLang="en-US" sz="2000" b="1">
                          <a:latin typeface="楷体" pitchFamily="49" charset="-122"/>
                          <a:ea typeface="楷体" pitchFamily="49" charset="-122"/>
                        </a:rPr>
                        <a:t>使徒行传</a:t>
                      </a:r>
                      <a:endParaRPr lang="en-US" sz="2000" b="1" dirty="0">
                        <a:latin typeface="楷体" pitchFamily="49" charset="-122"/>
                        <a:ea typeface="楷体" pitchFamily="49" charset="-122"/>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blipFill rotWithShape="1">
                      <a:blip r:embed="rId6"/>
                      <a:tile tx="0" ty="0" sx="100000" sy="100000" flip="none" algn="tl"/>
                    </a:blip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a:endParaRPr lang="en-US" dirty="0"/>
                    </a:p>
                  </a:txBody>
                  <a:tcPr>
                    <a:lnL w="12700" cap="flat" cmpd="sng" algn="ctr">
                      <a:solidFill>
                        <a:scrgbClr r="0" g="0" b="0"/>
                      </a:solidFill>
                      <a:prstDash val="solid"/>
                      <a:round/>
                      <a:headEnd type="none" w="med" len="med"/>
                      <a:tailEnd type="none" w="med" len="med"/>
                    </a:lnL>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blipFill rotWithShape="1">
                      <a:blip r:embed="rId5"/>
                      <a:tile tx="0" ty="0" sx="100000" sy="100000" flip="none" algn="tl"/>
                    </a:blipFill>
                  </a:tcPr>
                </a:tc>
                <a:extLst>
                  <a:ext uri="{0D108BD9-81ED-4DB2-BD59-A6C34878D82A}">
                    <a16:rowId xmlns:a16="http://schemas.microsoft.com/office/drawing/2014/main" val="10011"/>
                  </a:ext>
                </a:extLst>
              </a:tr>
              <a:tr h="370840">
                <a:tc>
                  <a:txBody>
                    <a:bodyPr/>
                    <a:lstStyle/>
                    <a:p>
                      <a:pPr algn="ctr"/>
                      <a:endParaRPr lang="en-US" dirty="0"/>
                    </a:p>
                  </a:txBody>
                  <a:tcPr>
                    <a:lnL w="12700" cmpd="sng">
                      <a:noFill/>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blipFill rotWithShape="1">
                      <a:blip r:embed="rId5"/>
                      <a:tile tx="0" ty="0" sx="100000" sy="100000" flip="none" algn="tl"/>
                    </a:blipFill>
                  </a:tcPr>
                </a:tc>
                <a:tc>
                  <a:txBody>
                    <a:bodyPr/>
                    <a:lstStyle/>
                    <a:p>
                      <a:pPr algn="ctr"/>
                      <a:r>
                        <a:rPr lang="zh-TW" altLang="en-US" sz="2000" b="1">
                          <a:solidFill>
                            <a:schemeClr val="tx1"/>
                          </a:solidFill>
                          <a:effectLst>
                            <a:outerShdw blurRad="38100" dist="38100" dir="2700000" algn="tl">
                              <a:srgbClr val="000000">
                                <a:alpha val="43137"/>
                              </a:srgbClr>
                            </a:outerShdw>
                          </a:effectLst>
                          <a:latin typeface="楷体" pitchFamily="49" charset="-122"/>
                          <a:ea typeface="楷体" pitchFamily="49" charset="-122"/>
                        </a:rPr>
                        <a:t>马太</a:t>
                      </a:r>
                      <a:endParaRPr lang="en-US" sz="2000" b="1" dirty="0">
                        <a:solidFill>
                          <a:schemeClr val="tx1"/>
                        </a:solidFill>
                        <a:effectLst>
                          <a:outerShdw blurRad="38100" dist="38100" dir="2700000" algn="tl">
                            <a:srgbClr val="000000">
                              <a:alpha val="43137"/>
                            </a:srgbClr>
                          </a:outerShdw>
                        </a:effectLst>
                        <a:latin typeface="楷体" pitchFamily="49" charset="-122"/>
                        <a:ea typeface="楷体" pitchFamily="49" charset="-122"/>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blipFill rotWithShape="1">
                      <a:blip r:embed="rId7">
                        <a:alphaModFix amt="52000"/>
                      </a:blip>
                      <a:tile tx="0" ty="0" sx="100000" sy="100000" flip="none" algn="tl"/>
                    </a:blipFill>
                  </a:tcPr>
                </a:tc>
                <a:tc gridSpan="2">
                  <a:txBody>
                    <a:bodyPr/>
                    <a:lstStyle/>
                    <a:p>
                      <a:pPr algn="ctr"/>
                      <a:r>
                        <a:rPr lang="zh-TW" altLang="en-US" sz="2000" b="1">
                          <a:solidFill>
                            <a:schemeClr val="tx1"/>
                          </a:solidFill>
                          <a:effectLst>
                            <a:outerShdw blurRad="38100" dist="38100" dir="2700000" algn="tl">
                              <a:srgbClr val="000000">
                                <a:alpha val="43137"/>
                              </a:srgbClr>
                            </a:outerShdw>
                          </a:effectLst>
                          <a:latin typeface="楷体" pitchFamily="49" charset="-122"/>
                          <a:ea typeface="楷体" pitchFamily="49" charset="-122"/>
                        </a:rPr>
                        <a:t>马可</a:t>
                      </a:r>
                      <a:endParaRPr lang="en-US" sz="2000" b="1" dirty="0">
                        <a:solidFill>
                          <a:schemeClr val="tx1"/>
                        </a:solidFill>
                        <a:effectLst>
                          <a:outerShdw blurRad="38100" dist="38100" dir="2700000" algn="tl">
                            <a:srgbClr val="000000">
                              <a:alpha val="43137"/>
                            </a:srgbClr>
                          </a:outerShdw>
                        </a:effectLst>
                        <a:latin typeface="楷体" pitchFamily="49" charset="-122"/>
                        <a:ea typeface="楷体" pitchFamily="49" charset="-122"/>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blipFill rotWithShape="1">
                      <a:blip r:embed="rId7">
                        <a:alphaModFix amt="52000"/>
                      </a:blip>
                      <a:tile tx="0" ty="0" sx="100000" sy="100000" flip="none" algn="tl"/>
                    </a:blipFill>
                  </a:tcPr>
                </a:tc>
                <a:tc hMerge="1">
                  <a:txBody>
                    <a:bodyPr/>
                    <a:lstStyle/>
                    <a:p>
                      <a:endParaRPr lang="en-US"/>
                    </a:p>
                  </a:txBody>
                  <a:tcPr/>
                </a:tc>
                <a:tc>
                  <a:txBody>
                    <a:bodyPr/>
                    <a:lstStyle/>
                    <a:p>
                      <a:pPr algn="ctr"/>
                      <a:r>
                        <a:rPr lang="zh-TW" altLang="en-US" sz="2000" b="1" dirty="0">
                          <a:solidFill>
                            <a:schemeClr val="tx1"/>
                          </a:solidFill>
                          <a:effectLst>
                            <a:outerShdw blurRad="38100" dist="38100" dir="2700000" algn="tl">
                              <a:srgbClr val="000000">
                                <a:alpha val="43137"/>
                              </a:srgbClr>
                            </a:outerShdw>
                          </a:effectLst>
                          <a:latin typeface="楷体" pitchFamily="49" charset="-122"/>
                          <a:ea typeface="楷体" pitchFamily="49" charset="-122"/>
                        </a:rPr>
                        <a:t>路加</a:t>
                      </a:r>
                      <a:endParaRPr lang="en-US" sz="2000" b="1" dirty="0">
                        <a:solidFill>
                          <a:schemeClr val="tx1"/>
                        </a:solidFill>
                        <a:effectLst>
                          <a:outerShdw blurRad="38100" dist="38100" dir="2700000" algn="tl">
                            <a:srgbClr val="000000">
                              <a:alpha val="43137"/>
                            </a:srgbClr>
                          </a:outerShdw>
                        </a:effectLst>
                        <a:latin typeface="楷体" pitchFamily="49" charset="-122"/>
                        <a:ea typeface="楷体" pitchFamily="49" charset="-122"/>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blipFill rotWithShape="1">
                      <a:blip r:embed="rId7">
                        <a:alphaModFix amt="52000"/>
                      </a:blip>
                      <a:tile tx="0" ty="0" sx="100000" sy="100000" flip="none" algn="tl"/>
                    </a:blipFill>
                  </a:tcPr>
                </a:tc>
                <a:tc>
                  <a:txBody>
                    <a:bodyPr/>
                    <a:lstStyle/>
                    <a:p>
                      <a:pPr algn="ctr"/>
                      <a:r>
                        <a:rPr lang="zh-TW" altLang="en-US" sz="2000" b="1">
                          <a:solidFill>
                            <a:schemeClr val="tx1"/>
                          </a:solidFill>
                          <a:effectLst>
                            <a:outerShdw blurRad="38100" dist="38100" dir="2700000" algn="tl">
                              <a:srgbClr val="000000">
                                <a:alpha val="43137"/>
                              </a:srgbClr>
                            </a:outerShdw>
                          </a:effectLst>
                          <a:latin typeface="楷体" pitchFamily="49" charset="-122"/>
                          <a:ea typeface="楷体" pitchFamily="49" charset="-122"/>
                        </a:rPr>
                        <a:t>约翰</a:t>
                      </a:r>
                      <a:endParaRPr lang="en-US" sz="2000" b="1" dirty="0">
                        <a:solidFill>
                          <a:schemeClr val="tx1"/>
                        </a:solidFill>
                        <a:effectLst>
                          <a:outerShdw blurRad="38100" dist="38100" dir="2700000" algn="tl">
                            <a:srgbClr val="000000">
                              <a:alpha val="43137"/>
                            </a:srgbClr>
                          </a:outerShdw>
                        </a:effectLst>
                        <a:latin typeface="楷体" pitchFamily="49" charset="-122"/>
                        <a:ea typeface="楷体" pitchFamily="49" charset="-122"/>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blipFill rotWithShape="1">
                      <a:blip r:embed="rId7">
                        <a:alphaModFix amt="52000"/>
                      </a:blip>
                      <a:tile tx="0" ty="0" sx="100000" sy="100000" flip="none" algn="tl"/>
                    </a:blipFill>
                  </a:tcPr>
                </a:tc>
                <a:tc>
                  <a:txBody>
                    <a:bodyPr/>
                    <a:lstStyle/>
                    <a:p>
                      <a:pPr algn="ctr"/>
                      <a:endParaRPr lang="en-US" sz="2000" dirty="0">
                        <a:latin typeface="楷体" pitchFamily="49" charset="-122"/>
                        <a:ea typeface="楷体" pitchFamily="49" charset="-122"/>
                      </a:endParaRPr>
                    </a:p>
                  </a:txBody>
                  <a:tcPr>
                    <a:lnL w="12700" cap="flat" cmpd="sng" algn="ctr">
                      <a:solidFill>
                        <a:scrgbClr r="0" g="0" b="0"/>
                      </a:solidFill>
                      <a:prstDash val="solid"/>
                      <a:round/>
                      <a:headEnd type="none" w="med" len="med"/>
                      <a:tailEnd type="none" w="med" len="med"/>
                    </a:lnL>
                    <a:lnR w="12700" cmpd="sng">
                      <a:noFill/>
                    </a:lnR>
                    <a:lnT w="12700" cap="flat" cmpd="sng" algn="ctr">
                      <a:solidFill>
                        <a:scrgbClr r="0" g="0" b="0"/>
                      </a:solidFill>
                      <a:prstDash val="solid"/>
                      <a:round/>
                      <a:headEnd type="none" w="med" len="med"/>
                      <a:tailEnd type="none" w="med" len="med"/>
                    </a:lnT>
                    <a:lnB w="12700" cmpd="sng">
                      <a:noFill/>
                    </a:lnB>
                    <a:lnTlToBr w="12700" cmpd="sng">
                      <a:noFill/>
                      <a:prstDash val="solid"/>
                    </a:lnTlToBr>
                    <a:lnBlToTr w="12700" cmpd="sng">
                      <a:noFill/>
                      <a:prstDash val="solid"/>
                    </a:lnBlToTr>
                    <a:blipFill rotWithShape="1">
                      <a:blip r:embed="rId5"/>
                      <a:tile tx="0" ty="0" sx="100000" sy="100000" flip="none" algn="tl"/>
                    </a:blipFill>
                  </a:tcPr>
                </a:tc>
                <a:extLst>
                  <a:ext uri="{0D108BD9-81ED-4DB2-BD59-A6C34878D82A}">
                    <a16:rowId xmlns:a16="http://schemas.microsoft.com/office/drawing/2014/main" val="10012"/>
                  </a:ext>
                </a:extLst>
              </a:tr>
              <a:tr h="370840">
                <a:tc gridSpan="7">
                  <a:txBody>
                    <a:bodyPr/>
                    <a:lstStyle/>
                    <a:p>
                      <a:pPr algn="ctr"/>
                      <a:r>
                        <a:rPr lang="zh-TW" altLang="en-US" sz="2000" b="1" dirty="0">
                          <a:solidFill>
                            <a:srgbClr val="FFFFFF"/>
                          </a:solidFill>
                          <a:effectLst>
                            <a:outerShdw blurRad="38100" dist="38100" dir="2700000" algn="tl">
                              <a:srgbClr val="000000">
                                <a:alpha val="43137"/>
                              </a:srgbClr>
                            </a:outerShdw>
                          </a:effectLst>
                          <a:latin typeface="楷体" pitchFamily="49" charset="-122"/>
                          <a:ea typeface="楷体" pitchFamily="49" charset="-122"/>
                        </a:rPr>
                        <a:t>历史书</a:t>
                      </a:r>
                      <a:endParaRPr lang="en-US" sz="2000" b="1" dirty="0">
                        <a:solidFill>
                          <a:srgbClr val="FFFFFF"/>
                        </a:solidFill>
                        <a:effectLst>
                          <a:outerShdw blurRad="38100" dist="38100" dir="2700000" algn="tl">
                            <a:srgbClr val="000000">
                              <a:alpha val="43137"/>
                            </a:srgbClr>
                          </a:outerShdw>
                        </a:effectLst>
                        <a:latin typeface="楷体" pitchFamily="49" charset="-122"/>
                        <a:ea typeface="楷体" pitchFamily="49" charset="-122"/>
                      </a:endParaRPr>
                    </a:p>
                  </a:txBody>
                  <a:tcPr anchor="ctr">
                    <a:lnT w="12700" cap="flat" cmpd="sng" algn="ctr">
                      <a:noFill/>
                      <a:prstDash val="solid"/>
                      <a:round/>
                      <a:headEnd type="none" w="med" len="med"/>
                      <a:tailEnd type="none" w="med" len="med"/>
                    </a:lnT>
                    <a:blipFill rotWithShape="1">
                      <a:blip r:embed="rId5"/>
                      <a:tile tx="0" ty="0" sx="100000" sy="100000" flip="none" algn="tl"/>
                    </a:blip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10013"/>
                  </a:ext>
                </a:extLst>
              </a:tr>
            </a:tbl>
          </a:graphicData>
        </a:graphic>
      </p:graphicFrame>
      <p:pic>
        <p:nvPicPr>
          <p:cNvPr id="377863" name="Picture 8" descr="NTS21 Gra[phic with Map.tiff"/>
          <p:cNvPicPr>
            <a:picLocks noChangeAspect="1"/>
          </p:cNvPicPr>
          <p:nvPr/>
        </p:nvPicPr>
        <p:blipFill>
          <a:blip r:embed="rId8">
            <a:extLst>
              <a:ext uri="{28A0092B-C50C-407E-A947-70E740481C1C}">
                <a14:useLocalDpi xmlns:a14="http://schemas.microsoft.com/office/drawing/2010/main"/>
              </a:ext>
            </a:extLst>
          </a:blip>
          <a:srcRect/>
          <a:stretch>
            <a:fillRect/>
          </a:stretch>
        </p:blipFill>
        <p:spPr bwMode="auto">
          <a:xfrm>
            <a:off x="3841750" y="3122613"/>
            <a:ext cx="2482850" cy="2516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77864" name="Text Box 5"/>
          <p:cNvSpPr txBox="1">
            <a:spLocks noChangeArrowheads="1"/>
          </p:cNvSpPr>
          <p:nvPr/>
        </p:nvSpPr>
        <p:spPr bwMode="auto">
          <a:xfrm>
            <a:off x="8578850" y="44450"/>
            <a:ext cx="5270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cs typeface="Arial" charset="0"/>
              </a:rPr>
              <a:t>21</a:t>
            </a:r>
          </a:p>
        </p:txBody>
      </p:sp>
      <p:sp>
        <p:nvSpPr>
          <p:cNvPr id="377865" name="TextBox 5"/>
          <p:cNvSpPr txBox="1">
            <a:spLocks noChangeArrowheads="1"/>
          </p:cNvSpPr>
          <p:nvPr/>
        </p:nvSpPr>
        <p:spPr bwMode="auto">
          <a:xfrm>
            <a:off x="5105400" y="6983487"/>
            <a:ext cx="4114800" cy="261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en-US" sz="1100" i="1" dirty="0">
                <a:solidFill>
                  <a:srgbClr val="FFFFFF"/>
                </a:solidFill>
                <a:latin typeface="Arial" charset="0"/>
                <a:cs typeface="Arial" charset="0"/>
              </a:rPr>
              <a:t>Adapted from Walk Thru the Bible</a:t>
            </a:r>
          </a:p>
        </p:txBody>
      </p:sp>
    </p:spTree>
    <p:extLst>
      <p:ext uri="{BB962C8B-B14F-4D97-AF65-F5344CB8AC3E}">
        <p14:creationId xmlns:p14="http://schemas.microsoft.com/office/powerpoint/2010/main" val="271815811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4758" name="Title 73"/>
          <p:cNvSpPr>
            <a:spLocks noGrp="1"/>
          </p:cNvSpPr>
          <p:nvPr>
            <p:ph type="title"/>
          </p:nvPr>
        </p:nvSpPr>
        <p:spPr>
          <a:xfrm>
            <a:off x="2987824" y="116632"/>
            <a:ext cx="3384376" cy="457200"/>
          </a:xfrm>
          <a:solidFill>
            <a:schemeClr val="bg2"/>
          </a:solidFill>
        </p:spPr>
        <p:txBody>
          <a:bodyPr/>
          <a:lstStyle/>
          <a:p>
            <a:pPr algn="ctr" eaLnBrk="1" hangingPunct="1"/>
            <a:r>
              <a:rPr lang="en-US" sz="3200" b="1" i="0" dirty="0">
                <a:solidFill>
                  <a:srgbClr val="FFFFCC"/>
                </a:solidFill>
                <a:latin typeface="Kaiti SC" charset="-122"/>
                <a:ea typeface="Kaiti SC" charset="-122"/>
                <a:cs typeface="Kaiti SC" charset="-122"/>
              </a:rPr>
              <a:t>四福音</a:t>
            </a:r>
            <a:r>
              <a:rPr lang="zh-TW" altLang="en-US" sz="3200" b="1" i="0" dirty="0">
                <a:solidFill>
                  <a:srgbClr val="FFFFCC"/>
                </a:solidFill>
                <a:latin typeface="KaiTi" pitchFamily="49" charset="-122"/>
                <a:ea typeface="KaiTi" pitchFamily="49" charset="-122"/>
                <a:cs typeface="ＭＳ Ｐゴシック" charset="0"/>
              </a:rPr>
              <a:t>书</a:t>
            </a:r>
            <a:r>
              <a:rPr lang="en-US" sz="3200" b="1" i="0" dirty="0">
                <a:solidFill>
                  <a:srgbClr val="FFFFCC"/>
                </a:solidFill>
                <a:latin typeface="KaiTi" pitchFamily="49" charset="-122"/>
                <a:ea typeface="KaiTi" pitchFamily="49" charset="-122"/>
                <a:cs typeface="ＭＳ Ｐゴシック" charset="0"/>
              </a:rPr>
              <a:t>的</a:t>
            </a:r>
            <a:r>
              <a:rPr lang="zh-TW" altLang="en-US" sz="3200" b="1" i="0" dirty="0">
                <a:solidFill>
                  <a:srgbClr val="FFFFCC"/>
                </a:solidFill>
                <a:latin typeface="KaiTi" pitchFamily="49" charset="-122"/>
                <a:ea typeface="KaiTi" pitchFamily="49" charset="-122"/>
                <a:cs typeface="ＭＳ Ｐゴシック" charset="0"/>
              </a:rPr>
              <a:t>对比</a:t>
            </a:r>
            <a:endParaRPr lang="en-US" sz="5400" dirty="0">
              <a:solidFill>
                <a:srgbClr val="FFFFCC"/>
              </a:solidFill>
              <a:latin typeface="KaiTi" pitchFamily="49" charset="-122"/>
              <a:ea typeface="KaiTi" pitchFamily="49" charset="-122"/>
              <a:cs typeface="SimSun" charset="0"/>
            </a:endParaRPr>
          </a:p>
        </p:txBody>
      </p:sp>
      <p:graphicFrame>
        <p:nvGraphicFramePr>
          <p:cNvPr id="23258" name="Group 730"/>
          <p:cNvGraphicFramePr>
            <a:graphicFrameLocks noGrp="1"/>
          </p:cNvGraphicFramePr>
          <p:nvPr>
            <p:ph type="tbl" idx="1"/>
            <p:extLst>
              <p:ext uri="{D42A27DB-BD31-4B8C-83A1-F6EECF244321}">
                <p14:modId xmlns:p14="http://schemas.microsoft.com/office/powerpoint/2010/main" val="1006416147"/>
              </p:ext>
            </p:extLst>
          </p:nvPr>
        </p:nvGraphicFramePr>
        <p:xfrm>
          <a:off x="0" y="582877"/>
          <a:ext cx="9144000" cy="6155157"/>
        </p:xfrm>
        <a:graphic>
          <a:graphicData uri="http://schemas.openxmlformats.org/drawingml/2006/table">
            <a:tbl>
              <a:tblPr/>
              <a:tblGrid>
                <a:gridCol w="1827213">
                  <a:extLst>
                    <a:ext uri="{9D8B030D-6E8A-4147-A177-3AD203B41FA5}">
                      <a16:colId xmlns:a16="http://schemas.microsoft.com/office/drawing/2014/main" val="20000"/>
                    </a:ext>
                  </a:extLst>
                </a:gridCol>
                <a:gridCol w="1830387">
                  <a:extLst>
                    <a:ext uri="{9D8B030D-6E8A-4147-A177-3AD203B41FA5}">
                      <a16:colId xmlns:a16="http://schemas.microsoft.com/office/drawing/2014/main" val="20001"/>
                    </a:ext>
                  </a:extLst>
                </a:gridCol>
                <a:gridCol w="1828800">
                  <a:extLst>
                    <a:ext uri="{9D8B030D-6E8A-4147-A177-3AD203B41FA5}">
                      <a16:colId xmlns:a16="http://schemas.microsoft.com/office/drawing/2014/main" val="20002"/>
                    </a:ext>
                  </a:extLst>
                </a:gridCol>
                <a:gridCol w="1830388">
                  <a:extLst>
                    <a:ext uri="{9D8B030D-6E8A-4147-A177-3AD203B41FA5}">
                      <a16:colId xmlns:a16="http://schemas.microsoft.com/office/drawing/2014/main" val="20003"/>
                    </a:ext>
                  </a:extLst>
                </a:gridCol>
                <a:gridCol w="1827212">
                  <a:extLst>
                    <a:ext uri="{9D8B030D-6E8A-4147-A177-3AD203B41FA5}">
                      <a16:colId xmlns:a16="http://schemas.microsoft.com/office/drawing/2014/main" val="20004"/>
                    </a:ext>
                  </a:extLst>
                </a:gridCol>
              </a:tblGrid>
              <a:tr h="412803">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endParaRPr kumimoji="0" lang="en-US" sz="2200" b="1" i="0" u="none" strike="noStrike" cap="none" normalizeH="0" baseline="0" dirty="0">
                        <a:ln>
                          <a:noFill/>
                        </a:ln>
                        <a:solidFill>
                          <a:srgbClr val="F8F8EF"/>
                        </a:solidFill>
                        <a:effectLst/>
                        <a:latin typeface="KaiTi" pitchFamily="49" charset="-122"/>
                        <a:ea typeface="KaiTi" pitchFamily="49" charset="-122"/>
                        <a:cs typeface="Times New Roman" charset="0"/>
                      </a:endParaRPr>
                    </a:p>
                  </a:txBody>
                  <a:tcPr marT="45699" marB="45699"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zh-TW" altLang="en-US" sz="2200" b="1" i="0" u="none" strike="noStrike" cap="none" normalizeH="0" baseline="0" dirty="0">
                          <a:ln>
                            <a:noFill/>
                          </a:ln>
                          <a:solidFill>
                            <a:srgbClr val="F8F8EF"/>
                          </a:solidFill>
                          <a:effectLst/>
                          <a:latin typeface="KaiTi" pitchFamily="49" charset="-122"/>
                          <a:ea typeface="KaiTi" pitchFamily="49" charset="-122"/>
                          <a:cs typeface="Arial" charset="0"/>
                        </a:rPr>
                        <a:t>马</a:t>
                      </a:r>
                      <a:r>
                        <a:rPr kumimoji="0" lang="zh-CN" altLang="en-US" sz="2200" b="1" i="0" u="none" strike="noStrike" cap="none" normalizeH="0" baseline="0" dirty="0">
                          <a:ln>
                            <a:noFill/>
                          </a:ln>
                          <a:solidFill>
                            <a:srgbClr val="F8F8EF"/>
                          </a:solidFill>
                          <a:effectLst/>
                          <a:latin typeface="KaiTi" pitchFamily="49" charset="-122"/>
                          <a:ea typeface="KaiTi" pitchFamily="49" charset="-122"/>
                          <a:cs typeface="Arial" charset="0"/>
                        </a:rPr>
                        <a:t>太</a:t>
                      </a:r>
                      <a:endParaRPr kumimoji="0" lang="en-US" sz="2200" b="1" i="0" u="none" strike="noStrike" cap="none" normalizeH="0" baseline="0" dirty="0">
                        <a:ln>
                          <a:noFill/>
                        </a:ln>
                        <a:solidFill>
                          <a:srgbClr val="F8F8EF"/>
                        </a:solidFill>
                        <a:effectLst/>
                        <a:latin typeface="KaiTi" pitchFamily="49" charset="-122"/>
                        <a:ea typeface="KaiTi" pitchFamily="49" charset="-122"/>
                        <a:cs typeface="Arial" charset="0"/>
                      </a:endParaRPr>
                    </a:p>
                  </a:txBody>
                  <a:tcPr marT="45699" marB="45699"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90"/>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zh-TW" altLang="en-US" sz="2200" b="1" i="0" u="none" strike="noStrike" cap="none" normalizeH="0" baseline="0" dirty="0">
                          <a:ln>
                            <a:noFill/>
                          </a:ln>
                          <a:solidFill>
                            <a:srgbClr val="F8F8EF"/>
                          </a:solidFill>
                          <a:effectLst/>
                          <a:latin typeface="KaiTi" pitchFamily="49" charset="-122"/>
                          <a:ea typeface="KaiTi" pitchFamily="49" charset="-122"/>
                          <a:cs typeface="Arial" charset="0"/>
                        </a:rPr>
                        <a:t>马</a:t>
                      </a:r>
                      <a:r>
                        <a:rPr kumimoji="0" lang="zh-CN" altLang="en-US" sz="2200" b="1" i="0" u="none" strike="noStrike" cap="none" normalizeH="0" baseline="0" dirty="0">
                          <a:ln>
                            <a:noFill/>
                          </a:ln>
                          <a:solidFill>
                            <a:srgbClr val="F8F8EF"/>
                          </a:solidFill>
                          <a:effectLst/>
                          <a:latin typeface="KaiTi" pitchFamily="49" charset="-122"/>
                          <a:ea typeface="KaiTi" pitchFamily="49" charset="-122"/>
                          <a:cs typeface="Arial" charset="0"/>
                        </a:rPr>
                        <a:t>可</a:t>
                      </a:r>
                      <a:endParaRPr kumimoji="0" lang="en-US" altLang="zh-CN" sz="2200" b="1" i="0" u="none" strike="noStrike" cap="none" normalizeH="0" baseline="0" dirty="0">
                        <a:ln>
                          <a:noFill/>
                        </a:ln>
                        <a:solidFill>
                          <a:srgbClr val="F8F8EF"/>
                        </a:solidFill>
                        <a:effectLst/>
                        <a:latin typeface="KaiTi" pitchFamily="49" charset="-122"/>
                        <a:ea typeface="KaiTi" pitchFamily="49" charset="-122"/>
                        <a:cs typeface="Arial" charset="0"/>
                      </a:endParaRPr>
                    </a:p>
                  </a:txBody>
                  <a:tcPr marT="45699" marB="45699"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90"/>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zh-CN" altLang="en-US" sz="2200" b="1" i="0" u="none" strike="noStrike" cap="none" normalizeH="0" baseline="0" dirty="0">
                          <a:ln>
                            <a:noFill/>
                          </a:ln>
                          <a:solidFill>
                            <a:srgbClr val="F8F8EF"/>
                          </a:solidFill>
                          <a:effectLst/>
                          <a:latin typeface="KaiTi" pitchFamily="49" charset="-122"/>
                          <a:ea typeface="KaiTi" pitchFamily="49" charset="-122"/>
                          <a:cs typeface="Arial" charset="0"/>
                        </a:rPr>
                        <a:t>路加</a:t>
                      </a:r>
                      <a:endParaRPr kumimoji="0" lang="en-US" sz="2200" b="1" i="0" u="none" strike="noStrike" cap="none" normalizeH="0" baseline="0" dirty="0">
                        <a:ln>
                          <a:noFill/>
                        </a:ln>
                        <a:solidFill>
                          <a:srgbClr val="F8F8EF"/>
                        </a:solidFill>
                        <a:effectLst/>
                        <a:latin typeface="KaiTi" pitchFamily="49" charset="-122"/>
                        <a:ea typeface="KaiTi" pitchFamily="49" charset="-122"/>
                        <a:cs typeface="Arial" charset="0"/>
                      </a:endParaRPr>
                    </a:p>
                  </a:txBody>
                  <a:tcPr marT="45699" marB="45699"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90"/>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zh-TW" altLang="en-US" sz="2200" b="1" i="0" u="none" strike="noStrike" cap="none" normalizeH="0" baseline="0" dirty="0">
                          <a:ln>
                            <a:noFill/>
                          </a:ln>
                          <a:solidFill>
                            <a:srgbClr val="F8F8EF"/>
                          </a:solidFill>
                          <a:effectLst/>
                          <a:latin typeface="KaiTi" pitchFamily="49" charset="-122"/>
                          <a:ea typeface="KaiTi" pitchFamily="49" charset="-122"/>
                          <a:cs typeface="Arial" charset="0"/>
                        </a:rPr>
                        <a:t>约</a:t>
                      </a:r>
                      <a:r>
                        <a:rPr kumimoji="0" lang="zh-CN" altLang="en-US" sz="2200" b="1" i="0" u="none" strike="noStrike" cap="none" normalizeH="0" baseline="0" dirty="0">
                          <a:ln>
                            <a:noFill/>
                          </a:ln>
                          <a:solidFill>
                            <a:srgbClr val="F8F8EF"/>
                          </a:solidFill>
                          <a:effectLst/>
                          <a:latin typeface="KaiTi" pitchFamily="49" charset="-122"/>
                          <a:ea typeface="KaiTi" pitchFamily="49" charset="-122"/>
                          <a:cs typeface="Arial" charset="0"/>
                        </a:rPr>
                        <a:t>翰</a:t>
                      </a:r>
                      <a:endParaRPr kumimoji="0" lang="en-US" altLang="zh-CN" sz="2200" b="1" i="0" u="none" strike="noStrike" cap="none" normalizeH="0" baseline="0" dirty="0">
                        <a:ln>
                          <a:noFill/>
                        </a:ln>
                        <a:solidFill>
                          <a:srgbClr val="F8F8EF"/>
                        </a:solidFill>
                        <a:effectLst/>
                        <a:latin typeface="KaiTi" pitchFamily="49" charset="-122"/>
                        <a:ea typeface="KaiTi" pitchFamily="49" charset="-122"/>
                        <a:cs typeface="Arial" charset="0"/>
                      </a:endParaRPr>
                    </a:p>
                  </a:txBody>
                  <a:tcPr marT="45699" marB="45699"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90"/>
                    </a:solidFill>
                  </a:tcPr>
                </a:tc>
                <a:extLst>
                  <a:ext uri="{0D108BD9-81ED-4DB2-BD59-A6C34878D82A}">
                    <a16:rowId xmlns:a16="http://schemas.microsoft.com/office/drawing/2014/main" val="10000"/>
                  </a:ext>
                </a:extLst>
              </a:tr>
              <a:tr h="442291">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zh-CN" altLang="en-US" sz="2200" b="1" i="0" u="none" strike="noStrike" cap="none" normalizeH="0" baseline="0" dirty="0">
                          <a:ln>
                            <a:noFill/>
                          </a:ln>
                          <a:solidFill>
                            <a:srgbClr val="F8F8EF"/>
                          </a:solidFill>
                          <a:effectLst/>
                          <a:latin typeface="KaiTi" pitchFamily="49" charset="-122"/>
                          <a:ea typeface="KaiTi" pitchFamily="49" charset="-122"/>
                          <a:cs typeface="Times New Roman" charset="0"/>
                        </a:rPr>
                        <a:t>作者</a:t>
                      </a:r>
                      <a:endParaRPr kumimoji="0" lang="en-US" sz="2200" b="1" i="0" u="none" strike="noStrike" cap="none" normalizeH="0" baseline="0" dirty="0">
                        <a:ln>
                          <a:noFill/>
                        </a:ln>
                        <a:solidFill>
                          <a:srgbClr val="F8F8EF"/>
                        </a:solidFill>
                        <a:effectLst/>
                        <a:latin typeface="KaiTi" pitchFamily="49" charset="-122"/>
                        <a:ea typeface="KaiTi" pitchFamily="49" charset="-122"/>
                        <a:cs typeface="Times New Roman" charset="0"/>
                      </a:endParaRPr>
                    </a:p>
                  </a:txBody>
                  <a:tcPr marT="45699" marB="45699"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TW" altLang="en-US" sz="2400" b="1" i="0" u="none" strike="noStrike" cap="none" normalizeH="0" baseline="0">
                          <a:ln>
                            <a:noFill/>
                          </a:ln>
                          <a:solidFill>
                            <a:srgbClr val="000000"/>
                          </a:solidFill>
                          <a:effectLst/>
                          <a:latin typeface="KaiTi" pitchFamily="49" charset="-122"/>
                          <a:ea typeface="KaiTi" pitchFamily="49" charset="-122"/>
                          <a:cs typeface="宋体" charset="0"/>
                        </a:rPr>
                        <a:t>马</a:t>
                      </a:r>
                      <a:r>
                        <a:rPr kumimoji="0" lang="zh-CN" altLang="en-US" sz="2400" b="1" i="0" u="none" strike="noStrike" cap="none" normalizeH="0" baseline="0">
                          <a:ln>
                            <a:noFill/>
                          </a:ln>
                          <a:solidFill>
                            <a:srgbClr val="000000"/>
                          </a:solidFill>
                          <a:effectLst/>
                          <a:latin typeface="KaiTi" pitchFamily="49" charset="-122"/>
                          <a:ea typeface="KaiTi" pitchFamily="49" charset="-122"/>
                          <a:cs typeface="宋体" charset="0"/>
                        </a:rPr>
                        <a:t>太</a:t>
                      </a:r>
                      <a:endParaRPr kumimoji="0" lang="en-US" sz="2400" b="1" i="0" u="none" strike="noStrike" cap="none" normalizeH="0" baseline="0" dirty="0">
                        <a:ln>
                          <a:noFill/>
                        </a:ln>
                        <a:solidFill>
                          <a:srgbClr val="000000"/>
                        </a:solidFill>
                        <a:effectLst/>
                        <a:latin typeface="KaiTi" pitchFamily="49" charset="-122"/>
                        <a:ea typeface="KaiTi" pitchFamily="49" charset="-122"/>
                        <a:cs typeface="Arial" charset="0"/>
                      </a:endParaRPr>
                    </a:p>
                  </a:txBody>
                  <a:tcPr marT="45699" marB="45699"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TW" altLang="en-US" sz="2400" b="1" i="0" u="none" strike="noStrike" cap="none" normalizeH="0" baseline="0" dirty="0">
                          <a:ln>
                            <a:noFill/>
                          </a:ln>
                          <a:solidFill>
                            <a:srgbClr val="000000"/>
                          </a:solidFill>
                          <a:effectLst/>
                          <a:latin typeface="KaiTi" pitchFamily="49" charset="-122"/>
                          <a:ea typeface="KaiTi" pitchFamily="49" charset="-122"/>
                          <a:cs typeface="ＭＳ Ｐゴシック" charset="0"/>
                        </a:rPr>
                        <a:t>马</a:t>
                      </a:r>
                      <a:r>
                        <a:rPr kumimoji="0" lang="en-US" sz="2400" b="1" i="0" u="none" strike="noStrike" cap="none" normalizeH="0" baseline="0" dirty="0">
                          <a:ln>
                            <a:noFill/>
                          </a:ln>
                          <a:solidFill>
                            <a:srgbClr val="000000"/>
                          </a:solidFill>
                          <a:effectLst/>
                          <a:latin typeface="KaiTi" pitchFamily="49" charset="-122"/>
                          <a:ea typeface="KaiTi" pitchFamily="49" charset="-122"/>
                          <a:cs typeface="ＭＳ Ｐゴシック" charset="0"/>
                        </a:rPr>
                        <a:t>可</a:t>
                      </a:r>
                      <a:endParaRPr kumimoji="0" lang="en-US" sz="2400" b="1" i="0" u="none" strike="noStrike" cap="none" normalizeH="0" baseline="0" dirty="0">
                        <a:ln>
                          <a:noFill/>
                        </a:ln>
                        <a:solidFill>
                          <a:srgbClr val="000000"/>
                        </a:solidFill>
                        <a:effectLst/>
                        <a:latin typeface="KaiTi" pitchFamily="49" charset="-122"/>
                        <a:ea typeface="KaiTi" pitchFamily="49" charset="-122"/>
                        <a:cs typeface="Arial" charset="0"/>
                      </a:endParaRPr>
                    </a:p>
                  </a:txBody>
                  <a:tcPr marT="45699" marB="45699"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defRPr/>
                      </a:pPr>
                      <a:r>
                        <a:rPr kumimoji="0" lang="en-US" sz="2400" b="1" i="0" u="none" strike="noStrike" cap="none" normalizeH="0" baseline="0" dirty="0">
                          <a:ln>
                            <a:noFill/>
                          </a:ln>
                          <a:solidFill>
                            <a:srgbClr val="000000"/>
                          </a:solidFill>
                          <a:effectLst/>
                          <a:latin typeface="KaiTi" pitchFamily="49" charset="-122"/>
                          <a:ea typeface="KaiTi" pitchFamily="49" charset="-122"/>
                          <a:cs typeface="ＭＳ Ｐゴシック" charset="0"/>
                        </a:rPr>
                        <a:t>路 加</a:t>
                      </a:r>
                      <a:endParaRPr kumimoji="0" lang="en-US" sz="2400" b="1" i="0" u="none" strike="noStrike" cap="none" normalizeH="0" baseline="0" dirty="0">
                        <a:ln>
                          <a:noFill/>
                        </a:ln>
                        <a:solidFill>
                          <a:srgbClr val="000000"/>
                        </a:solidFill>
                        <a:effectLst/>
                        <a:latin typeface="KaiTi" pitchFamily="49" charset="-122"/>
                        <a:ea typeface="KaiTi" pitchFamily="49" charset="-122"/>
                        <a:cs typeface="Arial" charset="0"/>
                      </a:endParaRPr>
                    </a:p>
                  </a:txBody>
                  <a:tcPr marT="45699" marB="45699"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defRPr/>
                      </a:pPr>
                      <a:r>
                        <a:rPr kumimoji="0" lang="zh-TW" altLang="en-US" sz="2400" b="1" i="0" u="none" strike="noStrike" cap="none" normalizeH="0" baseline="0">
                          <a:ln>
                            <a:noFill/>
                          </a:ln>
                          <a:solidFill>
                            <a:srgbClr val="000000"/>
                          </a:solidFill>
                          <a:effectLst/>
                          <a:latin typeface="KaiTi" pitchFamily="49" charset="-122"/>
                          <a:ea typeface="KaiTi" pitchFamily="49" charset="-122"/>
                          <a:cs typeface="ＭＳ Ｐゴシック" charset="0"/>
                        </a:rPr>
                        <a:t>约</a:t>
                      </a:r>
                      <a:r>
                        <a:rPr kumimoji="0" lang="en-US" sz="2400" b="1" i="0" u="none" strike="noStrike" cap="none" normalizeH="0" baseline="0">
                          <a:ln>
                            <a:noFill/>
                          </a:ln>
                          <a:solidFill>
                            <a:srgbClr val="000000"/>
                          </a:solidFill>
                          <a:effectLst/>
                          <a:latin typeface="KaiTi" pitchFamily="49" charset="-122"/>
                          <a:ea typeface="KaiTi" pitchFamily="49" charset="-122"/>
                          <a:cs typeface="ＭＳ Ｐゴシック" charset="0"/>
                        </a:rPr>
                        <a:t>翰</a:t>
                      </a:r>
                      <a:endParaRPr kumimoji="0" lang="en-US" sz="2400" b="1" i="0" u="none" strike="noStrike" cap="none" normalizeH="0" baseline="0" dirty="0">
                        <a:ln>
                          <a:noFill/>
                        </a:ln>
                        <a:solidFill>
                          <a:srgbClr val="000000"/>
                        </a:solidFill>
                        <a:effectLst/>
                        <a:latin typeface="KaiTi" pitchFamily="49" charset="-122"/>
                        <a:ea typeface="KaiTi" pitchFamily="49" charset="-122"/>
                        <a:cs typeface="Arial" charset="0"/>
                      </a:endParaRPr>
                    </a:p>
                  </a:txBody>
                  <a:tcPr marT="45699" marB="45699"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1"/>
                  </a:ext>
                </a:extLst>
              </a:tr>
              <a:tr h="716022">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zh-TW" altLang="en-US" sz="2200" b="1" i="0" u="none" strike="noStrike" cap="none" normalizeH="0" baseline="0">
                          <a:ln>
                            <a:noFill/>
                          </a:ln>
                          <a:solidFill>
                            <a:srgbClr val="F8F8EF"/>
                          </a:solidFill>
                          <a:effectLst/>
                          <a:latin typeface="KaiTi" pitchFamily="49" charset="-122"/>
                          <a:ea typeface="KaiTi" pitchFamily="49" charset="-122"/>
                          <a:cs typeface="Times New Roman" charset="0"/>
                        </a:rPr>
                        <a:t>职业</a:t>
                      </a:r>
                      <a:endParaRPr kumimoji="0" lang="en-US" sz="2200" b="1" i="0" u="none" strike="noStrike" cap="none" normalizeH="0" baseline="0" dirty="0">
                        <a:ln>
                          <a:noFill/>
                        </a:ln>
                        <a:solidFill>
                          <a:srgbClr val="F8F8EF"/>
                        </a:solidFill>
                        <a:effectLst/>
                        <a:latin typeface="KaiTi" pitchFamily="49" charset="-122"/>
                        <a:ea typeface="KaiTi" pitchFamily="49" charset="-122"/>
                        <a:cs typeface="Times New Roman" charset="0"/>
                      </a:endParaRPr>
                    </a:p>
                  </a:txBody>
                  <a:tcPr marT="45699" marB="45699"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zh-CN" altLang="en-US" sz="2200" b="1" i="0" u="none" strike="noStrike" cap="none" normalizeH="0" baseline="0" dirty="0">
                          <a:ln>
                            <a:noFill/>
                          </a:ln>
                          <a:solidFill>
                            <a:schemeClr val="bg1"/>
                          </a:solidFill>
                          <a:effectLst/>
                          <a:latin typeface="KaiTi" pitchFamily="49" charset="-122"/>
                          <a:ea typeface="KaiTi" pitchFamily="49" charset="-122"/>
                          <a:cs typeface="Times New Roman" charset="0"/>
                        </a:rPr>
                        <a:t>税吏</a:t>
                      </a:r>
                      <a:endParaRPr kumimoji="0" lang="en-US" sz="2200" b="1" i="0" u="none" strike="noStrike" cap="none" normalizeH="0" baseline="0" dirty="0">
                        <a:ln>
                          <a:noFill/>
                        </a:ln>
                        <a:solidFill>
                          <a:schemeClr val="bg1"/>
                        </a:solidFill>
                        <a:effectLst/>
                        <a:latin typeface="KaiTi" pitchFamily="49" charset="-122"/>
                        <a:ea typeface="KaiTi" pitchFamily="49" charset="-122"/>
                        <a:cs typeface="Times New Roman" charset="0"/>
                      </a:endParaRPr>
                    </a:p>
                  </a:txBody>
                  <a:tcPr marT="45699" marB="45699"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zh-TW" altLang="en-US" sz="2200" b="1" i="0" u="none" strike="noStrike" cap="none" normalizeH="0" baseline="0">
                          <a:ln>
                            <a:noFill/>
                          </a:ln>
                          <a:solidFill>
                            <a:schemeClr val="bg1"/>
                          </a:solidFill>
                          <a:effectLst/>
                          <a:latin typeface="KaiTi" pitchFamily="49" charset="-122"/>
                          <a:ea typeface="KaiTi" pitchFamily="49" charset="-122"/>
                          <a:cs typeface="Times New Roman" charset="0"/>
                        </a:rPr>
                        <a:t>无</a:t>
                      </a:r>
                      <a:r>
                        <a:rPr kumimoji="0" lang="en-US" altLang="zh-CN" sz="2200" b="1" i="0" u="none" strike="noStrike" cap="none" normalizeH="0" baseline="0">
                          <a:ln>
                            <a:noFill/>
                          </a:ln>
                          <a:solidFill>
                            <a:schemeClr val="bg1"/>
                          </a:solidFill>
                          <a:effectLst/>
                          <a:latin typeface="KaiTi" pitchFamily="49" charset="-122"/>
                          <a:ea typeface="KaiTi" pitchFamily="49" charset="-122"/>
                          <a:cs typeface="Times New Roman" charset="0"/>
                        </a:rPr>
                        <a:t>(</a:t>
                      </a:r>
                      <a:r>
                        <a:rPr kumimoji="0" lang="zh-CN" altLang="en-US" sz="2200" b="1" i="0" u="none" strike="noStrike" cap="none" normalizeH="0" baseline="0" dirty="0">
                          <a:ln>
                            <a:noFill/>
                          </a:ln>
                          <a:solidFill>
                            <a:schemeClr val="bg1"/>
                          </a:solidFill>
                          <a:effectLst/>
                          <a:latin typeface="KaiTi" pitchFamily="49" charset="-122"/>
                          <a:ea typeface="KaiTi" pitchFamily="49" charset="-122"/>
                          <a:cs typeface="Times New Roman" charset="0"/>
                        </a:rPr>
                        <a:t>青年</a:t>
                      </a:r>
                      <a:r>
                        <a:rPr kumimoji="0" lang="en-US" altLang="zh-CN" sz="2200" b="1" i="0" u="none" strike="noStrike" cap="none" normalizeH="0" baseline="0" dirty="0">
                          <a:ln>
                            <a:noFill/>
                          </a:ln>
                          <a:solidFill>
                            <a:schemeClr val="bg1"/>
                          </a:solidFill>
                          <a:effectLst/>
                          <a:latin typeface="KaiTi" pitchFamily="49" charset="-122"/>
                          <a:ea typeface="KaiTi" pitchFamily="49" charset="-122"/>
                          <a:cs typeface="Times New Roman" charset="0"/>
                        </a:rPr>
                        <a:t>)</a:t>
                      </a:r>
                      <a:endParaRPr kumimoji="0" lang="en-US" sz="2200" b="1" i="0" u="none" strike="noStrike" cap="none" normalizeH="0" baseline="0" dirty="0">
                        <a:ln>
                          <a:noFill/>
                        </a:ln>
                        <a:solidFill>
                          <a:schemeClr val="bg1"/>
                        </a:solidFill>
                        <a:effectLst/>
                        <a:latin typeface="KaiTi" pitchFamily="49" charset="-122"/>
                        <a:ea typeface="KaiTi" pitchFamily="49" charset="-122"/>
                        <a:cs typeface="Times New Roman" charset="0"/>
                      </a:endParaRPr>
                    </a:p>
                  </a:txBody>
                  <a:tcPr marT="45699" marB="45699"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zh-TW" altLang="en-US" sz="2200" b="1" i="0" u="none" strike="noStrike" cap="none" normalizeH="0" baseline="0">
                          <a:ln>
                            <a:noFill/>
                          </a:ln>
                          <a:solidFill>
                            <a:schemeClr val="bg1"/>
                          </a:solidFill>
                          <a:effectLst/>
                          <a:latin typeface="KaiTi" pitchFamily="49" charset="-122"/>
                          <a:ea typeface="KaiTi" pitchFamily="49" charset="-122"/>
                          <a:cs typeface="Times New Roman" charset="0"/>
                        </a:rPr>
                        <a:t>医</a:t>
                      </a:r>
                      <a:r>
                        <a:rPr kumimoji="0" lang="zh-CN" altLang="en-US" sz="2200" b="1" i="0" u="none" strike="noStrike" cap="none" normalizeH="0" baseline="0">
                          <a:ln>
                            <a:noFill/>
                          </a:ln>
                          <a:solidFill>
                            <a:schemeClr val="bg1"/>
                          </a:solidFill>
                          <a:effectLst/>
                          <a:latin typeface="KaiTi" pitchFamily="49" charset="-122"/>
                          <a:ea typeface="KaiTi" pitchFamily="49" charset="-122"/>
                          <a:cs typeface="Times New Roman" charset="0"/>
                        </a:rPr>
                        <a:t>生</a:t>
                      </a:r>
                      <a:endParaRPr kumimoji="0" lang="en-US" sz="2200" b="1" i="0" u="none" strike="noStrike" cap="none" normalizeH="0" baseline="0" dirty="0">
                        <a:ln>
                          <a:noFill/>
                        </a:ln>
                        <a:solidFill>
                          <a:schemeClr val="bg1"/>
                        </a:solidFill>
                        <a:effectLst/>
                        <a:latin typeface="KaiTi" pitchFamily="49" charset="-122"/>
                        <a:ea typeface="KaiTi" pitchFamily="49" charset="-122"/>
                        <a:cs typeface="Times New Roman" charset="0"/>
                      </a:endParaRPr>
                    </a:p>
                  </a:txBody>
                  <a:tcPr marT="45699" marB="45699"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zh-CN" altLang="en-US" sz="2200" b="1" i="0" u="none" strike="noStrike" cap="none" normalizeH="0" baseline="0" dirty="0">
                          <a:ln>
                            <a:noFill/>
                          </a:ln>
                          <a:solidFill>
                            <a:schemeClr val="bg1"/>
                          </a:solidFill>
                          <a:effectLst/>
                          <a:latin typeface="KaiTi" pitchFamily="49" charset="-122"/>
                          <a:ea typeface="KaiTi" pitchFamily="49" charset="-122"/>
                          <a:cs typeface="Times New Roman" charset="0"/>
                        </a:rPr>
                        <a:t>渔夫</a:t>
                      </a:r>
                      <a:endParaRPr kumimoji="0" lang="en-US" sz="2200" b="1" i="0" u="none" strike="noStrike" cap="none" normalizeH="0" baseline="0" dirty="0">
                        <a:ln>
                          <a:noFill/>
                        </a:ln>
                        <a:solidFill>
                          <a:schemeClr val="bg1"/>
                        </a:solidFill>
                        <a:effectLst/>
                        <a:latin typeface="KaiTi" pitchFamily="49" charset="-122"/>
                        <a:ea typeface="KaiTi" pitchFamily="49" charset="-122"/>
                        <a:cs typeface="Times New Roman" charset="0"/>
                      </a:endParaRPr>
                    </a:p>
                  </a:txBody>
                  <a:tcPr marT="45699" marB="45699"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2"/>
                  </a:ext>
                </a:extLst>
              </a:tr>
              <a:tr h="412803">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zh-TW" altLang="en-US" sz="2200" b="1" i="0" u="none" strike="noStrike" cap="none" normalizeH="0" baseline="0">
                          <a:ln>
                            <a:noFill/>
                          </a:ln>
                          <a:solidFill>
                            <a:srgbClr val="F8F8EF"/>
                          </a:solidFill>
                          <a:effectLst/>
                          <a:latin typeface="KaiTi" pitchFamily="49" charset="-122"/>
                          <a:ea typeface="KaiTi" pitchFamily="49" charset="-122"/>
                          <a:cs typeface="Times New Roman" charset="0"/>
                        </a:rPr>
                        <a:t>种族</a:t>
                      </a:r>
                      <a:endParaRPr kumimoji="0" lang="en-US" sz="2200" b="1" i="0" u="none" strike="noStrike" cap="none" normalizeH="0" baseline="0" dirty="0">
                        <a:ln>
                          <a:noFill/>
                        </a:ln>
                        <a:solidFill>
                          <a:srgbClr val="F8F8EF"/>
                        </a:solidFill>
                        <a:effectLst/>
                        <a:latin typeface="KaiTi" pitchFamily="49" charset="-122"/>
                        <a:ea typeface="KaiTi" pitchFamily="49" charset="-122"/>
                        <a:cs typeface="Times New Roman" charset="0"/>
                      </a:endParaRPr>
                    </a:p>
                  </a:txBody>
                  <a:tcPr marT="45699" marB="45699"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zh-TW" altLang="en-US" sz="2200" b="1" i="0" u="none" strike="noStrike" cap="none" normalizeH="0" baseline="0" dirty="0">
                          <a:ln>
                            <a:noFill/>
                          </a:ln>
                          <a:solidFill>
                            <a:schemeClr val="bg1"/>
                          </a:solidFill>
                          <a:effectLst/>
                          <a:latin typeface="KaiTi" pitchFamily="49" charset="-122"/>
                          <a:ea typeface="KaiTi" pitchFamily="49" charset="-122"/>
                          <a:cs typeface="Times New Roman" charset="0"/>
                        </a:rPr>
                        <a:t>犹太</a:t>
                      </a:r>
                      <a:r>
                        <a:rPr kumimoji="0" lang="zh-CN" altLang="en-US" sz="2200" b="1" i="0" u="none" strike="noStrike" cap="none" normalizeH="0" baseline="0" dirty="0">
                          <a:ln>
                            <a:noFill/>
                          </a:ln>
                          <a:solidFill>
                            <a:schemeClr val="bg1"/>
                          </a:solidFill>
                          <a:effectLst/>
                          <a:latin typeface="KaiTi" pitchFamily="49" charset="-122"/>
                          <a:ea typeface="KaiTi" pitchFamily="49" charset="-122"/>
                          <a:cs typeface="Times New Roman" charset="0"/>
                        </a:rPr>
                        <a:t>人</a:t>
                      </a:r>
                      <a:endParaRPr kumimoji="0" lang="en-US" sz="2200" b="1" i="0" u="none" strike="noStrike" cap="none" normalizeH="0" baseline="0" dirty="0">
                        <a:ln>
                          <a:noFill/>
                        </a:ln>
                        <a:solidFill>
                          <a:schemeClr val="bg1"/>
                        </a:solidFill>
                        <a:effectLst/>
                        <a:latin typeface="KaiTi" pitchFamily="49" charset="-122"/>
                        <a:ea typeface="KaiTi" pitchFamily="49" charset="-122"/>
                        <a:cs typeface="Times New Roman" charset="0"/>
                      </a:endParaRPr>
                    </a:p>
                  </a:txBody>
                  <a:tcPr marT="45699" marB="45699"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defRPr/>
                      </a:pPr>
                      <a:r>
                        <a:rPr kumimoji="0" lang="zh-TW" altLang="en-US" sz="2200" b="1" i="0" u="none" strike="noStrike" cap="none" normalizeH="0" baseline="0">
                          <a:ln>
                            <a:noFill/>
                          </a:ln>
                          <a:solidFill>
                            <a:schemeClr val="bg1"/>
                          </a:solidFill>
                          <a:effectLst/>
                          <a:latin typeface="KaiTi" pitchFamily="49" charset="-122"/>
                          <a:ea typeface="KaiTi" pitchFamily="49" charset="-122"/>
                          <a:cs typeface="Times New Roman" charset="0"/>
                        </a:rPr>
                        <a:t>犹</a:t>
                      </a:r>
                      <a:r>
                        <a:rPr kumimoji="0" lang="zh-CN" altLang="en-US" sz="2200" b="1" i="0" u="none" strike="noStrike" cap="none" normalizeH="0" baseline="0">
                          <a:ln>
                            <a:noFill/>
                          </a:ln>
                          <a:solidFill>
                            <a:schemeClr val="bg1"/>
                          </a:solidFill>
                          <a:effectLst/>
                          <a:latin typeface="KaiTi" pitchFamily="49" charset="-122"/>
                          <a:ea typeface="KaiTi" pitchFamily="49" charset="-122"/>
                          <a:cs typeface="Times New Roman" charset="0"/>
                        </a:rPr>
                        <a:t>太</a:t>
                      </a:r>
                      <a:r>
                        <a:rPr kumimoji="0" lang="zh-CN" altLang="en-US" sz="2200" b="1" i="0" u="none" strike="noStrike" cap="none" normalizeH="0" baseline="0" dirty="0">
                          <a:ln>
                            <a:noFill/>
                          </a:ln>
                          <a:solidFill>
                            <a:schemeClr val="bg1"/>
                          </a:solidFill>
                          <a:effectLst/>
                          <a:latin typeface="KaiTi" pitchFamily="49" charset="-122"/>
                          <a:ea typeface="KaiTi" pitchFamily="49" charset="-122"/>
                          <a:cs typeface="Times New Roman" charset="0"/>
                        </a:rPr>
                        <a:t>人</a:t>
                      </a:r>
                      <a:endParaRPr kumimoji="0" lang="en-US" sz="2200" b="1" i="0" u="none" strike="noStrike" cap="none" normalizeH="0" baseline="0" dirty="0">
                        <a:ln>
                          <a:noFill/>
                        </a:ln>
                        <a:solidFill>
                          <a:schemeClr val="bg1"/>
                        </a:solidFill>
                        <a:effectLst/>
                        <a:latin typeface="KaiTi" pitchFamily="49" charset="-122"/>
                        <a:ea typeface="KaiTi" pitchFamily="49" charset="-122"/>
                        <a:cs typeface="Times New Roman" charset="0"/>
                      </a:endParaRPr>
                    </a:p>
                  </a:txBody>
                  <a:tcPr marT="45699" marB="45699"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zh-CN" altLang="en-US" sz="2200" b="1" i="0" u="none" strike="noStrike" cap="none" normalizeH="0" baseline="0" dirty="0">
                          <a:ln>
                            <a:noFill/>
                          </a:ln>
                          <a:solidFill>
                            <a:schemeClr val="bg1"/>
                          </a:solidFill>
                          <a:effectLst/>
                          <a:latin typeface="KaiTi" pitchFamily="49" charset="-122"/>
                          <a:ea typeface="KaiTi" pitchFamily="49" charset="-122"/>
                          <a:cs typeface="Times New Roman" charset="0"/>
                        </a:rPr>
                        <a:t>外邦人</a:t>
                      </a:r>
                      <a:endParaRPr kumimoji="0" lang="en-US" sz="2200" b="1" i="0" u="none" strike="noStrike" cap="none" normalizeH="0" baseline="0" dirty="0">
                        <a:ln>
                          <a:noFill/>
                        </a:ln>
                        <a:solidFill>
                          <a:schemeClr val="bg1"/>
                        </a:solidFill>
                        <a:effectLst/>
                        <a:latin typeface="KaiTi" pitchFamily="49" charset="-122"/>
                        <a:ea typeface="KaiTi" pitchFamily="49" charset="-122"/>
                        <a:cs typeface="Times New Roman" charset="0"/>
                      </a:endParaRPr>
                    </a:p>
                  </a:txBody>
                  <a:tcPr marT="45699" marB="45699"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defRPr/>
                      </a:pPr>
                      <a:r>
                        <a:rPr kumimoji="0" lang="zh-TW" altLang="en-US" sz="2200" b="1" i="0" u="none" strike="noStrike" cap="none" normalizeH="0" baseline="0">
                          <a:ln>
                            <a:noFill/>
                          </a:ln>
                          <a:solidFill>
                            <a:schemeClr val="bg1"/>
                          </a:solidFill>
                          <a:effectLst/>
                          <a:latin typeface="KaiTi" pitchFamily="49" charset="-122"/>
                          <a:ea typeface="KaiTi" pitchFamily="49" charset="-122"/>
                          <a:cs typeface="Times New Roman" charset="0"/>
                        </a:rPr>
                        <a:t>犹</a:t>
                      </a:r>
                      <a:r>
                        <a:rPr kumimoji="0" lang="zh-CN" altLang="en-US" sz="2200" b="1" i="0" u="none" strike="noStrike" cap="none" normalizeH="0" baseline="0">
                          <a:ln>
                            <a:noFill/>
                          </a:ln>
                          <a:solidFill>
                            <a:schemeClr val="bg1"/>
                          </a:solidFill>
                          <a:effectLst/>
                          <a:latin typeface="KaiTi" pitchFamily="49" charset="-122"/>
                          <a:ea typeface="KaiTi" pitchFamily="49" charset="-122"/>
                          <a:cs typeface="Times New Roman" charset="0"/>
                        </a:rPr>
                        <a:t>太</a:t>
                      </a:r>
                      <a:r>
                        <a:rPr kumimoji="0" lang="zh-CN" altLang="en-US" sz="2200" b="1" i="0" u="none" strike="noStrike" cap="none" normalizeH="0" baseline="0" dirty="0">
                          <a:ln>
                            <a:noFill/>
                          </a:ln>
                          <a:solidFill>
                            <a:schemeClr val="bg1"/>
                          </a:solidFill>
                          <a:effectLst/>
                          <a:latin typeface="KaiTi" pitchFamily="49" charset="-122"/>
                          <a:ea typeface="KaiTi" pitchFamily="49" charset="-122"/>
                          <a:cs typeface="Times New Roman" charset="0"/>
                        </a:rPr>
                        <a:t>人</a:t>
                      </a:r>
                      <a:endParaRPr kumimoji="0" lang="en-US" sz="2200" b="1" i="0" u="none" strike="noStrike" cap="none" normalizeH="0" baseline="0" dirty="0">
                        <a:ln>
                          <a:noFill/>
                        </a:ln>
                        <a:solidFill>
                          <a:schemeClr val="bg1"/>
                        </a:solidFill>
                        <a:effectLst/>
                        <a:latin typeface="KaiTi" pitchFamily="49" charset="-122"/>
                        <a:ea typeface="KaiTi" pitchFamily="49" charset="-122"/>
                        <a:cs typeface="Times New Roman" charset="0"/>
                      </a:endParaRPr>
                    </a:p>
                  </a:txBody>
                  <a:tcPr marT="45699" marB="45699"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3"/>
                  </a:ext>
                </a:extLst>
              </a:tr>
              <a:tr h="716022">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zh-CN" altLang="en-US" sz="2200" b="1" i="0" u="none" strike="noStrike" cap="none" normalizeH="0" baseline="0">
                          <a:ln>
                            <a:noFill/>
                          </a:ln>
                          <a:solidFill>
                            <a:srgbClr val="F8F8EF"/>
                          </a:solidFill>
                          <a:effectLst/>
                          <a:latin typeface="KaiTi" pitchFamily="49" charset="-122"/>
                          <a:ea typeface="KaiTi" pitchFamily="49" charset="-122"/>
                          <a:cs typeface="Times New Roman" charset="0"/>
                        </a:rPr>
                        <a:t>恩赐</a:t>
                      </a:r>
                      <a:r>
                        <a:rPr kumimoji="0" lang="zh-TW" altLang="en-US" sz="2200" b="1" i="0" u="none" strike="noStrike" cap="none" normalizeH="0" baseline="0">
                          <a:ln>
                            <a:noFill/>
                          </a:ln>
                          <a:solidFill>
                            <a:srgbClr val="F8F8EF"/>
                          </a:solidFill>
                          <a:effectLst/>
                          <a:latin typeface="KaiTi" pitchFamily="49" charset="-122"/>
                          <a:ea typeface="KaiTi" pitchFamily="49" charset="-122"/>
                          <a:cs typeface="Times New Roman" charset="0"/>
                        </a:rPr>
                        <a:t>与职</a:t>
                      </a:r>
                      <a:r>
                        <a:rPr kumimoji="0" lang="zh-CN" altLang="en-US" sz="2200" b="1" i="0" u="none" strike="noStrike" cap="none" normalizeH="0" baseline="0">
                          <a:ln>
                            <a:noFill/>
                          </a:ln>
                          <a:solidFill>
                            <a:srgbClr val="F8F8EF"/>
                          </a:solidFill>
                          <a:effectLst/>
                          <a:latin typeface="KaiTi" pitchFamily="49" charset="-122"/>
                          <a:ea typeface="KaiTi" pitchFamily="49" charset="-122"/>
                          <a:cs typeface="Times New Roman" charset="0"/>
                        </a:rPr>
                        <a:t>分</a:t>
                      </a:r>
                      <a:endParaRPr kumimoji="0" lang="en-US" sz="2200" b="1" i="0" u="none" strike="noStrike" cap="none" normalizeH="0" baseline="0" dirty="0">
                        <a:ln>
                          <a:noFill/>
                        </a:ln>
                        <a:solidFill>
                          <a:srgbClr val="F8F8EF"/>
                        </a:solidFill>
                        <a:effectLst/>
                        <a:latin typeface="KaiTi" pitchFamily="49" charset="-122"/>
                        <a:ea typeface="KaiTi" pitchFamily="49" charset="-122"/>
                        <a:cs typeface="Times New Roman" charset="0"/>
                      </a:endParaRPr>
                    </a:p>
                  </a:txBody>
                  <a:tcPr marT="45699" marB="45699"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zh-CN" altLang="en-US" sz="2200" b="1" i="0" u="none" strike="noStrike" cap="none" normalizeH="0" baseline="0" dirty="0">
                          <a:ln>
                            <a:noFill/>
                          </a:ln>
                          <a:solidFill>
                            <a:schemeClr val="bg1"/>
                          </a:solidFill>
                          <a:effectLst/>
                          <a:latin typeface="KaiTi" pitchFamily="49" charset="-122"/>
                          <a:ea typeface="KaiTi" pitchFamily="49" charset="-122"/>
                          <a:cs typeface="Times New Roman" charset="0"/>
                        </a:rPr>
                        <a:t>使徒</a:t>
                      </a:r>
                      <a:endParaRPr kumimoji="0" lang="en-US" sz="2200" b="1" i="0" u="none" strike="noStrike" cap="none" normalizeH="0" baseline="0" dirty="0">
                        <a:ln>
                          <a:noFill/>
                        </a:ln>
                        <a:solidFill>
                          <a:schemeClr val="bg1"/>
                        </a:solidFill>
                        <a:effectLst/>
                        <a:latin typeface="KaiTi" pitchFamily="49" charset="-122"/>
                        <a:ea typeface="KaiTi" pitchFamily="49" charset="-122"/>
                        <a:cs typeface="Times New Roman" charset="0"/>
                      </a:endParaRPr>
                    </a:p>
                  </a:txBody>
                  <a:tcPr marT="45699" marB="45699"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zh-CN" altLang="en-US" sz="2200" b="1" i="0" u="none" strike="noStrike" cap="none" normalizeH="0" baseline="0" dirty="0">
                          <a:ln>
                            <a:noFill/>
                          </a:ln>
                          <a:solidFill>
                            <a:schemeClr val="bg1"/>
                          </a:solidFill>
                          <a:effectLst/>
                          <a:latin typeface="KaiTi" pitchFamily="49" charset="-122"/>
                          <a:ea typeface="KaiTi" pitchFamily="49" charset="-122"/>
                          <a:cs typeface="Times New Roman" charset="0"/>
                        </a:rPr>
                        <a:t>服事</a:t>
                      </a:r>
                      <a:r>
                        <a:rPr kumimoji="0" lang="zh-CN" altLang="en-US" sz="2200" b="1" i="0" u="none" strike="noStrike" cap="none" normalizeH="0" baseline="0">
                          <a:ln>
                            <a:noFill/>
                          </a:ln>
                          <a:solidFill>
                            <a:schemeClr val="bg1"/>
                          </a:solidFill>
                          <a:effectLst/>
                          <a:latin typeface="KaiTi" pitchFamily="49" charset="-122"/>
                          <a:ea typeface="KaiTi" pitchFamily="49" charset="-122"/>
                          <a:cs typeface="Times New Roman" charset="0"/>
                        </a:rPr>
                        <a:t>或牧</a:t>
                      </a:r>
                      <a:r>
                        <a:rPr kumimoji="0" lang="zh-TW" altLang="en-US" sz="2200" b="1" i="0" u="none" strike="noStrike" cap="none" normalizeH="0" baseline="0">
                          <a:ln>
                            <a:noFill/>
                          </a:ln>
                          <a:solidFill>
                            <a:schemeClr val="bg1"/>
                          </a:solidFill>
                          <a:effectLst/>
                          <a:latin typeface="KaiTi" pitchFamily="49" charset="-122"/>
                          <a:ea typeface="KaiTi" pitchFamily="49" charset="-122"/>
                          <a:cs typeface="Times New Roman" charset="0"/>
                        </a:rPr>
                        <a:t>养</a:t>
                      </a:r>
                      <a:endParaRPr kumimoji="0" lang="en-US" sz="2200" b="1" i="0" u="none" strike="noStrike" cap="none" normalizeH="0" baseline="0" dirty="0">
                        <a:ln>
                          <a:noFill/>
                        </a:ln>
                        <a:solidFill>
                          <a:schemeClr val="bg1"/>
                        </a:solidFill>
                        <a:effectLst/>
                        <a:latin typeface="KaiTi" pitchFamily="49" charset="-122"/>
                        <a:ea typeface="KaiTi" pitchFamily="49" charset="-122"/>
                        <a:cs typeface="Times New Roman" charset="0"/>
                      </a:endParaRPr>
                    </a:p>
                  </a:txBody>
                  <a:tcPr marT="45699" marB="45699"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defRPr/>
                      </a:pPr>
                      <a:r>
                        <a:rPr kumimoji="0" lang="zh-CN" altLang="en-US" sz="2200" b="1" i="0" u="none" strike="noStrike" cap="none" normalizeH="0" baseline="0" dirty="0">
                          <a:ln>
                            <a:noFill/>
                          </a:ln>
                          <a:solidFill>
                            <a:schemeClr val="bg1"/>
                          </a:solidFill>
                          <a:effectLst/>
                          <a:latin typeface="KaiTi" pitchFamily="49" charset="-122"/>
                          <a:ea typeface="KaiTi" pitchFamily="49" charset="-122"/>
                          <a:cs typeface="Times New Roman" charset="0"/>
                        </a:rPr>
                        <a:t>服事</a:t>
                      </a:r>
                      <a:r>
                        <a:rPr kumimoji="0" lang="zh-CN" altLang="en-US" sz="2200" b="1" i="0" u="none" strike="noStrike" cap="none" normalizeH="0" baseline="0">
                          <a:ln>
                            <a:noFill/>
                          </a:ln>
                          <a:solidFill>
                            <a:schemeClr val="bg1"/>
                          </a:solidFill>
                          <a:effectLst/>
                          <a:latin typeface="KaiTi" pitchFamily="49" charset="-122"/>
                          <a:ea typeface="KaiTi" pitchFamily="49" charset="-122"/>
                          <a:cs typeface="Times New Roman" charset="0"/>
                        </a:rPr>
                        <a:t>或教</a:t>
                      </a:r>
                      <a:r>
                        <a:rPr kumimoji="0" lang="zh-TW" altLang="en-US" sz="2200" b="1" i="0" u="none" strike="noStrike" cap="none" normalizeH="0" baseline="0">
                          <a:ln>
                            <a:noFill/>
                          </a:ln>
                          <a:solidFill>
                            <a:schemeClr val="bg1"/>
                          </a:solidFill>
                          <a:effectLst/>
                          <a:latin typeface="KaiTi" pitchFamily="49" charset="-122"/>
                          <a:ea typeface="KaiTi" pitchFamily="49" charset="-122"/>
                          <a:cs typeface="Times New Roman" charset="0"/>
                        </a:rPr>
                        <a:t>导</a:t>
                      </a:r>
                      <a:endParaRPr kumimoji="0" lang="en-US" sz="2200" b="1" i="0" u="none" strike="noStrike" cap="none" normalizeH="0" baseline="0" dirty="0">
                        <a:ln>
                          <a:noFill/>
                        </a:ln>
                        <a:solidFill>
                          <a:schemeClr val="bg1"/>
                        </a:solidFill>
                        <a:effectLst/>
                        <a:latin typeface="KaiTi" pitchFamily="49" charset="-122"/>
                        <a:ea typeface="KaiTi" pitchFamily="49" charset="-122"/>
                        <a:cs typeface="Times New Roman" charset="0"/>
                      </a:endParaRPr>
                    </a:p>
                  </a:txBody>
                  <a:tcPr marT="45699" marB="45699"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zh-CN" altLang="en-US" sz="2200" b="1" i="0" u="none" strike="noStrike" cap="none" normalizeH="0" baseline="0" dirty="0">
                          <a:ln>
                            <a:noFill/>
                          </a:ln>
                          <a:solidFill>
                            <a:schemeClr val="bg1"/>
                          </a:solidFill>
                          <a:effectLst/>
                          <a:latin typeface="KaiTi" pitchFamily="49" charset="-122"/>
                          <a:ea typeface="KaiTi" pitchFamily="49" charset="-122"/>
                          <a:cs typeface="Times New Roman" charset="0"/>
                        </a:rPr>
                        <a:t>使徒</a:t>
                      </a:r>
                      <a:endParaRPr kumimoji="0" lang="en-US" sz="2200" b="1" i="0" u="none" strike="noStrike" cap="none" normalizeH="0" baseline="0" dirty="0">
                        <a:ln>
                          <a:noFill/>
                        </a:ln>
                        <a:solidFill>
                          <a:schemeClr val="bg1"/>
                        </a:solidFill>
                        <a:effectLst/>
                        <a:latin typeface="KaiTi" pitchFamily="49" charset="-122"/>
                        <a:ea typeface="KaiTi" pitchFamily="49" charset="-122"/>
                        <a:cs typeface="Times New Roman" charset="0"/>
                      </a:endParaRPr>
                    </a:p>
                  </a:txBody>
                  <a:tcPr marT="45699" marB="45699"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4"/>
                  </a:ext>
                </a:extLst>
              </a:tr>
              <a:tr h="818315">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zh-TW" altLang="en-US" sz="2200" b="1" i="0" u="none" strike="noStrike" cap="none" normalizeH="0" baseline="0">
                          <a:ln>
                            <a:noFill/>
                          </a:ln>
                          <a:solidFill>
                            <a:srgbClr val="F8F8EF"/>
                          </a:solidFill>
                          <a:effectLst/>
                          <a:latin typeface="KaiTi" pitchFamily="49" charset="-122"/>
                          <a:ea typeface="KaiTi" pitchFamily="49" charset="-122"/>
                          <a:cs typeface="Times New Roman" charset="0"/>
                        </a:rPr>
                        <a:t>写</a:t>
                      </a:r>
                      <a:r>
                        <a:rPr kumimoji="0" lang="zh-CN" altLang="en-US" sz="2200" b="1" i="0" u="none" strike="noStrike" cap="none" normalizeH="0" baseline="0">
                          <a:ln>
                            <a:noFill/>
                          </a:ln>
                          <a:solidFill>
                            <a:srgbClr val="F8F8EF"/>
                          </a:solidFill>
                          <a:effectLst/>
                          <a:latin typeface="KaiTi" pitchFamily="49" charset="-122"/>
                          <a:ea typeface="KaiTi" pitchFamily="49" charset="-122"/>
                          <a:cs typeface="Times New Roman" charset="0"/>
                        </a:rPr>
                        <a:t>作</a:t>
                      </a:r>
                      <a:r>
                        <a:rPr kumimoji="0" lang="zh-TW" altLang="en-US" sz="2200" b="1" i="0" u="none" strike="noStrike" cap="none" normalizeH="0" baseline="0">
                          <a:ln>
                            <a:noFill/>
                          </a:ln>
                          <a:solidFill>
                            <a:srgbClr val="F8F8EF"/>
                          </a:solidFill>
                          <a:effectLst/>
                          <a:latin typeface="KaiTi" pitchFamily="49" charset="-122"/>
                          <a:ea typeface="KaiTi" pitchFamily="49" charset="-122"/>
                          <a:cs typeface="Times New Roman" charset="0"/>
                        </a:rPr>
                        <a:t>对</a:t>
                      </a:r>
                      <a:r>
                        <a:rPr kumimoji="0" lang="zh-CN" altLang="en-US" sz="2200" b="1" i="0" u="none" strike="noStrike" cap="none" normalizeH="0" baseline="0">
                          <a:ln>
                            <a:noFill/>
                          </a:ln>
                          <a:solidFill>
                            <a:srgbClr val="F8F8EF"/>
                          </a:solidFill>
                          <a:effectLst/>
                          <a:latin typeface="KaiTi" pitchFamily="49" charset="-122"/>
                          <a:ea typeface="KaiTi" pitchFamily="49" charset="-122"/>
                          <a:cs typeface="Times New Roman" charset="0"/>
                        </a:rPr>
                        <a:t>象</a:t>
                      </a:r>
                      <a:endParaRPr kumimoji="0" lang="en-US" sz="2200" b="1" i="0" u="none" strike="noStrike" cap="none" normalizeH="0" baseline="0" dirty="0">
                        <a:ln>
                          <a:noFill/>
                        </a:ln>
                        <a:solidFill>
                          <a:srgbClr val="F8F8EF"/>
                        </a:solidFill>
                        <a:effectLst/>
                        <a:latin typeface="KaiTi" pitchFamily="49" charset="-122"/>
                        <a:ea typeface="KaiTi" pitchFamily="49" charset="-122"/>
                        <a:cs typeface="Times New Roman" charset="0"/>
                      </a:endParaRPr>
                    </a:p>
                  </a:txBody>
                  <a:tcPr marT="45699" marB="45699"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defRPr/>
                      </a:pPr>
                      <a:r>
                        <a:rPr kumimoji="0" lang="zh-CN" altLang="en-US" sz="2200" b="1" i="0" u="none" strike="noStrike" cap="none" normalizeH="0" baseline="0">
                          <a:ln>
                            <a:noFill/>
                          </a:ln>
                          <a:solidFill>
                            <a:schemeClr val="bg1"/>
                          </a:solidFill>
                          <a:effectLst/>
                          <a:latin typeface="KaiTi" pitchFamily="49" charset="-122"/>
                          <a:ea typeface="KaiTi" pitchFamily="49" charset="-122"/>
                          <a:cs typeface="Times New Roman" charset="0"/>
                        </a:rPr>
                        <a:t>犹</a:t>
                      </a:r>
                      <a:r>
                        <a:rPr kumimoji="0" lang="zh-TW" altLang="en-US" sz="2200" b="1" i="0" u="none" strike="noStrike" cap="none" normalizeH="0" baseline="0">
                          <a:ln>
                            <a:noFill/>
                          </a:ln>
                          <a:solidFill>
                            <a:schemeClr val="bg1"/>
                          </a:solidFill>
                          <a:effectLst/>
                          <a:latin typeface="KaiTi" pitchFamily="49" charset="-122"/>
                          <a:ea typeface="KaiTi" pitchFamily="49" charset="-122"/>
                          <a:cs typeface="Times New Roman" charset="0"/>
                        </a:rPr>
                        <a:t>犹</a:t>
                      </a:r>
                      <a:r>
                        <a:rPr kumimoji="0" lang="zh-CN" altLang="en-US" sz="2200" b="1" i="0" u="none" strike="noStrike" cap="none" normalizeH="0" baseline="0">
                          <a:ln>
                            <a:noFill/>
                          </a:ln>
                          <a:solidFill>
                            <a:schemeClr val="bg1"/>
                          </a:solidFill>
                          <a:effectLst/>
                          <a:latin typeface="KaiTi" pitchFamily="49" charset="-122"/>
                          <a:ea typeface="KaiTi" pitchFamily="49" charset="-122"/>
                          <a:cs typeface="Times New Roman" charset="0"/>
                        </a:rPr>
                        <a:t>太</a:t>
                      </a:r>
                      <a:r>
                        <a:rPr kumimoji="0" lang="zh-CN" altLang="en-US" sz="2200" b="1" i="0" u="none" strike="noStrike" cap="none" normalizeH="0" baseline="0" dirty="0">
                          <a:ln>
                            <a:noFill/>
                          </a:ln>
                          <a:solidFill>
                            <a:schemeClr val="bg1"/>
                          </a:solidFill>
                          <a:effectLst/>
                          <a:latin typeface="KaiTi" pitchFamily="49" charset="-122"/>
                          <a:ea typeface="KaiTi" pitchFamily="49" charset="-122"/>
                          <a:cs typeface="Times New Roman" charset="0"/>
                        </a:rPr>
                        <a:t>人</a:t>
                      </a:r>
                      <a:endParaRPr kumimoji="0" lang="en-US" sz="2200" b="1" i="0" u="none" strike="noStrike" cap="none" normalizeH="0" baseline="0" dirty="0">
                        <a:ln>
                          <a:noFill/>
                        </a:ln>
                        <a:solidFill>
                          <a:schemeClr val="bg1"/>
                        </a:solidFill>
                        <a:effectLst/>
                        <a:latin typeface="KaiTi" pitchFamily="49" charset="-122"/>
                        <a:ea typeface="KaiTi" pitchFamily="49" charset="-122"/>
                        <a:cs typeface="Times New Roman" charset="0"/>
                      </a:endParaRPr>
                    </a:p>
                  </a:txBody>
                  <a:tcPr marT="45699" marB="45699"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zh-TW" altLang="en-US" sz="2200" b="1" i="0" u="none" strike="noStrike" cap="none" normalizeH="0" baseline="0">
                          <a:ln>
                            <a:noFill/>
                          </a:ln>
                          <a:solidFill>
                            <a:schemeClr val="bg1"/>
                          </a:solidFill>
                          <a:effectLst/>
                          <a:latin typeface="KaiTi" pitchFamily="49" charset="-122"/>
                          <a:ea typeface="KaiTi" pitchFamily="49" charset="-122"/>
                          <a:cs typeface="Times New Roman" charset="0"/>
                        </a:rPr>
                        <a:t>罗马</a:t>
                      </a:r>
                      <a:r>
                        <a:rPr kumimoji="0" lang="zh-CN" altLang="en-US" sz="2200" b="1" i="0" u="none" strike="noStrike" cap="none" normalizeH="0" baseline="0">
                          <a:ln>
                            <a:noFill/>
                          </a:ln>
                          <a:solidFill>
                            <a:schemeClr val="bg1"/>
                          </a:solidFill>
                          <a:effectLst/>
                          <a:latin typeface="KaiTi" pitchFamily="49" charset="-122"/>
                          <a:ea typeface="KaiTi" pitchFamily="49" charset="-122"/>
                          <a:cs typeface="Times New Roman" charset="0"/>
                        </a:rPr>
                        <a:t>人</a:t>
                      </a:r>
                      <a:endParaRPr kumimoji="0" lang="en-US" sz="2200" b="1" i="0" u="none" strike="noStrike" cap="none" normalizeH="0" baseline="0" dirty="0">
                        <a:ln>
                          <a:noFill/>
                        </a:ln>
                        <a:solidFill>
                          <a:schemeClr val="bg1"/>
                        </a:solidFill>
                        <a:effectLst/>
                        <a:latin typeface="KaiTi" pitchFamily="49" charset="-122"/>
                        <a:ea typeface="KaiTi" pitchFamily="49" charset="-122"/>
                        <a:cs typeface="Times New Roman" charset="0"/>
                      </a:endParaRPr>
                    </a:p>
                  </a:txBody>
                  <a:tcPr marT="45699" marB="45699"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defRPr/>
                      </a:pPr>
                      <a:r>
                        <a:rPr kumimoji="0" lang="zh-CN" altLang="en-US" sz="2200" b="1" i="0" u="none" strike="noStrike" cap="none" normalizeH="0" baseline="0" dirty="0">
                          <a:ln>
                            <a:noFill/>
                          </a:ln>
                          <a:solidFill>
                            <a:schemeClr val="bg1"/>
                          </a:solidFill>
                          <a:effectLst/>
                          <a:latin typeface="KaiTi" pitchFamily="49" charset="-122"/>
                          <a:ea typeface="KaiTi" pitchFamily="49" charset="-122"/>
                          <a:cs typeface="Times New Roman" charset="0"/>
                        </a:rPr>
                        <a:t>外邦人</a:t>
                      </a:r>
                      <a:endParaRPr kumimoji="0" lang="en-US" sz="2200" b="1" i="0" u="none" strike="noStrike" cap="none" normalizeH="0" baseline="0" dirty="0">
                        <a:ln>
                          <a:noFill/>
                        </a:ln>
                        <a:solidFill>
                          <a:schemeClr val="bg1"/>
                        </a:solidFill>
                        <a:effectLst/>
                        <a:latin typeface="KaiTi" pitchFamily="49" charset="-122"/>
                        <a:ea typeface="KaiTi" pitchFamily="49" charset="-122"/>
                        <a:cs typeface="Times New Roman" charset="0"/>
                      </a:endParaRP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200" b="1" i="0" u="none" strike="noStrike" cap="none" normalizeH="0" baseline="0">
                          <a:ln>
                            <a:noFill/>
                          </a:ln>
                          <a:solidFill>
                            <a:schemeClr val="bg1"/>
                          </a:solidFill>
                          <a:effectLst/>
                          <a:latin typeface="KaiTi" pitchFamily="49" charset="-122"/>
                          <a:ea typeface="KaiTi" pitchFamily="49" charset="-122"/>
                          <a:cs typeface="Times New Roman" charset="0"/>
                        </a:rPr>
                        <a:t>(</a:t>
                      </a:r>
                      <a:r>
                        <a:rPr kumimoji="0" lang="zh-TW" altLang="en-US" sz="2200" b="1" i="0" u="none" strike="noStrike" cap="none" normalizeH="0" baseline="0">
                          <a:ln>
                            <a:noFill/>
                          </a:ln>
                          <a:solidFill>
                            <a:schemeClr val="bg1"/>
                          </a:solidFill>
                          <a:effectLst/>
                          <a:latin typeface="KaiTi" pitchFamily="49" charset="-122"/>
                          <a:ea typeface="KaiTi" pitchFamily="49" charset="-122"/>
                          <a:cs typeface="Times New Roman" charset="0"/>
                        </a:rPr>
                        <a:t>希腊</a:t>
                      </a:r>
                      <a:r>
                        <a:rPr kumimoji="0" lang="en-US" altLang="zh-CN" sz="2200" b="1" i="0" u="none" strike="noStrike" cap="none" normalizeH="0" baseline="0">
                          <a:ln>
                            <a:noFill/>
                          </a:ln>
                          <a:solidFill>
                            <a:schemeClr val="bg1"/>
                          </a:solidFill>
                          <a:effectLst/>
                          <a:latin typeface="KaiTi" pitchFamily="49" charset="-122"/>
                          <a:ea typeface="KaiTi" pitchFamily="49" charset="-122"/>
                          <a:cs typeface="Times New Roman" charset="0"/>
                        </a:rPr>
                        <a:t>)</a:t>
                      </a:r>
                      <a:endParaRPr kumimoji="0" lang="en-US" sz="2200" b="1" i="0" u="none" strike="noStrike" cap="none" normalizeH="0" baseline="0" dirty="0">
                        <a:ln>
                          <a:noFill/>
                        </a:ln>
                        <a:solidFill>
                          <a:schemeClr val="bg1"/>
                        </a:solidFill>
                        <a:effectLst/>
                        <a:latin typeface="KaiTi" pitchFamily="49" charset="-122"/>
                        <a:ea typeface="KaiTi" pitchFamily="49" charset="-122"/>
                        <a:cs typeface="Times New Roman" charset="0"/>
                      </a:endParaRPr>
                    </a:p>
                  </a:txBody>
                  <a:tcPr marT="45699" marB="45699"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zh-CN" altLang="en-US" sz="2200" b="1" i="0" u="none" strike="noStrike" cap="none" normalizeH="0" baseline="0" dirty="0">
                          <a:ln>
                            <a:noFill/>
                          </a:ln>
                          <a:solidFill>
                            <a:schemeClr val="bg1"/>
                          </a:solidFill>
                          <a:effectLst/>
                          <a:latin typeface="KaiTi" pitchFamily="49" charset="-122"/>
                          <a:ea typeface="KaiTi" pitchFamily="49" charset="-122"/>
                          <a:cs typeface="Times New Roman" charset="0"/>
                        </a:rPr>
                        <a:t>世界各地</a:t>
                      </a:r>
                      <a:endParaRPr kumimoji="0" lang="en-US" sz="2200" b="1" i="0" u="none" strike="noStrike" cap="none" normalizeH="0" baseline="0" dirty="0">
                        <a:ln>
                          <a:noFill/>
                        </a:ln>
                        <a:solidFill>
                          <a:schemeClr val="bg1"/>
                        </a:solidFill>
                        <a:effectLst/>
                        <a:latin typeface="KaiTi" pitchFamily="49" charset="-122"/>
                        <a:ea typeface="KaiTi" pitchFamily="49" charset="-122"/>
                        <a:cs typeface="Times New Roman" charset="0"/>
                      </a:endParaRPr>
                    </a:p>
                  </a:txBody>
                  <a:tcPr marT="45699" marB="45699"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5"/>
                  </a:ext>
                </a:extLst>
              </a:tr>
              <a:tr h="768128">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zh-CN" altLang="en-US" sz="2200" b="1" i="0" u="none" strike="noStrike" cap="none" normalizeH="0" baseline="0">
                          <a:ln>
                            <a:noFill/>
                          </a:ln>
                          <a:solidFill>
                            <a:srgbClr val="F8F8EF"/>
                          </a:solidFill>
                          <a:effectLst/>
                          <a:latin typeface="KaiTi" pitchFamily="49" charset="-122"/>
                          <a:ea typeface="KaiTi" pitchFamily="49" charset="-122"/>
                          <a:cs typeface="Times New Roman" charset="0"/>
                        </a:rPr>
                        <a:t>特</a:t>
                      </a:r>
                      <a:r>
                        <a:rPr kumimoji="0" lang="zh-TW" altLang="en-US" sz="2200" b="1" i="0" u="none" strike="noStrike" cap="none" normalizeH="0" baseline="0">
                          <a:ln>
                            <a:noFill/>
                          </a:ln>
                          <a:solidFill>
                            <a:srgbClr val="F8F8EF"/>
                          </a:solidFill>
                          <a:effectLst/>
                          <a:latin typeface="KaiTi" pitchFamily="49" charset="-122"/>
                          <a:ea typeface="KaiTi" pitchFamily="49" charset="-122"/>
                          <a:cs typeface="Times New Roman" charset="0"/>
                        </a:rPr>
                        <a:t>质</a:t>
                      </a:r>
                      <a:endParaRPr kumimoji="0" lang="en-US" sz="2200" b="1" i="0" u="none" strike="noStrike" cap="none" normalizeH="0" baseline="0" dirty="0">
                        <a:ln>
                          <a:noFill/>
                        </a:ln>
                        <a:solidFill>
                          <a:srgbClr val="F8F8EF"/>
                        </a:solidFill>
                        <a:effectLst/>
                        <a:latin typeface="KaiTi" pitchFamily="49" charset="-122"/>
                        <a:ea typeface="KaiTi" pitchFamily="49" charset="-122"/>
                        <a:cs typeface="Times New Roman" charset="0"/>
                      </a:endParaRPr>
                    </a:p>
                  </a:txBody>
                  <a:tcPr marT="45699" marB="45699"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lang="zh-TW" altLang="en-US" sz="2400" b="1">
                          <a:solidFill>
                            <a:srgbClr val="000000"/>
                          </a:solidFill>
                          <a:latin typeface="KaiTi" pitchFamily="49" charset="-122"/>
                          <a:ea typeface="KaiTi" pitchFamily="49" charset="-122"/>
                        </a:rPr>
                        <a:t>迹</a:t>
                      </a:r>
                      <a:r>
                        <a:rPr lang="zh-CN" altLang="en-US" sz="2400" b="1">
                          <a:solidFill>
                            <a:srgbClr val="000000"/>
                          </a:solidFill>
                          <a:latin typeface="KaiTi" pitchFamily="49" charset="-122"/>
                          <a:ea typeface="KaiTi" pitchFamily="49" charset="-122"/>
                        </a:rPr>
                        <a:t>象</a:t>
                      </a:r>
                      <a:br>
                        <a:rPr kumimoji="0" lang="en-US" altLang="zh-CN" sz="2200" b="1" i="0" u="none" strike="noStrike" cap="none" normalizeH="0" baseline="0" dirty="0">
                          <a:ln>
                            <a:noFill/>
                          </a:ln>
                          <a:solidFill>
                            <a:srgbClr val="000000"/>
                          </a:solidFill>
                          <a:effectLst/>
                          <a:latin typeface="KaiTi" pitchFamily="49" charset="-122"/>
                          <a:ea typeface="KaiTi" pitchFamily="49" charset="-122"/>
                          <a:cs typeface="Times New Roman" charset="0"/>
                        </a:rPr>
                      </a:br>
                      <a:r>
                        <a:rPr kumimoji="0" lang="en-US" altLang="zh-CN" sz="2200" b="1" i="0" u="none" strike="noStrike" cap="none" normalizeH="0" baseline="0" dirty="0">
                          <a:ln>
                            <a:noFill/>
                          </a:ln>
                          <a:solidFill>
                            <a:srgbClr val="000000"/>
                          </a:solidFill>
                          <a:effectLst/>
                          <a:latin typeface="KaiTi" pitchFamily="49" charset="-122"/>
                          <a:ea typeface="KaiTi" pitchFamily="49" charset="-122"/>
                          <a:cs typeface="Times New Roman" charset="0"/>
                        </a:rPr>
                        <a:t>(</a:t>
                      </a:r>
                      <a:r>
                        <a:rPr kumimoji="0" lang="zh-CN" altLang="en-US" sz="2200" b="1" i="0" u="none" strike="noStrike" cap="none" normalizeH="0" baseline="0" dirty="0">
                          <a:ln>
                            <a:noFill/>
                          </a:ln>
                          <a:solidFill>
                            <a:srgbClr val="000000"/>
                          </a:solidFill>
                          <a:effectLst/>
                          <a:latin typeface="KaiTi" pitchFamily="49" charset="-122"/>
                          <a:ea typeface="KaiTi" pitchFamily="49" charset="-122"/>
                          <a:cs typeface="Times New Roman" charset="0"/>
                        </a:rPr>
                        <a:t>林前</a:t>
                      </a:r>
                      <a:r>
                        <a:rPr kumimoji="0" lang="en-US" altLang="zh-CN" sz="2200" b="1" i="0" u="none" strike="noStrike" cap="none" normalizeH="0" baseline="0" dirty="0">
                          <a:ln>
                            <a:noFill/>
                          </a:ln>
                          <a:solidFill>
                            <a:srgbClr val="000000"/>
                          </a:solidFill>
                          <a:effectLst/>
                          <a:latin typeface="KaiTi" pitchFamily="49" charset="-122"/>
                          <a:ea typeface="KaiTi" pitchFamily="49" charset="-122"/>
                          <a:cs typeface="Times New Roman" charset="0"/>
                        </a:rPr>
                        <a:t>. 1:22)</a:t>
                      </a:r>
                      <a:endParaRPr kumimoji="0" lang="en-US" sz="2200" b="1" i="0" u="none" strike="noStrike" cap="none" normalizeH="0" baseline="0" dirty="0">
                        <a:ln>
                          <a:noFill/>
                        </a:ln>
                        <a:solidFill>
                          <a:srgbClr val="000000"/>
                        </a:solidFill>
                        <a:effectLst/>
                        <a:latin typeface="KaiTi" pitchFamily="49" charset="-122"/>
                        <a:ea typeface="KaiTi" pitchFamily="49" charset="-122"/>
                        <a:cs typeface="Times New Roman" charset="0"/>
                      </a:endParaRPr>
                    </a:p>
                  </a:txBody>
                  <a:tcPr marT="45699" marB="45699"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200" b="1" i="0" u="none" strike="noStrike" cap="none" normalizeH="0" baseline="0">
                          <a:ln>
                            <a:noFill/>
                          </a:ln>
                          <a:solidFill>
                            <a:schemeClr val="bg1"/>
                          </a:solidFill>
                          <a:effectLst/>
                          <a:latin typeface="KaiTi" pitchFamily="49" charset="-122"/>
                          <a:ea typeface="KaiTi" pitchFamily="49" charset="-122"/>
                          <a:cs typeface="Times New Roman" charset="0"/>
                        </a:rPr>
                        <a:t> </a:t>
                      </a:r>
                      <a:endParaRPr kumimoji="0" lang="en-US" sz="2200" b="1" i="0" u="none" strike="noStrike" cap="none" normalizeH="0" baseline="0">
                        <a:ln>
                          <a:noFill/>
                        </a:ln>
                        <a:solidFill>
                          <a:schemeClr val="bg1"/>
                        </a:solidFill>
                        <a:effectLst/>
                        <a:latin typeface="KaiTi" pitchFamily="49" charset="-122"/>
                        <a:ea typeface="KaiTi" pitchFamily="49" charset="-122"/>
                        <a:cs typeface="Times New Roman" charset="0"/>
                      </a:endParaRPr>
                    </a:p>
                  </a:txBody>
                  <a:tcPr marT="45699" marB="45699"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zh-CN" altLang="en-US" sz="2200" b="1" i="0" u="none" strike="noStrike" cap="none" normalizeH="0" baseline="0" dirty="0">
                          <a:ln>
                            <a:noFill/>
                          </a:ln>
                          <a:solidFill>
                            <a:schemeClr val="bg1"/>
                          </a:solidFill>
                          <a:effectLst/>
                          <a:latin typeface="KaiTi" pitchFamily="49" charset="-122"/>
                          <a:ea typeface="KaiTi" pitchFamily="49" charset="-122"/>
                          <a:cs typeface="Times New Roman" charset="0"/>
                        </a:rPr>
                        <a:t>智慧</a:t>
                      </a:r>
                      <a:br>
                        <a:rPr kumimoji="0" lang="en-US" altLang="zh-CN" sz="2200" b="1" i="0" u="none" strike="noStrike" cap="none" normalizeH="0" baseline="0" dirty="0">
                          <a:ln>
                            <a:noFill/>
                          </a:ln>
                          <a:solidFill>
                            <a:schemeClr val="bg1"/>
                          </a:solidFill>
                          <a:effectLst/>
                          <a:latin typeface="KaiTi" pitchFamily="49" charset="-122"/>
                          <a:ea typeface="KaiTi" pitchFamily="49" charset="-122"/>
                          <a:cs typeface="Times New Roman" charset="0"/>
                        </a:rPr>
                      </a:br>
                      <a:r>
                        <a:rPr kumimoji="0" lang="en-US" altLang="zh-CN" sz="2200" b="1" i="0" u="none" strike="noStrike" cap="none" normalizeH="0" baseline="0" dirty="0">
                          <a:ln>
                            <a:noFill/>
                          </a:ln>
                          <a:solidFill>
                            <a:schemeClr val="bg1"/>
                          </a:solidFill>
                          <a:effectLst/>
                          <a:latin typeface="KaiTi" pitchFamily="49" charset="-122"/>
                          <a:ea typeface="KaiTi" pitchFamily="49" charset="-122"/>
                          <a:cs typeface="Times New Roman" charset="0"/>
                        </a:rPr>
                        <a:t>(</a:t>
                      </a:r>
                      <a:r>
                        <a:rPr kumimoji="0" lang="zh-CN" altLang="en-US" sz="2200" b="1" i="0" u="none" strike="noStrike" cap="none" normalizeH="0" baseline="0" dirty="0">
                          <a:ln>
                            <a:noFill/>
                          </a:ln>
                          <a:solidFill>
                            <a:srgbClr val="000000"/>
                          </a:solidFill>
                          <a:effectLst/>
                          <a:latin typeface="KaiTi" pitchFamily="49" charset="-122"/>
                          <a:ea typeface="KaiTi" pitchFamily="49" charset="-122"/>
                          <a:cs typeface="Times New Roman" charset="0"/>
                        </a:rPr>
                        <a:t>林前</a:t>
                      </a:r>
                      <a:r>
                        <a:rPr kumimoji="0" lang="en-US" altLang="zh-CN" sz="2200" b="1" i="0" u="none" strike="noStrike" cap="none" normalizeH="0" baseline="0" dirty="0">
                          <a:ln>
                            <a:noFill/>
                          </a:ln>
                          <a:solidFill>
                            <a:schemeClr val="bg1"/>
                          </a:solidFill>
                          <a:effectLst/>
                          <a:latin typeface="KaiTi" pitchFamily="49" charset="-122"/>
                          <a:ea typeface="KaiTi" pitchFamily="49" charset="-122"/>
                          <a:cs typeface="Times New Roman" charset="0"/>
                        </a:rPr>
                        <a:t>. 1:22)</a:t>
                      </a:r>
                      <a:endParaRPr kumimoji="0" lang="en-US" sz="2200" b="1" i="0" u="none" strike="noStrike" cap="none" normalizeH="0" baseline="0" dirty="0">
                        <a:ln>
                          <a:noFill/>
                        </a:ln>
                        <a:solidFill>
                          <a:schemeClr val="bg1"/>
                        </a:solidFill>
                        <a:effectLst/>
                        <a:latin typeface="KaiTi" pitchFamily="49" charset="-122"/>
                        <a:ea typeface="KaiTi" pitchFamily="49" charset="-122"/>
                        <a:cs typeface="Times New Roman" charset="0"/>
                      </a:endParaRPr>
                    </a:p>
                  </a:txBody>
                  <a:tcPr marT="45699" marB="45699"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200" b="1" i="0" u="none" strike="noStrike" cap="none" normalizeH="0" baseline="0" dirty="0">
                          <a:ln>
                            <a:noFill/>
                          </a:ln>
                          <a:solidFill>
                            <a:schemeClr val="bg1"/>
                          </a:solidFill>
                          <a:effectLst/>
                          <a:latin typeface="KaiTi" pitchFamily="49" charset="-122"/>
                          <a:ea typeface="KaiTi" pitchFamily="49" charset="-122"/>
                          <a:cs typeface="Times New Roman" charset="0"/>
                        </a:rPr>
                        <a:t> </a:t>
                      </a:r>
                      <a:endParaRPr kumimoji="0" lang="en-US" sz="2200" b="1" i="0" u="none" strike="noStrike" cap="none" normalizeH="0" baseline="0" dirty="0">
                        <a:ln>
                          <a:noFill/>
                        </a:ln>
                        <a:solidFill>
                          <a:schemeClr val="bg1"/>
                        </a:solidFill>
                        <a:effectLst/>
                        <a:latin typeface="KaiTi" pitchFamily="49" charset="-122"/>
                        <a:ea typeface="KaiTi" pitchFamily="49" charset="-122"/>
                        <a:cs typeface="Times New Roman" charset="0"/>
                      </a:endParaRPr>
                    </a:p>
                  </a:txBody>
                  <a:tcPr marT="45699" marB="45699"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6"/>
                  </a:ext>
                </a:extLst>
              </a:tr>
              <a:tr h="412803">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zh-TW" altLang="en-US" sz="2200" b="1" i="0" u="none" strike="noStrike" cap="none" normalizeH="0" baseline="0">
                          <a:ln>
                            <a:noFill/>
                          </a:ln>
                          <a:solidFill>
                            <a:srgbClr val="F8F8EF"/>
                          </a:solidFill>
                          <a:effectLst/>
                          <a:latin typeface="KaiTi" pitchFamily="49" charset="-122"/>
                          <a:ea typeface="KaiTi" pitchFamily="49" charset="-122"/>
                          <a:cs typeface="Times New Roman" charset="0"/>
                        </a:rPr>
                        <a:t>属灵对</a:t>
                      </a:r>
                      <a:r>
                        <a:rPr kumimoji="0" lang="zh-CN" altLang="en-US" sz="2200" b="1" i="0" u="none" strike="noStrike" cap="none" normalizeH="0" baseline="0">
                          <a:ln>
                            <a:noFill/>
                          </a:ln>
                          <a:solidFill>
                            <a:srgbClr val="F8F8EF"/>
                          </a:solidFill>
                          <a:effectLst/>
                          <a:latin typeface="KaiTi" pitchFamily="49" charset="-122"/>
                          <a:ea typeface="KaiTi" pitchFamily="49" charset="-122"/>
                          <a:cs typeface="Times New Roman" charset="0"/>
                        </a:rPr>
                        <a:t>象</a:t>
                      </a:r>
                      <a:endParaRPr kumimoji="0" lang="en-US" sz="2200" b="1" i="0" u="none" strike="noStrike" cap="none" normalizeH="0" baseline="0" dirty="0">
                        <a:ln>
                          <a:noFill/>
                        </a:ln>
                        <a:solidFill>
                          <a:srgbClr val="F8F8EF"/>
                        </a:solidFill>
                        <a:effectLst/>
                        <a:latin typeface="KaiTi" pitchFamily="49" charset="-122"/>
                        <a:ea typeface="KaiTi" pitchFamily="49" charset="-122"/>
                        <a:cs typeface="Times New Roman" charset="0"/>
                      </a:endParaRPr>
                    </a:p>
                  </a:txBody>
                  <a:tcPr marT="45699" marB="45699"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zh-CN" altLang="en-US" sz="2200" b="1" i="0" u="none" strike="noStrike" cap="none" normalizeH="0" baseline="0" dirty="0">
                          <a:ln>
                            <a:noFill/>
                          </a:ln>
                          <a:solidFill>
                            <a:schemeClr val="bg1"/>
                          </a:solidFill>
                          <a:effectLst/>
                          <a:latin typeface="KaiTi" pitchFamily="49" charset="-122"/>
                          <a:ea typeface="KaiTi" pitchFamily="49" charset="-122"/>
                          <a:cs typeface="Times New Roman" charset="0"/>
                        </a:rPr>
                        <a:t>非信徒</a:t>
                      </a:r>
                      <a:endParaRPr kumimoji="0" lang="en-US" sz="2200" b="1" i="0" u="none" strike="noStrike" cap="none" normalizeH="0" baseline="0" dirty="0">
                        <a:ln>
                          <a:noFill/>
                        </a:ln>
                        <a:solidFill>
                          <a:schemeClr val="bg1"/>
                        </a:solidFill>
                        <a:effectLst/>
                        <a:latin typeface="KaiTi" pitchFamily="49" charset="-122"/>
                        <a:ea typeface="KaiTi" pitchFamily="49" charset="-122"/>
                        <a:cs typeface="Times New Roman" charset="0"/>
                      </a:endParaRPr>
                    </a:p>
                  </a:txBody>
                  <a:tcPr marT="45699" marB="45699"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zh-CN" altLang="en-US" sz="2200" b="1" i="0" u="none" strike="noStrike" cap="none" normalizeH="0" baseline="0" dirty="0">
                          <a:ln>
                            <a:noFill/>
                          </a:ln>
                          <a:solidFill>
                            <a:schemeClr val="bg1"/>
                          </a:solidFill>
                          <a:effectLst/>
                          <a:latin typeface="KaiTi" pitchFamily="49" charset="-122"/>
                          <a:ea typeface="KaiTi" pitchFamily="49" charset="-122"/>
                          <a:cs typeface="Times New Roman" charset="0"/>
                        </a:rPr>
                        <a:t>信徒</a:t>
                      </a:r>
                      <a:endParaRPr kumimoji="0" lang="en-US" sz="2200" b="1" i="0" u="none" strike="noStrike" cap="none" normalizeH="0" baseline="0" dirty="0">
                        <a:ln>
                          <a:noFill/>
                        </a:ln>
                        <a:solidFill>
                          <a:schemeClr val="bg1"/>
                        </a:solidFill>
                        <a:effectLst/>
                        <a:latin typeface="KaiTi" pitchFamily="49" charset="-122"/>
                        <a:ea typeface="KaiTi" pitchFamily="49" charset="-122"/>
                        <a:cs typeface="Times New Roman" charset="0"/>
                      </a:endParaRPr>
                    </a:p>
                  </a:txBody>
                  <a:tcPr marT="45699" marB="45699"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zh-CN" altLang="en-US" sz="2200" b="1" i="0" u="none" strike="noStrike" cap="none" normalizeH="0" baseline="0" dirty="0">
                          <a:ln>
                            <a:noFill/>
                          </a:ln>
                          <a:solidFill>
                            <a:schemeClr val="bg1"/>
                          </a:solidFill>
                          <a:effectLst/>
                          <a:latin typeface="KaiTi" pitchFamily="49" charset="-122"/>
                          <a:ea typeface="KaiTi" pitchFamily="49" charset="-122"/>
                          <a:cs typeface="Times New Roman" charset="0"/>
                        </a:rPr>
                        <a:t>非信徒</a:t>
                      </a:r>
                      <a:endParaRPr kumimoji="0" lang="en-US" sz="2200" b="1" i="0" u="none" strike="noStrike" cap="none" normalizeH="0" baseline="0" dirty="0">
                        <a:ln>
                          <a:noFill/>
                        </a:ln>
                        <a:solidFill>
                          <a:schemeClr val="bg1"/>
                        </a:solidFill>
                        <a:effectLst/>
                        <a:latin typeface="KaiTi" pitchFamily="49" charset="-122"/>
                        <a:ea typeface="KaiTi" pitchFamily="49" charset="-122"/>
                        <a:cs typeface="Times New Roman" charset="0"/>
                      </a:endParaRPr>
                    </a:p>
                  </a:txBody>
                  <a:tcPr marT="45699" marB="45699"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zh-CN" altLang="en-US" sz="2200" b="1" i="0" u="none" strike="noStrike" cap="none" normalizeH="0" baseline="0" dirty="0">
                          <a:ln>
                            <a:noFill/>
                          </a:ln>
                          <a:solidFill>
                            <a:schemeClr val="bg1"/>
                          </a:solidFill>
                          <a:effectLst/>
                          <a:latin typeface="KaiTi" pitchFamily="49" charset="-122"/>
                          <a:ea typeface="KaiTi" pitchFamily="49" charset="-122"/>
                          <a:cs typeface="Times New Roman" charset="0"/>
                        </a:rPr>
                        <a:t>非信徒</a:t>
                      </a:r>
                      <a:endParaRPr kumimoji="0" lang="en-US" sz="2200" b="1" i="0" u="none" strike="noStrike" cap="none" normalizeH="0" baseline="0" dirty="0">
                        <a:ln>
                          <a:noFill/>
                        </a:ln>
                        <a:solidFill>
                          <a:schemeClr val="bg1"/>
                        </a:solidFill>
                        <a:effectLst/>
                        <a:latin typeface="KaiTi" pitchFamily="49" charset="-122"/>
                        <a:ea typeface="KaiTi" pitchFamily="49" charset="-122"/>
                        <a:cs typeface="Times New Roman" charset="0"/>
                      </a:endParaRPr>
                    </a:p>
                  </a:txBody>
                  <a:tcPr marT="45699" marB="45699"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7"/>
                  </a:ext>
                </a:extLst>
              </a:tr>
              <a:tr h="1346154">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zh-CN" altLang="en-US" sz="2200" b="1" i="0" u="none" strike="noStrike" cap="none" normalizeH="0" baseline="0" dirty="0">
                          <a:ln>
                            <a:noFill/>
                          </a:ln>
                          <a:solidFill>
                            <a:srgbClr val="F8F8EF"/>
                          </a:solidFill>
                          <a:effectLst/>
                          <a:latin typeface="KaiTi" pitchFamily="49" charset="-122"/>
                          <a:ea typeface="KaiTi" pitchFamily="49" charset="-122"/>
                          <a:cs typeface="Times New Roman" charset="0"/>
                        </a:rPr>
                        <a:t>重要主题</a:t>
                      </a:r>
                      <a:endParaRPr kumimoji="0" lang="en-US" sz="2200" b="1" i="0" u="none" strike="noStrike" cap="none" normalizeH="0" baseline="0" dirty="0">
                        <a:ln>
                          <a:noFill/>
                        </a:ln>
                        <a:solidFill>
                          <a:srgbClr val="F8F8EF"/>
                        </a:solidFill>
                        <a:effectLst/>
                        <a:latin typeface="KaiTi" pitchFamily="49" charset="-122"/>
                        <a:ea typeface="KaiTi" pitchFamily="49" charset="-122"/>
                        <a:cs typeface="Times New Roman" charset="0"/>
                      </a:endParaRPr>
                    </a:p>
                  </a:txBody>
                  <a:tcPr marT="45699" marB="45699"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lang="zh-TW" altLang="en-US" sz="2400" b="1">
                          <a:solidFill>
                            <a:srgbClr val="000000"/>
                          </a:solidFill>
                          <a:latin typeface="KaiTi" pitchFamily="49" charset="-122"/>
                          <a:ea typeface="KaiTi" pitchFamily="49" charset="-122"/>
                        </a:rPr>
                        <a:t>弥赛亚</a:t>
                      </a:r>
                      <a:endParaRPr lang="en-US" altLang="zh-TW" sz="2400" b="1" dirty="0">
                        <a:solidFill>
                          <a:srgbClr val="000000"/>
                        </a:solidFill>
                        <a:latin typeface="KaiTi" pitchFamily="49" charset="-122"/>
                        <a:ea typeface="KaiTi" pitchFamily="49" charset="-122"/>
                      </a:endParaRP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lang="zh-TW" altLang="en-US" sz="2400" b="1">
                          <a:solidFill>
                            <a:srgbClr val="000000"/>
                          </a:solidFill>
                          <a:latin typeface="KaiTi" pitchFamily="49" charset="-122"/>
                          <a:ea typeface="KaiTi" pitchFamily="49" charset="-122"/>
                        </a:rPr>
                        <a:t>与国</a:t>
                      </a:r>
                      <a:r>
                        <a:rPr lang="zh-CN" altLang="en-US" sz="2400" b="1">
                          <a:solidFill>
                            <a:srgbClr val="000000"/>
                          </a:solidFill>
                          <a:latin typeface="KaiTi" pitchFamily="49" charset="-122"/>
                          <a:ea typeface="KaiTi" pitchFamily="49" charset="-122"/>
                        </a:rPr>
                        <a:t>度</a:t>
                      </a:r>
                      <a:endParaRPr kumimoji="0" lang="en-US" sz="2200" b="1" i="0" u="none" strike="noStrike" cap="none" normalizeH="0" baseline="0" dirty="0">
                        <a:ln>
                          <a:noFill/>
                        </a:ln>
                        <a:solidFill>
                          <a:schemeClr val="bg1"/>
                        </a:solidFill>
                        <a:effectLst/>
                        <a:latin typeface="KaiTi" pitchFamily="49" charset="-122"/>
                        <a:ea typeface="KaiTi" pitchFamily="49" charset="-122"/>
                        <a:cs typeface="Times New Roman" charset="0"/>
                      </a:endParaRPr>
                    </a:p>
                  </a:txBody>
                  <a:tcPr marT="45699" marB="45699"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zh-CN" altLang="en-US" sz="2200" b="1" i="0" u="none" strike="noStrike" cap="none" normalizeH="0" baseline="0" dirty="0">
                          <a:ln>
                            <a:noFill/>
                          </a:ln>
                          <a:solidFill>
                            <a:schemeClr val="bg1"/>
                          </a:solidFill>
                          <a:effectLst/>
                          <a:latin typeface="KaiTi" pitchFamily="49" charset="-122"/>
                          <a:ea typeface="KaiTi" pitchFamily="49" charset="-122"/>
                          <a:cs typeface="Times New Roman" charset="0"/>
                        </a:rPr>
                        <a:t>受苦的榜</a:t>
                      </a:r>
                      <a:r>
                        <a:rPr kumimoji="0" lang="zh-TW" altLang="en-US" sz="2200" b="1" i="0" u="none" strike="noStrike" cap="none" normalizeH="0" baseline="0" dirty="0">
                          <a:ln>
                            <a:noFill/>
                          </a:ln>
                          <a:solidFill>
                            <a:schemeClr val="bg1"/>
                          </a:solidFill>
                          <a:effectLst/>
                          <a:latin typeface="KaiTi" pitchFamily="49" charset="-122"/>
                          <a:ea typeface="KaiTi" pitchFamily="49" charset="-122"/>
                          <a:cs typeface="Times New Roman" charset="0"/>
                        </a:rPr>
                        <a:t>样</a:t>
                      </a:r>
                      <a:r>
                        <a:rPr kumimoji="0" lang="en-US" altLang="zh-CN" sz="2200" b="1" i="0" u="none" strike="noStrike" cap="none" normalizeH="0" baseline="0" dirty="0">
                          <a:ln>
                            <a:noFill/>
                          </a:ln>
                          <a:solidFill>
                            <a:schemeClr val="bg1"/>
                          </a:solidFill>
                          <a:effectLst/>
                          <a:latin typeface="KaiTi" pitchFamily="49" charset="-122"/>
                          <a:ea typeface="KaiTi" pitchFamily="49" charset="-122"/>
                          <a:cs typeface="Times New Roman" charset="0"/>
                        </a:rPr>
                        <a:t>(</a:t>
                      </a:r>
                      <a:r>
                        <a:rPr kumimoji="0" lang="zh-CN" altLang="en-US" sz="2200" b="1" i="0" u="none" strike="noStrike" cap="none" normalizeH="0" baseline="0" dirty="0">
                          <a:ln>
                            <a:noFill/>
                          </a:ln>
                          <a:solidFill>
                            <a:schemeClr val="bg1"/>
                          </a:solidFill>
                          <a:effectLst/>
                          <a:latin typeface="KaiTi" pitchFamily="49" charset="-122"/>
                          <a:ea typeface="KaiTi" pitchFamily="49" charset="-122"/>
                          <a:cs typeface="Times New Roman" charset="0"/>
                        </a:rPr>
                        <a:t>强</a:t>
                      </a:r>
                      <a:r>
                        <a:rPr kumimoji="0" lang="zh-TW" altLang="en-US" sz="2200" b="1" i="0" u="none" strike="noStrike" cap="none" normalizeH="0" baseline="0" dirty="0">
                          <a:ln>
                            <a:noFill/>
                          </a:ln>
                          <a:solidFill>
                            <a:schemeClr val="bg1"/>
                          </a:solidFill>
                          <a:effectLst/>
                          <a:latin typeface="KaiTi" pitchFamily="49" charset="-122"/>
                          <a:ea typeface="KaiTi" pitchFamily="49" charset="-122"/>
                          <a:cs typeface="Times New Roman" charset="0"/>
                        </a:rPr>
                        <a:t>调门训</a:t>
                      </a:r>
                      <a:r>
                        <a:rPr kumimoji="0" lang="en-US" altLang="zh-CN" sz="2200" b="1" i="0" u="none" strike="noStrike" cap="none" normalizeH="0" baseline="0" dirty="0">
                          <a:ln>
                            <a:noFill/>
                          </a:ln>
                          <a:solidFill>
                            <a:schemeClr val="bg1"/>
                          </a:solidFill>
                          <a:effectLst/>
                          <a:latin typeface="KaiTi" pitchFamily="49" charset="-122"/>
                          <a:ea typeface="KaiTi" pitchFamily="49" charset="-122"/>
                          <a:cs typeface="Times New Roman" charset="0"/>
                        </a:rPr>
                        <a:t>)</a:t>
                      </a:r>
                      <a:endParaRPr kumimoji="0" lang="en-US" sz="2200" b="1" i="0" u="none" strike="noStrike" cap="none" normalizeH="0" baseline="0" dirty="0">
                        <a:ln>
                          <a:noFill/>
                        </a:ln>
                        <a:solidFill>
                          <a:schemeClr val="bg1"/>
                        </a:solidFill>
                        <a:effectLst/>
                        <a:latin typeface="KaiTi" pitchFamily="49" charset="-122"/>
                        <a:ea typeface="KaiTi" pitchFamily="49" charset="-122"/>
                        <a:cs typeface="Times New Roman" charset="0"/>
                      </a:endParaRPr>
                    </a:p>
                  </a:txBody>
                  <a:tcPr marT="45699" marB="45699"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defRPr/>
                      </a:pPr>
                      <a:r>
                        <a:rPr lang="zh-CN" altLang="en-US" sz="2400" b="1" dirty="0">
                          <a:solidFill>
                            <a:srgbClr val="000000"/>
                          </a:solidFill>
                          <a:latin typeface="KaiTi" pitchFamily="49" charset="-122"/>
                          <a:ea typeface="KaiTi" pitchFamily="49" charset="-122"/>
                        </a:rPr>
                        <a:t>人性</a:t>
                      </a:r>
                      <a:r>
                        <a:rPr kumimoji="0" lang="en-US" altLang="zh-CN" sz="2200" b="1" i="0" u="none" strike="noStrike" cap="none" normalizeH="0" baseline="0">
                          <a:ln>
                            <a:noFill/>
                          </a:ln>
                          <a:solidFill>
                            <a:srgbClr val="000000"/>
                          </a:solidFill>
                          <a:effectLst/>
                          <a:latin typeface="KaiTi" pitchFamily="49" charset="-122"/>
                          <a:ea typeface="KaiTi" pitchFamily="49" charset="-122"/>
                          <a:cs typeface="Times New Roman" charset="0"/>
                        </a:rPr>
                        <a:t>(</a:t>
                      </a:r>
                      <a:r>
                        <a:rPr kumimoji="0" lang="zh-CN" altLang="en-US" sz="2200" b="1" i="0" u="none" strike="noStrike" cap="none" normalizeH="0" baseline="0">
                          <a:ln>
                            <a:noFill/>
                          </a:ln>
                          <a:solidFill>
                            <a:srgbClr val="000000"/>
                          </a:solidFill>
                          <a:effectLst/>
                          <a:latin typeface="KaiTi" pitchFamily="49" charset="-122"/>
                          <a:ea typeface="KaiTi" pitchFamily="49" charset="-122"/>
                          <a:cs typeface="Times New Roman" charset="0"/>
                        </a:rPr>
                        <a:t>及</a:t>
                      </a:r>
                      <a:r>
                        <a:rPr kumimoji="0" lang="zh-TW" altLang="en-US" sz="2200" b="1" i="0" u="none" strike="noStrike" cap="none" normalizeH="0" baseline="0">
                          <a:ln>
                            <a:noFill/>
                          </a:ln>
                          <a:solidFill>
                            <a:srgbClr val="000000"/>
                          </a:solidFill>
                          <a:effectLst/>
                          <a:latin typeface="KaiTi" pitchFamily="49" charset="-122"/>
                          <a:ea typeface="KaiTi" pitchFamily="49" charset="-122"/>
                          <a:cs typeface="Times New Roman" charset="0"/>
                        </a:rPr>
                        <a:t>国</a:t>
                      </a:r>
                      <a:r>
                        <a:rPr lang="zh-CN" altLang="en-US" sz="2000" b="1">
                          <a:solidFill>
                            <a:srgbClr val="000000"/>
                          </a:solidFill>
                          <a:latin typeface="KaiTi" pitchFamily="49" charset="-122"/>
                          <a:ea typeface="KaiTi" pitchFamily="49" charset="-122"/>
                        </a:rPr>
                        <a:t>度</a:t>
                      </a:r>
                      <a:endParaRPr kumimoji="0" lang="en-US" sz="2000" b="1" i="0" u="none" strike="noStrike" cap="none" normalizeH="0" baseline="0" dirty="0">
                        <a:ln>
                          <a:noFill/>
                        </a:ln>
                        <a:solidFill>
                          <a:schemeClr val="bg1"/>
                        </a:solidFill>
                        <a:effectLst/>
                        <a:latin typeface="KaiTi" pitchFamily="49" charset="-122"/>
                        <a:ea typeface="KaiTi" pitchFamily="49" charset="-122"/>
                        <a:cs typeface="Times New Roman" charset="0"/>
                      </a:endParaRP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zh-TW" altLang="en-US" sz="2200" b="1" i="0" u="none" strike="noStrike" cap="none" normalizeH="0" baseline="0">
                          <a:ln>
                            <a:noFill/>
                          </a:ln>
                          <a:solidFill>
                            <a:srgbClr val="000000"/>
                          </a:solidFill>
                          <a:effectLst/>
                          <a:latin typeface="KaiTi" pitchFamily="49" charset="-122"/>
                          <a:ea typeface="KaiTi" pitchFamily="49" charset="-122"/>
                          <a:cs typeface="Times New Roman" charset="0"/>
                        </a:rPr>
                        <a:t>扩</a:t>
                      </a:r>
                      <a:r>
                        <a:rPr kumimoji="0" lang="zh-CN" altLang="en-US" sz="2200" b="1" i="0" u="none" strike="noStrike" cap="none" normalizeH="0" baseline="0">
                          <a:ln>
                            <a:noFill/>
                          </a:ln>
                          <a:solidFill>
                            <a:srgbClr val="000000"/>
                          </a:solidFill>
                          <a:effectLst/>
                          <a:latin typeface="KaiTi" pitchFamily="49" charset="-122"/>
                          <a:ea typeface="KaiTi" pitchFamily="49" charset="-122"/>
                          <a:cs typeface="Times New Roman" charset="0"/>
                        </a:rPr>
                        <a:t>展</a:t>
                      </a:r>
                      <a:r>
                        <a:rPr kumimoji="0" lang="en-US" altLang="zh-CN" sz="2200" b="1" i="0" u="none" strike="noStrike" cap="none" normalizeH="0" baseline="0" dirty="0">
                          <a:ln>
                            <a:noFill/>
                          </a:ln>
                          <a:solidFill>
                            <a:schemeClr val="bg1"/>
                          </a:solidFill>
                          <a:effectLst/>
                          <a:latin typeface="KaiTi" pitchFamily="49" charset="-122"/>
                          <a:ea typeface="KaiTi" pitchFamily="49" charset="-122"/>
                          <a:cs typeface="Times New Roman" charset="0"/>
                        </a:rPr>
                        <a:t>)</a:t>
                      </a:r>
                      <a:endParaRPr kumimoji="0" lang="en-US" sz="2200" b="1" i="0" u="none" strike="noStrike" cap="none" normalizeH="0" baseline="0" dirty="0">
                        <a:ln>
                          <a:noFill/>
                        </a:ln>
                        <a:solidFill>
                          <a:schemeClr val="bg1"/>
                        </a:solidFill>
                        <a:effectLst/>
                        <a:latin typeface="KaiTi" pitchFamily="49" charset="-122"/>
                        <a:ea typeface="KaiTi" pitchFamily="49" charset="-122"/>
                        <a:cs typeface="Times New Roman" charset="0"/>
                      </a:endParaRPr>
                    </a:p>
                  </a:txBody>
                  <a:tcPr marT="45699" marB="45699"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zh-CN" altLang="en-US" sz="2200" b="1" i="0" u="none" strike="noStrike" cap="none" normalizeH="0" baseline="0" dirty="0">
                          <a:ln>
                            <a:noFill/>
                          </a:ln>
                          <a:solidFill>
                            <a:schemeClr val="bg1"/>
                          </a:solidFill>
                          <a:effectLst/>
                          <a:latin typeface="KaiTi" pitchFamily="49" charset="-122"/>
                          <a:ea typeface="KaiTi" pitchFamily="49" charset="-122"/>
                          <a:cs typeface="Times New Roman" charset="0"/>
                        </a:rPr>
                        <a:t>神性</a:t>
                      </a:r>
                      <a:endParaRPr kumimoji="0" lang="en-US" sz="2200" b="1" i="0" u="none" strike="noStrike" cap="none" normalizeH="0" baseline="0" dirty="0">
                        <a:ln>
                          <a:noFill/>
                        </a:ln>
                        <a:solidFill>
                          <a:schemeClr val="bg1"/>
                        </a:solidFill>
                        <a:effectLst/>
                        <a:latin typeface="KaiTi" pitchFamily="49" charset="-122"/>
                        <a:ea typeface="KaiTi" pitchFamily="49" charset="-122"/>
                        <a:cs typeface="Times New Roman" charset="0"/>
                      </a:endParaRPr>
                    </a:p>
                  </a:txBody>
                  <a:tcPr marT="45699" marB="45699"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8"/>
                  </a:ext>
                </a:extLst>
              </a:tr>
            </a:tbl>
          </a:graphicData>
        </a:graphic>
      </p:graphicFrame>
      <p:sp>
        <p:nvSpPr>
          <p:cNvPr id="114757" name="Text Box 234"/>
          <p:cNvSpPr txBox="1">
            <a:spLocks noChangeArrowheads="1"/>
          </p:cNvSpPr>
          <p:nvPr/>
        </p:nvSpPr>
        <p:spPr bwMode="auto">
          <a:xfrm>
            <a:off x="8578850" y="0"/>
            <a:ext cx="5270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solidFill>
                  <a:srgbClr val="FFFFCC"/>
                </a:solidFill>
                <a:cs typeface="Arial" charset="0"/>
              </a:rPr>
              <a:t>52</a:t>
            </a:r>
          </a:p>
        </p:txBody>
      </p:sp>
    </p:spTree>
    <p:extLst>
      <p:ext uri="{BB962C8B-B14F-4D97-AF65-F5344CB8AC3E}">
        <p14:creationId xmlns:p14="http://schemas.microsoft.com/office/powerpoint/2010/main" val="47128013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5781" name="Title 73"/>
          <p:cNvSpPr>
            <a:spLocks noGrp="1"/>
          </p:cNvSpPr>
          <p:nvPr>
            <p:ph type="title"/>
          </p:nvPr>
        </p:nvSpPr>
        <p:spPr>
          <a:xfrm>
            <a:off x="2915816" y="116632"/>
            <a:ext cx="3168352" cy="457200"/>
          </a:xfrm>
          <a:solidFill>
            <a:srgbClr val="220011"/>
          </a:solidFill>
          <a:ln>
            <a:noFill/>
          </a:ln>
        </p:spPr>
        <p:txBody>
          <a:bodyPr/>
          <a:lstStyle/>
          <a:p>
            <a:pPr algn="ctr" eaLnBrk="1" hangingPunct="1"/>
            <a:r>
              <a:rPr lang="en-US" sz="3200" b="1" i="0" dirty="0">
                <a:ln>
                  <a:solidFill>
                    <a:srgbClr val="000000"/>
                  </a:solidFill>
                </a:ln>
                <a:solidFill>
                  <a:srgbClr val="FFFFCC"/>
                </a:solidFill>
                <a:latin typeface="KaiTi" pitchFamily="49" charset="-122"/>
                <a:ea typeface="KaiTi" pitchFamily="49" charset="-122"/>
                <a:cs typeface="ＭＳ Ｐゴシック" charset="0"/>
              </a:rPr>
              <a:t>四福音</a:t>
            </a:r>
            <a:r>
              <a:rPr lang="zh-TW" altLang="en-US" sz="3200" b="1" i="0" dirty="0">
                <a:ln>
                  <a:solidFill>
                    <a:srgbClr val="000000"/>
                  </a:solidFill>
                </a:ln>
                <a:solidFill>
                  <a:srgbClr val="FFFFCC"/>
                </a:solidFill>
                <a:latin typeface="KaiTi" pitchFamily="49" charset="-122"/>
                <a:ea typeface="KaiTi" pitchFamily="49" charset="-122"/>
                <a:cs typeface="ＭＳ Ｐゴシック" charset="0"/>
              </a:rPr>
              <a:t>书</a:t>
            </a:r>
            <a:r>
              <a:rPr lang="en-US" sz="3200" b="1" i="0" dirty="0">
                <a:ln>
                  <a:solidFill>
                    <a:srgbClr val="000000"/>
                  </a:solidFill>
                </a:ln>
                <a:solidFill>
                  <a:srgbClr val="FFFFCC"/>
                </a:solidFill>
                <a:latin typeface="KaiTi" pitchFamily="49" charset="-122"/>
                <a:ea typeface="KaiTi" pitchFamily="49" charset="-122"/>
                <a:cs typeface="ＭＳ Ｐゴシック" charset="0"/>
              </a:rPr>
              <a:t>的</a:t>
            </a:r>
            <a:r>
              <a:rPr lang="zh-TW" altLang="en-US" sz="3200" b="1" i="0" dirty="0">
                <a:ln>
                  <a:solidFill>
                    <a:srgbClr val="000000"/>
                  </a:solidFill>
                </a:ln>
                <a:solidFill>
                  <a:srgbClr val="FFFFCC"/>
                </a:solidFill>
                <a:latin typeface="KaiTi" pitchFamily="49" charset="-122"/>
                <a:ea typeface="KaiTi" pitchFamily="49" charset="-122"/>
                <a:cs typeface="ＭＳ Ｐゴシック" charset="0"/>
              </a:rPr>
              <a:t>对比</a:t>
            </a:r>
            <a:endParaRPr lang="en-US" sz="5400" b="1" dirty="0">
              <a:ln>
                <a:solidFill>
                  <a:srgbClr val="000000"/>
                </a:solidFill>
              </a:ln>
              <a:solidFill>
                <a:srgbClr val="FFFFCC"/>
              </a:solidFill>
              <a:latin typeface="KaiTi" pitchFamily="49" charset="-122"/>
              <a:ea typeface="KaiTi" pitchFamily="49" charset="-122"/>
              <a:cs typeface="SimSun" charset="0"/>
            </a:endParaRPr>
          </a:p>
        </p:txBody>
      </p:sp>
      <p:graphicFrame>
        <p:nvGraphicFramePr>
          <p:cNvPr id="26702" name="Group 78"/>
          <p:cNvGraphicFramePr>
            <a:graphicFrameLocks noGrp="1"/>
          </p:cNvGraphicFramePr>
          <p:nvPr>
            <p:ph type="tbl" idx="1"/>
            <p:extLst>
              <p:ext uri="{D42A27DB-BD31-4B8C-83A1-F6EECF244321}">
                <p14:modId xmlns:p14="http://schemas.microsoft.com/office/powerpoint/2010/main" val="914689361"/>
              </p:ext>
            </p:extLst>
          </p:nvPr>
        </p:nvGraphicFramePr>
        <p:xfrm>
          <a:off x="0" y="706967"/>
          <a:ext cx="9144000" cy="5783000"/>
        </p:xfrm>
        <a:graphic>
          <a:graphicData uri="http://schemas.openxmlformats.org/drawingml/2006/table">
            <a:tbl>
              <a:tblPr/>
              <a:tblGrid>
                <a:gridCol w="1827213">
                  <a:extLst>
                    <a:ext uri="{9D8B030D-6E8A-4147-A177-3AD203B41FA5}">
                      <a16:colId xmlns:a16="http://schemas.microsoft.com/office/drawing/2014/main" val="20000"/>
                    </a:ext>
                  </a:extLst>
                </a:gridCol>
                <a:gridCol w="1830387">
                  <a:extLst>
                    <a:ext uri="{9D8B030D-6E8A-4147-A177-3AD203B41FA5}">
                      <a16:colId xmlns:a16="http://schemas.microsoft.com/office/drawing/2014/main" val="20001"/>
                    </a:ext>
                  </a:extLst>
                </a:gridCol>
                <a:gridCol w="1828800">
                  <a:extLst>
                    <a:ext uri="{9D8B030D-6E8A-4147-A177-3AD203B41FA5}">
                      <a16:colId xmlns:a16="http://schemas.microsoft.com/office/drawing/2014/main" val="20002"/>
                    </a:ext>
                  </a:extLst>
                </a:gridCol>
                <a:gridCol w="1830388">
                  <a:extLst>
                    <a:ext uri="{9D8B030D-6E8A-4147-A177-3AD203B41FA5}">
                      <a16:colId xmlns:a16="http://schemas.microsoft.com/office/drawing/2014/main" val="20003"/>
                    </a:ext>
                  </a:extLst>
                </a:gridCol>
                <a:gridCol w="1827212">
                  <a:extLst>
                    <a:ext uri="{9D8B030D-6E8A-4147-A177-3AD203B41FA5}">
                      <a16:colId xmlns:a16="http://schemas.microsoft.com/office/drawing/2014/main" val="20004"/>
                    </a:ext>
                  </a:extLst>
                </a:gridCol>
              </a:tblGrid>
              <a:tr h="304800">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endParaRPr kumimoji="0" lang="en-US" sz="2200" b="1" i="0" u="none" strike="noStrike" cap="none" normalizeH="0" baseline="0" dirty="0">
                        <a:ln>
                          <a:noFill/>
                        </a:ln>
                        <a:solidFill>
                          <a:schemeClr val="accent4">
                            <a:lumMod val="20000"/>
                            <a:lumOff val="80000"/>
                          </a:schemeClr>
                        </a:solidFill>
                        <a:effectLst/>
                        <a:latin typeface="KaiTi" pitchFamily="49" charset="-122"/>
                        <a:ea typeface="KaiTi" pitchFamily="49" charset="-122"/>
                        <a:cs typeface="Times New Roman" charset="0"/>
                      </a:endParaRPr>
                    </a:p>
                  </a:txBody>
                  <a:tcPr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zh-TW" altLang="en-US" sz="2200" b="1" i="0" u="none" strike="noStrike" cap="none" normalizeH="0" baseline="0" dirty="0">
                          <a:ln>
                            <a:noFill/>
                          </a:ln>
                          <a:solidFill>
                            <a:schemeClr val="accent4">
                              <a:lumMod val="20000"/>
                              <a:lumOff val="80000"/>
                            </a:schemeClr>
                          </a:solidFill>
                          <a:effectLst/>
                          <a:latin typeface="KaiTi" pitchFamily="49" charset="-122"/>
                          <a:ea typeface="KaiTi" pitchFamily="49" charset="-122"/>
                          <a:cs typeface="Arioal;" charset="0"/>
                        </a:rPr>
                        <a:t>马</a:t>
                      </a:r>
                      <a:r>
                        <a:rPr kumimoji="0" lang="zh-CN" altLang="en-US" sz="2200" b="1" i="0" u="none" strike="noStrike" cap="none" normalizeH="0" baseline="0" dirty="0">
                          <a:ln>
                            <a:noFill/>
                          </a:ln>
                          <a:solidFill>
                            <a:schemeClr val="accent4">
                              <a:lumMod val="20000"/>
                              <a:lumOff val="80000"/>
                            </a:schemeClr>
                          </a:solidFill>
                          <a:effectLst/>
                          <a:latin typeface="KaiTi" pitchFamily="49" charset="-122"/>
                          <a:ea typeface="KaiTi" pitchFamily="49" charset="-122"/>
                          <a:cs typeface="Arioal;" charset="0"/>
                        </a:rPr>
                        <a:t>太</a:t>
                      </a:r>
                      <a:endParaRPr kumimoji="0" lang="en-US" sz="2200" b="1" i="0" u="none" strike="noStrike" cap="none" normalizeH="0" baseline="0" dirty="0">
                        <a:ln>
                          <a:noFill/>
                        </a:ln>
                        <a:solidFill>
                          <a:schemeClr val="accent4">
                            <a:lumMod val="20000"/>
                            <a:lumOff val="80000"/>
                          </a:schemeClr>
                        </a:solidFill>
                        <a:effectLst/>
                        <a:latin typeface="KaiTi" pitchFamily="49" charset="-122"/>
                        <a:ea typeface="KaiTi" pitchFamily="49" charset="-122"/>
                        <a:cs typeface="Arioal;" charset="0"/>
                      </a:endParaRPr>
                    </a:p>
                  </a:txBody>
                  <a:tcPr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90"/>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zh-TW" altLang="en-US" sz="2200" b="1" i="0" u="none" strike="noStrike" cap="none" normalizeH="0" baseline="0" dirty="0">
                          <a:ln>
                            <a:noFill/>
                          </a:ln>
                          <a:solidFill>
                            <a:schemeClr val="accent4">
                              <a:lumMod val="20000"/>
                              <a:lumOff val="80000"/>
                            </a:schemeClr>
                          </a:solidFill>
                          <a:effectLst/>
                          <a:latin typeface="KaiTi" pitchFamily="49" charset="-122"/>
                          <a:ea typeface="KaiTi" pitchFamily="49" charset="-122"/>
                          <a:cs typeface="Arioal;" charset="0"/>
                        </a:rPr>
                        <a:t>马</a:t>
                      </a:r>
                      <a:r>
                        <a:rPr kumimoji="0" lang="zh-CN" altLang="en-US" sz="2200" b="1" i="0" u="none" strike="noStrike" cap="none" normalizeH="0" baseline="0" dirty="0">
                          <a:ln>
                            <a:noFill/>
                          </a:ln>
                          <a:solidFill>
                            <a:schemeClr val="accent4">
                              <a:lumMod val="20000"/>
                              <a:lumOff val="80000"/>
                            </a:schemeClr>
                          </a:solidFill>
                          <a:effectLst/>
                          <a:latin typeface="KaiTi" pitchFamily="49" charset="-122"/>
                          <a:ea typeface="KaiTi" pitchFamily="49" charset="-122"/>
                          <a:cs typeface="Arioal;" charset="0"/>
                        </a:rPr>
                        <a:t>可</a:t>
                      </a:r>
                      <a:endParaRPr kumimoji="0" lang="en-US" altLang="zh-CN" sz="2200" b="1" i="0" u="none" strike="noStrike" cap="none" normalizeH="0" baseline="0" dirty="0">
                        <a:ln>
                          <a:noFill/>
                        </a:ln>
                        <a:solidFill>
                          <a:schemeClr val="accent4">
                            <a:lumMod val="20000"/>
                            <a:lumOff val="80000"/>
                          </a:schemeClr>
                        </a:solidFill>
                        <a:effectLst/>
                        <a:latin typeface="KaiTi" pitchFamily="49" charset="-122"/>
                        <a:ea typeface="KaiTi" pitchFamily="49" charset="-122"/>
                        <a:cs typeface="Arioal;" charset="0"/>
                      </a:endParaRPr>
                    </a:p>
                  </a:txBody>
                  <a:tcPr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90"/>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zh-CN" altLang="en-US" sz="2200" b="1" i="0" u="none" strike="noStrike" cap="none" normalizeH="0" baseline="0" dirty="0">
                          <a:ln>
                            <a:noFill/>
                          </a:ln>
                          <a:solidFill>
                            <a:schemeClr val="accent4">
                              <a:lumMod val="20000"/>
                              <a:lumOff val="80000"/>
                            </a:schemeClr>
                          </a:solidFill>
                          <a:effectLst/>
                          <a:latin typeface="KaiTi" pitchFamily="49" charset="-122"/>
                          <a:ea typeface="KaiTi" pitchFamily="49" charset="-122"/>
                          <a:cs typeface="Arioal;" charset="0"/>
                        </a:rPr>
                        <a:t>路加</a:t>
                      </a:r>
                      <a:endParaRPr kumimoji="0" lang="en-US" sz="2200" b="1" i="0" u="none" strike="noStrike" cap="none" normalizeH="0" baseline="0" dirty="0">
                        <a:ln>
                          <a:noFill/>
                        </a:ln>
                        <a:solidFill>
                          <a:schemeClr val="accent4">
                            <a:lumMod val="20000"/>
                            <a:lumOff val="80000"/>
                          </a:schemeClr>
                        </a:solidFill>
                        <a:effectLst/>
                        <a:latin typeface="KaiTi" pitchFamily="49" charset="-122"/>
                        <a:ea typeface="KaiTi" pitchFamily="49" charset="-122"/>
                        <a:cs typeface="Arioal;" charset="0"/>
                      </a:endParaRPr>
                    </a:p>
                  </a:txBody>
                  <a:tcPr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90"/>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zh-TW" altLang="en-US" sz="2200" b="1" i="0" u="none" strike="noStrike" cap="none" normalizeH="0" baseline="0" dirty="0">
                          <a:ln>
                            <a:noFill/>
                          </a:ln>
                          <a:solidFill>
                            <a:schemeClr val="accent4">
                              <a:lumMod val="20000"/>
                              <a:lumOff val="80000"/>
                            </a:schemeClr>
                          </a:solidFill>
                          <a:effectLst/>
                          <a:latin typeface="KaiTi" pitchFamily="49" charset="-122"/>
                          <a:ea typeface="KaiTi" pitchFamily="49" charset="-122"/>
                          <a:cs typeface="Arioal;" charset="0"/>
                        </a:rPr>
                        <a:t>约</a:t>
                      </a:r>
                      <a:r>
                        <a:rPr kumimoji="0" lang="zh-CN" altLang="en-US" sz="2200" b="1" i="0" u="none" strike="noStrike" cap="none" normalizeH="0" baseline="0" dirty="0">
                          <a:ln>
                            <a:noFill/>
                          </a:ln>
                          <a:solidFill>
                            <a:schemeClr val="accent4">
                              <a:lumMod val="20000"/>
                              <a:lumOff val="80000"/>
                            </a:schemeClr>
                          </a:solidFill>
                          <a:effectLst/>
                          <a:latin typeface="KaiTi" pitchFamily="49" charset="-122"/>
                          <a:ea typeface="KaiTi" pitchFamily="49" charset="-122"/>
                          <a:cs typeface="Arioal;" charset="0"/>
                        </a:rPr>
                        <a:t>翰</a:t>
                      </a:r>
                      <a:endParaRPr kumimoji="0" lang="en-US" altLang="zh-CN" sz="2200" b="1" i="0" u="none" strike="noStrike" cap="none" normalizeH="0" baseline="0" dirty="0">
                        <a:ln>
                          <a:noFill/>
                        </a:ln>
                        <a:solidFill>
                          <a:schemeClr val="accent4">
                            <a:lumMod val="20000"/>
                            <a:lumOff val="80000"/>
                          </a:schemeClr>
                        </a:solidFill>
                        <a:effectLst/>
                        <a:latin typeface="KaiTi" pitchFamily="49" charset="-122"/>
                        <a:ea typeface="KaiTi" pitchFamily="49" charset="-122"/>
                        <a:cs typeface="Arioal;" charset="0"/>
                      </a:endParaRPr>
                    </a:p>
                  </a:txBody>
                  <a:tcPr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90"/>
                    </a:solidFill>
                  </a:tcPr>
                </a:tc>
                <a:extLst>
                  <a:ext uri="{0D108BD9-81ED-4DB2-BD59-A6C34878D82A}">
                    <a16:rowId xmlns:a16="http://schemas.microsoft.com/office/drawing/2014/main" val="10000"/>
                  </a:ext>
                </a:extLst>
              </a:tr>
              <a:tr h="4111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TW" altLang="en-US" sz="2000" b="1" i="0" u="none" strike="noStrike" cap="none" normalizeH="0" baseline="0">
                          <a:ln>
                            <a:noFill/>
                          </a:ln>
                          <a:solidFill>
                            <a:schemeClr val="accent4">
                              <a:lumMod val="20000"/>
                              <a:lumOff val="80000"/>
                            </a:schemeClr>
                          </a:solidFill>
                          <a:effectLst/>
                          <a:latin typeface="KaiTi" pitchFamily="49" charset="-122"/>
                          <a:ea typeface="KaiTi" pitchFamily="49" charset="-122"/>
                          <a:cs typeface="ＭＳ Ｐゴシック" charset="0"/>
                        </a:rPr>
                        <a:t>写</a:t>
                      </a:r>
                      <a:r>
                        <a:rPr kumimoji="0" lang="zh-CN" altLang="en-US" sz="2000" b="1" i="0" u="none" strike="noStrike" cap="none" normalizeH="0" baseline="0">
                          <a:ln>
                            <a:noFill/>
                          </a:ln>
                          <a:solidFill>
                            <a:schemeClr val="accent4">
                              <a:lumMod val="20000"/>
                              <a:lumOff val="80000"/>
                            </a:schemeClr>
                          </a:solidFill>
                          <a:effectLst/>
                          <a:latin typeface="KaiTi" pitchFamily="49" charset="-122"/>
                          <a:ea typeface="KaiTi" pitchFamily="49" charset="-122"/>
                          <a:cs typeface="ＭＳ Ｐゴシック" charset="0"/>
                        </a:rPr>
                        <a:t>作</a:t>
                      </a:r>
                      <a:r>
                        <a:rPr kumimoji="0" lang="en-US" sz="2000" b="1" i="0" u="none" strike="noStrike" cap="none" normalizeH="0" baseline="0" dirty="0">
                          <a:ln>
                            <a:noFill/>
                          </a:ln>
                          <a:solidFill>
                            <a:schemeClr val="accent4">
                              <a:lumMod val="20000"/>
                              <a:lumOff val="80000"/>
                            </a:schemeClr>
                          </a:solidFill>
                          <a:effectLst/>
                          <a:latin typeface="KaiTi" pitchFamily="49" charset="-122"/>
                          <a:ea typeface="KaiTi" pitchFamily="49" charset="-122"/>
                          <a:cs typeface="ＭＳ Ｐゴシック" charset="0"/>
                        </a:rPr>
                        <a:t>日期</a:t>
                      </a:r>
                      <a:endParaRPr kumimoji="0" lang="en-US" sz="2000" b="1" i="1" u="none" strike="noStrike" cap="none" normalizeH="0" baseline="0" dirty="0">
                        <a:ln>
                          <a:noFill/>
                        </a:ln>
                        <a:solidFill>
                          <a:schemeClr val="accent4">
                            <a:lumMod val="20000"/>
                            <a:lumOff val="80000"/>
                          </a:schemeClr>
                        </a:solidFill>
                        <a:effectLst/>
                        <a:latin typeface="KaiTi" pitchFamily="49" charset="-122"/>
                        <a:ea typeface="KaiTi" pitchFamily="49" charset="-122"/>
                        <a:cs typeface="ＭＳ Ｐゴシック" charset="0"/>
                      </a:endParaRPr>
                    </a:p>
                  </a:txBody>
                  <a:tcPr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200" b="1" i="0" u="none" strike="noStrike" cap="none" normalizeH="0" baseline="0" dirty="0">
                          <a:ln>
                            <a:noFill/>
                          </a:ln>
                          <a:solidFill>
                            <a:srgbClr val="800000"/>
                          </a:solidFill>
                          <a:effectLst/>
                          <a:latin typeface="KaiTi" pitchFamily="49" charset="-122"/>
                          <a:ea typeface="KaiTi" pitchFamily="49" charset="-122"/>
                          <a:cs typeface="Times New Roman" charset="0"/>
                        </a:rPr>
                        <a:t>40s</a:t>
                      </a:r>
                      <a:endParaRPr kumimoji="0" lang="en-US" sz="2200" b="1" i="0" u="none" strike="noStrike" cap="none" normalizeH="0" baseline="0" dirty="0">
                        <a:ln>
                          <a:noFill/>
                        </a:ln>
                        <a:solidFill>
                          <a:srgbClr val="800000"/>
                        </a:solidFill>
                        <a:effectLst/>
                        <a:latin typeface="KaiTi" pitchFamily="49" charset="-122"/>
                        <a:ea typeface="KaiTi" pitchFamily="49" charset="-122"/>
                        <a:cs typeface="Times New Roman" charset="0"/>
                      </a:endParaRPr>
                    </a:p>
                  </a:txBody>
                  <a:tcPr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200" b="1" i="0" u="none" strike="noStrike" cap="none" normalizeH="0" baseline="0">
                          <a:ln>
                            <a:noFill/>
                          </a:ln>
                          <a:solidFill>
                            <a:srgbClr val="800000"/>
                          </a:solidFill>
                          <a:effectLst/>
                          <a:latin typeface="KaiTi" pitchFamily="49" charset="-122"/>
                          <a:ea typeface="KaiTi" pitchFamily="49" charset="-122"/>
                          <a:cs typeface="Times New Roman" charset="0"/>
                        </a:rPr>
                        <a:t>64-68</a:t>
                      </a:r>
                      <a:endParaRPr kumimoji="0" lang="en-US" sz="2200" b="1" i="0" u="none" strike="noStrike" cap="none" normalizeH="0" baseline="0">
                        <a:ln>
                          <a:noFill/>
                        </a:ln>
                        <a:solidFill>
                          <a:srgbClr val="800000"/>
                        </a:solidFill>
                        <a:effectLst/>
                        <a:latin typeface="KaiTi" pitchFamily="49" charset="-122"/>
                        <a:ea typeface="KaiTi" pitchFamily="49" charset="-122"/>
                        <a:cs typeface="Times New Roman" charset="0"/>
                      </a:endParaRPr>
                    </a:p>
                  </a:txBody>
                  <a:tcPr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200" b="1" i="0" u="none" strike="noStrike" cap="none" normalizeH="0" baseline="0" dirty="0">
                          <a:ln>
                            <a:noFill/>
                          </a:ln>
                          <a:solidFill>
                            <a:srgbClr val="800000"/>
                          </a:solidFill>
                          <a:effectLst/>
                          <a:latin typeface="KaiTi" pitchFamily="49" charset="-122"/>
                          <a:ea typeface="KaiTi" pitchFamily="49" charset="-122"/>
                          <a:cs typeface="Times New Roman" charset="0"/>
                        </a:rPr>
                        <a:t>57-59</a:t>
                      </a:r>
                      <a:endParaRPr kumimoji="0" lang="en-US" sz="2200" b="1" i="0" u="none" strike="noStrike" cap="none" normalizeH="0" baseline="0" dirty="0">
                        <a:ln>
                          <a:noFill/>
                        </a:ln>
                        <a:solidFill>
                          <a:srgbClr val="800000"/>
                        </a:solidFill>
                        <a:effectLst/>
                        <a:latin typeface="KaiTi" pitchFamily="49" charset="-122"/>
                        <a:ea typeface="KaiTi" pitchFamily="49" charset="-122"/>
                        <a:cs typeface="Times New Roman" charset="0"/>
                      </a:endParaRPr>
                    </a:p>
                  </a:txBody>
                  <a:tcPr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200" b="1" i="0" u="none" strike="noStrike" cap="none" normalizeH="0" baseline="0">
                          <a:ln>
                            <a:noFill/>
                          </a:ln>
                          <a:solidFill>
                            <a:srgbClr val="800000"/>
                          </a:solidFill>
                          <a:effectLst/>
                          <a:latin typeface="KaiTi" pitchFamily="49" charset="-122"/>
                          <a:ea typeface="KaiTi" pitchFamily="49" charset="-122"/>
                          <a:cs typeface="Times New Roman" charset="0"/>
                        </a:rPr>
                        <a:t>60s</a:t>
                      </a:r>
                      <a:r>
                        <a:rPr kumimoji="0" lang="zh-TW" altLang="en-US" sz="2200" b="1" i="0" u="none" strike="noStrike" cap="none" normalizeH="0" baseline="0">
                          <a:ln>
                            <a:noFill/>
                          </a:ln>
                          <a:solidFill>
                            <a:srgbClr val="800000"/>
                          </a:solidFill>
                          <a:effectLst/>
                          <a:latin typeface="KaiTi" pitchFamily="49" charset="-122"/>
                          <a:ea typeface="KaiTi" pitchFamily="49" charset="-122"/>
                          <a:cs typeface="Times New Roman" charset="0"/>
                        </a:rPr>
                        <a:t> 后</a:t>
                      </a:r>
                      <a:endParaRPr kumimoji="0" lang="en-US" sz="2200" b="1" i="0" u="none" strike="noStrike" cap="none" normalizeH="0" baseline="0" dirty="0">
                        <a:ln>
                          <a:noFill/>
                        </a:ln>
                        <a:solidFill>
                          <a:srgbClr val="800000"/>
                        </a:solidFill>
                        <a:effectLst/>
                        <a:latin typeface="KaiTi" pitchFamily="49" charset="-122"/>
                        <a:ea typeface="KaiTi" pitchFamily="49" charset="-122"/>
                        <a:cs typeface="Times New Roman" charset="0"/>
                      </a:endParaRPr>
                    </a:p>
                  </a:txBody>
                  <a:tcPr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1"/>
                  </a:ext>
                </a:extLst>
              </a:tr>
              <a:tr h="390525">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zh-TW" altLang="en-US" sz="2200" b="1" i="0" u="none" strike="noStrike" cap="none" normalizeH="0" baseline="0">
                          <a:ln>
                            <a:noFill/>
                          </a:ln>
                          <a:solidFill>
                            <a:schemeClr val="accent4">
                              <a:lumMod val="20000"/>
                              <a:lumOff val="80000"/>
                            </a:schemeClr>
                          </a:solidFill>
                          <a:effectLst/>
                          <a:latin typeface="KaiTi" pitchFamily="49" charset="-122"/>
                          <a:ea typeface="KaiTi" pitchFamily="49" charset="-122"/>
                          <a:cs typeface="Times New Roman" charset="0"/>
                        </a:rPr>
                        <a:t>写</a:t>
                      </a:r>
                      <a:r>
                        <a:rPr kumimoji="0" lang="zh-CN" altLang="en-US" sz="2200" b="1" i="0" u="none" strike="noStrike" cap="none" normalizeH="0" baseline="0">
                          <a:ln>
                            <a:noFill/>
                          </a:ln>
                          <a:solidFill>
                            <a:schemeClr val="accent4">
                              <a:lumMod val="20000"/>
                              <a:lumOff val="80000"/>
                            </a:schemeClr>
                          </a:solidFill>
                          <a:effectLst/>
                          <a:latin typeface="KaiTi" pitchFamily="49" charset="-122"/>
                          <a:ea typeface="KaiTi" pitchFamily="49" charset="-122"/>
                          <a:cs typeface="Times New Roman" charset="0"/>
                        </a:rPr>
                        <a:t>作地</a:t>
                      </a:r>
                      <a:r>
                        <a:rPr kumimoji="0" lang="zh-TW" altLang="en-US" sz="2200" b="1" i="0" u="none" strike="noStrike" cap="none" normalizeH="0" baseline="0">
                          <a:ln>
                            <a:noFill/>
                          </a:ln>
                          <a:solidFill>
                            <a:schemeClr val="accent4">
                              <a:lumMod val="20000"/>
                              <a:lumOff val="80000"/>
                            </a:schemeClr>
                          </a:solidFill>
                          <a:effectLst/>
                          <a:latin typeface="KaiTi" pitchFamily="49" charset="-122"/>
                          <a:ea typeface="KaiTi" pitchFamily="49" charset="-122"/>
                          <a:cs typeface="Times New Roman" charset="0"/>
                        </a:rPr>
                        <a:t>点</a:t>
                      </a:r>
                      <a:endParaRPr kumimoji="0" lang="en-US" sz="2200" b="1" i="0" u="none" strike="noStrike" cap="none" normalizeH="0" baseline="0" dirty="0">
                        <a:ln>
                          <a:noFill/>
                        </a:ln>
                        <a:solidFill>
                          <a:schemeClr val="accent4">
                            <a:lumMod val="20000"/>
                            <a:lumOff val="80000"/>
                          </a:schemeClr>
                        </a:solidFill>
                        <a:effectLst/>
                        <a:latin typeface="KaiTi" pitchFamily="49" charset="-122"/>
                        <a:ea typeface="KaiTi" pitchFamily="49" charset="-122"/>
                        <a:cs typeface="Times New Roman" charset="0"/>
                      </a:endParaRPr>
                    </a:p>
                  </a:txBody>
                  <a:tcPr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lang="zh-CN" altLang="en-US" sz="2400" b="1" dirty="0">
                          <a:solidFill>
                            <a:srgbClr val="800000"/>
                          </a:solidFill>
                          <a:latin typeface="KaiTi" pitchFamily="49" charset="-122"/>
                          <a:ea typeface="KaiTi" pitchFamily="49" charset="-122"/>
                        </a:rPr>
                        <a:t>安提阿或</a:t>
                      </a:r>
                      <a:endParaRPr lang="en-US" altLang="zh-CN" sz="2400" b="1" dirty="0">
                        <a:solidFill>
                          <a:srgbClr val="800000"/>
                        </a:solidFill>
                        <a:latin typeface="KaiTi" pitchFamily="49" charset="-122"/>
                        <a:ea typeface="KaiTi" pitchFamily="49" charset="-122"/>
                      </a:endParaRP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lang="zh-CN" altLang="en-US" sz="2400" b="1" dirty="0">
                          <a:solidFill>
                            <a:srgbClr val="800000"/>
                          </a:solidFill>
                          <a:latin typeface="KaiTi" pitchFamily="49" charset="-122"/>
                          <a:ea typeface="KaiTi" pitchFamily="49" charset="-122"/>
                        </a:rPr>
                        <a:t>叙利</a:t>
                      </a:r>
                      <a:r>
                        <a:rPr lang="zh-TW" altLang="en-US" sz="2400" b="1" dirty="0">
                          <a:solidFill>
                            <a:srgbClr val="800000"/>
                          </a:solidFill>
                          <a:latin typeface="KaiTi" pitchFamily="49" charset="-122"/>
                          <a:ea typeface="KaiTi" pitchFamily="49" charset="-122"/>
                        </a:rPr>
                        <a:t>亚</a:t>
                      </a:r>
                      <a:endParaRPr kumimoji="0" lang="en-US" sz="2200" b="1" i="0" u="none" strike="noStrike" cap="none" normalizeH="0" baseline="0" dirty="0">
                        <a:ln>
                          <a:noFill/>
                        </a:ln>
                        <a:solidFill>
                          <a:srgbClr val="800000"/>
                        </a:solidFill>
                        <a:effectLst/>
                        <a:latin typeface="KaiTi" pitchFamily="49" charset="-122"/>
                        <a:ea typeface="KaiTi" pitchFamily="49" charset="-122"/>
                        <a:cs typeface="Times New Roman" charset="0"/>
                      </a:endParaRPr>
                    </a:p>
                  </a:txBody>
                  <a:tcPr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zh-TW" altLang="en-US" sz="2200" b="1" i="0" u="none" strike="noStrike" cap="none" normalizeH="0" baseline="0">
                          <a:ln>
                            <a:noFill/>
                          </a:ln>
                          <a:solidFill>
                            <a:srgbClr val="800000"/>
                          </a:solidFill>
                          <a:effectLst/>
                          <a:latin typeface="KaiTi" pitchFamily="49" charset="-122"/>
                          <a:ea typeface="KaiTi" pitchFamily="49" charset="-122"/>
                          <a:cs typeface="Times New Roman" charset="0"/>
                        </a:rPr>
                        <a:t>罗马</a:t>
                      </a:r>
                      <a:endParaRPr kumimoji="0" lang="en-US" sz="2200" b="1" i="0" u="none" strike="noStrike" cap="none" normalizeH="0" baseline="0" dirty="0">
                        <a:ln>
                          <a:noFill/>
                        </a:ln>
                        <a:solidFill>
                          <a:srgbClr val="800000"/>
                        </a:solidFill>
                        <a:effectLst/>
                        <a:latin typeface="KaiTi" pitchFamily="49" charset="-122"/>
                        <a:ea typeface="KaiTi" pitchFamily="49" charset="-122"/>
                        <a:cs typeface="Times New Roman" charset="0"/>
                      </a:endParaRPr>
                    </a:p>
                  </a:txBody>
                  <a:tcPr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lang="zh-TW" altLang="en-US" sz="2400" b="1">
                          <a:solidFill>
                            <a:srgbClr val="800000"/>
                          </a:solidFill>
                          <a:latin typeface="KaiTi" pitchFamily="49" charset="-122"/>
                          <a:ea typeface="KaiTi" pitchFamily="49" charset="-122"/>
                        </a:rPr>
                        <a:t>该</a:t>
                      </a:r>
                      <a:r>
                        <a:rPr lang="zh-CN" altLang="en-US" sz="2400" b="1">
                          <a:solidFill>
                            <a:srgbClr val="800000"/>
                          </a:solidFill>
                          <a:latin typeface="KaiTi" pitchFamily="49" charset="-122"/>
                          <a:ea typeface="KaiTi" pitchFamily="49" charset="-122"/>
                        </a:rPr>
                        <a:t>撒利</a:t>
                      </a:r>
                      <a:r>
                        <a:rPr lang="zh-TW" altLang="en-US" sz="2400" b="1">
                          <a:solidFill>
                            <a:srgbClr val="800000"/>
                          </a:solidFill>
                          <a:latin typeface="KaiTi" pitchFamily="49" charset="-122"/>
                          <a:ea typeface="KaiTi" pitchFamily="49" charset="-122"/>
                        </a:rPr>
                        <a:t>亚</a:t>
                      </a:r>
                      <a:r>
                        <a:rPr kumimoji="0" lang="zh-CN" altLang="en-US" sz="2200" b="1" i="0" u="none" strike="noStrike" cap="none" normalizeH="0" baseline="0">
                          <a:ln>
                            <a:noFill/>
                          </a:ln>
                          <a:solidFill>
                            <a:srgbClr val="800000"/>
                          </a:solidFill>
                          <a:effectLst/>
                          <a:latin typeface="KaiTi" pitchFamily="49" charset="-122"/>
                          <a:ea typeface="KaiTi" pitchFamily="49" charset="-122"/>
                          <a:cs typeface="Times New Roman" charset="0"/>
                        </a:rPr>
                        <a:t>或</a:t>
                      </a:r>
                      <a:r>
                        <a:rPr kumimoji="0" lang="en-US" altLang="zh-CN" sz="2200" b="1" i="0" u="none" strike="noStrike" cap="none" normalizeH="0" baseline="0">
                          <a:ln>
                            <a:noFill/>
                          </a:ln>
                          <a:solidFill>
                            <a:srgbClr val="800000"/>
                          </a:solidFill>
                          <a:effectLst/>
                          <a:latin typeface="KaiTi" pitchFamily="49" charset="-122"/>
                          <a:ea typeface="KaiTi" pitchFamily="49" charset="-122"/>
                          <a:cs typeface="Times New Roman" charset="0"/>
                        </a:rPr>
                        <a:t> </a:t>
                      </a:r>
                      <a:r>
                        <a:rPr kumimoji="0" lang="zh-TW" altLang="en-US" sz="2200" b="1" i="0" u="none" strike="noStrike" cap="none" normalizeH="0" baseline="0">
                          <a:ln>
                            <a:noFill/>
                          </a:ln>
                          <a:solidFill>
                            <a:srgbClr val="800000"/>
                          </a:solidFill>
                          <a:effectLst/>
                          <a:latin typeface="KaiTi" pitchFamily="49" charset="-122"/>
                          <a:ea typeface="KaiTi" pitchFamily="49" charset="-122"/>
                          <a:cs typeface="Times New Roman" charset="0"/>
                        </a:rPr>
                        <a:t>罗马</a:t>
                      </a:r>
                      <a:endParaRPr kumimoji="0" lang="en-US" sz="2200" b="1" i="0" u="none" strike="noStrike" cap="none" normalizeH="0" baseline="0" dirty="0">
                        <a:ln>
                          <a:noFill/>
                        </a:ln>
                        <a:solidFill>
                          <a:srgbClr val="800000"/>
                        </a:solidFill>
                        <a:effectLst/>
                        <a:latin typeface="KaiTi" pitchFamily="49" charset="-122"/>
                        <a:ea typeface="KaiTi" pitchFamily="49" charset="-122"/>
                        <a:cs typeface="Times New Roman" charset="0"/>
                      </a:endParaRPr>
                    </a:p>
                  </a:txBody>
                  <a:tcPr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lang="zh-CN" altLang="en-US" sz="2400" b="1" dirty="0">
                          <a:solidFill>
                            <a:srgbClr val="800000"/>
                          </a:solidFill>
                          <a:latin typeface="KaiTi" pitchFamily="49" charset="-122"/>
                          <a:ea typeface="KaiTi" pitchFamily="49" charset="-122"/>
                        </a:rPr>
                        <a:t>以弗所</a:t>
                      </a:r>
                      <a:endParaRPr kumimoji="0" lang="en-US" sz="2200" b="1" i="0" u="none" strike="noStrike" cap="none" normalizeH="0" baseline="0" dirty="0">
                        <a:ln>
                          <a:noFill/>
                        </a:ln>
                        <a:solidFill>
                          <a:srgbClr val="800000"/>
                        </a:solidFill>
                        <a:effectLst/>
                        <a:latin typeface="KaiTi" pitchFamily="49" charset="-122"/>
                        <a:ea typeface="KaiTi" pitchFamily="49" charset="-122"/>
                        <a:cs typeface="Times New Roman" charset="0"/>
                      </a:endParaRPr>
                    </a:p>
                  </a:txBody>
                  <a:tcPr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2"/>
                  </a:ext>
                </a:extLst>
              </a:tr>
              <a:tr h="411163">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zh-CN" altLang="en-US" sz="2200" b="1" i="0" u="none" strike="noStrike" cap="none" normalizeH="0" baseline="0" dirty="0">
                          <a:ln>
                            <a:noFill/>
                          </a:ln>
                          <a:solidFill>
                            <a:schemeClr val="accent4">
                              <a:lumMod val="20000"/>
                              <a:lumOff val="80000"/>
                            </a:schemeClr>
                          </a:solidFill>
                          <a:effectLst/>
                          <a:latin typeface="KaiTi" pitchFamily="49" charset="-122"/>
                          <a:ea typeface="KaiTi" pitchFamily="49" charset="-122"/>
                          <a:cs typeface="Times New Roman" charset="0"/>
                        </a:rPr>
                        <a:t>送</a:t>
                      </a:r>
                      <a:r>
                        <a:rPr kumimoji="0" lang="zh-CN" altLang="en-US" sz="2200" b="1" i="0" u="none" strike="noStrike" cap="none" normalizeH="0" baseline="0">
                          <a:ln>
                            <a:noFill/>
                          </a:ln>
                          <a:solidFill>
                            <a:schemeClr val="accent4">
                              <a:lumMod val="20000"/>
                              <a:lumOff val="80000"/>
                            </a:schemeClr>
                          </a:solidFill>
                          <a:effectLst/>
                          <a:latin typeface="KaiTi" pitchFamily="49" charset="-122"/>
                          <a:ea typeface="KaiTi" pitchFamily="49" charset="-122"/>
                          <a:cs typeface="Times New Roman" charset="0"/>
                        </a:rPr>
                        <a:t>往地</a:t>
                      </a:r>
                      <a:r>
                        <a:rPr kumimoji="0" lang="zh-TW" altLang="en-US" sz="2200" b="1" i="0" u="none" strike="noStrike" cap="none" normalizeH="0" baseline="0">
                          <a:ln>
                            <a:noFill/>
                          </a:ln>
                          <a:solidFill>
                            <a:schemeClr val="accent4">
                              <a:lumMod val="20000"/>
                              <a:lumOff val="80000"/>
                            </a:schemeClr>
                          </a:solidFill>
                          <a:effectLst/>
                          <a:latin typeface="KaiTi" pitchFamily="49" charset="-122"/>
                          <a:ea typeface="KaiTi" pitchFamily="49" charset="-122"/>
                          <a:cs typeface="Times New Roman" charset="0"/>
                        </a:rPr>
                        <a:t>点</a:t>
                      </a:r>
                      <a:endParaRPr kumimoji="0" lang="en-US" sz="2200" b="1" i="0" u="none" strike="noStrike" cap="none" normalizeH="0" baseline="0" dirty="0">
                        <a:ln>
                          <a:noFill/>
                        </a:ln>
                        <a:solidFill>
                          <a:schemeClr val="accent4">
                            <a:lumMod val="20000"/>
                            <a:lumOff val="80000"/>
                          </a:schemeClr>
                        </a:solidFill>
                        <a:effectLst/>
                        <a:latin typeface="KaiTi" pitchFamily="49" charset="-122"/>
                        <a:ea typeface="KaiTi" pitchFamily="49" charset="-122"/>
                        <a:cs typeface="Times New Roman" charset="0"/>
                      </a:endParaRPr>
                    </a:p>
                  </a:txBody>
                  <a:tcPr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lang="zh-CN" altLang="en-US" sz="2400" b="1" dirty="0">
                          <a:solidFill>
                            <a:srgbClr val="800000"/>
                          </a:solidFill>
                          <a:latin typeface="KaiTi" pitchFamily="49" charset="-122"/>
                          <a:ea typeface="KaiTi" pitchFamily="49" charset="-122"/>
                        </a:rPr>
                        <a:t>巴勒斯坦</a:t>
                      </a:r>
                      <a:endParaRPr kumimoji="0" lang="en-US" sz="2200" b="1" i="0" u="none" strike="noStrike" cap="none" normalizeH="0" baseline="0" dirty="0">
                        <a:ln>
                          <a:noFill/>
                        </a:ln>
                        <a:solidFill>
                          <a:srgbClr val="800000"/>
                        </a:solidFill>
                        <a:effectLst/>
                        <a:latin typeface="KaiTi" pitchFamily="49" charset="-122"/>
                        <a:ea typeface="KaiTi" pitchFamily="49" charset="-122"/>
                        <a:cs typeface="Times New Roman" charset="0"/>
                      </a:endParaRPr>
                    </a:p>
                  </a:txBody>
                  <a:tcPr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zh-TW" altLang="en-US" sz="2200" b="1" i="0" u="none" strike="noStrike" cap="none" normalizeH="0" baseline="0" dirty="0">
                          <a:ln>
                            <a:noFill/>
                          </a:ln>
                          <a:solidFill>
                            <a:srgbClr val="800000"/>
                          </a:solidFill>
                          <a:effectLst/>
                          <a:latin typeface="KaiTi" pitchFamily="49" charset="-122"/>
                          <a:ea typeface="KaiTi" pitchFamily="49" charset="-122"/>
                          <a:cs typeface="Times New Roman" charset="0"/>
                        </a:rPr>
                        <a:t>罗马</a:t>
                      </a:r>
                      <a:endParaRPr kumimoji="0" lang="en-US" sz="2200" b="1" i="0" u="none" strike="noStrike" cap="none" normalizeH="0" baseline="0" dirty="0">
                        <a:ln>
                          <a:noFill/>
                        </a:ln>
                        <a:solidFill>
                          <a:srgbClr val="800000"/>
                        </a:solidFill>
                        <a:effectLst/>
                        <a:latin typeface="KaiTi" pitchFamily="49" charset="-122"/>
                        <a:ea typeface="KaiTi" pitchFamily="49" charset="-122"/>
                        <a:cs typeface="Times New Roman" charset="0"/>
                      </a:endParaRPr>
                    </a:p>
                  </a:txBody>
                  <a:tcPr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lang="zh-CN" altLang="en-US" sz="2400" b="1" dirty="0">
                          <a:solidFill>
                            <a:srgbClr val="800000"/>
                          </a:solidFill>
                          <a:latin typeface="KaiTi" pitchFamily="49" charset="-122"/>
                          <a:ea typeface="KaiTi" pitchFamily="49" charset="-122"/>
                        </a:rPr>
                        <a:t>西奥菲勒斯</a:t>
                      </a:r>
                      <a:endParaRPr kumimoji="0" lang="en-US" sz="2200" b="1" i="0" u="none" strike="noStrike" cap="none" normalizeH="0" baseline="0" dirty="0">
                        <a:ln>
                          <a:noFill/>
                        </a:ln>
                        <a:solidFill>
                          <a:srgbClr val="800000"/>
                        </a:solidFill>
                        <a:effectLst/>
                        <a:latin typeface="KaiTi" pitchFamily="49" charset="-122"/>
                        <a:ea typeface="KaiTi" pitchFamily="49" charset="-122"/>
                        <a:cs typeface="Times New Roman" charset="0"/>
                      </a:endParaRPr>
                    </a:p>
                  </a:txBody>
                  <a:tcPr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lang="zh-TW" altLang="en-US" sz="2400" b="1">
                          <a:solidFill>
                            <a:srgbClr val="800000"/>
                          </a:solidFill>
                          <a:latin typeface="KaiTi" pitchFamily="49" charset="-122"/>
                          <a:ea typeface="KaiTi" pitchFamily="49" charset="-122"/>
                        </a:rPr>
                        <a:t>亚</a:t>
                      </a:r>
                      <a:r>
                        <a:rPr lang="zh-CN" altLang="en-US" sz="2400" b="1">
                          <a:solidFill>
                            <a:srgbClr val="800000"/>
                          </a:solidFill>
                          <a:latin typeface="KaiTi" pitchFamily="49" charset="-122"/>
                          <a:ea typeface="KaiTi" pitchFamily="49" charset="-122"/>
                        </a:rPr>
                        <a:t>洲</a:t>
                      </a:r>
                      <a:r>
                        <a:rPr kumimoji="0" lang="zh-CN" altLang="en-US" sz="2200" b="1" i="0" u="none" strike="noStrike" cap="none" normalizeH="0" baseline="0" dirty="0">
                          <a:ln>
                            <a:noFill/>
                          </a:ln>
                          <a:solidFill>
                            <a:srgbClr val="800000"/>
                          </a:solidFill>
                          <a:effectLst/>
                          <a:latin typeface="KaiTi" pitchFamily="49" charset="-122"/>
                          <a:ea typeface="KaiTi" pitchFamily="49" charset="-122"/>
                          <a:cs typeface="Times New Roman" charset="0"/>
                        </a:rPr>
                        <a:t>等地</a:t>
                      </a:r>
                      <a:r>
                        <a:rPr kumimoji="0" lang="en-US" altLang="zh-CN" sz="2200" b="1" i="0" u="none" strike="noStrike" cap="none" normalizeH="0" baseline="0" dirty="0">
                          <a:ln>
                            <a:noFill/>
                          </a:ln>
                          <a:solidFill>
                            <a:srgbClr val="800000"/>
                          </a:solidFill>
                          <a:effectLst/>
                          <a:latin typeface="KaiTi" pitchFamily="49" charset="-122"/>
                          <a:ea typeface="KaiTi" pitchFamily="49" charset="-122"/>
                          <a:cs typeface="Times New Roman" charset="0"/>
                        </a:rPr>
                        <a:t>.</a:t>
                      </a:r>
                      <a:endParaRPr kumimoji="0" lang="en-US" sz="2200" b="1" i="0" u="none" strike="noStrike" cap="none" normalizeH="0" baseline="0" dirty="0">
                        <a:ln>
                          <a:noFill/>
                        </a:ln>
                        <a:solidFill>
                          <a:srgbClr val="800000"/>
                        </a:solidFill>
                        <a:effectLst/>
                        <a:latin typeface="KaiTi" pitchFamily="49" charset="-122"/>
                        <a:ea typeface="KaiTi" pitchFamily="49" charset="-122"/>
                        <a:cs typeface="Times New Roman" charset="0"/>
                      </a:endParaRPr>
                    </a:p>
                  </a:txBody>
                  <a:tcPr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3"/>
                  </a:ext>
                </a:extLst>
              </a:tr>
              <a:tr h="868363">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zh-CN" altLang="en-US" sz="2200" b="1" i="0" u="none" strike="noStrike" cap="none" normalizeH="0" baseline="0" dirty="0">
                          <a:ln>
                            <a:noFill/>
                          </a:ln>
                          <a:solidFill>
                            <a:schemeClr val="accent4">
                              <a:lumMod val="20000"/>
                              <a:lumOff val="80000"/>
                            </a:schemeClr>
                          </a:solidFill>
                          <a:effectLst/>
                          <a:latin typeface="KaiTi" pitchFamily="49" charset="-122"/>
                          <a:ea typeface="KaiTi" pitchFamily="49" charset="-122"/>
                          <a:cs typeface="Times New Roman" charset="0"/>
                        </a:rPr>
                        <a:t>耶稣是</a:t>
                      </a:r>
                      <a:r>
                        <a:rPr kumimoji="0" lang="en-US" altLang="zh-CN" sz="2200" b="1" i="0" u="none" strike="noStrike" cap="none" normalizeH="0" baseline="0" dirty="0">
                          <a:ln>
                            <a:noFill/>
                          </a:ln>
                          <a:solidFill>
                            <a:schemeClr val="accent4">
                              <a:lumMod val="20000"/>
                              <a:lumOff val="80000"/>
                            </a:schemeClr>
                          </a:solidFill>
                          <a:effectLst/>
                          <a:latin typeface="KaiTi" pitchFamily="49" charset="-122"/>
                          <a:ea typeface="KaiTi" pitchFamily="49" charset="-122"/>
                          <a:cs typeface="Times New Roman" charset="0"/>
                        </a:rPr>
                        <a:t>…</a:t>
                      </a:r>
                      <a:endParaRPr kumimoji="0" lang="en-US" sz="2200" b="1" i="0" u="none" strike="noStrike" cap="none" normalizeH="0" baseline="0" dirty="0">
                        <a:ln>
                          <a:noFill/>
                        </a:ln>
                        <a:solidFill>
                          <a:schemeClr val="accent4">
                            <a:lumMod val="20000"/>
                            <a:lumOff val="80000"/>
                          </a:schemeClr>
                        </a:solidFill>
                        <a:effectLst/>
                        <a:latin typeface="KaiTi" pitchFamily="49" charset="-122"/>
                        <a:ea typeface="KaiTi" pitchFamily="49" charset="-122"/>
                        <a:cs typeface="Times New Roman" charset="0"/>
                      </a:endParaRP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200" b="1" i="0" u="none" strike="noStrike" cap="none" normalizeH="0" baseline="0" dirty="0">
                          <a:ln>
                            <a:noFill/>
                          </a:ln>
                          <a:solidFill>
                            <a:schemeClr val="accent4">
                              <a:lumMod val="20000"/>
                              <a:lumOff val="80000"/>
                            </a:schemeClr>
                          </a:solidFill>
                          <a:effectLst/>
                          <a:latin typeface="KaiTi" pitchFamily="49" charset="-122"/>
                          <a:ea typeface="KaiTi" pitchFamily="49" charset="-122"/>
                          <a:cs typeface="Times New Roman" charset="0"/>
                        </a:rPr>
                        <a:t> </a:t>
                      </a:r>
                      <a:endParaRPr kumimoji="0" lang="en-US" sz="2200" b="1" i="0" u="none" strike="noStrike" cap="none" normalizeH="0" baseline="0" dirty="0">
                        <a:ln>
                          <a:noFill/>
                        </a:ln>
                        <a:solidFill>
                          <a:schemeClr val="accent4">
                            <a:lumMod val="20000"/>
                            <a:lumOff val="80000"/>
                          </a:schemeClr>
                        </a:solidFill>
                        <a:effectLst/>
                        <a:latin typeface="KaiTi" pitchFamily="49" charset="-122"/>
                        <a:ea typeface="KaiTi" pitchFamily="49" charset="-122"/>
                        <a:cs typeface="Times New Roman" charset="0"/>
                      </a:endParaRPr>
                    </a:p>
                  </a:txBody>
                  <a:tcPr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lang="zh-CN" altLang="en-US" sz="2400" b="1" dirty="0">
                          <a:solidFill>
                            <a:srgbClr val="800000"/>
                          </a:solidFill>
                          <a:latin typeface="KaiTi" pitchFamily="49" charset="-122"/>
                          <a:ea typeface="KaiTi" pitchFamily="49" charset="-122"/>
                        </a:rPr>
                        <a:t>以色列王</a:t>
                      </a:r>
                      <a:endParaRPr lang="en-US" altLang="zh-CN" sz="2400" b="1" dirty="0">
                        <a:solidFill>
                          <a:srgbClr val="800000"/>
                        </a:solidFill>
                        <a:latin typeface="KaiTi" pitchFamily="49" charset="-122"/>
                        <a:ea typeface="KaiTi" pitchFamily="49" charset="-122"/>
                      </a:endParaRP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200" b="1" i="0" u="none" strike="noStrike" cap="none" normalizeH="0" baseline="0">
                          <a:ln>
                            <a:noFill/>
                          </a:ln>
                          <a:solidFill>
                            <a:srgbClr val="800000"/>
                          </a:solidFill>
                          <a:effectLst/>
                          <a:latin typeface="KaiTi" pitchFamily="49" charset="-122"/>
                          <a:ea typeface="KaiTi" pitchFamily="49" charset="-122"/>
                          <a:cs typeface="Times New Roman" charset="0"/>
                        </a:rPr>
                        <a:t>(</a:t>
                      </a:r>
                      <a:r>
                        <a:rPr kumimoji="0" lang="zh-TW" altLang="en-US" sz="2400" b="1" i="0" u="none" strike="noStrike" cap="none" normalizeH="0" baseline="0">
                          <a:ln>
                            <a:noFill/>
                          </a:ln>
                          <a:solidFill>
                            <a:srgbClr val="800000"/>
                          </a:solidFill>
                          <a:effectLst/>
                          <a:latin typeface="KaiTi" pitchFamily="49" charset="-122"/>
                          <a:ea typeface="KaiTi" pitchFamily="49" charset="-122"/>
                          <a:cs typeface="+mn-cs"/>
                        </a:rPr>
                        <a:t>弥赛亚</a:t>
                      </a:r>
                      <a:r>
                        <a:rPr kumimoji="0" lang="en-US" altLang="zh-CN" sz="2200" b="1" i="0" u="none" strike="noStrike" cap="none" normalizeH="0" baseline="0">
                          <a:ln>
                            <a:noFill/>
                          </a:ln>
                          <a:solidFill>
                            <a:srgbClr val="800000"/>
                          </a:solidFill>
                          <a:effectLst/>
                          <a:latin typeface="KaiTi" pitchFamily="49" charset="-122"/>
                          <a:ea typeface="KaiTi" pitchFamily="49" charset="-122"/>
                          <a:cs typeface="Times New Roman" charset="0"/>
                        </a:rPr>
                        <a:t>)</a:t>
                      </a:r>
                      <a:endParaRPr kumimoji="0" lang="en-US" sz="2200" b="1" i="0" u="none" strike="noStrike" cap="none" normalizeH="0" baseline="0" dirty="0">
                        <a:ln>
                          <a:noFill/>
                        </a:ln>
                        <a:solidFill>
                          <a:srgbClr val="800000"/>
                        </a:solidFill>
                        <a:effectLst/>
                        <a:latin typeface="KaiTi" pitchFamily="49" charset="-122"/>
                        <a:ea typeface="KaiTi" pitchFamily="49" charset="-122"/>
                        <a:cs typeface="Times New Roman" charset="0"/>
                      </a:endParaRPr>
                    </a:p>
                  </a:txBody>
                  <a:tcPr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lang="zh-CN" altLang="en-US" sz="2400" b="1">
                          <a:solidFill>
                            <a:srgbClr val="800000"/>
                          </a:solidFill>
                          <a:latin typeface="KaiTi" pitchFamily="49" charset="-122"/>
                          <a:ea typeface="KaiTi" pitchFamily="49" charset="-122"/>
                        </a:rPr>
                        <a:t>受苦的</a:t>
                      </a:r>
                      <a:r>
                        <a:rPr lang="zh-TW" altLang="en-US" sz="2400" b="1">
                          <a:solidFill>
                            <a:srgbClr val="800000"/>
                          </a:solidFill>
                          <a:latin typeface="KaiTi" pitchFamily="49" charset="-122"/>
                          <a:ea typeface="KaiTi" pitchFamily="49" charset="-122"/>
                        </a:rPr>
                        <a:t>仆</a:t>
                      </a:r>
                      <a:r>
                        <a:rPr lang="zh-CN" altLang="en-US" sz="2400" b="1">
                          <a:solidFill>
                            <a:srgbClr val="800000"/>
                          </a:solidFill>
                          <a:latin typeface="KaiTi" pitchFamily="49" charset="-122"/>
                          <a:ea typeface="KaiTi" pitchFamily="49" charset="-122"/>
                        </a:rPr>
                        <a:t>人</a:t>
                      </a:r>
                      <a:r>
                        <a:rPr kumimoji="0" lang="en-US" altLang="zh-CN" sz="2200" b="1" i="0" u="none" strike="noStrike" cap="none" normalizeH="0" baseline="0" dirty="0">
                          <a:ln>
                            <a:noFill/>
                          </a:ln>
                          <a:solidFill>
                            <a:srgbClr val="800000"/>
                          </a:solidFill>
                          <a:effectLst/>
                          <a:latin typeface="KaiTi" pitchFamily="49" charset="-122"/>
                          <a:ea typeface="KaiTi" pitchFamily="49" charset="-122"/>
                          <a:cs typeface="Times New Roman" charset="0"/>
                        </a:rPr>
                        <a:t>(</a:t>
                      </a:r>
                      <a:r>
                        <a:rPr kumimoji="0" lang="zh-CN" altLang="en-US" sz="2200" b="1" i="0" u="none" strike="noStrike" cap="none" normalizeH="0" baseline="0" dirty="0">
                          <a:ln>
                            <a:noFill/>
                          </a:ln>
                          <a:solidFill>
                            <a:srgbClr val="800000"/>
                          </a:solidFill>
                          <a:effectLst/>
                          <a:latin typeface="KaiTi" pitchFamily="49" charset="-122"/>
                          <a:ea typeface="KaiTi" pitchFamily="49" charset="-122"/>
                          <a:cs typeface="Times New Roman" charset="0"/>
                        </a:rPr>
                        <a:t>神</a:t>
                      </a:r>
                      <a:r>
                        <a:rPr kumimoji="0" lang="en-US" altLang="zh-CN" sz="2200" b="1" i="0" u="none" strike="noStrike" cap="none" normalizeH="0" baseline="0" dirty="0">
                          <a:ln>
                            <a:noFill/>
                          </a:ln>
                          <a:solidFill>
                            <a:srgbClr val="800000"/>
                          </a:solidFill>
                          <a:effectLst/>
                          <a:latin typeface="KaiTi" pitchFamily="49" charset="-122"/>
                          <a:ea typeface="KaiTi" pitchFamily="49" charset="-122"/>
                          <a:cs typeface="Times New Roman" charset="0"/>
                        </a:rPr>
                        <a:t>)</a:t>
                      </a:r>
                      <a:endParaRPr kumimoji="0" lang="en-US" sz="2200" b="1" i="0" u="none" strike="noStrike" cap="none" normalizeH="0" baseline="0" dirty="0">
                        <a:ln>
                          <a:noFill/>
                        </a:ln>
                        <a:solidFill>
                          <a:srgbClr val="800000"/>
                        </a:solidFill>
                        <a:effectLst/>
                        <a:latin typeface="KaiTi" pitchFamily="49" charset="-122"/>
                        <a:ea typeface="KaiTi" pitchFamily="49" charset="-122"/>
                        <a:cs typeface="Times New Roman" charset="0"/>
                      </a:endParaRPr>
                    </a:p>
                  </a:txBody>
                  <a:tcPr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zh-CN" altLang="en-US" sz="2200" b="1" i="0" u="none" strike="noStrike" cap="none" normalizeH="0" baseline="0" dirty="0">
                          <a:ln>
                            <a:noFill/>
                          </a:ln>
                          <a:solidFill>
                            <a:srgbClr val="800000"/>
                          </a:solidFill>
                          <a:effectLst/>
                          <a:latin typeface="KaiTi" pitchFamily="49" charset="-122"/>
                          <a:ea typeface="KaiTi" pitchFamily="49" charset="-122"/>
                          <a:cs typeface="Times New Roman" charset="0"/>
                        </a:rPr>
                        <a:t>完全的人</a:t>
                      </a:r>
                      <a:endParaRPr kumimoji="0" lang="en-US" altLang="zh-CN" sz="2200" b="1" i="0" u="none" strike="noStrike" cap="none" normalizeH="0" baseline="0" dirty="0">
                        <a:ln>
                          <a:noFill/>
                        </a:ln>
                        <a:solidFill>
                          <a:srgbClr val="800000"/>
                        </a:solidFill>
                        <a:effectLst/>
                        <a:latin typeface="KaiTi" pitchFamily="49" charset="-122"/>
                        <a:ea typeface="KaiTi" pitchFamily="49" charset="-122"/>
                        <a:cs typeface="Times New Roman" charset="0"/>
                      </a:endParaRP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200" b="1" i="0" u="none" strike="noStrike" cap="none" normalizeH="0" baseline="0" dirty="0">
                          <a:ln>
                            <a:noFill/>
                          </a:ln>
                          <a:solidFill>
                            <a:srgbClr val="800000"/>
                          </a:solidFill>
                          <a:effectLst/>
                          <a:latin typeface="KaiTi" pitchFamily="49" charset="-122"/>
                          <a:ea typeface="KaiTi" pitchFamily="49" charset="-122"/>
                          <a:cs typeface="Times New Roman" charset="0"/>
                        </a:rPr>
                        <a:t>(</a:t>
                      </a:r>
                      <a:r>
                        <a:rPr kumimoji="0" lang="zh-TW" altLang="en-US" sz="2200" b="1" i="0" u="none" strike="noStrike" cap="none" normalizeH="0" baseline="0" dirty="0">
                          <a:ln>
                            <a:noFill/>
                          </a:ln>
                          <a:solidFill>
                            <a:srgbClr val="800000"/>
                          </a:solidFill>
                          <a:effectLst/>
                          <a:latin typeface="KaiTi" pitchFamily="49" charset="-122"/>
                          <a:ea typeface="KaiTi" pitchFamily="49" charset="-122"/>
                          <a:cs typeface="Times New Roman" charset="0"/>
                        </a:rPr>
                        <a:t>弥赛亚</a:t>
                      </a:r>
                      <a:r>
                        <a:rPr kumimoji="0" lang="en-US" altLang="zh-CN" sz="2200" b="1" i="0" u="none" strike="noStrike" cap="none" normalizeH="0" baseline="0" dirty="0">
                          <a:ln>
                            <a:noFill/>
                          </a:ln>
                          <a:solidFill>
                            <a:srgbClr val="800000"/>
                          </a:solidFill>
                          <a:effectLst/>
                          <a:latin typeface="KaiTi" pitchFamily="49" charset="-122"/>
                          <a:ea typeface="KaiTi" pitchFamily="49" charset="-122"/>
                          <a:cs typeface="Times New Roman" charset="0"/>
                        </a:rPr>
                        <a:t>)</a:t>
                      </a:r>
                      <a:endParaRPr kumimoji="0" lang="en-US" sz="2200" b="1" i="0" u="none" strike="noStrike" cap="none" normalizeH="0" baseline="0" dirty="0">
                        <a:ln>
                          <a:noFill/>
                        </a:ln>
                        <a:solidFill>
                          <a:srgbClr val="800000"/>
                        </a:solidFill>
                        <a:effectLst/>
                        <a:latin typeface="KaiTi" pitchFamily="49" charset="-122"/>
                        <a:ea typeface="KaiTi" pitchFamily="49" charset="-122"/>
                        <a:cs typeface="Times New Roman" charset="0"/>
                      </a:endParaRPr>
                    </a:p>
                  </a:txBody>
                  <a:tcPr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zh-CN" altLang="en-US" sz="2200" b="1" i="0" u="none" strike="noStrike" cap="none" normalizeH="0" baseline="0" dirty="0">
                          <a:ln>
                            <a:noFill/>
                          </a:ln>
                          <a:solidFill>
                            <a:srgbClr val="800000"/>
                          </a:solidFill>
                          <a:effectLst/>
                          <a:latin typeface="KaiTi" pitchFamily="49" charset="-122"/>
                          <a:ea typeface="KaiTi" pitchFamily="49" charset="-122"/>
                          <a:cs typeface="Times New Roman" charset="0"/>
                        </a:rPr>
                        <a:t>神子</a:t>
                      </a:r>
                      <a:endParaRPr kumimoji="0" lang="en-US" altLang="zh-CN" sz="2200" b="1" i="0" u="none" strike="noStrike" cap="none" normalizeH="0" baseline="0" dirty="0">
                        <a:ln>
                          <a:noFill/>
                        </a:ln>
                        <a:solidFill>
                          <a:srgbClr val="800000"/>
                        </a:solidFill>
                        <a:effectLst/>
                        <a:latin typeface="KaiTi" pitchFamily="49" charset="-122"/>
                        <a:ea typeface="KaiTi" pitchFamily="49" charset="-122"/>
                        <a:cs typeface="Times New Roman" charset="0"/>
                      </a:endParaRP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200" b="1" i="0" u="none" strike="noStrike" cap="none" normalizeH="0" baseline="0" dirty="0">
                          <a:ln>
                            <a:noFill/>
                          </a:ln>
                          <a:solidFill>
                            <a:srgbClr val="800000"/>
                          </a:solidFill>
                          <a:effectLst/>
                          <a:latin typeface="KaiTi" pitchFamily="49" charset="-122"/>
                          <a:ea typeface="KaiTi" pitchFamily="49" charset="-122"/>
                          <a:cs typeface="Times New Roman" charset="0"/>
                        </a:rPr>
                        <a:t>(</a:t>
                      </a:r>
                      <a:r>
                        <a:rPr kumimoji="0" lang="zh-CN" altLang="en-US" sz="2200" b="1" i="0" u="none" strike="noStrike" cap="none" normalizeH="0" baseline="0" dirty="0">
                          <a:ln>
                            <a:noFill/>
                          </a:ln>
                          <a:solidFill>
                            <a:srgbClr val="800000"/>
                          </a:solidFill>
                          <a:effectLst/>
                          <a:latin typeface="KaiTi" pitchFamily="49" charset="-122"/>
                          <a:ea typeface="KaiTi" pitchFamily="49" charset="-122"/>
                          <a:cs typeface="Times New Roman" charset="0"/>
                        </a:rPr>
                        <a:t>神</a:t>
                      </a:r>
                      <a:r>
                        <a:rPr kumimoji="0" lang="en-US" altLang="zh-CN" sz="2200" b="1" i="0" u="none" strike="noStrike" cap="none" normalizeH="0" baseline="0" dirty="0">
                          <a:ln>
                            <a:noFill/>
                          </a:ln>
                          <a:solidFill>
                            <a:srgbClr val="800000"/>
                          </a:solidFill>
                          <a:effectLst/>
                          <a:latin typeface="KaiTi" pitchFamily="49" charset="-122"/>
                          <a:ea typeface="KaiTi" pitchFamily="49" charset="-122"/>
                          <a:cs typeface="Times New Roman" charset="0"/>
                        </a:rPr>
                        <a:t>)</a:t>
                      </a:r>
                      <a:endParaRPr kumimoji="0" lang="en-US" sz="2200" b="1" i="0" u="none" strike="noStrike" cap="none" normalizeH="0" baseline="0" dirty="0">
                        <a:ln>
                          <a:noFill/>
                        </a:ln>
                        <a:solidFill>
                          <a:srgbClr val="800000"/>
                        </a:solidFill>
                        <a:effectLst/>
                        <a:latin typeface="KaiTi" pitchFamily="49" charset="-122"/>
                        <a:ea typeface="KaiTi" pitchFamily="49" charset="-122"/>
                        <a:cs typeface="Times New Roman" charset="0"/>
                      </a:endParaRPr>
                    </a:p>
                  </a:txBody>
                  <a:tcPr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4"/>
                  </a:ext>
                </a:extLst>
              </a:tr>
              <a:tr h="392113">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zh-TW" altLang="en-US" sz="2200" b="1" i="0" u="none" strike="noStrike" cap="none" normalizeH="0" baseline="0">
                          <a:ln>
                            <a:noFill/>
                          </a:ln>
                          <a:solidFill>
                            <a:schemeClr val="accent4">
                              <a:lumMod val="20000"/>
                              <a:lumOff val="80000"/>
                            </a:schemeClr>
                          </a:solidFill>
                          <a:effectLst/>
                          <a:latin typeface="KaiTi" pitchFamily="49" charset="-122"/>
                          <a:ea typeface="KaiTi" pitchFamily="49" charset="-122"/>
                          <a:cs typeface="Times New Roman" charset="0"/>
                        </a:rPr>
                        <a:t>经节</a:t>
                      </a:r>
                      <a:endParaRPr kumimoji="0" lang="en-US" sz="2200" b="1" i="0" u="none" strike="noStrike" cap="none" normalizeH="0" baseline="0" dirty="0">
                        <a:ln>
                          <a:noFill/>
                        </a:ln>
                        <a:solidFill>
                          <a:schemeClr val="accent4">
                            <a:lumMod val="20000"/>
                            <a:lumOff val="80000"/>
                          </a:schemeClr>
                        </a:solidFill>
                        <a:effectLst/>
                        <a:latin typeface="KaiTi" pitchFamily="49" charset="-122"/>
                        <a:ea typeface="KaiTi" pitchFamily="49" charset="-122"/>
                        <a:cs typeface="Times New Roman" charset="0"/>
                      </a:endParaRPr>
                    </a:p>
                  </a:txBody>
                  <a:tcPr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200" b="1" i="0" u="none" strike="noStrike" cap="none" normalizeH="0" baseline="0" dirty="0">
                          <a:ln>
                            <a:noFill/>
                          </a:ln>
                          <a:solidFill>
                            <a:srgbClr val="800000"/>
                          </a:solidFill>
                          <a:effectLst/>
                          <a:latin typeface="KaiTi" pitchFamily="49" charset="-122"/>
                          <a:ea typeface="KaiTi" pitchFamily="49" charset="-122"/>
                          <a:cs typeface="Times New Roman" charset="0"/>
                        </a:rPr>
                        <a:t>21:5</a:t>
                      </a:r>
                      <a:endParaRPr kumimoji="0" lang="en-US" sz="2200" b="1" i="0" u="none" strike="noStrike" cap="none" normalizeH="0" baseline="0" dirty="0">
                        <a:ln>
                          <a:noFill/>
                        </a:ln>
                        <a:solidFill>
                          <a:srgbClr val="800000"/>
                        </a:solidFill>
                        <a:effectLst/>
                        <a:latin typeface="KaiTi" pitchFamily="49" charset="-122"/>
                        <a:ea typeface="KaiTi" pitchFamily="49" charset="-122"/>
                        <a:cs typeface="Times New Roman" charset="0"/>
                      </a:endParaRPr>
                    </a:p>
                  </a:txBody>
                  <a:tcPr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200" b="1" i="0" u="none" strike="noStrike" cap="none" normalizeH="0" baseline="0">
                          <a:ln>
                            <a:noFill/>
                          </a:ln>
                          <a:solidFill>
                            <a:srgbClr val="800000"/>
                          </a:solidFill>
                          <a:effectLst/>
                          <a:latin typeface="KaiTi" pitchFamily="49" charset="-122"/>
                          <a:ea typeface="KaiTi" pitchFamily="49" charset="-122"/>
                          <a:cs typeface="Times New Roman" charset="0"/>
                        </a:rPr>
                        <a:t>10:45</a:t>
                      </a:r>
                      <a:endParaRPr kumimoji="0" lang="en-US" sz="2200" b="1" i="0" u="none" strike="noStrike" cap="none" normalizeH="0" baseline="0">
                        <a:ln>
                          <a:noFill/>
                        </a:ln>
                        <a:solidFill>
                          <a:srgbClr val="800000"/>
                        </a:solidFill>
                        <a:effectLst/>
                        <a:latin typeface="KaiTi" pitchFamily="49" charset="-122"/>
                        <a:ea typeface="KaiTi" pitchFamily="49" charset="-122"/>
                        <a:cs typeface="Times New Roman" charset="0"/>
                      </a:endParaRPr>
                    </a:p>
                  </a:txBody>
                  <a:tcPr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200" b="1" i="0" u="none" strike="noStrike" cap="none" normalizeH="0" baseline="0" dirty="0">
                          <a:ln>
                            <a:noFill/>
                          </a:ln>
                          <a:solidFill>
                            <a:srgbClr val="800000"/>
                          </a:solidFill>
                          <a:effectLst/>
                          <a:latin typeface="KaiTi" pitchFamily="49" charset="-122"/>
                          <a:ea typeface="KaiTi" pitchFamily="49" charset="-122"/>
                          <a:cs typeface="Times New Roman" charset="0"/>
                        </a:rPr>
                        <a:t>19:10</a:t>
                      </a:r>
                      <a:endParaRPr kumimoji="0" lang="en-US" sz="2200" b="1" i="0" u="none" strike="noStrike" cap="none" normalizeH="0" baseline="0" dirty="0">
                        <a:ln>
                          <a:noFill/>
                        </a:ln>
                        <a:solidFill>
                          <a:srgbClr val="800000"/>
                        </a:solidFill>
                        <a:effectLst/>
                        <a:latin typeface="KaiTi" pitchFamily="49" charset="-122"/>
                        <a:ea typeface="KaiTi" pitchFamily="49" charset="-122"/>
                        <a:cs typeface="Times New Roman" charset="0"/>
                      </a:endParaRPr>
                    </a:p>
                  </a:txBody>
                  <a:tcPr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200" b="1" i="0" u="none" strike="noStrike" cap="none" normalizeH="0" baseline="0" dirty="0">
                          <a:ln>
                            <a:noFill/>
                          </a:ln>
                          <a:solidFill>
                            <a:srgbClr val="800000"/>
                          </a:solidFill>
                          <a:effectLst/>
                          <a:latin typeface="KaiTi" pitchFamily="49" charset="-122"/>
                          <a:ea typeface="KaiTi" pitchFamily="49" charset="-122"/>
                          <a:cs typeface="Times New Roman" charset="0"/>
                        </a:rPr>
                        <a:t>20:31</a:t>
                      </a:r>
                      <a:endParaRPr kumimoji="0" lang="en-US" sz="2200" b="1" i="0" u="none" strike="noStrike" cap="none" normalizeH="0" baseline="0" dirty="0">
                        <a:ln>
                          <a:noFill/>
                        </a:ln>
                        <a:solidFill>
                          <a:srgbClr val="800000"/>
                        </a:solidFill>
                        <a:effectLst/>
                        <a:latin typeface="KaiTi" pitchFamily="49" charset="-122"/>
                        <a:ea typeface="KaiTi" pitchFamily="49" charset="-122"/>
                        <a:cs typeface="Times New Roman" charset="0"/>
                      </a:endParaRPr>
                    </a:p>
                  </a:txBody>
                  <a:tcPr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5"/>
                  </a:ext>
                </a:extLst>
              </a:tr>
              <a:tr h="479425">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zh-CN" altLang="en-US" sz="2200" b="1" i="0" u="none" strike="noStrike" cap="none" normalizeH="0" baseline="0" dirty="0">
                          <a:ln>
                            <a:noFill/>
                          </a:ln>
                          <a:solidFill>
                            <a:schemeClr val="accent4">
                              <a:lumMod val="20000"/>
                              <a:lumOff val="80000"/>
                            </a:schemeClr>
                          </a:solidFill>
                          <a:effectLst/>
                          <a:latin typeface="KaiTi" pitchFamily="49" charset="-122"/>
                          <a:ea typeface="KaiTi" pitchFamily="49" charset="-122"/>
                          <a:cs typeface="Times New Roman" charset="0"/>
                        </a:rPr>
                        <a:t>主题</a:t>
                      </a:r>
                      <a:endParaRPr kumimoji="0" lang="en-US" sz="2200" b="1" i="0" u="none" strike="noStrike" cap="none" normalizeH="0" baseline="0" dirty="0">
                        <a:ln>
                          <a:noFill/>
                        </a:ln>
                        <a:solidFill>
                          <a:schemeClr val="accent4">
                            <a:lumMod val="20000"/>
                            <a:lumOff val="80000"/>
                          </a:schemeClr>
                        </a:solidFill>
                        <a:effectLst/>
                        <a:latin typeface="KaiTi" pitchFamily="49" charset="-122"/>
                        <a:ea typeface="KaiTi" pitchFamily="49" charset="-122"/>
                        <a:cs typeface="Times New Roman" charset="0"/>
                      </a:endParaRPr>
                    </a:p>
                  </a:txBody>
                  <a:tcPr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zh-CN" altLang="en-US" sz="2200" b="1" i="0" u="none" strike="noStrike" cap="none" normalizeH="0" baseline="0" dirty="0">
                          <a:ln>
                            <a:noFill/>
                          </a:ln>
                          <a:solidFill>
                            <a:srgbClr val="800000"/>
                          </a:solidFill>
                          <a:effectLst/>
                          <a:latin typeface="KaiTi" pitchFamily="49" charset="-122"/>
                          <a:ea typeface="KaiTi" pitchFamily="49" charset="-122"/>
                          <a:cs typeface="Times New Roman" charset="0"/>
                        </a:rPr>
                        <a:t>律法</a:t>
                      </a:r>
                      <a:endParaRPr kumimoji="0" lang="en-US" sz="2200" b="1" i="0" u="none" strike="noStrike" cap="none" normalizeH="0" baseline="0" dirty="0">
                        <a:ln>
                          <a:noFill/>
                        </a:ln>
                        <a:solidFill>
                          <a:srgbClr val="800000"/>
                        </a:solidFill>
                        <a:effectLst/>
                        <a:latin typeface="KaiTi" pitchFamily="49" charset="-122"/>
                        <a:ea typeface="KaiTi" pitchFamily="49" charset="-122"/>
                        <a:cs typeface="Times New Roman" charset="0"/>
                      </a:endParaRPr>
                    </a:p>
                  </a:txBody>
                  <a:tcPr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zh-TW" altLang="en-US" sz="2200" b="1" i="0" u="none" strike="noStrike" cap="none" normalizeH="0" baseline="0">
                          <a:ln>
                            <a:noFill/>
                          </a:ln>
                          <a:solidFill>
                            <a:srgbClr val="800000"/>
                          </a:solidFill>
                          <a:effectLst/>
                          <a:latin typeface="KaiTi" pitchFamily="49" charset="-122"/>
                          <a:ea typeface="KaiTi" pitchFamily="49" charset="-122"/>
                          <a:cs typeface="Times New Roman" charset="0"/>
                        </a:rPr>
                        <a:t>权</a:t>
                      </a:r>
                      <a:r>
                        <a:rPr kumimoji="0" lang="zh-CN" altLang="en-US" sz="2200" b="1" i="0" u="none" strike="noStrike" cap="none" normalizeH="0" baseline="0">
                          <a:ln>
                            <a:noFill/>
                          </a:ln>
                          <a:solidFill>
                            <a:srgbClr val="800000"/>
                          </a:solidFill>
                          <a:effectLst/>
                          <a:latin typeface="KaiTi" pitchFamily="49" charset="-122"/>
                          <a:ea typeface="KaiTi" pitchFamily="49" charset="-122"/>
                          <a:cs typeface="Times New Roman" charset="0"/>
                        </a:rPr>
                        <a:t>柄</a:t>
                      </a:r>
                      <a:endParaRPr kumimoji="0" lang="en-US" sz="2200" b="1" i="0" u="none" strike="noStrike" cap="none" normalizeH="0" baseline="0" dirty="0">
                        <a:ln>
                          <a:noFill/>
                        </a:ln>
                        <a:solidFill>
                          <a:srgbClr val="800000"/>
                        </a:solidFill>
                        <a:effectLst/>
                        <a:latin typeface="KaiTi" pitchFamily="49" charset="-122"/>
                        <a:ea typeface="KaiTi" pitchFamily="49" charset="-122"/>
                        <a:cs typeface="Times New Roman" charset="0"/>
                      </a:endParaRPr>
                    </a:p>
                  </a:txBody>
                  <a:tcPr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zh-CN" altLang="en-US" sz="2200" b="1" i="0" u="none" strike="noStrike" cap="none" normalizeH="0" baseline="0" dirty="0">
                          <a:ln>
                            <a:noFill/>
                          </a:ln>
                          <a:solidFill>
                            <a:srgbClr val="800000"/>
                          </a:solidFill>
                          <a:effectLst/>
                          <a:latin typeface="KaiTi" pitchFamily="49" charset="-122"/>
                          <a:ea typeface="KaiTi" pitchFamily="49" charset="-122"/>
                          <a:cs typeface="Times New Roman" charset="0"/>
                        </a:rPr>
                        <a:t>恩典</a:t>
                      </a:r>
                      <a:endParaRPr kumimoji="0" lang="en-US" sz="2200" b="1" i="0" u="none" strike="noStrike" cap="none" normalizeH="0" baseline="0" dirty="0">
                        <a:ln>
                          <a:noFill/>
                        </a:ln>
                        <a:solidFill>
                          <a:srgbClr val="800000"/>
                        </a:solidFill>
                        <a:effectLst/>
                        <a:latin typeface="KaiTi" pitchFamily="49" charset="-122"/>
                        <a:ea typeface="KaiTi" pitchFamily="49" charset="-122"/>
                        <a:cs typeface="Times New Roman" charset="0"/>
                      </a:endParaRPr>
                    </a:p>
                  </a:txBody>
                  <a:tcPr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zh-TW" altLang="en-US" sz="2200" b="1" i="0" u="none" strike="noStrike" cap="none" normalizeH="0" baseline="0" dirty="0">
                          <a:ln>
                            <a:noFill/>
                          </a:ln>
                          <a:solidFill>
                            <a:srgbClr val="800000"/>
                          </a:solidFill>
                          <a:effectLst/>
                          <a:latin typeface="KaiTi" pitchFamily="49" charset="-122"/>
                          <a:ea typeface="KaiTi" pitchFamily="49" charset="-122"/>
                          <a:cs typeface="Times New Roman" charset="0"/>
                        </a:rPr>
                        <a:t>荣</a:t>
                      </a:r>
                      <a:r>
                        <a:rPr kumimoji="0" lang="zh-CN" altLang="en-US" sz="2200" b="1" i="0" u="none" strike="noStrike" cap="none" normalizeH="0" baseline="0" dirty="0">
                          <a:ln>
                            <a:noFill/>
                          </a:ln>
                          <a:solidFill>
                            <a:srgbClr val="800000"/>
                          </a:solidFill>
                          <a:effectLst/>
                          <a:latin typeface="KaiTi" pitchFamily="49" charset="-122"/>
                          <a:ea typeface="KaiTi" pitchFamily="49" charset="-122"/>
                          <a:cs typeface="Times New Roman" charset="0"/>
                        </a:rPr>
                        <a:t>耀</a:t>
                      </a:r>
                      <a:endParaRPr kumimoji="0" lang="en-US" sz="2200" b="1" i="0" u="none" strike="noStrike" cap="none" normalizeH="0" baseline="0" dirty="0">
                        <a:ln>
                          <a:noFill/>
                        </a:ln>
                        <a:solidFill>
                          <a:srgbClr val="800000"/>
                        </a:solidFill>
                        <a:effectLst/>
                        <a:latin typeface="KaiTi" pitchFamily="49" charset="-122"/>
                        <a:ea typeface="KaiTi" pitchFamily="49" charset="-122"/>
                        <a:cs typeface="Times New Roman" charset="0"/>
                      </a:endParaRPr>
                    </a:p>
                  </a:txBody>
                  <a:tcPr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6"/>
                  </a:ext>
                </a:extLst>
              </a:tr>
              <a:tr h="411163">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zh-CN" altLang="en-US" sz="2200" b="1" i="0" u="none" strike="noStrike" cap="none" normalizeH="0" baseline="0">
                          <a:ln>
                            <a:noFill/>
                          </a:ln>
                          <a:solidFill>
                            <a:schemeClr val="accent4">
                              <a:lumMod val="20000"/>
                              <a:lumOff val="80000"/>
                            </a:schemeClr>
                          </a:solidFill>
                          <a:effectLst/>
                          <a:latin typeface="KaiTi" pitchFamily="49" charset="-122"/>
                          <a:ea typeface="KaiTi" pitchFamily="49" charset="-122"/>
                          <a:cs typeface="Times New Roman" charset="0"/>
                        </a:rPr>
                        <a:t>文</a:t>
                      </a:r>
                      <a:r>
                        <a:rPr kumimoji="0" lang="zh-TW" altLang="en-US" sz="2200" b="1" i="0" u="none" strike="noStrike" cap="none" normalizeH="0" baseline="0">
                          <a:ln>
                            <a:noFill/>
                          </a:ln>
                          <a:solidFill>
                            <a:schemeClr val="accent4">
                              <a:lumMod val="20000"/>
                              <a:lumOff val="80000"/>
                            </a:schemeClr>
                          </a:solidFill>
                          <a:effectLst/>
                          <a:latin typeface="KaiTi" pitchFamily="49" charset="-122"/>
                          <a:ea typeface="KaiTi" pitchFamily="49" charset="-122"/>
                          <a:cs typeface="Times New Roman" charset="0"/>
                        </a:rPr>
                        <a:t>学</a:t>
                      </a:r>
                      <a:r>
                        <a:rPr kumimoji="0" lang="zh-CN" altLang="en-US" sz="2200" b="1" i="0" u="none" strike="noStrike" cap="none" normalizeH="0" baseline="0">
                          <a:ln>
                            <a:noFill/>
                          </a:ln>
                          <a:solidFill>
                            <a:schemeClr val="accent4">
                              <a:lumMod val="20000"/>
                              <a:lumOff val="80000"/>
                            </a:schemeClr>
                          </a:solidFill>
                          <a:effectLst/>
                          <a:latin typeface="KaiTi" pitchFamily="49" charset="-122"/>
                          <a:ea typeface="KaiTi" pitchFamily="49" charset="-122"/>
                          <a:cs typeface="Times New Roman" charset="0"/>
                        </a:rPr>
                        <a:t>强</a:t>
                      </a:r>
                      <a:r>
                        <a:rPr kumimoji="0" lang="zh-TW" altLang="en-US" sz="2200" b="1" i="0" u="none" strike="noStrike" cap="none" normalizeH="0" baseline="0">
                          <a:ln>
                            <a:noFill/>
                          </a:ln>
                          <a:solidFill>
                            <a:schemeClr val="accent4">
                              <a:lumMod val="20000"/>
                              <a:lumOff val="80000"/>
                            </a:schemeClr>
                          </a:solidFill>
                          <a:effectLst/>
                          <a:latin typeface="KaiTi" pitchFamily="49" charset="-122"/>
                          <a:ea typeface="KaiTi" pitchFamily="49" charset="-122"/>
                          <a:cs typeface="Times New Roman" charset="0"/>
                        </a:rPr>
                        <a:t>调</a:t>
                      </a:r>
                      <a:endParaRPr kumimoji="0" lang="en-US" sz="2200" b="1" i="0" u="none" strike="noStrike" cap="none" normalizeH="0" baseline="0" dirty="0">
                        <a:ln>
                          <a:noFill/>
                        </a:ln>
                        <a:solidFill>
                          <a:schemeClr val="accent4">
                            <a:lumMod val="20000"/>
                            <a:lumOff val="80000"/>
                          </a:schemeClr>
                        </a:solidFill>
                        <a:effectLst/>
                        <a:latin typeface="KaiTi" pitchFamily="49" charset="-122"/>
                        <a:ea typeface="KaiTi" pitchFamily="49" charset="-122"/>
                        <a:cs typeface="Times New Roman" charset="0"/>
                      </a:endParaRPr>
                    </a:p>
                  </a:txBody>
                  <a:tcPr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zh-TW" altLang="en-US" sz="2200" b="1" i="0" u="none" strike="noStrike" cap="none" normalizeH="0" baseline="0">
                          <a:ln>
                            <a:noFill/>
                          </a:ln>
                          <a:solidFill>
                            <a:srgbClr val="800000"/>
                          </a:solidFill>
                          <a:effectLst/>
                          <a:latin typeface="KaiTi" pitchFamily="49" charset="-122"/>
                          <a:ea typeface="KaiTi" pitchFamily="49" charset="-122"/>
                          <a:cs typeface="Times New Roman" charset="0"/>
                        </a:rPr>
                        <a:t>讲</a:t>
                      </a:r>
                      <a:r>
                        <a:rPr kumimoji="0" lang="zh-CN" altLang="en-US" sz="2200" b="1" i="0" u="none" strike="noStrike" cap="none" normalizeH="0" baseline="0">
                          <a:ln>
                            <a:noFill/>
                          </a:ln>
                          <a:solidFill>
                            <a:srgbClr val="800000"/>
                          </a:solidFill>
                          <a:effectLst/>
                          <a:latin typeface="KaiTi" pitchFamily="49" charset="-122"/>
                          <a:ea typeface="KaiTi" pitchFamily="49" charset="-122"/>
                          <a:cs typeface="Times New Roman" charset="0"/>
                        </a:rPr>
                        <a:t>道</a:t>
                      </a:r>
                      <a:endParaRPr kumimoji="0" lang="en-US" sz="2200" b="1" i="0" u="none" strike="noStrike" cap="none" normalizeH="0" baseline="0" dirty="0">
                        <a:ln>
                          <a:noFill/>
                        </a:ln>
                        <a:solidFill>
                          <a:srgbClr val="800000"/>
                        </a:solidFill>
                        <a:effectLst/>
                        <a:latin typeface="KaiTi" pitchFamily="49" charset="-122"/>
                        <a:ea typeface="KaiTi" pitchFamily="49" charset="-122"/>
                        <a:cs typeface="Times New Roman" charset="0"/>
                      </a:endParaRPr>
                    </a:p>
                  </a:txBody>
                  <a:tcPr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zh-CN" altLang="en-US" sz="2200" b="1" i="0" u="none" strike="noStrike" cap="none" normalizeH="0" baseline="0">
                          <a:ln>
                            <a:noFill/>
                          </a:ln>
                          <a:solidFill>
                            <a:srgbClr val="800000"/>
                          </a:solidFill>
                          <a:effectLst/>
                          <a:latin typeface="KaiTi" pitchFamily="49" charset="-122"/>
                          <a:ea typeface="KaiTi" pitchFamily="49" charset="-122"/>
                          <a:cs typeface="Times New Roman" charset="0"/>
                        </a:rPr>
                        <a:t>神</a:t>
                      </a:r>
                      <a:r>
                        <a:rPr kumimoji="0" lang="zh-TW" altLang="en-US" sz="2200" b="1" i="0" u="none" strike="noStrike" cap="none" normalizeH="0" baseline="0">
                          <a:ln>
                            <a:noFill/>
                          </a:ln>
                          <a:solidFill>
                            <a:srgbClr val="800000"/>
                          </a:solidFill>
                          <a:effectLst/>
                          <a:latin typeface="KaiTi" pitchFamily="49" charset="-122"/>
                          <a:ea typeface="KaiTi" pitchFamily="49" charset="-122"/>
                          <a:cs typeface="Times New Roman" charset="0"/>
                        </a:rPr>
                        <a:t>迹</a:t>
                      </a:r>
                      <a:endParaRPr kumimoji="0" lang="en-US" sz="2200" b="1" i="0" u="none" strike="noStrike" cap="none" normalizeH="0" baseline="0" dirty="0">
                        <a:ln>
                          <a:noFill/>
                        </a:ln>
                        <a:solidFill>
                          <a:srgbClr val="800000"/>
                        </a:solidFill>
                        <a:effectLst/>
                        <a:latin typeface="KaiTi" pitchFamily="49" charset="-122"/>
                        <a:ea typeface="KaiTi" pitchFamily="49" charset="-122"/>
                        <a:cs typeface="Times New Roman" charset="0"/>
                      </a:endParaRPr>
                    </a:p>
                  </a:txBody>
                  <a:tcPr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zh-CN" altLang="en-US" sz="2200" b="1" i="0" u="none" strike="noStrike" cap="none" normalizeH="0" baseline="0" dirty="0">
                          <a:ln>
                            <a:noFill/>
                          </a:ln>
                          <a:solidFill>
                            <a:srgbClr val="800000"/>
                          </a:solidFill>
                          <a:effectLst/>
                          <a:latin typeface="KaiTi" pitchFamily="49" charset="-122"/>
                          <a:ea typeface="KaiTi" pitchFamily="49" charset="-122"/>
                          <a:cs typeface="Times New Roman" charset="0"/>
                        </a:rPr>
                        <a:t>比喻</a:t>
                      </a:r>
                      <a:endParaRPr kumimoji="0" lang="en-US" sz="2200" b="1" i="0" u="none" strike="noStrike" cap="none" normalizeH="0" baseline="0" dirty="0">
                        <a:ln>
                          <a:noFill/>
                        </a:ln>
                        <a:solidFill>
                          <a:srgbClr val="800000"/>
                        </a:solidFill>
                        <a:effectLst/>
                        <a:latin typeface="KaiTi" pitchFamily="49" charset="-122"/>
                        <a:ea typeface="KaiTi" pitchFamily="49" charset="-122"/>
                        <a:cs typeface="Times New Roman" charset="0"/>
                      </a:endParaRPr>
                    </a:p>
                  </a:txBody>
                  <a:tcPr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lang="zh-CN" altLang="en-US" sz="2400" b="1" dirty="0">
                          <a:solidFill>
                            <a:srgbClr val="800000"/>
                          </a:solidFill>
                          <a:latin typeface="KaiTi" pitchFamily="49" charset="-122"/>
                          <a:ea typeface="KaiTi" pitchFamily="49" charset="-122"/>
                        </a:rPr>
                        <a:t>寓言</a:t>
                      </a:r>
                      <a:endParaRPr kumimoji="0" lang="en-US" sz="2200" b="1" i="0" u="none" strike="noStrike" cap="none" normalizeH="0" baseline="0" dirty="0">
                        <a:ln>
                          <a:noFill/>
                        </a:ln>
                        <a:solidFill>
                          <a:srgbClr val="800000"/>
                        </a:solidFill>
                        <a:effectLst/>
                        <a:latin typeface="KaiTi" pitchFamily="49" charset="-122"/>
                        <a:ea typeface="KaiTi" pitchFamily="49" charset="-122"/>
                        <a:cs typeface="Times New Roman" charset="0"/>
                      </a:endParaRPr>
                    </a:p>
                  </a:txBody>
                  <a:tcPr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7"/>
                  </a:ext>
                </a:extLst>
              </a:tr>
              <a:tr h="411163">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lang="en-US" sz="2400" b="1" dirty="0">
                          <a:solidFill>
                            <a:schemeClr val="accent4">
                              <a:lumMod val="20000"/>
                              <a:lumOff val="80000"/>
                            </a:schemeClr>
                          </a:solidFill>
                          <a:latin typeface="KaiTi" pitchFamily="49" charset="-122"/>
                          <a:ea typeface="KaiTi" pitchFamily="49" charset="-122"/>
                        </a:rPr>
                        <a:t>排列</a:t>
                      </a:r>
                      <a:endParaRPr kumimoji="0" lang="en-US" sz="2200" b="1" i="0" u="none" strike="noStrike" cap="none" normalizeH="0" baseline="0" dirty="0">
                        <a:ln>
                          <a:noFill/>
                        </a:ln>
                        <a:solidFill>
                          <a:schemeClr val="accent4">
                            <a:lumMod val="20000"/>
                            <a:lumOff val="80000"/>
                          </a:schemeClr>
                        </a:solidFill>
                        <a:effectLst/>
                        <a:latin typeface="KaiTi" pitchFamily="49" charset="-122"/>
                        <a:ea typeface="KaiTi" pitchFamily="49" charset="-122"/>
                        <a:cs typeface="Times New Roman" charset="0"/>
                      </a:endParaRPr>
                    </a:p>
                  </a:txBody>
                  <a:tcPr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zh-CN" altLang="en-US" sz="2200" b="1" i="0" u="none" strike="noStrike" cap="none" normalizeH="0" baseline="0" dirty="0">
                          <a:ln>
                            <a:noFill/>
                          </a:ln>
                          <a:solidFill>
                            <a:srgbClr val="800000"/>
                          </a:solidFill>
                          <a:effectLst/>
                          <a:latin typeface="KaiTi" pitchFamily="49" charset="-122"/>
                          <a:ea typeface="KaiTi" pitchFamily="49" charset="-122"/>
                          <a:cs typeface="Times New Roman" charset="0"/>
                        </a:rPr>
                        <a:t>主题性</a:t>
                      </a:r>
                      <a:endParaRPr kumimoji="0" lang="en-US" sz="2200" b="1" i="0" u="none" strike="noStrike" cap="none" normalizeH="0" baseline="0" dirty="0">
                        <a:ln>
                          <a:noFill/>
                        </a:ln>
                        <a:solidFill>
                          <a:srgbClr val="800000"/>
                        </a:solidFill>
                        <a:effectLst/>
                        <a:latin typeface="KaiTi" pitchFamily="49" charset="-122"/>
                        <a:ea typeface="KaiTi" pitchFamily="49" charset="-122"/>
                        <a:cs typeface="Times New Roman" charset="0"/>
                      </a:endParaRPr>
                    </a:p>
                  </a:txBody>
                  <a:tcPr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zh-TW" altLang="en-US" sz="2200" b="1" i="0" u="none" strike="noStrike" cap="none" normalizeH="0" baseline="0">
                          <a:ln>
                            <a:noFill/>
                          </a:ln>
                          <a:solidFill>
                            <a:srgbClr val="800000"/>
                          </a:solidFill>
                          <a:effectLst/>
                          <a:latin typeface="KaiTi" pitchFamily="49" charset="-122"/>
                          <a:ea typeface="KaiTi" pitchFamily="49" charset="-122"/>
                          <a:cs typeface="Times New Roman" charset="0"/>
                        </a:rPr>
                        <a:t>时</a:t>
                      </a:r>
                      <a:r>
                        <a:rPr kumimoji="0" lang="zh-CN" altLang="en-US" sz="2200" b="1" i="0" u="none" strike="noStrike" cap="none" normalizeH="0" baseline="0">
                          <a:ln>
                            <a:noFill/>
                          </a:ln>
                          <a:solidFill>
                            <a:srgbClr val="800000"/>
                          </a:solidFill>
                          <a:effectLst/>
                          <a:latin typeface="KaiTi" pitchFamily="49" charset="-122"/>
                          <a:ea typeface="KaiTi" pitchFamily="49" charset="-122"/>
                          <a:cs typeface="Times New Roman" charset="0"/>
                        </a:rPr>
                        <a:t>序</a:t>
                      </a:r>
                      <a:endParaRPr kumimoji="0" lang="en-US" sz="2200" b="1" i="0" u="none" strike="noStrike" cap="none" normalizeH="0" baseline="0" dirty="0">
                        <a:ln>
                          <a:noFill/>
                        </a:ln>
                        <a:solidFill>
                          <a:srgbClr val="800000"/>
                        </a:solidFill>
                        <a:effectLst/>
                        <a:latin typeface="KaiTi" pitchFamily="49" charset="-122"/>
                        <a:ea typeface="KaiTi" pitchFamily="49" charset="-122"/>
                        <a:cs typeface="Times New Roman" charset="0"/>
                      </a:endParaRPr>
                    </a:p>
                  </a:txBody>
                  <a:tcPr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zh-TW" altLang="en-US" sz="2200" b="1" i="0" u="none" strike="noStrike" cap="none" normalizeH="0" baseline="0">
                          <a:ln>
                            <a:noFill/>
                          </a:ln>
                          <a:solidFill>
                            <a:srgbClr val="800000"/>
                          </a:solidFill>
                          <a:effectLst/>
                          <a:latin typeface="KaiTi" pitchFamily="49" charset="-122"/>
                          <a:ea typeface="KaiTi" pitchFamily="49" charset="-122"/>
                          <a:cs typeface="Times New Roman" charset="0"/>
                        </a:rPr>
                        <a:t>时</a:t>
                      </a:r>
                      <a:r>
                        <a:rPr kumimoji="0" lang="zh-CN" altLang="en-US" sz="2200" b="1" i="0" u="none" strike="noStrike" cap="none" normalizeH="0" baseline="0">
                          <a:ln>
                            <a:noFill/>
                          </a:ln>
                          <a:solidFill>
                            <a:srgbClr val="800000"/>
                          </a:solidFill>
                          <a:effectLst/>
                          <a:latin typeface="KaiTi" pitchFamily="49" charset="-122"/>
                          <a:ea typeface="KaiTi" pitchFamily="49" charset="-122"/>
                          <a:cs typeface="Times New Roman" charset="0"/>
                        </a:rPr>
                        <a:t>序</a:t>
                      </a:r>
                      <a:endParaRPr kumimoji="0" lang="en-US" sz="2200" b="1" i="0" u="none" strike="noStrike" cap="none" normalizeH="0" baseline="0" dirty="0">
                        <a:ln>
                          <a:noFill/>
                        </a:ln>
                        <a:solidFill>
                          <a:srgbClr val="800000"/>
                        </a:solidFill>
                        <a:effectLst/>
                        <a:latin typeface="KaiTi" pitchFamily="49" charset="-122"/>
                        <a:ea typeface="KaiTi" pitchFamily="49" charset="-122"/>
                        <a:cs typeface="Times New Roman" charset="0"/>
                      </a:endParaRPr>
                    </a:p>
                  </a:txBody>
                  <a:tcPr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zh-CN" altLang="en-US" sz="2200" b="1" i="0" u="none" strike="noStrike" cap="none" normalizeH="0" baseline="0" dirty="0">
                          <a:ln>
                            <a:noFill/>
                          </a:ln>
                          <a:solidFill>
                            <a:srgbClr val="800000"/>
                          </a:solidFill>
                          <a:effectLst/>
                          <a:latin typeface="KaiTi" pitchFamily="49" charset="-122"/>
                          <a:ea typeface="KaiTi" pitchFamily="49" charset="-122"/>
                          <a:cs typeface="Times New Roman" charset="0"/>
                        </a:rPr>
                        <a:t>主题性</a:t>
                      </a:r>
                      <a:endParaRPr kumimoji="0" lang="en-US" sz="2200" b="1" i="0" u="none" strike="noStrike" cap="none" normalizeH="0" baseline="0" dirty="0">
                        <a:ln>
                          <a:noFill/>
                        </a:ln>
                        <a:solidFill>
                          <a:srgbClr val="800000"/>
                        </a:solidFill>
                        <a:effectLst/>
                        <a:latin typeface="KaiTi" pitchFamily="49" charset="-122"/>
                        <a:ea typeface="KaiTi" pitchFamily="49" charset="-122"/>
                        <a:cs typeface="Times New Roman" charset="0"/>
                      </a:endParaRPr>
                    </a:p>
                  </a:txBody>
                  <a:tcPr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8"/>
                  </a:ext>
                </a:extLst>
              </a:tr>
              <a:tr h="411163">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zh-CN" altLang="en-US" sz="2200" b="1" i="0" u="none" strike="noStrike" cap="none" normalizeH="0" baseline="0">
                          <a:ln>
                            <a:noFill/>
                          </a:ln>
                          <a:solidFill>
                            <a:schemeClr val="accent4">
                              <a:lumMod val="20000"/>
                              <a:lumOff val="80000"/>
                            </a:schemeClr>
                          </a:solidFill>
                          <a:effectLst/>
                          <a:latin typeface="KaiTi" pitchFamily="49" charset="-122"/>
                          <a:ea typeface="KaiTi" pitchFamily="49" charset="-122"/>
                          <a:cs typeface="Times New Roman" charset="0"/>
                        </a:rPr>
                        <a:t>家</a:t>
                      </a:r>
                      <a:r>
                        <a:rPr kumimoji="0" lang="zh-TW" altLang="en-US" sz="2200" b="1" i="0" u="none" strike="noStrike" cap="none" normalizeH="0" baseline="0">
                          <a:ln>
                            <a:noFill/>
                          </a:ln>
                          <a:solidFill>
                            <a:schemeClr val="accent4">
                              <a:lumMod val="20000"/>
                              <a:lumOff val="80000"/>
                            </a:schemeClr>
                          </a:solidFill>
                          <a:effectLst/>
                          <a:latin typeface="KaiTi" pitchFamily="49" charset="-122"/>
                          <a:ea typeface="KaiTi" pitchFamily="49" charset="-122"/>
                          <a:cs typeface="Times New Roman" charset="0"/>
                        </a:rPr>
                        <a:t>谱</a:t>
                      </a:r>
                      <a:endParaRPr kumimoji="0" lang="en-US" sz="2200" b="1" i="0" u="none" strike="noStrike" cap="none" normalizeH="0" baseline="0" dirty="0">
                        <a:ln>
                          <a:noFill/>
                        </a:ln>
                        <a:solidFill>
                          <a:schemeClr val="accent4">
                            <a:lumMod val="20000"/>
                            <a:lumOff val="80000"/>
                          </a:schemeClr>
                        </a:solidFill>
                        <a:effectLst/>
                        <a:latin typeface="KaiTi" pitchFamily="49" charset="-122"/>
                        <a:ea typeface="KaiTi" pitchFamily="49" charset="-122"/>
                        <a:cs typeface="Times New Roman" charset="0"/>
                      </a:endParaRPr>
                    </a:p>
                  </a:txBody>
                  <a:tcPr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lang="zh-TW" altLang="en-US" sz="2400" b="1">
                          <a:solidFill>
                            <a:srgbClr val="800000"/>
                          </a:solidFill>
                          <a:latin typeface="KaiTi" pitchFamily="49" charset="-122"/>
                          <a:ea typeface="KaiTi" pitchFamily="49" charset="-122"/>
                        </a:rPr>
                        <a:t>亚</a:t>
                      </a:r>
                      <a:r>
                        <a:rPr lang="zh-CN" altLang="en-US" sz="2400" b="1">
                          <a:solidFill>
                            <a:srgbClr val="800000"/>
                          </a:solidFill>
                          <a:latin typeface="KaiTi" pitchFamily="49" charset="-122"/>
                          <a:ea typeface="KaiTi" pitchFamily="49" charset="-122"/>
                        </a:rPr>
                        <a:t>伯</a:t>
                      </a:r>
                      <a:r>
                        <a:rPr lang="zh-CN" altLang="en-US" sz="2400" b="1" dirty="0">
                          <a:solidFill>
                            <a:srgbClr val="800000"/>
                          </a:solidFill>
                          <a:latin typeface="KaiTi" pitchFamily="49" charset="-122"/>
                          <a:ea typeface="KaiTi" pitchFamily="49" charset="-122"/>
                        </a:rPr>
                        <a:t>拉</a:t>
                      </a:r>
                      <a:r>
                        <a:rPr lang="zh-CN" altLang="en-US" sz="2400" b="1">
                          <a:solidFill>
                            <a:srgbClr val="800000"/>
                          </a:solidFill>
                          <a:latin typeface="KaiTi" pitchFamily="49" charset="-122"/>
                          <a:ea typeface="KaiTi" pitchFamily="49" charset="-122"/>
                        </a:rPr>
                        <a:t>罕到</a:t>
                      </a:r>
                      <a:r>
                        <a:rPr lang="zh-TW" altLang="en-US" sz="2400" b="1">
                          <a:solidFill>
                            <a:srgbClr val="800000"/>
                          </a:solidFill>
                          <a:latin typeface="KaiTi" pitchFamily="49" charset="-122"/>
                          <a:ea typeface="KaiTi" pitchFamily="49" charset="-122"/>
                        </a:rPr>
                        <a:t>约</a:t>
                      </a:r>
                      <a:r>
                        <a:rPr lang="zh-CN" altLang="en-US" sz="2400" b="1">
                          <a:solidFill>
                            <a:srgbClr val="800000"/>
                          </a:solidFill>
                          <a:latin typeface="KaiTi" pitchFamily="49" charset="-122"/>
                          <a:ea typeface="KaiTi" pitchFamily="49" charset="-122"/>
                        </a:rPr>
                        <a:t>瑟</a:t>
                      </a:r>
                      <a:endParaRPr kumimoji="0" lang="en-US" sz="2200" b="1" i="0" u="none" strike="noStrike" cap="none" normalizeH="0" baseline="0" dirty="0">
                        <a:ln>
                          <a:noFill/>
                        </a:ln>
                        <a:solidFill>
                          <a:srgbClr val="800000"/>
                        </a:solidFill>
                        <a:effectLst/>
                        <a:latin typeface="KaiTi" pitchFamily="49" charset="-122"/>
                        <a:ea typeface="KaiTi" pitchFamily="49" charset="-122"/>
                        <a:cs typeface="Times New Roman" charset="0"/>
                      </a:endParaRPr>
                    </a:p>
                  </a:txBody>
                  <a:tcPr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zh-TW" altLang="en-US" sz="2200" b="1" i="0" u="none" strike="noStrike" cap="none" normalizeH="0" baseline="0">
                          <a:ln>
                            <a:noFill/>
                          </a:ln>
                          <a:solidFill>
                            <a:srgbClr val="800000"/>
                          </a:solidFill>
                          <a:effectLst/>
                          <a:latin typeface="KaiTi" pitchFamily="49" charset="-122"/>
                          <a:ea typeface="KaiTi" pitchFamily="49" charset="-122"/>
                          <a:cs typeface="Times New Roman" charset="0"/>
                        </a:rPr>
                        <a:t>无</a:t>
                      </a:r>
                      <a:endParaRPr kumimoji="0" lang="en-US" sz="2200" b="1" i="0" u="none" strike="noStrike" cap="none" normalizeH="0" baseline="0" dirty="0">
                        <a:ln>
                          <a:noFill/>
                        </a:ln>
                        <a:solidFill>
                          <a:srgbClr val="800000"/>
                        </a:solidFill>
                        <a:effectLst/>
                        <a:latin typeface="KaiTi" pitchFamily="49" charset="-122"/>
                        <a:ea typeface="KaiTi" pitchFamily="49" charset="-122"/>
                        <a:cs typeface="Times New Roman" charset="0"/>
                      </a:endParaRPr>
                    </a:p>
                  </a:txBody>
                  <a:tcPr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zh-TW" altLang="en-US" sz="2200" b="1" i="0" u="none" strike="noStrike" cap="none" normalizeH="0" baseline="0" dirty="0">
                          <a:ln>
                            <a:noFill/>
                          </a:ln>
                          <a:solidFill>
                            <a:srgbClr val="800000"/>
                          </a:solidFill>
                          <a:effectLst/>
                          <a:latin typeface="KaiTi" pitchFamily="49" charset="-122"/>
                          <a:ea typeface="KaiTi" pitchFamily="49" charset="-122"/>
                          <a:cs typeface="Times New Roman" charset="0"/>
                        </a:rPr>
                        <a:t>无</a:t>
                      </a:r>
                      <a:endParaRPr kumimoji="0" lang="en-US" sz="2200" b="1" i="0" u="none" strike="noStrike" cap="none" normalizeH="0" baseline="0" dirty="0">
                        <a:ln>
                          <a:noFill/>
                        </a:ln>
                        <a:solidFill>
                          <a:srgbClr val="800000"/>
                        </a:solidFill>
                        <a:effectLst/>
                        <a:latin typeface="KaiTi" pitchFamily="49" charset="-122"/>
                        <a:ea typeface="KaiTi" pitchFamily="49" charset="-122"/>
                        <a:cs typeface="Times New Roman" charset="0"/>
                      </a:endParaRPr>
                    </a:p>
                  </a:txBody>
                  <a:tcPr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zh-TW" altLang="en-US" sz="2200" b="1" i="0" u="none" strike="noStrike" cap="none" normalizeH="0" baseline="0" dirty="0">
                          <a:ln>
                            <a:noFill/>
                          </a:ln>
                          <a:solidFill>
                            <a:srgbClr val="800000"/>
                          </a:solidFill>
                          <a:effectLst/>
                          <a:latin typeface="KaiTi" pitchFamily="49" charset="-122"/>
                          <a:ea typeface="KaiTi" pitchFamily="49" charset="-122"/>
                          <a:cs typeface="Times New Roman" charset="0"/>
                        </a:rPr>
                        <a:t>无</a:t>
                      </a:r>
                      <a:endParaRPr kumimoji="0" lang="en-US" sz="2200" b="1" i="0" u="none" strike="noStrike" cap="none" normalizeH="0" baseline="0" dirty="0">
                        <a:ln>
                          <a:noFill/>
                        </a:ln>
                        <a:solidFill>
                          <a:srgbClr val="800000"/>
                        </a:solidFill>
                        <a:effectLst/>
                        <a:latin typeface="KaiTi" pitchFamily="49" charset="-122"/>
                        <a:ea typeface="KaiTi" pitchFamily="49" charset="-122"/>
                        <a:cs typeface="Times New Roman" charset="0"/>
                      </a:endParaRPr>
                    </a:p>
                  </a:txBody>
                  <a:tcPr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9"/>
                  </a:ext>
                </a:extLst>
              </a:tr>
            </a:tbl>
          </a:graphicData>
        </a:graphic>
      </p:graphicFrame>
      <p:sp>
        <p:nvSpPr>
          <p:cNvPr id="115782" name="Text Box 234"/>
          <p:cNvSpPr txBox="1">
            <a:spLocks noChangeArrowheads="1"/>
          </p:cNvSpPr>
          <p:nvPr/>
        </p:nvSpPr>
        <p:spPr bwMode="auto">
          <a:xfrm>
            <a:off x="8578850" y="0"/>
            <a:ext cx="5270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solidFill>
                  <a:srgbClr val="FFFFCC"/>
                </a:solidFill>
                <a:cs typeface="Arial" charset="0"/>
              </a:rPr>
              <a:t>52</a:t>
            </a:r>
          </a:p>
        </p:txBody>
      </p:sp>
    </p:spTree>
    <p:extLst>
      <p:ext uri="{BB962C8B-B14F-4D97-AF65-F5344CB8AC3E}">
        <p14:creationId xmlns:p14="http://schemas.microsoft.com/office/powerpoint/2010/main" val="313357471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8863" name="Title 83"/>
          <p:cNvSpPr>
            <a:spLocks noGrp="1"/>
          </p:cNvSpPr>
          <p:nvPr>
            <p:ph type="title"/>
          </p:nvPr>
        </p:nvSpPr>
        <p:spPr>
          <a:xfrm>
            <a:off x="3275856" y="0"/>
            <a:ext cx="3096344" cy="457200"/>
          </a:xfrm>
          <a:solidFill>
            <a:srgbClr val="220011"/>
          </a:solidFill>
        </p:spPr>
        <p:txBody>
          <a:bodyPr/>
          <a:lstStyle/>
          <a:p>
            <a:pPr algn="ctr" eaLnBrk="1" hangingPunct="1"/>
            <a:r>
              <a:rPr lang="en-US" sz="3200" b="1" i="0" dirty="0">
                <a:solidFill>
                  <a:schemeClr val="tx1">
                    <a:lumMod val="90000"/>
                  </a:schemeClr>
                </a:solidFill>
                <a:latin typeface="KaiTi" pitchFamily="49" charset="-122"/>
                <a:ea typeface="KaiTi" pitchFamily="49" charset="-122"/>
                <a:cs typeface="ＭＳ Ｐゴシック" charset="0"/>
              </a:rPr>
              <a:t>四福音</a:t>
            </a:r>
            <a:r>
              <a:rPr lang="zh-TW" altLang="en-US" sz="3200" b="1" i="0" dirty="0">
                <a:solidFill>
                  <a:schemeClr val="tx1">
                    <a:lumMod val="90000"/>
                  </a:schemeClr>
                </a:solidFill>
                <a:latin typeface="KaiTi" pitchFamily="49" charset="-122"/>
                <a:ea typeface="KaiTi" pitchFamily="49" charset="-122"/>
                <a:cs typeface="ＭＳ Ｐゴシック" charset="0"/>
              </a:rPr>
              <a:t>书</a:t>
            </a:r>
            <a:r>
              <a:rPr lang="en-US" sz="3200" b="1" i="0" dirty="0">
                <a:solidFill>
                  <a:schemeClr val="tx1">
                    <a:lumMod val="90000"/>
                  </a:schemeClr>
                </a:solidFill>
                <a:latin typeface="KaiTi" pitchFamily="49" charset="-122"/>
                <a:ea typeface="KaiTi" pitchFamily="49" charset="-122"/>
                <a:cs typeface="ＭＳ Ｐゴシック" charset="0"/>
              </a:rPr>
              <a:t>的</a:t>
            </a:r>
            <a:r>
              <a:rPr lang="zh-TW" altLang="en-US" sz="3200" b="1" i="0" dirty="0">
                <a:solidFill>
                  <a:schemeClr val="tx1">
                    <a:lumMod val="90000"/>
                  </a:schemeClr>
                </a:solidFill>
                <a:latin typeface="KaiTi" pitchFamily="49" charset="-122"/>
                <a:ea typeface="KaiTi" pitchFamily="49" charset="-122"/>
                <a:cs typeface="ＭＳ Ｐゴシック" charset="0"/>
              </a:rPr>
              <a:t>对比</a:t>
            </a:r>
            <a:endParaRPr lang="en-US" sz="5400" dirty="0">
              <a:solidFill>
                <a:schemeClr val="tx1">
                  <a:lumMod val="90000"/>
                </a:schemeClr>
              </a:solidFill>
              <a:latin typeface="KaiTi" pitchFamily="49" charset="-122"/>
              <a:ea typeface="KaiTi" pitchFamily="49" charset="-122"/>
              <a:cs typeface="SimSun" charset="0"/>
            </a:endParaRPr>
          </a:p>
        </p:txBody>
      </p:sp>
      <p:graphicFrame>
        <p:nvGraphicFramePr>
          <p:cNvPr id="25911" name="Group 311"/>
          <p:cNvGraphicFramePr>
            <a:graphicFrameLocks noGrp="1"/>
          </p:cNvGraphicFramePr>
          <p:nvPr>
            <p:ph type="tbl" idx="1"/>
            <p:extLst>
              <p:ext uri="{D42A27DB-BD31-4B8C-83A1-F6EECF244321}">
                <p14:modId xmlns:p14="http://schemas.microsoft.com/office/powerpoint/2010/main" val="346747110"/>
              </p:ext>
            </p:extLst>
          </p:nvPr>
        </p:nvGraphicFramePr>
        <p:xfrm>
          <a:off x="0" y="434975"/>
          <a:ext cx="9144000" cy="6844524"/>
        </p:xfrm>
        <a:graphic>
          <a:graphicData uri="http://schemas.openxmlformats.org/drawingml/2006/table">
            <a:tbl>
              <a:tblPr/>
              <a:tblGrid>
                <a:gridCol w="1827213">
                  <a:extLst>
                    <a:ext uri="{9D8B030D-6E8A-4147-A177-3AD203B41FA5}">
                      <a16:colId xmlns:a16="http://schemas.microsoft.com/office/drawing/2014/main" val="20000"/>
                    </a:ext>
                  </a:extLst>
                </a:gridCol>
                <a:gridCol w="1830387">
                  <a:extLst>
                    <a:ext uri="{9D8B030D-6E8A-4147-A177-3AD203B41FA5}">
                      <a16:colId xmlns:a16="http://schemas.microsoft.com/office/drawing/2014/main" val="20001"/>
                    </a:ext>
                  </a:extLst>
                </a:gridCol>
                <a:gridCol w="1828800">
                  <a:extLst>
                    <a:ext uri="{9D8B030D-6E8A-4147-A177-3AD203B41FA5}">
                      <a16:colId xmlns:a16="http://schemas.microsoft.com/office/drawing/2014/main" val="20002"/>
                    </a:ext>
                  </a:extLst>
                </a:gridCol>
                <a:gridCol w="1752600">
                  <a:extLst>
                    <a:ext uri="{9D8B030D-6E8A-4147-A177-3AD203B41FA5}">
                      <a16:colId xmlns:a16="http://schemas.microsoft.com/office/drawing/2014/main" val="20003"/>
                    </a:ext>
                  </a:extLst>
                </a:gridCol>
                <a:gridCol w="1905000">
                  <a:extLst>
                    <a:ext uri="{9D8B030D-6E8A-4147-A177-3AD203B41FA5}">
                      <a16:colId xmlns:a16="http://schemas.microsoft.com/office/drawing/2014/main" val="20004"/>
                    </a:ext>
                  </a:extLst>
                </a:gridCol>
              </a:tblGrid>
              <a:tr h="426762">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endParaRPr kumimoji="0" lang="en-US" sz="2200" b="1" i="0" u="none" strike="noStrike" cap="none" normalizeH="0" baseline="0" dirty="0">
                        <a:ln>
                          <a:noFill/>
                        </a:ln>
                        <a:solidFill>
                          <a:srgbClr val="F8F8EF"/>
                        </a:solidFill>
                        <a:effectLst/>
                        <a:latin typeface="KaiTi" pitchFamily="49" charset="-122"/>
                        <a:ea typeface="KaiTi" pitchFamily="49" charset="-122"/>
                        <a:cs typeface="Times New Roman"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zh-TW" altLang="en-US" sz="2200" b="1" i="0" u="none" strike="noStrike" cap="none" normalizeH="0" baseline="0" dirty="0">
                          <a:ln>
                            <a:noFill/>
                          </a:ln>
                          <a:solidFill>
                            <a:srgbClr val="F8F8EF"/>
                          </a:solidFill>
                          <a:effectLst/>
                          <a:latin typeface="Kaiti SC" charset="-122"/>
                          <a:ea typeface="Kaiti SC" charset="-122"/>
                          <a:cs typeface="Kaiti SC" charset="-122"/>
                        </a:rPr>
                        <a:t>马太</a:t>
                      </a:r>
                      <a:endParaRPr kumimoji="0" lang="en-US" sz="2200" b="1" i="0" u="none" strike="noStrike" cap="none" normalizeH="0" baseline="0" dirty="0">
                        <a:ln>
                          <a:noFill/>
                        </a:ln>
                        <a:solidFill>
                          <a:srgbClr val="F8F8EF"/>
                        </a:solidFill>
                        <a:effectLst/>
                        <a:latin typeface="Kaiti SC" charset="-122"/>
                        <a:ea typeface="Kaiti SC" charset="-122"/>
                        <a:cs typeface="Kaiti SC" charset="-122"/>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90"/>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zh-TW" altLang="en-US" sz="2200" b="1" i="0" u="none" strike="noStrike" cap="none" normalizeH="0" baseline="0" dirty="0">
                          <a:ln>
                            <a:noFill/>
                          </a:ln>
                          <a:solidFill>
                            <a:srgbClr val="F8F8EF"/>
                          </a:solidFill>
                          <a:effectLst/>
                          <a:latin typeface="Kaiti SC" charset="-122"/>
                          <a:ea typeface="Kaiti SC" charset="-122"/>
                          <a:cs typeface="Kaiti SC" charset="-122"/>
                        </a:rPr>
                        <a:t>马可</a:t>
                      </a:r>
                      <a:endParaRPr kumimoji="0" lang="en-US" altLang="zh-CN" sz="2200" b="1" i="0" u="none" strike="noStrike" cap="none" normalizeH="0" baseline="0" dirty="0">
                        <a:ln>
                          <a:noFill/>
                        </a:ln>
                        <a:solidFill>
                          <a:srgbClr val="F8F8EF"/>
                        </a:solidFill>
                        <a:effectLst/>
                        <a:latin typeface="Kaiti SC" charset="-122"/>
                        <a:ea typeface="Kaiti SC" charset="-122"/>
                        <a:cs typeface="Kaiti SC" charset="-122"/>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90"/>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zh-TW" altLang="en-US" sz="2200" b="1" i="0" u="none" strike="noStrike" cap="none" normalizeH="0" baseline="0" dirty="0">
                          <a:ln>
                            <a:noFill/>
                          </a:ln>
                          <a:solidFill>
                            <a:srgbClr val="F8F8EF"/>
                          </a:solidFill>
                          <a:effectLst/>
                          <a:latin typeface="Kaiti SC" charset="-122"/>
                          <a:ea typeface="Kaiti SC" charset="-122"/>
                          <a:cs typeface="Kaiti SC" charset="-122"/>
                        </a:rPr>
                        <a:t>路加</a:t>
                      </a:r>
                      <a:endParaRPr kumimoji="0" lang="en-US" sz="2200" b="1" i="0" u="none" strike="noStrike" cap="none" normalizeH="0" baseline="0" dirty="0">
                        <a:ln>
                          <a:noFill/>
                        </a:ln>
                        <a:solidFill>
                          <a:srgbClr val="F8F8EF"/>
                        </a:solidFill>
                        <a:effectLst/>
                        <a:latin typeface="Kaiti SC" charset="-122"/>
                        <a:ea typeface="Kaiti SC" charset="-122"/>
                        <a:cs typeface="Kaiti SC" charset="-122"/>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90"/>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zh-TW" altLang="en-US" sz="2200" b="1" i="0" u="none" strike="noStrike" cap="none" normalizeH="0" baseline="0" dirty="0">
                          <a:ln>
                            <a:noFill/>
                          </a:ln>
                          <a:solidFill>
                            <a:srgbClr val="F8F8EF"/>
                          </a:solidFill>
                          <a:effectLst/>
                          <a:latin typeface="Kaiti SC" charset="-122"/>
                          <a:ea typeface="Kaiti SC" charset="-122"/>
                          <a:cs typeface="Kaiti SC" charset="-122"/>
                        </a:rPr>
                        <a:t>约翰</a:t>
                      </a:r>
                      <a:endParaRPr kumimoji="0" lang="en-US" altLang="zh-CN" sz="2200" b="1" i="0" u="none" strike="noStrike" cap="none" normalizeH="0" baseline="0" dirty="0">
                        <a:ln>
                          <a:noFill/>
                        </a:ln>
                        <a:solidFill>
                          <a:srgbClr val="F8F8EF"/>
                        </a:solidFill>
                        <a:effectLst/>
                        <a:latin typeface="Kaiti SC" charset="-122"/>
                        <a:ea typeface="Kaiti SC" charset="-122"/>
                        <a:cs typeface="Kaiti SC" charset="-122"/>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90"/>
                    </a:solidFill>
                  </a:tcPr>
                </a:tc>
                <a:extLst>
                  <a:ext uri="{0D108BD9-81ED-4DB2-BD59-A6C34878D82A}">
                    <a16:rowId xmlns:a16="http://schemas.microsoft.com/office/drawing/2014/main" val="10000"/>
                  </a:ext>
                </a:extLst>
              </a:tr>
              <a:tr h="762074">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zh-TW" altLang="en-US" sz="2400" b="1" i="0" u="none" strike="noStrike" cap="none" normalizeH="0" baseline="0" dirty="0">
                          <a:ln>
                            <a:noFill/>
                          </a:ln>
                          <a:solidFill>
                            <a:srgbClr val="FFFFFF"/>
                          </a:solidFill>
                          <a:effectLst/>
                          <a:latin typeface="Kaiti SC" charset="-122"/>
                          <a:ea typeface="Kaiti SC" charset="-122"/>
                          <a:cs typeface="Kaiti SC" charset="-122"/>
                        </a:rPr>
                        <a:t>范围</a:t>
                      </a:r>
                      <a:endParaRPr kumimoji="0" lang="en-US" sz="2400" b="1" i="0" u="none" strike="noStrike" cap="none" normalizeH="0" baseline="0" dirty="0">
                        <a:ln>
                          <a:noFill/>
                        </a:ln>
                        <a:solidFill>
                          <a:srgbClr val="FFFFFF"/>
                        </a:solidFill>
                        <a:effectLst/>
                        <a:latin typeface="Kaiti SC" charset="-122"/>
                        <a:ea typeface="Kaiti SC" charset="-122"/>
                        <a:cs typeface="Kaiti SC" charset="-122"/>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zh-TW" altLang="en-US" sz="2200" b="1" i="0" u="none" strike="noStrike" cap="none" normalizeH="0" baseline="0">
                          <a:ln>
                            <a:noFill/>
                          </a:ln>
                          <a:solidFill>
                            <a:schemeClr val="bg1"/>
                          </a:solidFill>
                          <a:effectLst/>
                          <a:latin typeface="KaiTi" pitchFamily="49" charset="-122"/>
                          <a:ea typeface="KaiTi" pitchFamily="49" charset="-122"/>
                          <a:cs typeface="Times New Roman" charset="0"/>
                        </a:rPr>
                        <a:t>诞</a:t>
                      </a:r>
                      <a:r>
                        <a:rPr kumimoji="0" lang="zh-CN" altLang="en-US" sz="2200" b="1" i="0" u="none" strike="noStrike" cap="none" normalizeH="0" baseline="0">
                          <a:ln>
                            <a:noFill/>
                          </a:ln>
                          <a:solidFill>
                            <a:schemeClr val="bg1"/>
                          </a:solidFill>
                          <a:effectLst/>
                          <a:latin typeface="KaiTi" pitchFamily="49" charset="-122"/>
                          <a:ea typeface="KaiTi" pitchFamily="49" charset="-122"/>
                          <a:cs typeface="Times New Roman" charset="0"/>
                        </a:rPr>
                        <a:t>生到</a:t>
                      </a:r>
                      <a:r>
                        <a:rPr kumimoji="0" lang="zh-TW" altLang="en-US" sz="2200" b="1" i="0" u="none" strike="noStrike" cap="none" normalizeH="0" baseline="0">
                          <a:ln>
                            <a:noFill/>
                          </a:ln>
                          <a:solidFill>
                            <a:schemeClr val="bg1"/>
                          </a:solidFill>
                          <a:effectLst/>
                          <a:latin typeface="KaiTi" pitchFamily="49" charset="-122"/>
                          <a:ea typeface="KaiTi" pitchFamily="49" charset="-122"/>
                          <a:cs typeface="Times New Roman" charset="0"/>
                        </a:rPr>
                        <a:t>复</a:t>
                      </a:r>
                      <a:r>
                        <a:rPr kumimoji="0" lang="zh-CN" altLang="en-US" sz="2200" b="1" i="0" u="none" strike="noStrike" cap="none" normalizeH="0" baseline="0">
                          <a:ln>
                            <a:noFill/>
                          </a:ln>
                          <a:solidFill>
                            <a:schemeClr val="bg1"/>
                          </a:solidFill>
                          <a:effectLst/>
                          <a:latin typeface="KaiTi" pitchFamily="49" charset="-122"/>
                          <a:ea typeface="KaiTi" pitchFamily="49" charset="-122"/>
                          <a:cs typeface="Times New Roman" charset="0"/>
                        </a:rPr>
                        <a:t>活</a:t>
                      </a:r>
                      <a:endParaRPr kumimoji="0" lang="en-US" sz="2200" b="1" i="0" u="none" strike="noStrike" cap="none" normalizeH="0" baseline="0" dirty="0">
                        <a:ln>
                          <a:noFill/>
                        </a:ln>
                        <a:solidFill>
                          <a:schemeClr val="bg1"/>
                        </a:solidFill>
                        <a:effectLst/>
                        <a:latin typeface="KaiTi" pitchFamily="49" charset="-122"/>
                        <a:ea typeface="KaiTi" pitchFamily="49" charset="-122"/>
                        <a:cs typeface="Times New Roman"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defRPr/>
                      </a:pPr>
                      <a:r>
                        <a:rPr kumimoji="0" lang="zh-CN" altLang="en-US" sz="2200" b="1" i="0" u="none" strike="noStrike" cap="none" normalizeH="0" baseline="0" dirty="0">
                          <a:ln>
                            <a:noFill/>
                          </a:ln>
                          <a:solidFill>
                            <a:schemeClr val="bg1"/>
                          </a:solidFill>
                          <a:effectLst/>
                          <a:latin typeface="KaiTi" pitchFamily="49" charset="-122"/>
                          <a:ea typeface="KaiTi" pitchFamily="49" charset="-122"/>
                          <a:cs typeface="Times New Roman" charset="0"/>
                        </a:rPr>
                        <a:t>事</a:t>
                      </a:r>
                      <a:r>
                        <a:rPr kumimoji="0" lang="zh-CN" altLang="en-US" sz="2200" b="1" i="0" u="none" strike="noStrike" cap="none" normalizeH="0" baseline="0">
                          <a:ln>
                            <a:noFill/>
                          </a:ln>
                          <a:solidFill>
                            <a:schemeClr val="bg1"/>
                          </a:solidFill>
                          <a:effectLst/>
                          <a:latin typeface="KaiTi" pitchFamily="49" charset="-122"/>
                          <a:ea typeface="KaiTi" pitchFamily="49" charset="-122"/>
                          <a:cs typeface="Times New Roman" charset="0"/>
                        </a:rPr>
                        <a:t>工到</a:t>
                      </a:r>
                      <a:r>
                        <a:rPr kumimoji="0" lang="zh-TW" altLang="en-US" sz="2200" b="1" i="0" u="none" strike="noStrike" cap="none" normalizeH="0" baseline="0">
                          <a:ln>
                            <a:noFill/>
                          </a:ln>
                          <a:solidFill>
                            <a:schemeClr val="bg1"/>
                          </a:solidFill>
                          <a:effectLst/>
                          <a:latin typeface="KaiTi" pitchFamily="49" charset="-122"/>
                          <a:ea typeface="KaiTi" pitchFamily="49" charset="-122"/>
                          <a:cs typeface="Times New Roman" charset="0"/>
                        </a:rPr>
                        <a:t>复</a:t>
                      </a:r>
                      <a:r>
                        <a:rPr kumimoji="0" lang="zh-CN" altLang="en-US" sz="2200" b="1" i="0" u="none" strike="noStrike" cap="none" normalizeH="0" baseline="0">
                          <a:ln>
                            <a:noFill/>
                          </a:ln>
                          <a:solidFill>
                            <a:schemeClr val="bg1"/>
                          </a:solidFill>
                          <a:effectLst/>
                          <a:latin typeface="KaiTi" pitchFamily="49" charset="-122"/>
                          <a:ea typeface="KaiTi" pitchFamily="49" charset="-122"/>
                          <a:cs typeface="Times New Roman" charset="0"/>
                        </a:rPr>
                        <a:t>活</a:t>
                      </a:r>
                      <a:endParaRPr kumimoji="0" lang="en-US" sz="2200" b="1" i="0" u="none" strike="noStrike" cap="none" normalizeH="0" baseline="0" dirty="0">
                        <a:ln>
                          <a:noFill/>
                        </a:ln>
                        <a:solidFill>
                          <a:schemeClr val="bg1"/>
                        </a:solidFill>
                        <a:effectLst/>
                        <a:latin typeface="KaiTi" pitchFamily="49" charset="-122"/>
                        <a:ea typeface="KaiTi" pitchFamily="49" charset="-122"/>
                        <a:cs typeface="Times New Roman"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defRPr/>
                      </a:pPr>
                      <a:r>
                        <a:rPr kumimoji="0" lang="zh-CN" altLang="en-US" sz="2200" b="1" i="0" u="none" strike="noStrike" cap="none" normalizeH="0" baseline="0" dirty="0">
                          <a:ln>
                            <a:noFill/>
                          </a:ln>
                          <a:solidFill>
                            <a:schemeClr val="bg1"/>
                          </a:solidFill>
                          <a:effectLst/>
                          <a:latin typeface="KaiTi" pitchFamily="49" charset="-122"/>
                          <a:ea typeface="KaiTi" pitchFamily="49" charset="-122"/>
                          <a:cs typeface="Times New Roman" charset="0"/>
                        </a:rPr>
                        <a:t>事</a:t>
                      </a:r>
                      <a:r>
                        <a:rPr kumimoji="0" lang="zh-CN" altLang="en-US" sz="2200" b="1" i="0" u="none" strike="noStrike" cap="none" normalizeH="0" baseline="0">
                          <a:ln>
                            <a:noFill/>
                          </a:ln>
                          <a:solidFill>
                            <a:schemeClr val="bg1"/>
                          </a:solidFill>
                          <a:effectLst/>
                          <a:latin typeface="KaiTi" pitchFamily="49" charset="-122"/>
                          <a:ea typeface="KaiTi" pitchFamily="49" charset="-122"/>
                          <a:cs typeface="Times New Roman" charset="0"/>
                        </a:rPr>
                        <a:t>工到</a:t>
                      </a:r>
                      <a:r>
                        <a:rPr kumimoji="0" lang="zh-TW" altLang="en-US" sz="2200" b="1" i="0" u="none" strike="noStrike" cap="none" normalizeH="0" baseline="0">
                          <a:ln>
                            <a:noFill/>
                          </a:ln>
                          <a:solidFill>
                            <a:schemeClr val="bg1"/>
                          </a:solidFill>
                          <a:effectLst/>
                          <a:latin typeface="KaiTi" pitchFamily="49" charset="-122"/>
                          <a:ea typeface="KaiTi" pitchFamily="49" charset="-122"/>
                          <a:cs typeface="Times New Roman" charset="0"/>
                        </a:rPr>
                        <a:t>复</a:t>
                      </a:r>
                      <a:r>
                        <a:rPr kumimoji="0" lang="zh-CN" altLang="en-US" sz="2200" b="1" i="0" u="none" strike="noStrike" cap="none" normalizeH="0" baseline="0">
                          <a:ln>
                            <a:noFill/>
                          </a:ln>
                          <a:solidFill>
                            <a:schemeClr val="bg1"/>
                          </a:solidFill>
                          <a:effectLst/>
                          <a:latin typeface="KaiTi" pitchFamily="49" charset="-122"/>
                          <a:ea typeface="KaiTi" pitchFamily="49" charset="-122"/>
                          <a:cs typeface="Times New Roman" charset="0"/>
                        </a:rPr>
                        <a:t>活</a:t>
                      </a:r>
                      <a:endParaRPr kumimoji="0" lang="en-US" sz="2200" b="1" i="0" u="none" strike="noStrike" cap="none" normalizeH="0" baseline="0" dirty="0">
                        <a:ln>
                          <a:noFill/>
                        </a:ln>
                        <a:solidFill>
                          <a:schemeClr val="bg1"/>
                        </a:solidFill>
                        <a:effectLst/>
                        <a:latin typeface="KaiTi" pitchFamily="49" charset="-122"/>
                        <a:ea typeface="KaiTi" pitchFamily="49" charset="-122"/>
                        <a:cs typeface="Times New Roman"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defRPr/>
                      </a:pPr>
                      <a:r>
                        <a:rPr kumimoji="0" lang="zh-CN" altLang="en-US" sz="2200" b="1" i="0" u="none" strike="noStrike" cap="none" normalizeH="0" baseline="0" dirty="0">
                          <a:ln>
                            <a:noFill/>
                          </a:ln>
                          <a:solidFill>
                            <a:schemeClr val="bg1"/>
                          </a:solidFill>
                          <a:effectLst/>
                          <a:latin typeface="KaiTi" pitchFamily="49" charset="-122"/>
                          <a:ea typeface="KaiTi" pitchFamily="49" charset="-122"/>
                          <a:cs typeface="Times New Roman" charset="0"/>
                        </a:rPr>
                        <a:t>事</a:t>
                      </a:r>
                      <a:r>
                        <a:rPr kumimoji="0" lang="zh-CN" altLang="en-US" sz="2200" b="1" i="0" u="none" strike="noStrike" cap="none" normalizeH="0" baseline="0">
                          <a:ln>
                            <a:noFill/>
                          </a:ln>
                          <a:solidFill>
                            <a:schemeClr val="bg1"/>
                          </a:solidFill>
                          <a:effectLst/>
                          <a:latin typeface="KaiTi" pitchFamily="49" charset="-122"/>
                          <a:ea typeface="KaiTi" pitchFamily="49" charset="-122"/>
                          <a:cs typeface="Times New Roman" charset="0"/>
                        </a:rPr>
                        <a:t>工到</a:t>
                      </a:r>
                      <a:r>
                        <a:rPr kumimoji="0" lang="zh-TW" altLang="en-US" sz="2200" b="1" i="0" u="none" strike="noStrike" cap="none" normalizeH="0" baseline="0">
                          <a:ln>
                            <a:noFill/>
                          </a:ln>
                          <a:solidFill>
                            <a:schemeClr val="bg1"/>
                          </a:solidFill>
                          <a:effectLst/>
                          <a:latin typeface="KaiTi" pitchFamily="49" charset="-122"/>
                          <a:ea typeface="KaiTi" pitchFamily="49" charset="-122"/>
                          <a:cs typeface="Times New Roman" charset="0"/>
                        </a:rPr>
                        <a:t>复</a:t>
                      </a:r>
                      <a:r>
                        <a:rPr kumimoji="0" lang="zh-CN" altLang="en-US" sz="2200" b="1" i="0" u="none" strike="noStrike" cap="none" normalizeH="0" baseline="0">
                          <a:ln>
                            <a:noFill/>
                          </a:ln>
                          <a:solidFill>
                            <a:schemeClr val="bg1"/>
                          </a:solidFill>
                          <a:effectLst/>
                          <a:latin typeface="KaiTi" pitchFamily="49" charset="-122"/>
                          <a:ea typeface="KaiTi" pitchFamily="49" charset="-122"/>
                          <a:cs typeface="Times New Roman" charset="0"/>
                        </a:rPr>
                        <a:t>活</a:t>
                      </a:r>
                      <a:endParaRPr kumimoji="0" lang="en-US" sz="2200" b="1" i="0" u="none" strike="noStrike" cap="none" normalizeH="0" baseline="0" dirty="0">
                        <a:ln>
                          <a:noFill/>
                        </a:ln>
                        <a:solidFill>
                          <a:schemeClr val="bg1"/>
                        </a:solidFill>
                        <a:effectLst/>
                        <a:latin typeface="KaiTi" pitchFamily="49" charset="-122"/>
                        <a:ea typeface="KaiTi" pitchFamily="49" charset="-122"/>
                        <a:cs typeface="Times New Roman"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1"/>
                  </a:ext>
                </a:extLst>
              </a:tr>
              <a:tr h="426762">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zh-TW" altLang="en-US" sz="2400" b="1" i="0" u="none" strike="noStrike" cap="none" normalizeH="0" baseline="0" dirty="0">
                          <a:ln>
                            <a:noFill/>
                          </a:ln>
                          <a:solidFill>
                            <a:srgbClr val="FFFFFF"/>
                          </a:solidFill>
                          <a:effectLst/>
                          <a:latin typeface="Kaiti SC" charset="-122"/>
                          <a:ea typeface="Kaiti SC" charset="-122"/>
                          <a:cs typeface="Kaiti SC" charset="-122"/>
                        </a:rPr>
                        <a:t>语调</a:t>
                      </a:r>
                      <a:endParaRPr kumimoji="0" lang="en-US" sz="2400" b="1" i="0" u="none" strike="noStrike" cap="none" normalizeH="0" baseline="0" dirty="0">
                        <a:ln>
                          <a:noFill/>
                        </a:ln>
                        <a:solidFill>
                          <a:srgbClr val="FFFFFF"/>
                        </a:solidFill>
                        <a:effectLst/>
                        <a:latin typeface="Kaiti SC" charset="-122"/>
                        <a:ea typeface="Kaiti SC" charset="-122"/>
                        <a:cs typeface="Kaiti SC" charset="-122"/>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zh-CN" altLang="en-US" sz="2200" b="1" i="0" u="none" strike="noStrike" cap="none" normalizeH="0" baseline="0" dirty="0">
                          <a:ln>
                            <a:noFill/>
                          </a:ln>
                          <a:solidFill>
                            <a:schemeClr val="bg1"/>
                          </a:solidFill>
                          <a:effectLst/>
                          <a:latin typeface="KaiTi" pitchFamily="49" charset="-122"/>
                          <a:ea typeface="KaiTi" pitchFamily="49" charset="-122"/>
                          <a:cs typeface="Times New Roman" charset="0"/>
                        </a:rPr>
                        <a:t>先知性</a:t>
                      </a:r>
                      <a:endParaRPr kumimoji="0" lang="en-US" sz="2200" b="1" i="0" u="none" strike="noStrike" cap="none" normalizeH="0" baseline="0" dirty="0">
                        <a:ln>
                          <a:noFill/>
                        </a:ln>
                        <a:solidFill>
                          <a:schemeClr val="bg1"/>
                        </a:solidFill>
                        <a:effectLst/>
                        <a:latin typeface="KaiTi" pitchFamily="49" charset="-122"/>
                        <a:ea typeface="KaiTi" pitchFamily="49" charset="-122"/>
                        <a:cs typeface="Times New Roman"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defRPr/>
                      </a:pPr>
                      <a:r>
                        <a:rPr kumimoji="0" lang="zh-CN" altLang="en-US" sz="2200" b="1" i="0" u="none" strike="noStrike" cap="none" normalizeH="0" baseline="0">
                          <a:ln>
                            <a:noFill/>
                          </a:ln>
                          <a:solidFill>
                            <a:schemeClr val="bg1"/>
                          </a:solidFill>
                          <a:effectLst/>
                          <a:latin typeface="KaiTi" pitchFamily="49" charset="-122"/>
                          <a:ea typeface="KaiTi" pitchFamily="49" charset="-122"/>
                          <a:cs typeface="Times New Roman" charset="0"/>
                        </a:rPr>
                        <a:t>牧</a:t>
                      </a:r>
                      <a:r>
                        <a:rPr kumimoji="0" lang="zh-TW" altLang="en-US" sz="2200" b="1" i="0" u="none" strike="noStrike" cap="none" normalizeH="0" baseline="0">
                          <a:ln>
                            <a:noFill/>
                          </a:ln>
                          <a:solidFill>
                            <a:schemeClr val="bg1"/>
                          </a:solidFill>
                          <a:effectLst/>
                          <a:latin typeface="KaiTi" pitchFamily="49" charset="-122"/>
                          <a:ea typeface="KaiTi" pitchFamily="49" charset="-122"/>
                          <a:cs typeface="Times New Roman" charset="0"/>
                        </a:rPr>
                        <a:t>养</a:t>
                      </a:r>
                      <a:r>
                        <a:rPr kumimoji="0" lang="zh-CN" altLang="en-US" sz="2200" b="1" i="0" u="none" strike="noStrike" cap="none" normalizeH="0" baseline="0">
                          <a:ln>
                            <a:noFill/>
                          </a:ln>
                          <a:solidFill>
                            <a:schemeClr val="bg1"/>
                          </a:solidFill>
                          <a:effectLst/>
                          <a:latin typeface="KaiTi" pitchFamily="49" charset="-122"/>
                          <a:ea typeface="KaiTi" pitchFamily="49" charset="-122"/>
                          <a:cs typeface="Times New Roman" charset="0"/>
                        </a:rPr>
                        <a:t>性</a:t>
                      </a:r>
                      <a:endParaRPr kumimoji="0" lang="en-US" sz="2200" b="1" i="0" u="none" strike="noStrike" cap="none" normalizeH="0" baseline="0" dirty="0">
                        <a:ln>
                          <a:noFill/>
                        </a:ln>
                        <a:solidFill>
                          <a:schemeClr val="bg1"/>
                        </a:solidFill>
                        <a:effectLst/>
                        <a:latin typeface="KaiTi" pitchFamily="49" charset="-122"/>
                        <a:ea typeface="KaiTi" pitchFamily="49" charset="-122"/>
                        <a:cs typeface="Times New Roman"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defRPr/>
                      </a:pPr>
                      <a:r>
                        <a:rPr kumimoji="0" lang="zh-TW" altLang="en-US" sz="2200" b="1" i="0" u="none" strike="noStrike" cap="none" normalizeH="0" baseline="0">
                          <a:ln>
                            <a:noFill/>
                          </a:ln>
                          <a:solidFill>
                            <a:schemeClr val="bg1"/>
                          </a:solidFill>
                          <a:effectLst/>
                          <a:latin typeface="KaiTi" pitchFamily="49" charset="-122"/>
                          <a:ea typeface="KaiTi" pitchFamily="49" charset="-122"/>
                          <a:cs typeface="Times New Roman" charset="0"/>
                        </a:rPr>
                        <a:t>历</a:t>
                      </a:r>
                      <a:r>
                        <a:rPr kumimoji="0" lang="zh-CN" altLang="en-US" sz="2200" b="1" i="0" u="none" strike="noStrike" cap="none" normalizeH="0" baseline="0">
                          <a:ln>
                            <a:noFill/>
                          </a:ln>
                          <a:solidFill>
                            <a:schemeClr val="bg1"/>
                          </a:solidFill>
                          <a:effectLst/>
                          <a:latin typeface="KaiTi" pitchFamily="49" charset="-122"/>
                          <a:ea typeface="KaiTi" pitchFamily="49" charset="-122"/>
                          <a:cs typeface="Times New Roman" charset="0"/>
                        </a:rPr>
                        <a:t>史</a:t>
                      </a:r>
                      <a:r>
                        <a:rPr kumimoji="0" lang="zh-CN" altLang="en-US" sz="2200" b="1" i="0" u="none" strike="noStrike" cap="none" normalizeH="0" baseline="0" dirty="0">
                          <a:ln>
                            <a:noFill/>
                          </a:ln>
                          <a:solidFill>
                            <a:schemeClr val="bg1"/>
                          </a:solidFill>
                          <a:effectLst/>
                          <a:latin typeface="KaiTi" pitchFamily="49" charset="-122"/>
                          <a:ea typeface="KaiTi" pitchFamily="49" charset="-122"/>
                          <a:cs typeface="Times New Roman" charset="0"/>
                        </a:rPr>
                        <a:t>性</a:t>
                      </a:r>
                      <a:endParaRPr kumimoji="0" lang="en-US" sz="2200" b="1" i="0" u="none" strike="noStrike" cap="none" normalizeH="0" baseline="0" dirty="0">
                        <a:ln>
                          <a:noFill/>
                        </a:ln>
                        <a:solidFill>
                          <a:schemeClr val="bg1"/>
                        </a:solidFill>
                        <a:effectLst/>
                        <a:latin typeface="KaiTi" pitchFamily="49" charset="-122"/>
                        <a:ea typeface="KaiTi" pitchFamily="49" charset="-122"/>
                        <a:cs typeface="Times New Roman"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defRPr/>
                      </a:pPr>
                      <a:r>
                        <a:rPr kumimoji="0" lang="zh-TW" altLang="en-US" sz="2200" b="1" i="0" u="none" strike="noStrike" cap="none" normalizeH="0" baseline="0">
                          <a:ln>
                            <a:noFill/>
                          </a:ln>
                          <a:solidFill>
                            <a:schemeClr val="bg1"/>
                          </a:solidFill>
                          <a:effectLst/>
                          <a:latin typeface="KaiTi" pitchFamily="49" charset="-122"/>
                          <a:ea typeface="KaiTi" pitchFamily="49" charset="-122"/>
                          <a:cs typeface="Times New Roman" charset="0"/>
                        </a:rPr>
                        <a:t>属灵</a:t>
                      </a:r>
                      <a:r>
                        <a:rPr kumimoji="0" lang="zh-CN" altLang="en-US" sz="2200" b="1" i="0" u="none" strike="noStrike" cap="none" normalizeH="0" baseline="0">
                          <a:ln>
                            <a:noFill/>
                          </a:ln>
                          <a:solidFill>
                            <a:schemeClr val="bg1"/>
                          </a:solidFill>
                          <a:effectLst/>
                          <a:latin typeface="KaiTi" pitchFamily="49" charset="-122"/>
                          <a:ea typeface="KaiTi" pitchFamily="49" charset="-122"/>
                          <a:cs typeface="Times New Roman" charset="0"/>
                        </a:rPr>
                        <a:t>性</a:t>
                      </a:r>
                      <a:endParaRPr kumimoji="0" lang="en-US" sz="2200" b="1" i="0" u="none" strike="noStrike" cap="none" normalizeH="0" baseline="0" dirty="0">
                        <a:ln>
                          <a:noFill/>
                        </a:ln>
                        <a:solidFill>
                          <a:schemeClr val="bg1"/>
                        </a:solidFill>
                        <a:effectLst/>
                        <a:latin typeface="KaiTi" pitchFamily="49" charset="-122"/>
                        <a:ea typeface="KaiTi" pitchFamily="49" charset="-122"/>
                        <a:cs typeface="Times New Roman"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2"/>
                  </a:ext>
                </a:extLst>
              </a:tr>
              <a:tr h="426762">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lang="zh-CN" altLang="en-US" sz="2400" dirty="0">
                          <a:solidFill>
                            <a:srgbClr val="FFFFFF"/>
                          </a:solidFill>
                          <a:latin typeface="Kaiti SC" charset="-122"/>
                          <a:ea typeface="Kaiti SC" charset="-122"/>
                          <a:cs typeface="Kaiti SC" charset="-122"/>
                        </a:rPr>
                        <a:t>基督的</a:t>
                      </a:r>
                      <a:r>
                        <a:rPr lang="zh-TW" altLang="en-US" sz="2400" dirty="0">
                          <a:solidFill>
                            <a:srgbClr val="FFFFFF"/>
                          </a:solidFill>
                          <a:latin typeface="Kaiti SC" charset="-122"/>
                          <a:ea typeface="Kaiti SC" charset="-122"/>
                          <a:cs typeface="Kaiti SC" charset="-122"/>
                        </a:rPr>
                        <a:t>话</a:t>
                      </a:r>
                      <a:endParaRPr kumimoji="0" lang="en-US" sz="2400" b="1" i="0" u="none" strike="noStrike" cap="none" normalizeH="0" baseline="0" dirty="0">
                        <a:ln>
                          <a:noFill/>
                        </a:ln>
                        <a:solidFill>
                          <a:srgbClr val="FFFFFF"/>
                        </a:solidFill>
                        <a:effectLst/>
                        <a:latin typeface="Kaiti SC" charset="-122"/>
                        <a:ea typeface="Kaiti SC" charset="-122"/>
                        <a:cs typeface="Kaiti SC" charset="-122"/>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200" b="1" i="0" u="none" strike="noStrike" cap="none" normalizeH="0" baseline="0" dirty="0">
                          <a:ln>
                            <a:noFill/>
                          </a:ln>
                          <a:solidFill>
                            <a:schemeClr val="bg1"/>
                          </a:solidFill>
                          <a:effectLst/>
                          <a:latin typeface="KaiTi" pitchFamily="49" charset="-122"/>
                          <a:ea typeface="KaiTi" pitchFamily="49" charset="-122"/>
                          <a:cs typeface="Times New Roman" charset="0"/>
                        </a:rPr>
                        <a:t>60%</a:t>
                      </a:r>
                      <a:endParaRPr kumimoji="0" lang="en-US" sz="2200" b="1" i="0" u="none" strike="noStrike" cap="none" normalizeH="0" baseline="0" dirty="0">
                        <a:ln>
                          <a:noFill/>
                        </a:ln>
                        <a:solidFill>
                          <a:schemeClr val="bg1"/>
                        </a:solidFill>
                        <a:effectLst/>
                        <a:latin typeface="KaiTi" pitchFamily="49" charset="-122"/>
                        <a:ea typeface="KaiTi" pitchFamily="49" charset="-122"/>
                        <a:cs typeface="Times New Roman"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200" b="1" i="0" u="none" strike="noStrike" cap="none" normalizeH="0" baseline="0" dirty="0">
                          <a:ln>
                            <a:noFill/>
                          </a:ln>
                          <a:solidFill>
                            <a:schemeClr val="bg1"/>
                          </a:solidFill>
                          <a:effectLst/>
                          <a:latin typeface="KaiTi" pitchFamily="49" charset="-122"/>
                          <a:ea typeface="KaiTi" pitchFamily="49" charset="-122"/>
                          <a:cs typeface="Times New Roman" charset="0"/>
                        </a:rPr>
                        <a:t>42%</a:t>
                      </a:r>
                      <a:endParaRPr kumimoji="0" lang="en-US" sz="2200" b="1" i="0" u="none" strike="noStrike" cap="none" normalizeH="0" baseline="0" dirty="0">
                        <a:ln>
                          <a:noFill/>
                        </a:ln>
                        <a:solidFill>
                          <a:schemeClr val="bg1"/>
                        </a:solidFill>
                        <a:effectLst/>
                        <a:latin typeface="KaiTi" pitchFamily="49" charset="-122"/>
                        <a:ea typeface="KaiTi" pitchFamily="49" charset="-122"/>
                        <a:cs typeface="Times New Roman"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200" b="1" i="0" u="none" strike="noStrike" cap="none" normalizeH="0" baseline="0" dirty="0">
                          <a:ln>
                            <a:noFill/>
                          </a:ln>
                          <a:solidFill>
                            <a:schemeClr val="bg1"/>
                          </a:solidFill>
                          <a:effectLst/>
                          <a:latin typeface="KaiTi" pitchFamily="49" charset="-122"/>
                          <a:ea typeface="KaiTi" pitchFamily="49" charset="-122"/>
                          <a:cs typeface="Times New Roman" charset="0"/>
                        </a:rPr>
                        <a:t>50%</a:t>
                      </a:r>
                      <a:endParaRPr kumimoji="0" lang="en-US" sz="2200" b="1" i="0" u="none" strike="noStrike" cap="none" normalizeH="0" baseline="0" dirty="0">
                        <a:ln>
                          <a:noFill/>
                        </a:ln>
                        <a:solidFill>
                          <a:schemeClr val="bg1"/>
                        </a:solidFill>
                        <a:effectLst/>
                        <a:latin typeface="KaiTi" pitchFamily="49" charset="-122"/>
                        <a:ea typeface="KaiTi" pitchFamily="49" charset="-122"/>
                        <a:cs typeface="Times New Roman"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200" b="1" i="0" u="none" strike="noStrike" cap="none" normalizeH="0" baseline="0" dirty="0">
                          <a:ln>
                            <a:noFill/>
                          </a:ln>
                          <a:solidFill>
                            <a:schemeClr val="bg1"/>
                          </a:solidFill>
                          <a:effectLst/>
                          <a:latin typeface="KaiTi" pitchFamily="49" charset="-122"/>
                          <a:ea typeface="KaiTi" pitchFamily="49" charset="-122"/>
                          <a:cs typeface="Times New Roman" charset="0"/>
                        </a:rPr>
                        <a:t>50%</a:t>
                      </a:r>
                      <a:endParaRPr kumimoji="0" lang="en-US" sz="2200" b="1" i="0" u="none" strike="noStrike" cap="none" normalizeH="0" baseline="0" dirty="0">
                        <a:ln>
                          <a:noFill/>
                        </a:ln>
                        <a:solidFill>
                          <a:schemeClr val="bg1"/>
                        </a:solidFill>
                        <a:effectLst/>
                        <a:latin typeface="KaiTi" pitchFamily="49" charset="-122"/>
                        <a:ea typeface="KaiTi" pitchFamily="49" charset="-122"/>
                        <a:cs typeface="Times New Roman"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3"/>
                  </a:ext>
                </a:extLst>
              </a:tr>
              <a:tr h="426762">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zh-CN" altLang="en-US" sz="2400" b="1" i="0" u="none" strike="noStrike" cap="none" normalizeH="0" baseline="0" dirty="0">
                          <a:ln>
                            <a:noFill/>
                          </a:ln>
                          <a:solidFill>
                            <a:srgbClr val="FFFFFF"/>
                          </a:solidFill>
                          <a:effectLst/>
                          <a:latin typeface="Kaiti SC" charset="-122"/>
                          <a:ea typeface="Kaiti SC" charset="-122"/>
                          <a:cs typeface="Kaiti SC" charset="-122"/>
                        </a:rPr>
                        <a:t>章</a:t>
                      </a:r>
                      <a:r>
                        <a:rPr kumimoji="0" lang="zh-TW" altLang="en-US" sz="2400" b="1" i="0" u="none" strike="noStrike" cap="none" normalizeH="0" baseline="0" dirty="0">
                          <a:ln>
                            <a:noFill/>
                          </a:ln>
                          <a:solidFill>
                            <a:srgbClr val="FFFFFF"/>
                          </a:solidFill>
                          <a:effectLst/>
                          <a:latin typeface="Kaiti SC" charset="-122"/>
                          <a:ea typeface="Kaiti SC" charset="-122"/>
                          <a:cs typeface="Kaiti SC" charset="-122"/>
                        </a:rPr>
                        <a:t>数</a:t>
                      </a:r>
                      <a:endParaRPr kumimoji="0" lang="en-US" sz="2400" b="1" i="0" u="none" strike="noStrike" cap="none" normalizeH="0" baseline="0" dirty="0">
                        <a:ln>
                          <a:noFill/>
                        </a:ln>
                        <a:solidFill>
                          <a:srgbClr val="FFFFFF"/>
                        </a:solidFill>
                        <a:effectLst/>
                        <a:latin typeface="Kaiti SC" charset="-122"/>
                        <a:ea typeface="Kaiti SC" charset="-122"/>
                        <a:cs typeface="Kaiti SC" charset="-122"/>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200" b="1" i="0" u="none" strike="noStrike" cap="none" normalizeH="0" baseline="0">
                          <a:ln>
                            <a:noFill/>
                          </a:ln>
                          <a:solidFill>
                            <a:schemeClr val="bg1"/>
                          </a:solidFill>
                          <a:effectLst/>
                          <a:latin typeface="KaiTi" pitchFamily="49" charset="-122"/>
                          <a:ea typeface="KaiTi" pitchFamily="49" charset="-122"/>
                          <a:cs typeface="Times New Roman" charset="0"/>
                        </a:rPr>
                        <a:t>28</a:t>
                      </a:r>
                      <a:endParaRPr kumimoji="0" lang="en-US" sz="2200" b="1" i="0" u="none" strike="noStrike" cap="none" normalizeH="0" baseline="0">
                        <a:ln>
                          <a:noFill/>
                        </a:ln>
                        <a:solidFill>
                          <a:schemeClr val="bg1"/>
                        </a:solidFill>
                        <a:effectLst/>
                        <a:latin typeface="KaiTi" pitchFamily="49" charset="-122"/>
                        <a:ea typeface="KaiTi" pitchFamily="49" charset="-122"/>
                        <a:cs typeface="Times New Roman"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200" b="1" i="0" u="none" strike="noStrike" cap="none" normalizeH="0" baseline="0">
                          <a:ln>
                            <a:noFill/>
                          </a:ln>
                          <a:solidFill>
                            <a:schemeClr val="bg1"/>
                          </a:solidFill>
                          <a:effectLst/>
                          <a:latin typeface="KaiTi" pitchFamily="49" charset="-122"/>
                          <a:ea typeface="KaiTi" pitchFamily="49" charset="-122"/>
                          <a:cs typeface="Times New Roman" charset="0"/>
                        </a:rPr>
                        <a:t>16</a:t>
                      </a:r>
                      <a:endParaRPr kumimoji="0" lang="en-US" sz="2200" b="1" i="0" u="none" strike="noStrike" cap="none" normalizeH="0" baseline="0">
                        <a:ln>
                          <a:noFill/>
                        </a:ln>
                        <a:solidFill>
                          <a:schemeClr val="bg1"/>
                        </a:solidFill>
                        <a:effectLst/>
                        <a:latin typeface="KaiTi" pitchFamily="49" charset="-122"/>
                        <a:ea typeface="KaiTi" pitchFamily="49" charset="-122"/>
                        <a:cs typeface="Times New Roman"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200" b="1" i="0" u="none" strike="noStrike" cap="none" normalizeH="0" baseline="0">
                          <a:ln>
                            <a:noFill/>
                          </a:ln>
                          <a:solidFill>
                            <a:schemeClr val="bg1"/>
                          </a:solidFill>
                          <a:effectLst/>
                          <a:latin typeface="KaiTi" pitchFamily="49" charset="-122"/>
                          <a:ea typeface="KaiTi" pitchFamily="49" charset="-122"/>
                          <a:cs typeface="Times New Roman" charset="0"/>
                        </a:rPr>
                        <a:t>24</a:t>
                      </a:r>
                      <a:endParaRPr kumimoji="0" lang="en-US" sz="2200" b="1" i="0" u="none" strike="noStrike" cap="none" normalizeH="0" baseline="0">
                        <a:ln>
                          <a:noFill/>
                        </a:ln>
                        <a:solidFill>
                          <a:schemeClr val="bg1"/>
                        </a:solidFill>
                        <a:effectLst/>
                        <a:latin typeface="KaiTi" pitchFamily="49" charset="-122"/>
                        <a:ea typeface="KaiTi" pitchFamily="49" charset="-122"/>
                        <a:cs typeface="Times New Roman"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200" b="1" i="0" u="none" strike="noStrike" cap="none" normalizeH="0" baseline="0" dirty="0">
                          <a:ln>
                            <a:noFill/>
                          </a:ln>
                          <a:solidFill>
                            <a:schemeClr val="bg1"/>
                          </a:solidFill>
                          <a:effectLst/>
                          <a:latin typeface="KaiTi" pitchFamily="49" charset="-122"/>
                          <a:ea typeface="KaiTi" pitchFamily="49" charset="-122"/>
                          <a:cs typeface="Times New Roman" charset="0"/>
                        </a:rPr>
                        <a:t>21</a:t>
                      </a:r>
                      <a:endParaRPr kumimoji="0" lang="en-US" sz="2200" b="1" i="0" u="none" strike="noStrike" cap="none" normalizeH="0" baseline="0" dirty="0">
                        <a:ln>
                          <a:noFill/>
                        </a:ln>
                        <a:solidFill>
                          <a:schemeClr val="bg1"/>
                        </a:solidFill>
                        <a:effectLst/>
                        <a:latin typeface="KaiTi" pitchFamily="49" charset="-122"/>
                        <a:ea typeface="KaiTi" pitchFamily="49" charset="-122"/>
                        <a:cs typeface="Times New Roman"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4"/>
                  </a:ext>
                </a:extLst>
              </a:tr>
              <a:tr h="479472">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zh-TW" altLang="en-US" sz="2400" b="1" i="0" u="none" strike="noStrike" cap="none" normalizeH="0" baseline="0" dirty="0">
                          <a:ln>
                            <a:noFill/>
                          </a:ln>
                          <a:solidFill>
                            <a:srgbClr val="FFFFFF"/>
                          </a:solidFill>
                          <a:effectLst/>
                          <a:latin typeface="Kaiti SC" charset="-122"/>
                          <a:ea typeface="Kaiti SC" charset="-122"/>
                          <a:cs typeface="Kaiti SC" charset="-122"/>
                        </a:rPr>
                        <a:t>节数</a:t>
                      </a:r>
                      <a:endParaRPr kumimoji="0" lang="en-US" sz="2400" b="1" i="0" u="none" strike="noStrike" cap="none" normalizeH="0" baseline="0" dirty="0">
                        <a:ln>
                          <a:noFill/>
                        </a:ln>
                        <a:solidFill>
                          <a:srgbClr val="FFFFFF"/>
                        </a:solidFill>
                        <a:effectLst/>
                        <a:latin typeface="Kaiti SC" charset="-122"/>
                        <a:ea typeface="Kaiti SC" charset="-122"/>
                        <a:cs typeface="Kaiti SC" charset="-122"/>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200" b="1" i="0" u="none" strike="noStrike" cap="none" normalizeH="0" baseline="0">
                          <a:ln>
                            <a:noFill/>
                          </a:ln>
                          <a:solidFill>
                            <a:schemeClr val="bg1"/>
                          </a:solidFill>
                          <a:effectLst/>
                          <a:latin typeface="KaiTi" pitchFamily="49" charset="-122"/>
                          <a:ea typeface="KaiTi" pitchFamily="49" charset="-122"/>
                          <a:cs typeface="Times New Roman" charset="0"/>
                        </a:rPr>
                        <a:t>1068</a:t>
                      </a:r>
                      <a:endParaRPr kumimoji="0" lang="en-US" sz="2200" b="1" i="0" u="none" strike="noStrike" cap="none" normalizeH="0" baseline="0">
                        <a:ln>
                          <a:noFill/>
                        </a:ln>
                        <a:solidFill>
                          <a:schemeClr val="bg1"/>
                        </a:solidFill>
                        <a:effectLst/>
                        <a:latin typeface="KaiTi" pitchFamily="49" charset="-122"/>
                        <a:ea typeface="KaiTi" pitchFamily="49" charset="-122"/>
                        <a:cs typeface="Times New Roman"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200" b="1" i="0" u="none" strike="noStrike" cap="none" normalizeH="0" baseline="0">
                          <a:ln>
                            <a:noFill/>
                          </a:ln>
                          <a:solidFill>
                            <a:schemeClr val="bg1"/>
                          </a:solidFill>
                          <a:effectLst/>
                          <a:latin typeface="KaiTi" pitchFamily="49" charset="-122"/>
                          <a:ea typeface="KaiTi" pitchFamily="49" charset="-122"/>
                          <a:cs typeface="Times New Roman" charset="0"/>
                        </a:rPr>
                        <a:t>661</a:t>
                      </a:r>
                      <a:endParaRPr kumimoji="0" lang="en-US" sz="2200" b="1" i="0" u="none" strike="noStrike" cap="none" normalizeH="0" baseline="0">
                        <a:ln>
                          <a:noFill/>
                        </a:ln>
                        <a:solidFill>
                          <a:schemeClr val="bg1"/>
                        </a:solidFill>
                        <a:effectLst/>
                        <a:latin typeface="KaiTi" pitchFamily="49" charset="-122"/>
                        <a:ea typeface="KaiTi" pitchFamily="49" charset="-122"/>
                        <a:cs typeface="Times New Roman"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200" b="1" i="0" u="none" strike="noStrike" cap="none" normalizeH="0" baseline="0">
                          <a:ln>
                            <a:noFill/>
                          </a:ln>
                          <a:solidFill>
                            <a:schemeClr val="bg1"/>
                          </a:solidFill>
                          <a:effectLst/>
                          <a:latin typeface="KaiTi" pitchFamily="49" charset="-122"/>
                          <a:ea typeface="KaiTi" pitchFamily="49" charset="-122"/>
                          <a:cs typeface="Times New Roman" charset="0"/>
                        </a:rPr>
                        <a:t>1149</a:t>
                      </a:r>
                      <a:endParaRPr kumimoji="0" lang="en-US" sz="2200" b="1" i="0" u="none" strike="noStrike" cap="none" normalizeH="0" baseline="0">
                        <a:ln>
                          <a:noFill/>
                        </a:ln>
                        <a:solidFill>
                          <a:schemeClr val="bg1"/>
                        </a:solidFill>
                        <a:effectLst/>
                        <a:latin typeface="KaiTi" pitchFamily="49" charset="-122"/>
                        <a:ea typeface="KaiTi" pitchFamily="49" charset="-122"/>
                        <a:cs typeface="Times New Roman"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200" b="1" i="0" u="none" strike="noStrike" cap="none" normalizeH="0" baseline="0" dirty="0">
                          <a:ln>
                            <a:noFill/>
                          </a:ln>
                          <a:solidFill>
                            <a:schemeClr val="bg1"/>
                          </a:solidFill>
                          <a:effectLst/>
                          <a:latin typeface="KaiTi" pitchFamily="49" charset="-122"/>
                          <a:ea typeface="KaiTi" pitchFamily="49" charset="-122"/>
                          <a:cs typeface="Times New Roman" charset="0"/>
                        </a:rPr>
                        <a:t>878</a:t>
                      </a:r>
                      <a:endParaRPr kumimoji="0" lang="en-US" sz="2200" b="1" i="0" u="none" strike="noStrike" cap="none" normalizeH="0" baseline="0" dirty="0">
                        <a:ln>
                          <a:noFill/>
                        </a:ln>
                        <a:solidFill>
                          <a:schemeClr val="bg1"/>
                        </a:solidFill>
                        <a:effectLst/>
                        <a:latin typeface="KaiTi" pitchFamily="49" charset="-122"/>
                        <a:ea typeface="KaiTi" pitchFamily="49" charset="-122"/>
                        <a:cs typeface="Times New Roman"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5"/>
                  </a:ext>
                </a:extLst>
              </a:tr>
              <a:tr h="762074">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zh-CN" altLang="en-US" sz="2400" b="1" i="0" u="none" strike="noStrike" cap="none" normalizeH="0" baseline="0" dirty="0">
                          <a:ln>
                            <a:noFill/>
                          </a:ln>
                          <a:solidFill>
                            <a:srgbClr val="FFFFFF"/>
                          </a:solidFill>
                          <a:effectLst/>
                          <a:latin typeface="Kaiti SC" charset="-122"/>
                          <a:ea typeface="Kaiti SC" charset="-122"/>
                          <a:cs typeface="Kaiti SC" charset="-122"/>
                        </a:rPr>
                        <a:t>每章平均</a:t>
                      </a:r>
                      <a:endParaRPr kumimoji="0" lang="en-US" altLang="zh-CN" sz="2400" b="1" i="0" u="none" strike="noStrike" cap="none" normalizeH="0" baseline="0" dirty="0">
                        <a:ln>
                          <a:noFill/>
                        </a:ln>
                        <a:solidFill>
                          <a:srgbClr val="FFFFFF"/>
                        </a:solidFill>
                        <a:effectLst/>
                        <a:latin typeface="Kaiti SC" charset="-122"/>
                        <a:ea typeface="Kaiti SC" charset="-122"/>
                        <a:cs typeface="Kaiti SC" charset="-122"/>
                      </a:endParaRP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zh-TW" altLang="en-US" sz="2400" b="1" i="0" u="none" strike="noStrike" cap="none" normalizeH="0" baseline="0" dirty="0">
                          <a:ln>
                            <a:noFill/>
                          </a:ln>
                          <a:solidFill>
                            <a:srgbClr val="FFFFFF"/>
                          </a:solidFill>
                          <a:effectLst/>
                          <a:latin typeface="Kaiti SC" charset="-122"/>
                          <a:ea typeface="Kaiti SC" charset="-122"/>
                          <a:cs typeface="Kaiti SC" charset="-122"/>
                        </a:rPr>
                        <a:t>节数</a:t>
                      </a:r>
                      <a:endParaRPr kumimoji="0" lang="en-US" sz="2400" b="1" i="0" u="none" strike="noStrike" cap="none" normalizeH="0" baseline="0" dirty="0">
                        <a:ln>
                          <a:noFill/>
                        </a:ln>
                        <a:solidFill>
                          <a:srgbClr val="FFFFFF"/>
                        </a:solidFill>
                        <a:effectLst/>
                        <a:latin typeface="Kaiti SC" charset="-122"/>
                        <a:ea typeface="Kaiti SC" charset="-122"/>
                        <a:cs typeface="Kaiti SC" charset="-122"/>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200" b="1" i="0" u="none" strike="noStrike" cap="none" normalizeH="0" baseline="0" dirty="0">
                          <a:ln>
                            <a:noFill/>
                          </a:ln>
                          <a:solidFill>
                            <a:schemeClr val="bg1"/>
                          </a:solidFill>
                          <a:effectLst/>
                          <a:latin typeface="KaiTi" pitchFamily="49" charset="-122"/>
                          <a:ea typeface="KaiTi" pitchFamily="49" charset="-122"/>
                          <a:cs typeface="Times New Roman" charset="0"/>
                        </a:rPr>
                        <a:t>38</a:t>
                      </a:r>
                      <a:endParaRPr kumimoji="0" lang="en-US" sz="2200" b="1" i="0" u="none" strike="noStrike" cap="none" normalizeH="0" baseline="0" dirty="0">
                        <a:ln>
                          <a:noFill/>
                        </a:ln>
                        <a:solidFill>
                          <a:schemeClr val="bg1"/>
                        </a:solidFill>
                        <a:effectLst/>
                        <a:latin typeface="KaiTi" pitchFamily="49" charset="-122"/>
                        <a:ea typeface="KaiTi" pitchFamily="49" charset="-122"/>
                        <a:cs typeface="Times New Roman"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200" b="1" i="0" u="none" strike="noStrike" cap="none" normalizeH="0" baseline="0">
                          <a:ln>
                            <a:noFill/>
                          </a:ln>
                          <a:solidFill>
                            <a:schemeClr val="bg1"/>
                          </a:solidFill>
                          <a:effectLst/>
                          <a:latin typeface="KaiTi" pitchFamily="49" charset="-122"/>
                          <a:ea typeface="KaiTi" pitchFamily="49" charset="-122"/>
                          <a:cs typeface="Times New Roman" charset="0"/>
                        </a:rPr>
                        <a:t>41</a:t>
                      </a:r>
                      <a:endParaRPr kumimoji="0" lang="en-US" sz="2200" b="1" i="0" u="none" strike="noStrike" cap="none" normalizeH="0" baseline="0">
                        <a:ln>
                          <a:noFill/>
                        </a:ln>
                        <a:solidFill>
                          <a:schemeClr val="bg1"/>
                        </a:solidFill>
                        <a:effectLst/>
                        <a:latin typeface="KaiTi" pitchFamily="49" charset="-122"/>
                        <a:ea typeface="KaiTi" pitchFamily="49" charset="-122"/>
                        <a:cs typeface="Times New Roman"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200" b="1" i="0" u="none" strike="noStrike" cap="none" normalizeH="0" baseline="0">
                          <a:ln>
                            <a:noFill/>
                          </a:ln>
                          <a:solidFill>
                            <a:schemeClr val="bg1"/>
                          </a:solidFill>
                          <a:effectLst/>
                          <a:latin typeface="KaiTi" pitchFamily="49" charset="-122"/>
                          <a:ea typeface="KaiTi" pitchFamily="49" charset="-122"/>
                          <a:cs typeface="Times New Roman" charset="0"/>
                        </a:rPr>
                        <a:t>48</a:t>
                      </a:r>
                      <a:endParaRPr kumimoji="0" lang="en-US" sz="2200" b="1" i="0" u="none" strike="noStrike" cap="none" normalizeH="0" baseline="0">
                        <a:ln>
                          <a:noFill/>
                        </a:ln>
                        <a:solidFill>
                          <a:schemeClr val="bg1"/>
                        </a:solidFill>
                        <a:effectLst/>
                        <a:latin typeface="KaiTi" pitchFamily="49" charset="-122"/>
                        <a:ea typeface="KaiTi" pitchFamily="49" charset="-122"/>
                        <a:cs typeface="Times New Roman"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200" b="1" i="0" u="none" strike="noStrike" cap="none" normalizeH="0" baseline="0" dirty="0">
                          <a:ln>
                            <a:noFill/>
                          </a:ln>
                          <a:solidFill>
                            <a:schemeClr val="bg1"/>
                          </a:solidFill>
                          <a:effectLst/>
                          <a:latin typeface="KaiTi" pitchFamily="49" charset="-122"/>
                          <a:ea typeface="KaiTi" pitchFamily="49" charset="-122"/>
                          <a:cs typeface="Times New Roman" charset="0"/>
                        </a:rPr>
                        <a:t>42</a:t>
                      </a:r>
                      <a:endParaRPr kumimoji="0" lang="en-US" sz="2200" b="1" i="0" u="none" strike="noStrike" cap="none" normalizeH="0" baseline="0" dirty="0">
                        <a:ln>
                          <a:noFill/>
                        </a:ln>
                        <a:solidFill>
                          <a:schemeClr val="bg1"/>
                        </a:solidFill>
                        <a:effectLst/>
                        <a:latin typeface="KaiTi" pitchFamily="49" charset="-122"/>
                        <a:ea typeface="KaiTi" pitchFamily="49" charset="-122"/>
                        <a:cs typeface="Times New Roman"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6"/>
                  </a:ext>
                </a:extLst>
              </a:tr>
              <a:tr h="426762">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zh-TW" altLang="en-US" sz="2400" b="1" i="0" u="none" strike="noStrike" cap="none" normalizeH="0" baseline="0" dirty="0">
                          <a:ln>
                            <a:noFill/>
                          </a:ln>
                          <a:solidFill>
                            <a:srgbClr val="FFFFFF"/>
                          </a:solidFill>
                          <a:effectLst/>
                          <a:latin typeface="Kaiti SC" charset="-122"/>
                          <a:ea typeface="Kaiti SC" charset="-122"/>
                          <a:cs typeface="Kaiti SC" charset="-122"/>
                        </a:rPr>
                        <a:t>旧约语录</a:t>
                      </a:r>
                      <a:endParaRPr kumimoji="0" lang="en-US" sz="2400" b="1" i="0" u="none" strike="noStrike" cap="none" normalizeH="0" baseline="0" dirty="0">
                        <a:ln>
                          <a:noFill/>
                        </a:ln>
                        <a:solidFill>
                          <a:srgbClr val="FFFFFF"/>
                        </a:solidFill>
                        <a:effectLst/>
                        <a:latin typeface="Kaiti SC" charset="-122"/>
                        <a:ea typeface="Kaiti SC" charset="-122"/>
                        <a:cs typeface="Kaiti SC" charset="-122"/>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200" b="1" i="0" u="none" strike="noStrike" cap="none" normalizeH="0" baseline="0">
                          <a:ln>
                            <a:noFill/>
                          </a:ln>
                          <a:solidFill>
                            <a:schemeClr val="bg1"/>
                          </a:solidFill>
                          <a:effectLst/>
                          <a:latin typeface="KaiTi" pitchFamily="49" charset="-122"/>
                          <a:ea typeface="KaiTi" pitchFamily="49" charset="-122"/>
                          <a:cs typeface="Times New Roman" charset="0"/>
                        </a:rPr>
                        <a:t>53</a:t>
                      </a:r>
                      <a:endParaRPr kumimoji="0" lang="en-US" sz="2200" b="1" i="0" u="none" strike="noStrike" cap="none" normalizeH="0" baseline="0">
                        <a:ln>
                          <a:noFill/>
                        </a:ln>
                        <a:solidFill>
                          <a:schemeClr val="bg1"/>
                        </a:solidFill>
                        <a:effectLst/>
                        <a:latin typeface="KaiTi" pitchFamily="49" charset="-122"/>
                        <a:ea typeface="KaiTi" pitchFamily="49" charset="-122"/>
                        <a:cs typeface="Times New Roman"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200" b="1" i="0" u="none" strike="noStrike" cap="none" normalizeH="0" baseline="0">
                          <a:ln>
                            <a:noFill/>
                          </a:ln>
                          <a:solidFill>
                            <a:schemeClr val="bg1"/>
                          </a:solidFill>
                          <a:effectLst/>
                          <a:latin typeface="KaiTi" pitchFamily="49" charset="-122"/>
                          <a:ea typeface="KaiTi" pitchFamily="49" charset="-122"/>
                          <a:cs typeface="Times New Roman" charset="0"/>
                        </a:rPr>
                        <a:t>36</a:t>
                      </a:r>
                      <a:endParaRPr kumimoji="0" lang="en-US" sz="2200" b="1" i="0" u="none" strike="noStrike" cap="none" normalizeH="0" baseline="0">
                        <a:ln>
                          <a:noFill/>
                        </a:ln>
                        <a:solidFill>
                          <a:schemeClr val="bg1"/>
                        </a:solidFill>
                        <a:effectLst/>
                        <a:latin typeface="KaiTi" pitchFamily="49" charset="-122"/>
                        <a:ea typeface="KaiTi" pitchFamily="49" charset="-122"/>
                        <a:cs typeface="Times New Roman"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200" b="1" i="0" u="none" strike="noStrike" cap="none" normalizeH="0" baseline="0">
                          <a:ln>
                            <a:noFill/>
                          </a:ln>
                          <a:solidFill>
                            <a:schemeClr val="bg1"/>
                          </a:solidFill>
                          <a:effectLst/>
                          <a:latin typeface="KaiTi" pitchFamily="49" charset="-122"/>
                          <a:ea typeface="KaiTi" pitchFamily="49" charset="-122"/>
                          <a:cs typeface="Times New Roman" charset="0"/>
                        </a:rPr>
                        <a:t>25</a:t>
                      </a:r>
                      <a:endParaRPr kumimoji="0" lang="en-US" sz="2200" b="1" i="0" u="none" strike="noStrike" cap="none" normalizeH="0" baseline="0">
                        <a:ln>
                          <a:noFill/>
                        </a:ln>
                        <a:solidFill>
                          <a:schemeClr val="bg1"/>
                        </a:solidFill>
                        <a:effectLst/>
                        <a:latin typeface="KaiTi" pitchFamily="49" charset="-122"/>
                        <a:ea typeface="KaiTi" pitchFamily="49" charset="-122"/>
                        <a:cs typeface="Times New Roman"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200" b="1" i="0" u="none" strike="noStrike" cap="none" normalizeH="0" baseline="0" dirty="0">
                          <a:ln>
                            <a:noFill/>
                          </a:ln>
                          <a:solidFill>
                            <a:schemeClr val="bg1"/>
                          </a:solidFill>
                          <a:effectLst/>
                          <a:latin typeface="KaiTi" pitchFamily="49" charset="-122"/>
                          <a:ea typeface="KaiTi" pitchFamily="49" charset="-122"/>
                          <a:cs typeface="Times New Roman" charset="0"/>
                        </a:rPr>
                        <a:t>20</a:t>
                      </a:r>
                      <a:endParaRPr kumimoji="0" lang="en-US" sz="2200" b="1" i="0" u="none" strike="noStrike" cap="none" normalizeH="0" baseline="0" dirty="0">
                        <a:ln>
                          <a:noFill/>
                        </a:ln>
                        <a:solidFill>
                          <a:schemeClr val="bg1"/>
                        </a:solidFill>
                        <a:effectLst/>
                        <a:latin typeface="KaiTi" pitchFamily="49" charset="-122"/>
                        <a:ea typeface="KaiTi" pitchFamily="49" charset="-122"/>
                        <a:cs typeface="Times New Roman"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7"/>
                  </a:ext>
                </a:extLst>
              </a:tr>
              <a:tr h="426762">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lang="zh-TW" altLang="en-US" sz="2400" b="1" dirty="0">
                          <a:solidFill>
                            <a:srgbClr val="FFFFFF"/>
                          </a:solidFill>
                          <a:latin typeface="Kaiti SC" charset="-122"/>
                          <a:ea typeface="Kaiti SC" charset="-122"/>
                          <a:cs typeface="Kaiti SC" charset="-122"/>
                        </a:rPr>
                        <a:t>旧约</a:t>
                      </a:r>
                      <a:r>
                        <a:rPr lang="zh-CN" altLang="en-US" sz="2400" b="1" dirty="0">
                          <a:solidFill>
                            <a:srgbClr val="FFFFFF"/>
                          </a:solidFill>
                          <a:latin typeface="Kaiti SC" charset="-122"/>
                          <a:ea typeface="Kaiti SC" charset="-122"/>
                          <a:cs typeface="Kaiti SC" charset="-122"/>
                        </a:rPr>
                        <a:t>典故</a:t>
                      </a:r>
                      <a:endParaRPr kumimoji="0" lang="en-US" sz="2400" b="1" i="0" u="none" strike="noStrike" cap="none" normalizeH="0" baseline="0" dirty="0">
                        <a:ln>
                          <a:noFill/>
                        </a:ln>
                        <a:solidFill>
                          <a:srgbClr val="FFFFFF"/>
                        </a:solidFill>
                        <a:effectLst/>
                        <a:latin typeface="Kaiti SC" charset="-122"/>
                        <a:ea typeface="Kaiti SC" charset="-122"/>
                        <a:cs typeface="Kaiti SC" charset="-122"/>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200" b="1" i="0" u="none" strike="noStrike" cap="none" normalizeH="0" baseline="0">
                          <a:ln>
                            <a:noFill/>
                          </a:ln>
                          <a:solidFill>
                            <a:schemeClr val="bg1"/>
                          </a:solidFill>
                          <a:effectLst/>
                          <a:latin typeface="KaiTi" pitchFamily="49" charset="-122"/>
                          <a:ea typeface="KaiTi" pitchFamily="49" charset="-122"/>
                          <a:cs typeface="Times New Roman" charset="0"/>
                        </a:rPr>
                        <a:t>76</a:t>
                      </a:r>
                      <a:endParaRPr kumimoji="0" lang="en-US" sz="2200" b="1" i="0" u="none" strike="noStrike" cap="none" normalizeH="0" baseline="0">
                        <a:ln>
                          <a:noFill/>
                        </a:ln>
                        <a:solidFill>
                          <a:schemeClr val="bg1"/>
                        </a:solidFill>
                        <a:effectLst/>
                        <a:latin typeface="KaiTi" pitchFamily="49" charset="-122"/>
                        <a:ea typeface="KaiTi" pitchFamily="49" charset="-122"/>
                        <a:cs typeface="Times New Roman"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200" b="1" i="0" u="none" strike="noStrike" cap="none" normalizeH="0" baseline="0">
                          <a:ln>
                            <a:noFill/>
                          </a:ln>
                          <a:solidFill>
                            <a:schemeClr val="bg1"/>
                          </a:solidFill>
                          <a:effectLst/>
                          <a:latin typeface="KaiTi" pitchFamily="49" charset="-122"/>
                          <a:ea typeface="KaiTi" pitchFamily="49" charset="-122"/>
                          <a:cs typeface="Times New Roman" charset="0"/>
                        </a:rPr>
                        <a:t>27</a:t>
                      </a:r>
                      <a:endParaRPr kumimoji="0" lang="en-US" sz="2200" b="1" i="0" u="none" strike="noStrike" cap="none" normalizeH="0" baseline="0">
                        <a:ln>
                          <a:noFill/>
                        </a:ln>
                        <a:solidFill>
                          <a:schemeClr val="bg1"/>
                        </a:solidFill>
                        <a:effectLst/>
                        <a:latin typeface="KaiTi" pitchFamily="49" charset="-122"/>
                        <a:ea typeface="KaiTi" pitchFamily="49" charset="-122"/>
                        <a:cs typeface="Times New Roman"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200" b="1" i="0" u="none" strike="noStrike" cap="none" normalizeH="0" baseline="0">
                          <a:ln>
                            <a:noFill/>
                          </a:ln>
                          <a:solidFill>
                            <a:schemeClr val="bg1"/>
                          </a:solidFill>
                          <a:effectLst/>
                          <a:latin typeface="KaiTi" pitchFamily="49" charset="-122"/>
                          <a:ea typeface="KaiTi" pitchFamily="49" charset="-122"/>
                          <a:cs typeface="Times New Roman" charset="0"/>
                        </a:rPr>
                        <a:t>42</a:t>
                      </a:r>
                      <a:endParaRPr kumimoji="0" lang="en-US" sz="2200" b="1" i="0" u="none" strike="noStrike" cap="none" normalizeH="0" baseline="0">
                        <a:ln>
                          <a:noFill/>
                        </a:ln>
                        <a:solidFill>
                          <a:schemeClr val="bg1"/>
                        </a:solidFill>
                        <a:effectLst/>
                        <a:latin typeface="KaiTi" pitchFamily="49" charset="-122"/>
                        <a:ea typeface="KaiTi" pitchFamily="49" charset="-122"/>
                        <a:cs typeface="Times New Roman"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200" b="1" i="0" u="none" strike="noStrike" cap="none" normalizeH="0" baseline="0" dirty="0">
                          <a:ln>
                            <a:noFill/>
                          </a:ln>
                          <a:solidFill>
                            <a:schemeClr val="bg1"/>
                          </a:solidFill>
                          <a:effectLst/>
                          <a:latin typeface="KaiTi" pitchFamily="49" charset="-122"/>
                          <a:ea typeface="KaiTi" pitchFamily="49" charset="-122"/>
                          <a:cs typeface="Times New Roman" charset="0"/>
                        </a:rPr>
                        <a:t>105</a:t>
                      </a:r>
                      <a:endParaRPr kumimoji="0" lang="en-US" sz="2200" b="1" i="0" u="none" strike="noStrike" cap="none" normalizeH="0" baseline="0" dirty="0">
                        <a:ln>
                          <a:noFill/>
                        </a:ln>
                        <a:solidFill>
                          <a:schemeClr val="bg1"/>
                        </a:solidFill>
                        <a:effectLst/>
                        <a:latin typeface="KaiTi" pitchFamily="49" charset="-122"/>
                        <a:ea typeface="KaiTi" pitchFamily="49" charset="-122"/>
                        <a:cs typeface="Times New Roman"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8"/>
                  </a:ext>
                </a:extLst>
              </a:tr>
              <a:tr h="426762">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lang="zh-TW" altLang="en-US" sz="2400" b="1" dirty="0">
                          <a:solidFill>
                            <a:srgbClr val="FFFFFF"/>
                          </a:solidFill>
                          <a:latin typeface="Kaiti SC" charset="-122"/>
                          <a:ea typeface="Kaiti SC" charset="-122"/>
                          <a:cs typeface="Kaiti SC" charset="-122"/>
                        </a:rPr>
                        <a:t>旧约</a:t>
                      </a:r>
                      <a:r>
                        <a:rPr lang="zh-CN" altLang="en-US" sz="2400" b="1" dirty="0">
                          <a:solidFill>
                            <a:srgbClr val="FFFFFF"/>
                          </a:solidFill>
                          <a:latin typeface="Kaiti SC" charset="-122"/>
                          <a:ea typeface="Kaiti SC" charset="-122"/>
                          <a:cs typeface="Kaiti SC" charset="-122"/>
                        </a:rPr>
                        <a:t>引用</a:t>
                      </a:r>
                      <a:endParaRPr kumimoji="0" lang="en-US" sz="2400" b="1" i="0" u="none" strike="noStrike" cap="none" normalizeH="0" baseline="0" dirty="0">
                        <a:ln>
                          <a:noFill/>
                        </a:ln>
                        <a:solidFill>
                          <a:srgbClr val="FFFFFF"/>
                        </a:solidFill>
                        <a:effectLst/>
                        <a:latin typeface="Kaiti SC" charset="-122"/>
                        <a:ea typeface="Kaiti SC" charset="-122"/>
                        <a:cs typeface="Kaiti SC" charset="-122"/>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200" b="1" i="0" u="none" strike="noStrike" cap="none" normalizeH="0" baseline="0">
                          <a:ln>
                            <a:noFill/>
                          </a:ln>
                          <a:solidFill>
                            <a:schemeClr val="bg1"/>
                          </a:solidFill>
                          <a:effectLst/>
                          <a:latin typeface="KaiTi" pitchFamily="49" charset="-122"/>
                          <a:ea typeface="KaiTi" pitchFamily="49" charset="-122"/>
                          <a:cs typeface="Times New Roman" charset="0"/>
                        </a:rPr>
                        <a:t>129</a:t>
                      </a:r>
                      <a:endParaRPr kumimoji="0" lang="en-US" sz="2200" b="1" i="0" u="none" strike="noStrike" cap="none" normalizeH="0" baseline="0">
                        <a:ln>
                          <a:noFill/>
                        </a:ln>
                        <a:solidFill>
                          <a:schemeClr val="bg1"/>
                        </a:solidFill>
                        <a:effectLst/>
                        <a:latin typeface="KaiTi" pitchFamily="49" charset="-122"/>
                        <a:ea typeface="KaiTi" pitchFamily="49" charset="-122"/>
                        <a:cs typeface="Times New Roman"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200" b="1" i="0" u="none" strike="noStrike" cap="none" normalizeH="0" baseline="0">
                          <a:ln>
                            <a:noFill/>
                          </a:ln>
                          <a:solidFill>
                            <a:schemeClr val="bg1"/>
                          </a:solidFill>
                          <a:effectLst/>
                          <a:latin typeface="KaiTi" pitchFamily="49" charset="-122"/>
                          <a:ea typeface="KaiTi" pitchFamily="49" charset="-122"/>
                          <a:cs typeface="Times New Roman" charset="0"/>
                        </a:rPr>
                        <a:t>63</a:t>
                      </a:r>
                      <a:endParaRPr kumimoji="0" lang="en-US" sz="2200" b="1" i="0" u="none" strike="noStrike" cap="none" normalizeH="0" baseline="0">
                        <a:ln>
                          <a:noFill/>
                        </a:ln>
                        <a:solidFill>
                          <a:schemeClr val="bg1"/>
                        </a:solidFill>
                        <a:effectLst/>
                        <a:latin typeface="KaiTi" pitchFamily="49" charset="-122"/>
                        <a:ea typeface="KaiTi" pitchFamily="49" charset="-122"/>
                        <a:cs typeface="Times New Roman"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200" b="1" i="0" u="none" strike="noStrike" cap="none" normalizeH="0" baseline="0">
                          <a:ln>
                            <a:noFill/>
                          </a:ln>
                          <a:solidFill>
                            <a:schemeClr val="bg1"/>
                          </a:solidFill>
                          <a:effectLst/>
                          <a:latin typeface="KaiTi" pitchFamily="49" charset="-122"/>
                          <a:ea typeface="KaiTi" pitchFamily="49" charset="-122"/>
                          <a:cs typeface="Times New Roman" charset="0"/>
                        </a:rPr>
                        <a:t>67</a:t>
                      </a:r>
                      <a:endParaRPr kumimoji="0" lang="en-US" sz="2200" b="1" i="0" u="none" strike="noStrike" cap="none" normalizeH="0" baseline="0">
                        <a:ln>
                          <a:noFill/>
                        </a:ln>
                        <a:solidFill>
                          <a:schemeClr val="bg1"/>
                        </a:solidFill>
                        <a:effectLst/>
                        <a:latin typeface="KaiTi" pitchFamily="49" charset="-122"/>
                        <a:ea typeface="KaiTi" pitchFamily="49" charset="-122"/>
                        <a:cs typeface="Times New Roman"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200" b="1" i="0" u="none" strike="noStrike" cap="none" normalizeH="0" baseline="0" dirty="0">
                          <a:ln>
                            <a:noFill/>
                          </a:ln>
                          <a:solidFill>
                            <a:schemeClr val="bg1"/>
                          </a:solidFill>
                          <a:effectLst/>
                          <a:latin typeface="KaiTi" pitchFamily="49" charset="-122"/>
                          <a:ea typeface="KaiTi" pitchFamily="49" charset="-122"/>
                          <a:cs typeface="Times New Roman" charset="0"/>
                        </a:rPr>
                        <a:t>125</a:t>
                      </a:r>
                      <a:endParaRPr kumimoji="0" lang="en-US" sz="2200" b="1" i="0" u="none" strike="noStrike" cap="none" normalizeH="0" baseline="0" dirty="0">
                        <a:ln>
                          <a:noFill/>
                        </a:ln>
                        <a:solidFill>
                          <a:schemeClr val="bg1"/>
                        </a:solidFill>
                        <a:effectLst/>
                        <a:latin typeface="KaiTi" pitchFamily="49" charset="-122"/>
                        <a:ea typeface="KaiTi" pitchFamily="49" charset="-122"/>
                        <a:cs typeface="Times New Roman"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9"/>
                  </a:ext>
                </a:extLst>
              </a:tr>
              <a:tr h="762074">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zh-TW" altLang="en-US" sz="2400" b="1" i="0" u="none" strike="noStrike" cap="none" normalizeH="0" baseline="0" dirty="0">
                          <a:ln>
                            <a:noFill/>
                          </a:ln>
                          <a:solidFill>
                            <a:srgbClr val="FFFFFF"/>
                          </a:solidFill>
                          <a:effectLst/>
                          <a:latin typeface="Kaiti SC" charset="-122"/>
                          <a:ea typeface="Kaiti SC" charset="-122"/>
                          <a:cs typeface="Kaiti SC" charset="-122"/>
                        </a:rPr>
                        <a:t>独</a:t>
                      </a:r>
                      <a:r>
                        <a:rPr kumimoji="0" lang="zh-CN" altLang="en-US" sz="2400" b="1" i="0" u="none" strike="noStrike" cap="none" normalizeH="0" baseline="0" dirty="0">
                          <a:ln>
                            <a:noFill/>
                          </a:ln>
                          <a:solidFill>
                            <a:srgbClr val="FFFFFF"/>
                          </a:solidFill>
                          <a:effectLst/>
                          <a:latin typeface="Kaiti SC" charset="-122"/>
                          <a:ea typeface="Kaiti SC" charset="-122"/>
                          <a:cs typeface="Kaiti SC" charset="-122"/>
                        </a:rPr>
                        <a:t>有材料</a:t>
                      </a:r>
                      <a:endParaRPr kumimoji="0" lang="en-US" sz="2400" b="1" i="0" u="none" strike="noStrike" cap="none" normalizeH="0" baseline="0" dirty="0">
                        <a:ln>
                          <a:noFill/>
                        </a:ln>
                        <a:solidFill>
                          <a:srgbClr val="FFFFFF"/>
                        </a:solidFill>
                        <a:effectLst/>
                        <a:latin typeface="Kaiti SC" charset="-122"/>
                        <a:ea typeface="Kaiti SC" charset="-122"/>
                        <a:cs typeface="Kaiti SC" charset="-122"/>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200" b="1" i="0" u="none" strike="noStrike" cap="none" normalizeH="0" baseline="0">
                          <a:ln>
                            <a:noFill/>
                          </a:ln>
                          <a:solidFill>
                            <a:schemeClr val="bg1"/>
                          </a:solidFill>
                          <a:effectLst/>
                          <a:latin typeface="KaiTi" pitchFamily="49" charset="-122"/>
                          <a:ea typeface="KaiTi" pitchFamily="49" charset="-122"/>
                          <a:cs typeface="Times New Roman" charset="0"/>
                        </a:rPr>
                        <a:t>42%</a:t>
                      </a:r>
                      <a:endParaRPr kumimoji="0" lang="en-US" sz="2200" b="1" i="0" u="none" strike="noStrike" cap="none" normalizeH="0" baseline="0">
                        <a:ln>
                          <a:noFill/>
                        </a:ln>
                        <a:solidFill>
                          <a:schemeClr val="bg1"/>
                        </a:solidFill>
                        <a:effectLst/>
                        <a:latin typeface="KaiTi" pitchFamily="49" charset="-122"/>
                        <a:ea typeface="KaiTi" pitchFamily="49" charset="-122"/>
                        <a:cs typeface="Times New Roman"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200" b="1" i="0" u="none" strike="noStrike" cap="none" normalizeH="0" baseline="0">
                          <a:ln>
                            <a:noFill/>
                          </a:ln>
                          <a:solidFill>
                            <a:schemeClr val="bg1"/>
                          </a:solidFill>
                          <a:effectLst/>
                          <a:latin typeface="KaiTi" pitchFamily="49" charset="-122"/>
                          <a:ea typeface="KaiTi" pitchFamily="49" charset="-122"/>
                          <a:cs typeface="Times New Roman" charset="0"/>
                        </a:rPr>
                        <a:t>7%</a:t>
                      </a:r>
                      <a:endParaRPr kumimoji="0" lang="en-US" sz="2200" b="1" i="0" u="none" strike="noStrike" cap="none" normalizeH="0" baseline="0">
                        <a:ln>
                          <a:noFill/>
                        </a:ln>
                        <a:solidFill>
                          <a:schemeClr val="bg1"/>
                        </a:solidFill>
                        <a:effectLst/>
                        <a:latin typeface="KaiTi" pitchFamily="49" charset="-122"/>
                        <a:ea typeface="KaiTi" pitchFamily="49" charset="-122"/>
                        <a:cs typeface="Times New Roman"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200" b="1" i="0" u="none" strike="noStrike" cap="none" normalizeH="0" baseline="0">
                          <a:ln>
                            <a:noFill/>
                          </a:ln>
                          <a:solidFill>
                            <a:schemeClr val="bg1"/>
                          </a:solidFill>
                          <a:effectLst/>
                          <a:latin typeface="KaiTi" pitchFamily="49" charset="-122"/>
                          <a:ea typeface="KaiTi" pitchFamily="49" charset="-122"/>
                          <a:cs typeface="Times New Roman" charset="0"/>
                        </a:rPr>
                        <a:t>59%</a:t>
                      </a:r>
                      <a:endParaRPr kumimoji="0" lang="en-US" sz="2200" b="1" i="0" u="none" strike="noStrike" cap="none" normalizeH="0" baseline="0">
                        <a:ln>
                          <a:noFill/>
                        </a:ln>
                        <a:solidFill>
                          <a:schemeClr val="bg1"/>
                        </a:solidFill>
                        <a:effectLst/>
                        <a:latin typeface="KaiTi" pitchFamily="49" charset="-122"/>
                        <a:ea typeface="KaiTi" pitchFamily="49" charset="-122"/>
                        <a:cs typeface="Times New Roman"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200" b="1" i="0" u="none" strike="noStrike" cap="none" normalizeH="0" baseline="0" dirty="0">
                          <a:ln>
                            <a:noFill/>
                          </a:ln>
                          <a:solidFill>
                            <a:schemeClr val="bg1"/>
                          </a:solidFill>
                          <a:effectLst/>
                          <a:latin typeface="KaiTi" pitchFamily="49" charset="-122"/>
                          <a:ea typeface="KaiTi" pitchFamily="49" charset="-122"/>
                          <a:cs typeface="Times New Roman" charset="0"/>
                        </a:rPr>
                        <a:t>92%</a:t>
                      </a:r>
                      <a:endParaRPr kumimoji="0" lang="en-US" sz="2200" b="1" i="0" u="none" strike="noStrike" cap="none" normalizeH="0" baseline="0" dirty="0">
                        <a:ln>
                          <a:noFill/>
                        </a:ln>
                        <a:solidFill>
                          <a:schemeClr val="bg1"/>
                        </a:solidFill>
                        <a:effectLst/>
                        <a:latin typeface="KaiTi" pitchFamily="49" charset="-122"/>
                        <a:ea typeface="KaiTi" pitchFamily="49" charset="-122"/>
                        <a:cs typeface="Times New Roman"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10"/>
                  </a:ext>
                </a:extLst>
              </a:tr>
              <a:tr h="762074">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zh-CN" altLang="en-US" sz="2400" b="1" i="0" u="none" strike="noStrike" cap="none" normalizeH="0" baseline="0" dirty="0">
                          <a:ln>
                            <a:noFill/>
                          </a:ln>
                          <a:solidFill>
                            <a:srgbClr val="FFFFFF"/>
                          </a:solidFill>
                          <a:effectLst/>
                          <a:latin typeface="Kaiti SC" charset="-122"/>
                          <a:ea typeface="Kaiti SC" charset="-122"/>
                          <a:cs typeface="Kaiti SC" charset="-122"/>
                        </a:rPr>
                        <a:t>分</a:t>
                      </a:r>
                      <a:r>
                        <a:rPr kumimoji="0" lang="zh-TW" altLang="en-US" sz="2400" b="1" i="0" u="none" strike="noStrike" cap="none" normalizeH="0" baseline="0" dirty="0">
                          <a:ln>
                            <a:noFill/>
                          </a:ln>
                          <a:solidFill>
                            <a:srgbClr val="FFFFFF"/>
                          </a:solidFill>
                          <a:effectLst/>
                          <a:latin typeface="Kaiti SC" charset="-122"/>
                          <a:ea typeface="Kaiti SC" charset="-122"/>
                          <a:cs typeface="Kaiti SC" charset="-122"/>
                        </a:rPr>
                        <a:t>类</a:t>
                      </a:r>
                      <a:endParaRPr kumimoji="0" lang="en-US" sz="2400" b="1" i="0" u="none" strike="noStrike" cap="none" normalizeH="0" baseline="0" dirty="0">
                        <a:ln>
                          <a:noFill/>
                        </a:ln>
                        <a:solidFill>
                          <a:srgbClr val="FFFFFF"/>
                        </a:solidFill>
                        <a:effectLst/>
                        <a:latin typeface="Kaiti SC" charset="-122"/>
                        <a:ea typeface="Kaiti SC" charset="-122"/>
                        <a:cs typeface="Kaiti SC" charset="-122"/>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gridSpan="3">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200" b="1" i="0" u="none" strike="noStrike" cap="none" normalizeH="0" baseline="0" dirty="0">
                          <a:ln>
                            <a:noFill/>
                          </a:ln>
                          <a:solidFill>
                            <a:srgbClr val="800000"/>
                          </a:solidFill>
                          <a:effectLst/>
                          <a:latin typeface="Kaiti SC" charset="-122"/>
                          <a:ea typeface="Kaiti SC" charset="-122"/>
                          <a:cs typeface="Kaiti SC" charset="-122"/>
                        </a:rPr>
                        <a:t>-------------------</a:t>
                      </a:r>
                      <a:r>
                        <a:rPr lang="en-US" altLang="zh-CN" sz="2400" b="0" dirty="0">
                          <a:solidFill>
                            <a:srgbClr val="800000"/>
                          </a:solidFill>
                          <a:effectLst>
                            <a:outerShdw blurRad="38100" dist="38100" dir="2700000" algn="tl">
                              <a:srgbClr val="000000"/>
                            </a:outerShdw>
                          </a:effectLst>
                          <a:latin typeface="Kaiti SC" charset="-122"/>
                          <a:ea typeface="Kaiti SC" charset="-122"/>
                          <a:cs typeface="Kaiti SC" charset="-122"/>
                        </a:rPr>
                        <a:t>符</a:t>
                      </a:r>
                      <a:r>
                        <a:rPr lang="zh-TW" altLang="en-US" sz="2400" b="0" dirty="0">
                          <a:solidFill>
                            <a:srgbClr val="800000"/>
                          </a:solidFill>
                          <a:effectLst>
                            <a:outerShdw blurRad="38100" dist="38100" dir="2700000" algn="tl">
                              <a:srgbClr val="000000"/>
                            </a:outerShdw>
                          </a:effectLst>
                          <a:latin typeface="Kaiti SC" charset="-122"/>
                          <a:ea typeface="Kaiti SC" charset="-122"/>
                          <a:cs typeface="Kaiti SC" charset="-122"/>
                        </a:rPr>
                        <a:t>类</a:t>
                      </a:r>
                      <a:r>
                        <a:rPr lang="zh-CN" altLang="en-US" sz="2400" b="0" i="0" dirty="0">
                          <a:solidFill>
                            <a:srgbClr val="800000"/>
                          </a:solidFill>
                          <a:latin typeface="Kaiti SC" charset="-122"/>
                          <a:ea typeface="Kaiti SC" charset="-122"/>
                          <a:cs typeface="Kaiti SC" charset="-122"/>
                        </a:rPr>
                        <a:t>福音</a:t>
                      </a:r>
                      <a:r>
                        <a:rPr kumimoji="0" lang="en-US" sz="2200" b="1" i="0" u="none" strike="noStrike" cap="none" normalizeH="0" baseline="0" dirty="0">
                          <a:ln>
                            <a:noFill/>
                          </a:ln>
                          <a:solidFill>
                            <a:srgbClr val="000000"/>
                          </a:solidFill>
                          <a:effectLst/>
                          <a:latin typeface="KaiTi" pitchFamily="49" charset="-122"/>
                          <a:ea typeface="KaiTi" pitchFamily="49" charset="-122"/>
                          <a:cs typeface="Times New Roman" charset="0"/>
                        </a:rPr>
                        <a:t>--</a:t>
                      </a:r>
                      <a:r>
                        <a:rPr kumimoji="0" lang="en-US" sz="2200" b="1" i="0" u="none" strike="noStrike" cap="none" normalizeH="0" baseline="0" dirty="0">
                          <a:ln>
                            <a:noFill/>
                          </a:ln>
                          <a:solidFill>
                            <a:schemeClr val="bg1"/>
                          </a:solidFill>
                          <a:effectLst/>
                          <a:latin typeface="KaiTi" pitchFamily="49" charset="-122"/>
                          <a:ea typeface="KaiTi" pitchFamily="49" charset="-122"/>
                          <a:cs typeface="Times New Roman" charset="0"/>
                        </a:rPr>
                        <a:t>--------------</a:t>
                      </a: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hMerge="1">
                  <a:txBody>
                    <a:bodyPr/>
                    <a:lstStyle/>
                    <a:p>
                      <a:endParaRPr lang="en-US"/>
                    </a:p>
                  </a:txBody>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lang="zh-TW" altLang="en-US" sz="2400" b="0" i="0" dirty="0">
                          <a:solidFill>
                            <a:srgbClr val="800000"/>
                          </a:solidFill>
                          <a:effectLst>
                            <a:outerShdw blurRad="38100" dist="38100" dir="2700000" algn="tl">
                              <a:srgbClr val="000000"/>
                            </a:outerShdw>
                          </a:effectLst>
                          <a:latin typeface="Kaiti SC" charset="-122"/>
                          <a:ea typeface="Kaiti SC" charset="-122"/>
                          <a:cs typeface="Kaiti SC" charset="-122"/>
                        </a:rPr>
                        <a:t>辅</a:t>
                      </a:r>
                      <a:r>
                        <a:rPr lang="zh-CN" altLang="en-US" sz="2400" b="0" i="0" dirty="0">
                          <a:solidFill>
                            <a:srgbClr val="800000"/>
                          </a:solidFill>
                          <a:effectLst>
                            <a:outerShdw blurRad="38100" dist="38100" dir="2700000" algn="tl">
                              <a:srgbClr val="000000"/>
                            </a:outerShdw>
                          </a:effectLst>
                          <a:latin typeface="Kaiti SC" charset="-122"/>
                          <a:ea typeface="Kaiti SC" charset="-122"/>
                          <a:cs typeface="Kaiti SC" charset="-122"/>
                        </a:rPr>
                        <a:t>助</a:t>
                      </a:r>
                      <a:r>
                        <a:rPr lang="zh-CN" altLang="en-US" sz="2400" b="0" i="0" dirty="0">
                          <a:solidFill>
                            <a:srgbClr val="800000"/>
                          </a:solidFill>
                          <a:latin typeface="Kaiti SC" charset="-122"/>
                          <a:ea typeface="Kaiti SC" charset="-122"/>
                          <a:cs typeface="Kaiti SC" charset="-122"/>
                        </a:rPr>
                        <a:t>福音</a:t>
                      </a:r>
                      <a:endParaRPr kumimoji="0" lang="en-US" sz="2200" b="0" i="0" u="none" strike="noStrike" cap="none" normalizeH="0" baseline="0" dirty="0">
                        <a:ln>
                          <a:noFill/>
                        </a:ln>
                        <a:solidFill>
                          <a:srgbClr val="800000"/>
                        </a:solidFill>
                        <a:effectLst/>
                        <a:latin typeface="Kaiti SC" charset="-122"/>
                        <a:ea typeface="Kaiti SC" charset="-122"/>
                        <a:cs typeface="Kaiti SC" charset="-122"/>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11"/>
                  </a:ext>
                </a:extLst>
              </a:tr>
            </a:tbl>
          </a:graphicData>
        </a:graphic>
      </p:graphicFrame>
      <p:sp>
        <p:nvSpPr>
          <p:cNvPr id="118864" name="Text Box 234"/>
          <p:cNvSpPr txBox="1">
            <a:spLocks noChangeArrowheads="1"/>
          </p:cNvSpPr>
          <p:nvPr/>
        </p:nvSpPr>
        <p:spPr bwMode="auto">
          <a:xfrm>
            <a:off x="8578850" y="0"/>
            <a:ext cx="5270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solidFill>
                  <a:srgbClr val="FFFFCC"/>
                </a:solidFill>
                <a:cs typeface="Arial" charset="0"/>
              </a:rPr>
              <a:t>52</a:t>
            </a:r>
          </a:p>
        </p:txBody>
      </p:sp>
    </p:spTree>
    <p:extLst>
      <p:ext uri="{BB962C8B-B14F-4D97-AF65-F5344CB8AC3E}">
        <p14:creationId xmlns:p14="http://schemas.microsoft.com/office/powerpoint/2010/main" val="110218874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Title 3"/>
          <p:cNvSpPr>
            <a:spLocks noGrp="1"/>
          </p:cNvSpPr>
          <p:nvPr>
            <p:ph type="title" idx="4294967295"/>
          </p:nvPr>
        </p:nvSpPr>
        <p:spPr/>
        <p:txBody>
          <a:bodyPr/>
          <a:lstStyle/>
          <a:p>
            <a:pPr eaLnBrk="1" hangingPunct="1"/>
            <a:r>
              <a:rPr lang="en-US">
                <a:latin typeface="Times New Roman" charset="0"/>
              </a:rPr>
              <a:t>How Well Do You Know the Life of Christ?</a:t>
            </a:r>
          </a:p>
        </p:txBody>
      </p:sp>
      <p:sp>
        <p:nvSpPr>
          <p:cNvPr id="5" name="Rectangle 4"/>
          <p:cNvSpPr/>
          <p:nvPr/>
        </p:nvSpPr>
        <p:spPr bwMode="auto">
          <a:xfrm>
            <a:off x="-76200" y="-76200"/>
            <a:ext cx="9296400" cy="7010400"/>
          </a:xfrm>
          <a:prstGeom prst="rect">
            <a:avLst/>
          </a:prstGeom>
          <a:solidFill>
            <a:schemeClr val="accent6">
              <a:lumMod val="20000"/>
              <a:lumOff val="80000"/>
            </a:schemeClr>
          </a:solidFill>
          <a:ln w="12700" cap="flat" cmpd="sng" algn="ctr">
            <a:solidFill>
              <a:schemeClr val="tx1"/>
            </a:solidFill>
            <a:prstDash val="solid"/>
            <a:round/>
            <a:headEnd type="none" w="sm" len="sm"/>
            <a:tailEnd type="none" w="sm" len="sm"/>
          </a:ln>
          <a:effectLst/>
        </p:spPr>
        <p:txBody>
          <a:bodyPr wrap="none"/>
          <a:lstStyle/>
          <a:p>
            <a:pPr eaLnBrk="1" hangingPunct="1">
              <a:defRPr/>
            </a:pPr>
            <a:endParaRPr lang="en-US" dirty="0">
              <a:solidFill>
                <a:srgbClr val="FFFFCC"/>
              </a:solidFill>
              <a:latin typeface="Times New Roman" charset="0"/>
            </a:endParaRPr>
          </a:p>
        </p:txBody>
      </p:sp>
      <p:sp>
        <p:nvSpPr>
          <p:cNvPr id="171013" name="Text Box 3"/>
          <p:cNvSpPr txBox="1">
            <a:spLocks noChangeArrowheads="1"/>
          </p:cNvSpPr>
          <p:nvPr/>
        </p:nvSpPr>
        <p:spPr bwMode="auto">
          <a:xfrm>
            <a:off x="8532813" y="76200"/>
            <a:ext cx="5270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000000"/>
                </a:solidFill>
                <a:latin typeface="Arial" charset="0"/>
                <a:cs typeface="Arial" charset="0"/>
              </a:rPr>
              <a:t>53</a:t>
            </a:r>
          </a:p>
        </p:txBody>
      </p:sp>
      <p:sp>
        <p:nvSpPr>
          <p:cNvPr id="171014" name="TextBox 5"/>
          <p:cNvSpPr txBox="1">
            <a:spLocks noChangeArrowheads="1"/>
          </p:cNvSpPr>
          <p:nvPr/>
        </p:nvSpPr>
        <p:spPr bwMode="auto">
          <a:xfrm>
            <a:off x="2819400" y="6534150"/>
            <a:ext cx="632460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zh-CN" altLang="en-US" sz="1800" b="1" dirty="0">
                <a:solidFill>
                  <a:srgbClr val="000000"/>
                </a:solidFill>
                <a:latin typeface="Kaiti SC" charset="-122"/>
                <a:ea typeface="Kaiti SC" charset="-122"/>
                <a:cs typeface="Kaiti SC" charset="-122"/>
              </a:rPr>
              <a:t>特里 哈勒，</a:t>
            </a:r>
            <a:r>
              <a:rPr lang="zh-CN" altLang="en-US" sz="1800" b="1" i="1" dirty="0">
                <a:solidFill>
                  <a:srgbClr val="000000"/>
                </a:solidFill>
                <a:latin typeface="Kaiti SC" charset="-122"/>
                <a:ea typeface="Kaiti SC" charset="-122"/>
                <a:cs typeface="Kaiti SC" charset="-122"/>
              </a:rPr>
              <a:t>圣经全景</a:t>
            </a:r>
            <a:r>
              <a:rPr lang="en-US" sz="1800" b="1" dirty="0">
                <a:solidFill>
                  <a:srgbClr val="000000"/>
                </a:solidFill>
                <a:latin typeface="Kaiti SC" charset="-122"/>
                <a:ea typeface="Kaiti SC" charset="-122"/>
                <a:cs typeface="Kaiti SC" charset="-122"/>
              </a:rPr>
              <a:t>, 121</a:t>
            </a:r>
            <a:r>
              <a:rPr lang="zh-CN" altLang="en-US" sz="1800" b="1" dirty="0">
                <a:solidFill>
                  <a:srgbClr val="000000"/>
                </a:solidFill>
                <a:latin typeface="Kaiti SC" charset="-122"/>
                <a:ea typeface="Kaiti SC" charset="-122"/>
                <a:cs typeface="Kaiti SC" charset="-122"/>
              </a:rPr>
              <a:t>页</a:t>
            </a:r>
            <a:endParaRPr lang="en-US" sz="1800" b="1" dirty="0">
              <a:solidFill>
                <a:srgbClr val="000000"/>
              </a:solidFill>
              <a:latin typeface="Kaiti SC" charset="-122"/>
              <a:ea typeface="Kaiti SC" charset="-122"/>
              <a:cs typeface="Kaiti SC" charset="-122"/>
            </a:endParaRPr>
          </a:p>
        </p:txBody>
      </p:sp>
      <p:sp>
        <p:nvSpPr>
          <p:cNvPr id="7" name="TextBox 6"/>
          <p:cNvSpPr txBox="1">
            <a:spLocks noChangeArrowheads="1"/>
          </p:cNvSpPr>
          <p:nvPr/>
        </p:nvSpPr>
        <p:spPr bwMode="auto">
          <a:xfrm>
            <a:off x="2447925" y="3079750"/>
            <a:ext cx="3556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cs typeface="Arial" charset="0"/>
              </a:rPr>
              <a:t>1</a:t>
            </a:r>
          </a:p>
        </p:txBody>
      </p:sp>
      <p:sp>
        <p:nvSpPr>
          <p:cNvPr id="8" name="TextBox 7"/>
          <p:cNvSpPr txBox="1">
            <a:spLocks noChangeArrowheads="1"/>
          </p:cNvSpPr>
          <p:nvPr/>
        </p:nvSpPr>
        <p:spPr bwMode="auto">
          <a:xfrm>
            <a:off x="2447925" y="2482850"/>
            <a:ext cx="3556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cs typeface="Arial" charset="0"/>
              </a:rPr>
              <a:t>7</a:t>
            </a:r>
          </a:p>
        </p:txBody>
      </p:sp>
      <p:sp>
        <p:nvSpPr>
          <p:cNvPr id="9" name="TextBox 8"/>
          <p:cNvSpPr txBox="1">
            <a:spLocks noChangeArrowheads="1"/>
          </p:cNvSpPr>
          <p:nvPr/>
        </p:nvSpPr>
        <p:spPr bwMode="auto">
          <a:xfrm>
            <a:off x="2447925" y="1885950"/>
            <a:ext cx="3556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cs typeface="Arial" charset="0"/>
              </a:rPr>
              <a:t>3</a:t>
            </a:r>
          </a:p>
        </p:txBody>
      </p:sp>
      <p:sp>
        <p:nvSpPr>
          <p:cNvPr id="10" name="TextBox 9"/>
          <p:cNvSpPr txBox="1">
            <a:spLocks noChangeArrowheads="1"/>
          </p:cNvSpPr>
          <p:nvPr/>
        </p:nvSpPr>
        <p:spPr bwMode="auto">
          <a:xfrm>
            <a:off x="2447925" y="1289050"/>
            <a:ext cx="3556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cs typeface="Arial" charset="0"/>
              </a:rPr>
              <a:t>6</a:t>
            </a:r>
          </a:p>
        </p:txBody>
      </p:sp>
      <p:sp>
        <p:nvSpPr>
          <p:cNvPr id="11" name="TextBox 10"/>
          <p:cNvSpPr txBox="1">
            <a:spLocks noChangeArrowheads="1"/>
          </p:cNvSpPr>
          <p:nvPr/>
        </p:nvSpPr>
        <p:spPr bwMode="auto">
          <a:xfrm>
            <a:off x="2447925" y="692150"/>
            <a:ext cx="3556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cs typeface="Arial" charset="0"/>
              </a:rPr>
              <a:t>4</a:t>
            </a:r>
          </a:p>
        </p:txBody>
      </p:sp>
      <p:sp>
        <p:nvSpPr>
          <p:cNvPr id="12" name="TextBox 11"/>
          <p:cNvSpPr txBox="1">
            <a:spLocks noChangeArrowheads="1"/>
          </p:cNvSpPr>
          <p:nvPr/>
        </p:nvSpPr>
        <p:spPr bwMode="auto">
          <a:xfrm>
            <a:off x="2447925" y="3676650"/>
            <a:ext cx="3556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cs typeface="Arial" charset="0"/>
              </a:rPr>
              <a:t>5</a:t>
            </a:r>
          </a:p>
        </p:txBody>
      </p:sp>
      <p:sp>
        <p:nvSpPr>
          <p:cNvPr id="13" name="TextBox 12"/>
          <p:cNvSpPr txBox="1">
            <a:spLocks noChangeArrowheads="1"/>
          </p:cNvSpPr>
          <p:nvPr/>
        </p:nvSpPr>
        <p:spPr bwMode="auto">
          <a:xfrm>
            <a:off x="2362200" y="4273550"/>
            <a:ext cx="5270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cs typeface="Arial" charset="0"/>
              </a:rPr>
              <a:t>10</a:t>
            </a:r>
          </a:p>
        </p:txBody>
      </p:sp>
      <p:sp>
        <p:nvSpPr>
          <p:cNvPr id="14" name="TextBox 13"/>
          <p:cNvSpPr txBox="1">
            <a:spLocks noChangeArrowheads="1"/>
          </p:cNvSpPr>
          <p:nvPr/>
        </p:nvSpPr>
        <p:spPr bwMode="auto">
          <a:xfrm>
            <a:off x="2447925" y="4870450"/>
            <a:ext cx="3556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cs typeface="Arial" charset="0"/>
              </a:rPr>
              <a:t>8</a:t>
            </a:r>
          </a:p>
        </p:txBody>
      </p:sp>
      <p:sp>
        <p:nvSpPr>
          <p:cNvPr id="15" name="TextBox 14"/>
          <p:cNvSpPr txBox="1">
            <a:spLocks noChangeArrowheads="1"/>
          </p:cNvSpPr>
          <p:nvPr/>
        </p:nvSpPr>
        <p:spPr bwMode="auto">
          <a:xfrm>
            <a:off x="2447925" y="5467350"/>
            <a:ext cx="3556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cs typeface="Arial" charset="0"/>
              </a:rPr>
              <a:t>2</a:t>
            </a:r>
          </a:p>
        </p:txBody>
      </p:sp>
      <p:sp>
        <p:nvSpPr>
          <p:cNvPr id="16" name="TextBox 15"/>
          <p:cNvSpPr txBox="1">
            <a:spLocks noChangeArrowheads="1"/>
          </p:cNvSpPr>
          <p:nvPr/>
        </p:nvSpPr>
        <p:spPr bwMode="auto">
          <a:xfrm>
            <a:off x="2447925" y="6062663"/>
            <a:ext cx="35560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cs typeface="Arial" charset="0"/>
              </a:rPr>
              <a:t>9</a:t>
            </a:r>
          </a:p>
        </p:txBody>
      </p:sp>
      <p:sp>
        <p:nvSpPr>
          <p:cNvPr id="171025" name="TextBox 16"/>
          <p:cNvSpPr txBox="1">
            <a:spLocks noChangeArrowheads="1"/>
          </p:cNvSpPr>
          <p:nvPr/>
        </p:nvSpPr>
        <p:spPr bwMode="auto">
          <a:xfrm>
            <a:off x="237009" y="96838"/>
            <a:ext cx="8137525" cy="58477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3200" b="1" dirty="0">
                <a:solidFill>
                  <a:srgbClr val="F7F7F7"/>
                </a:solidFill>
                <a:latin typeface="Kaiti SC" charset="-122"/>
                <a:ea typeface="Kaiti SC" charset="-122"/>
                <a:cs typeface="Kaiti SC" charset="-122"/>
              </a:rPr>
              <a:t>你对于基督的生平</a:t>
            </a:r>
            <a:r>
              <a:rPr lang="en-US" sz="3200" b="1" dirty="0">
                <a:solidFill>
                  <a:srgbClr val="F7F7F7"/>
                </a:solidFill>
                <a:latin typeface="Kaiti SC" charset="-122"/>
                <a:ea typeface="Kaiti SC" charset="-122"/>
                <a:cs typeface="Kaiti SC" charset="-122"/>
              </a:rPr>
              <a:t>了解多少</a:t>
            </a:r>
            <a:r>
              <a:rPr lang="en-US" altLang="ja-JP" sz="3200" b="1" dirty="0">
                <a:solidFill>
                  <a:srgbClr val="F7F7F7"/>
                </a:solidFill>
                <a:latin typeface="Kaiti SC" charset="-122"/>
                <a:ea typeface="Kaiti SC" charset="-122"/>
                <a:cs typeface="Kaiti SC" charset="-122"/>
              </a:rPr>
              <a:t>?</a:t>
            </a:r>
            <a:endParaRPr lang="en-US" sz="3200" b="1" dirty="0">
              <a:solidFill>
                <a:srgbClr val="FFFFFF"/>
              </a:solidFill>
              <a:latin typeface="Kaiti SC" charset="-122"/>
              <a:ea typeface="Kaiti SC" charset="-122"/>
              <a:cs typeface="Kaiti SC" charset="-122"/>
            </a:endParaRPr>
          </a:p>
        </p:txBody>
      </p:sp>
      <p:sp>
        <p:nvSpPr>
          <p:cNvPr id="171026" name="TextBox 17"/>
          <p:cNvSpPr txBox="1">
            <a:spLocks noChangeArrowheads="1"/>
          </p:cNvSpPr>
          <p:nvPr/>
        </p:nvSpPr>
        <p:spPr bwMode="auto">
          <a:xfrm>
            <a:off x="2987675" y="1284288"/>
            <a:ext cx="2698175"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TW" altLang="en-US" sz="2800" b="1" dirty="0">
                <a:solidFill>
                  <a:srgbClr val="000000"/>
                </a:solidFill>
                <a:latin typeface="Arial" charset="0"/>
                <a:cs typeface="Arial" charset="0"/>
              </a:rPr>
              <a:t>尼哥底母的探访</a:t>
            </a:r>
          </a:p>
        </p:txBody>
      </p:sp>
      <p:sp>
        <p:nvSpPr>
          <p:cNvPr id="171027" name="TextBox 18"/>
          <p:cNvSpPr txBox="1">
            <a:spLocks noChangeArrowheads="1"/>
          </p:cNvSpPr>
          <p:nvPr/>
        </p:nvSpPr>
        <p:spPr bwMode="auto">
          <a:xfrm>
            <a:off x="2987675" y="692150"/>
            <a:ext cx="2698175"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TW" altLang="en-US" sz="2800" b="1" dirty="0">
                <a:solidFill>
                  <a:srgbClr val="000000"/>
                </a:solidFill>
                <a:latin typeface="Arial" charset="0"/>
                <a:cs typeface="Arial" charset="0"/>
              </a:rPr>
              <a:t>在婚筵中作客人</a:t>
            </a:r>
          </a:p>
        </p:txBody>
      </p:sp>
      <p:sp>
        <p:nvSpPr>
          <p:cNvPr id="171028" name="TextBox 19"/>
          <p:cNvSpPr txBox="1">
            <a:spLocks noChangeArrowheads="1"/>
          </p:cNvSpPr>
          <p:nvPr/>
        </p:nvSpPr>
        <p:spPr bwMode="auto">
          <a:xfrm>
            <a:off x="2987675" y="6021388"/>
            <a:ext cx="2339102"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zh-CN" altLang="en-US" sz="2800" b="1" dirty="0">
                <a:solidFill>
                  <a:srgbClr val="000404"/>
                </a:solidFill>
                <a:latin typeface="黑体"/>
                <a:ea typeface="黑体"/>
                <a:cs typeface="黑体"/>
              </a:rPr>
              <a:t>拉撒路的坟墓</a:t>
            </a:r>
            <a:endParaRPr lang="en-US" sz="2800" b="1" dirty="0">
              <a:solidFill>
                <a:srgbClr val="000404"/>
              </a:solidFill>
              <a:latin typeface="黑体"/>
              <a:ea typeface="黑体"/>
              <a:cs typeface="黑体"/>
            </a:endParaRPr>
          </a:p>
        </p:txBody>
      </p:sp>
      <p:sp>
        <p:nvSpPr>
          <p:cNvPr id="171029" name="TextBox 20"/>
          <p:cNvSpPr txBox="1">
            <a:spLocks noChangeArrowheads="1"/>
          </p:cNvSpPr>
          <p:nvPr/>
        </p:nvSpPr>
        <p:spPr bwMode="auto">
          <a:xfrm>
            <a:off x="2987675" y="5429250"/>
            <a:ext cx="2339102"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zh-TW" altLang="en-US" sz="2800" b="1" dirty="0">
                <a:solidFill>
                  <a:srgbClr val="000404"/>
                </a:solidFill>
                <a:latin typeface="黑体"/>
                <a:ea typeface="黑体"/>
                <a:cs typeface="黑体"/>
              </a:rPr>
              <a:t>拿撒勒的木匠</a:t>
            </a:r>
            <a:endParaRPr lang="en-US" sz="2800" b="1" dirty="0">
              <a:solidFill>
                <a:srgbClr val="000404"/>
              </a:solidFill>
              <a:latin typeface="黑体"/>
              <a:ea typeface="黑体"/>
              <a:cs typeface="黑体"/>
            </a:endParaRPr>
          </a:p>
        </p:txBody>
      </p:sp>
      <p:sp>
        <p:nvSpPr>
          <p:cNvPr id="171030" name="TextBox 21"/>
          <p:cNvSpPr txBox="1">
            <a:spLocks noChangeArrowheads="1"/>
          </p:cNvSpPr>
          <p:nvPr/>
        </p:nvSpPr>
        <p:spPr bwMode="auto">
          <a:xfrm>
            <a:off x="2987675" y="4837113"/>
            <a:ext cx="1992853"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zh-TW" altLang="en-US" sz="2800" b="1" dirty="0">
                <a:solidFill>
                  <a:srgbClr val="000404"/>
                </a:solidFill>
                <a:latin typeface="黑体"/>
                <a:ea typeface="黑体"/>
                <a:cs typeface="黑体"/>
              </a:rPr>
              <a:t>天国的比喻</a:t>
            </a:r>
            <a:endParaRPr lang="en-US" sz="2800" b="1" dirty="0">
              <a:solidFill>
                <a:srgbClr val="000404"/>
              </a:solidFill>
              <a:latin typeface="黑体"/>
              <a:ea typeface="黑体"/>
              <a:cs typeface="黑体"/>
            </a:endParaRPr>
          </a:p>
        </p:txBody>
      </p:sp>
      <p:sp>
        <p:nvSpPr>
          <p:cNvPr id="171031" name="TextBox 22"/>
          <p:cNvSpPr txBox="1">
            <a:spLocks noChangeArrowheads="1"/>
          </p:cNvSpPr>
          <p:nvPr/>
        </p:nvSpPr>
        <p:spPr bwMode="auto">
          <a:xfrm>
            <a:off x="2987675" y="3060700"/>
            <a:ext cx="2339102"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zh-CN" altLang="en-US" sz="2800" b="1" dirty="0">
                <a:solidFill>
                  <a:srgbClr val="000404"/>
                </a:solidFill>
                <a:latin typeface="黑体"/>
                <a:ea typeface="黑体"/>
                <a:cs typeface="黑体"/>
              </a:rPr>
              <a:t>诞生在伯利恒</a:t>
            </a:r>
            <a:endParaRPr lang="en-US" sz="2800" b="1" dirty="0">
              <a:solidFill>
                <a:srgbClr val="000404"/>
              </a:solidFill>
              <a:latin typeface="黑体"/>
              <a:ea typeface="黑体"/>
              <a:cs typeface="黑体"/>
            </a:endParaRPr>
          </a:p>
        </p:txBody>
      </p:sp>
      <p:sp>
        <p:nvSpPr>
          <p:cNvPr id="171032" name="TextBox 23"/>
          <p:cNvSpPr txBox="1">
            <a:spLocks noChangeArrowheads="1"/>
          </p:cNvSpPr>
          <p:nvPr/>
        </p:nvSpPr>
        <p:spPr bwMode="auto">
          <a:xfrm>
            <a:off x="2987675" y="4244975"/>
            <a:ext cx="1980029"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zh-TW" altLang="en-US" sz="2800" b="1" dirty="0">
                <a:solidFill>
                  <a:srgbClr val="000404"/>
                </a:solidFill>
                <a:latin typeface="黑体"/>
                <a:ea typeface="黑体"/>
                <a:cs typeface="黑体"/>
              </a:rPr>
              <a:t>为门徒洗脚</a:t>
            </a:r>
            <a:endParaRPr lang="en-US" sz="2800" b="1" dirty="0">
              <a:solidFill>
                <a:srgbClr val="000404"/>
              </a:solidFill>
              <a:latin typeface="黑体"/>
              <a:ea typeface="黑体"/>
              <a:cs typeface="黑体"/>
            </a:endParaRPr>
          </a:p>
        </p:txBody>
      </p:sp>
      <p:sp>
        <p:nvSpPr>
          <p:cNvPr id="171033" name="TextBox 24"/>
          <p:cNvSpPr txBox="1">
            <a:spLocks noChangeArrowheads="1"/>
          </p:cNvSpPr>
          <p:nvPr/>
        </p:nvSpPr>
        <p:spPr bwMode="auto">
          <a:xfrm>
            <a:off x="2987675" y="3652838"/>
            <a:ext cx="1620957"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zh-TW" altLang="en-US" sz="2800" b="1" dirty="0">
                <a:solidFill>
                  <a:srgbClr val="000404"/>
                </a:solidFill>
                <a:latin typeface="黑体"/>
                <a:ea typeface="黑体"/>
                <a:cs typeface="黑体"/>
              </a:rPr>
              <a:t>洁净圣殿</a:t>
            </a:r>
            <a:endParaRPr lang="en-US" sz="2800" dirty="0">
              <a:solidFill>
                <a:srgbClr val="000404"/>
              </a:solidFill>
              <a:latin typeface="黑体"/>
              <a:ea typeface="黑体"/>
              <a:cs typeface="黑体"/>
            </a:endParaRPr>
          </a:p>
        </p:txBody>
      </p:sp>
      <p:sp>
        <p:nvSpPr>
          <p:cNvPr id="171034" name="TextBox 25"/>
          <p:cNvSpPr txBox="1">
            <a:spLocks noChangeArrowheads="1"/>
          </p:cNvSpPr>
          <p:nvPr/>
        </p:nvSpPr>
        <p:spPr bwMode="auto">
          <a:xfrm>
            <a:off x="2987675" y="2468563"/>
            <a:ext cx="1620957"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zh-TW" altLang="en-US" sz="2800" b="1" dirty="0">
                <a:solidFill>
                  <a:srgbClr val="000404"/>
                </a:solidFill>
                <a:latin typeface="黑体"/>
                <a:ea typeface="黑体"/>
                <a:cs typeface="黑体"/>
              </a:rPr>
              <a:t>登山宝训</a:t>
            </a:r>
            <a:endParaRPr lang="en-US" sz="2800" b="1" dirty="0">
              <a:solidFill>
                <a:srgbClr val="000404"/>
              </a:solidFill>
              <a:latin typeface="黑体"/>
              <a:ea typeface="黑体"/>
              <a:cs typeface="黑体"/>
            </a:endParaRPr>
          </a:p>
        </p:txBody>
      </p:sp>
      <p:sp>
        <p:nvSpPr>
          <p:cNvPr id="171035" name="TextBox 26"/>
          <p:cNvSpPr txBox="1">
            <a:spLocks noChangeArrowheads="1"/>
          </p:cNvSpPr>
          <p:nvPr/>
        </p:nvSpPr>
        <p:spPr bwMode="auto">
          <a:xfrm>
            <a:off x="2987675" y="1876425"/>
            <a:ext cx="1980029"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zh-TW" altLang="en-US" sz="2800" b="1" dirty="0">
                <a:solidFill>
                  <a:srgbClr val="000404"/>
                </a:solidFill>
                <a:latin typeface="黑体"/>
                <a:ea typeface="黑体"/>
                <a:cs typeface="黑体"/>
              </a:rPr>
              <a:t>敌人的试探</a:t>
            </a:r>
            <a:endParaRPr lang="en-US" sz="2800" b="1" dirty="0">
              <a:solidFill>
                <a:srgbClr val="000404"/>
              </a:solidFill>
              <a:latin typeface="黑体"/>
              <a:ea typeface="黑体"/>
              <a:cs typeface="黑体"/>
            </a:endParaRPr>
          </a:p>
        </p:txBody>
      </p:sp>
      <p:sp>
        <p:nvSpPr>
          <p:cNvPr id="171036" name="TextBox 27"/>
          <p:cNvSpPr txBox="1">
            <a:spLocks noChangeArrowheads="1"/>
          </p:cNvSpPr>
          <p:nvPr/>
        </p:nvSpPr>
        <p:spPr bwMode="auto">
          <a:xfrm>
            <a:off x="1" y="1006475"/>
            <a:ext cx="2268538" cy="15696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zh-CN" altLang="en-US" sz="3200" b="1" dirty="0">
                <a:solidFill>
                  <a:srgbClr val="000404"/>
                </a:solidFill>
                <a:latin typeface="Kaiti SC" charset="-122"/>
                <a:ea typeface="Kaiti SC" charset="-122"/>
                <a:cs typeface="Kaiti SC" charset="-122"/>
              </a:rPr>
              <a:t>你能将这些事件按次序排列吗</a:t>
            </a:r>
            <a:r>
              <a:rPr lang="en-US" altLang="zh-TW" sz="3200" b="1" dirty="0">
                <a:solidFill>
                  <a:srgbClr val="000404"/>
                </a:solidFill>
                <a:latin typeface="Kaiti SC" charset="-122"/>
                <a:ea typeface="Kaiti SC" charset="-122"/>
                <a:cs typeface="Kaiti SC" charset="-122"/>
              </a:rPr>
              <a:t>?</a:t>
            </a:r>
            <a:endParaRPr lang="en-US" sz="3200" b="1" dirty="0">
              <a:solidFill>
                <a:srgbClr val="000404"/>
              </a:solidFill>
              <a:latin typeface="Kaiti SC" charset="-122"/>
              <a:ea typeface="Kaiti SC" charset="-122"/>
              <a:cs typeface="Kaiti SC" charset="-122"/>
            </a:endParaRPr>
          </a:p>
        </p:txBody>
      </p:sp>
      <p:pic>
        <p:nvPicPr>
          <p:cNvPr id="171037" name="Picture 4"/>
          <p:cNvPicPr>
            <a:picLocks noChangeAspect="1" noChangeArrowheads="1"/>
          </p:cNvPicPr>
          <p:nvPr/>
        </p:nvPicPr>
        <p:blipFill>
          <a:blip r:embed="rId2" cstate="print">
            <a:clrChange>
              <a:clrFrom>
                <a:srgbClr val="FFFFFF"/>
              </a:clrFrom>
              <a:clrTo>
                <a:srgbClr val="FFFFFF">
                  <a:alpha val="0"/>
                </a:srgbClr>
              </a:clrTo>
            </a:clrChange>
            <a:lum contrast="100000"/>
            <a:extLst>
              <a:ext uri="{28A0092B-C50C-407E-A947-70E740481C1C}">
                <a14:useLocalDpi xmlns:a14="http://schemas.microsoft.com/office/drawing/2010/main"/>
              </a:ext>
            </a:extLst>
          </a:blip>
          <a:srcRect/>
          <a:stretch>
            <a:fillRect/>
          </a:stretch>
        </p:blipFill>
        <p:spPr bwMode="auto">
          <a:xfrm>
            <a:off x="250825" y="2636838"/>
            <a:ext cx="2003425" cy="4457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9084169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13" grpId="0"/>
      <p:bldP spid="14" grpId="0"/>
      <p:bldP spid="15" grpId="0"/>
      <p:bldP spid="16"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Rectangle 3" descr="EXPTEXTB"/>
          <p:cNvSpPr>
            <a:spLocks noChangeArrowheads="1"/>
          </p:cNvSpPr>
          <p:nvPr/>
        </p:nvSpPr>
        <p:spPr bwMode="auto">
          <a:xfrm>
            <a:off x="0" y="88230"/>
            <a:ext cx="9144000" cy="6858000"/>
          </a:xfrm>
          <a:prstGeom prst="rect">
            <a:avLst/>
          </a:prstGeom>
          <a:gradFill rotWithShape="1">
            <a:gsLst>
              <a:gs pos="0">
                <a:srgbClr val="000090"/>
              </a:gs>
              <a:gs pos="100000">
                <a:srgbClr val="000000"/>
              </a:gs>
            </a:gsLst>
            <a:path path="shape">
              <a:fillToRect l="50000" t="50000" r="50000" b="50000"/>
            </a:path>
          </a:gradFill>
          <a:ln w="9525">
            <a:noFill/>
            <a:miter lim="800000"/>
            <a:headEnd/>
            <a:tailEnd/>
          </a:ln>
        </p:spPr>
        <p:txBody>
          <a:bodyPr wrap="none" anchor="ctr"/>
          <a:lstStyle/>
          <a:p>
            <a:pPr eaLnBrk="1" hangingPunct="1"/>
            <a:endParaRPr lang="en-US" sz="1800">
              <a:solidFill>
                <a:srgbClr val="000000"/>
              </a:solidFill>
              <a:latin typeface="Arial" pitchFamily="34" charset="0"/>
              <a:ea typeface="MS PGothic" pitchFamily="34" charset="-128"/>
              <a:cs typeface="Times New Roman" pitchFamily="18" charset="0"/>
            </a:endParaRPr>
          </a:p>
        </p:txBody>
      </p:sp>
      <p:sp>
        <p:nvSpPr>
          <p:cNvPr id="40966" name="Text Box 6"/>
          <p:cNvSpPr txBox="1">
            <a:spLocks noChangeArrowheads="1"/>
          </p:cNvSpPr>
          <p:nvPr/>
        </p:nvSpPr>
        <p:spPr bwMode="auto">
          <a:xfrm>
            <a:off x="76200" y="1143000"/>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ja-JP" altLang="en-US" sz="2000" dirty="0">
                <a:solidFill>
                  <a:srgbClr val="2C1102"/>
                </a:solidFill>
                <a:effectLst>
                  <a:outerShdw blurRad="38100" dist="38100" dir="2700000" algn="tl">
                    <a:srgbClr val="C0C0C0"/>
                  </a:outerShdw>
                </a:effectLst>
                <a:latin typeface="MS PGothic" pitchFamily="34" charset="-128"/>
                <a:cs typeface="+mn-cs"/>
              </a:rPr>
              <a:t>“</a:t>
            </a:r>
            <a:r>
              <a:rPr lang="en-US" altLang="en-US" sz="2000" dirty="0">
                <a:solidFill>
                  <a:srgbClr val="2C1102"/>
                </a:solidFill>
                <a:effectLst>
                  <a:outerShdw blurRad="38100" dist="38100" dir="2700000" algn="tl">
                    <a:srgbClr val="C0C0C0"/>
                  </a:outerShdw>
                </a:effectLst>
                <a:latin typeface="MS PGothic" pitchFamily="34" charset="-128"/>
                <a:cs typeface="+mn-cs"/>
              </a:rPr>
              <a:t>直</a:t>
            </a:r>
            <a:r>
              <a:rPr lang="en-US" altLang="ja-JP" sz="2000" dirty="0">
                <a:solidFill>
                  <a:srgbClr val="2C1102"/>
                </a:solidFill>
                <a:effectLst>
                  <a:outerShdw blurRad="38100" dist="38100" dir="2700000" algn="tl">
                    <a:srgbClr val="C0C0C0"/>
                  </a:outerShdw>
                </a:effectLst>
                <a:latin typeface="MS PGothic" pitchFamily="34" charset="-128"/>
                <a:cs typeface="+mn-cs"/>
              </a:rPr>
              <a:t> </a:t>
            </a:r>
            <a:r>
              <a:rPr lang="en-US" altLang="en-US" sz="2000" dirty="0">
                <a:solidFill>
                  <a:srgbClr val="2C1102"/>
                </a:solidFill>
                <a:effectLst>
                  <a:outerShdw blurRad="38100" dist="38100" dir="2700000" algn="tl">
                    <a:srgbClr val="C0C0C0"/>
                  </a:outerShdw>
                </a:effectLst>
                <a:latin typeface="MS PGothic" pitchFamily="34" charset="-128"/>
                <a:cs typeface="+mn-cs"/>
              </a:rPr>
              <a:t>到</a:t>
            </a:r>
            <a:r>
              <a:rPr lang="en-US" altLang="ja-JP" sz="2000" dirty="0">
                <a:solidFill>
                  <a:srgbClr val="2C1102"/>
                </a:solidFill>
                <a:effectLst>
                  <a:outerShdw blurRad="38100" dist="38100" dir="2700000" algn="tl">
                    <a:srgbClr val="C0C0C0"/>
                  </a:outerShdw>
                </a:effectLst>
                <a:latin typeface="MS PGothic" pitchFamily="34" charset="-128"/>
                <a:cs typeface="+mn-cs"/>
              </a:rPr>
              <a:t> </a:t>
            </a:r>
            <a:r>
              <a:rPr lang="en-US" altLang="en-US" sz="2000" dirty="0">
                <a:solidFill>
                  <a:srgbClr val="2C1102"/>
                </a:solidFill>
                <a:effectLst>
                  <a:outerShdw blurRad="38100" dist="38100" dir="2700000" algn="tl">
                    <a:srgbClr val="C0C0C0"/>
                  </a:outerShdw>
                </a:effectLst>
                <a:latin typeface="MS PGothic" pitchFamily="34" charset="-128"/>
                <a:cs typeface="+mn-cs"/>
              </a:rPr>
              <a:t>地</a:t>
            </a:r>
            <a:r>
              <a:rPr lang="en-US" altLang="ja-JP" sz="2000" dirty="0">
                <a:solidFill>
                  <a:srgbClr val="2C1102"/>
                </a:solidFill>
                <a:effectLst>
                  <a:outerShdw blurRad="38100" dist="38100" dir="2700000" algn="tl">
                    <a:srgbClr val="C0C0C0"/>
                  </a:outerShdw>
                </a:effectLst>
                <a:latin typeface="MS PGothic" pitchFamily="34" charset="-128"/>
                <a:cs typeface="+mn-cs"/>
              </a:rPr>
              <a:t> </a:t>
            </a:r>
            <a:r>
              <a:rPr lang="en-US" altLang="en-US" sz="2000" dirty="0">
                <a:solidFill>
                  <a:srgbClr val="2C1102"/>
                </a:solidFill>
                <a:effectLst>
                  <a:outerShdw blurRad="38100" dist="38100" dir="2700000" algn="tl">
                    <a:srgbClr val="C0C0C0"/>
                  </a:outerShdw>
                </a:effectLst>
                <a:latin typeface="MS PGothic" pitchFamily="34" charset="-128"/>
                <a:cs typeface="+mn-cs"/>
              </a:rPr>
              <a:t>极</a:t>
            </a:r>
            <a:r>
              <a:rPr lang="en-US" altLang="ja-JP" sz="2000" dirty="0">
                <a:solidFill>
                  <a:srgbClr val="2C1102"/>
                </a:solidFill>
                <a:effectLst>
                  <a:outerShdw blurRad="38100" dist="38100" dir="2700000" algn="tl">
                    <a:srgbClr val="C0C0C0"/>
                  </a:outerShdw>
                </a:effectLst>
                <a:latin typeface="MS PGothic" pitchFamily="34" charset="-128"/>
                <a:cs typeface="+mn-cs"/>
              </a:rPr>
              <a:t>” (</a:t>
            </a:r>
            <a:r>
              <a:rPr lang="en-US" altLang="en-US" sz="2000" dirty="0">
                <a:solidFill>
                  <a:srgbClr val="2C1102"/>
                </a:solidFill>
                <a:effectLst>
                  <a:outerShdw blurRad="38100" dist="38100" dir="2700000" algn="tl">
                    <a:srgbClr val="C0C0C0"/>
                  </a:outerShdw>
                </a:effectLst>
                <a:latin typeface="MS PGothic" pitchFamily="34" charset="-128"/>
                <a:cs typeface="+mn-cs"/>
              </a:rPr>
              <a:t>使</a:t>
            </a:r>
            <a:r>
              <a:rPr lang="en-US" altLang="ja-JP" sz="2000" dirty="0">
                <a:solidFill>
                  <a:srgbClr val="2C1102"/>
                </a:solidFill>
                <a:effectLst>
                  <a:outerShdw blurRad="38100" dist="38100" dir="2700000" algn="tl">
                    <a:srgbClr val="C0C0C0"/>
                  </a:outerShdw>
                </a:effectLst>
                <a:latin typeface="MS PGothic" pitchFamily="34" charset="-128"/>
                <a:cs typeface="+mn-cs"/>
              </a:rPr>
              <a:t> </a:t>
            </a:r>
            <a:r>
              <a:rPr lang="en-US" altLang="en-US" sz="2000" dirty="0">
                <a:solidFill>
                  <a:srgbClr val="2C1102"/>
                </a:solidFill>
                <a:effectLst>
                  <a:outerShdw blurRad="38100" dist="38100" dir="2700000" algn="tl">
                    <a:srgbClr val="C0C0C0"/>
                  </a:outerShdw>
                </a:effectLst>
                <a:latin typeface="MS PGothic" pitchFamily="34" charset="-128"/>
                <a:cs typeface="+mn-cs"/>
              </a:rPr>
              <a:t>徒</a:t>
            </a:r>
            <a:r>
              <a:rPr lang="en-US" altLang="ja-JP" sz="2000" dirty="0">
                <a:solidFill>
                  <a:srgbClr val="2C1102"/>
                </a:solidFill>
                <a:effectLst>
                  <a:outerShdw blurRad="38100" dist="38100" dir="2700000" algn="tl">
                    <a:srgbClr val="C0C0C0"/>
                  </a:outerShdw>
                </a:effectLst>
                <a:latin typeface="MS PGothic" pitchFamily="34" charset="-128"/>
                <a:cs typeface="+mn-cs"/>
              </a:rPr>
              <a:t> </a:t>
            </a:r>
            <a:r>
              <a:rPr lang="en-US" altLang="en-US" sz="2000" dirty="0">
                <a:solidFill>
                  <a:srgbClr val="2C1102"/>
                </a:solidFill>
                <a:effectLst>
                  <a:outerShdw blurRad="38100" dist="38100" dir="2700000" algn="tl">
                    <a:srgbClr val="C0C0C0"/>
                  </a:outerShdw>
                </a:effectLst>
                <a:latin typeface="MS PGothic" pitchFamily="34" charset="-128"/>
                <a:cs typeface="+mn-cs"/>
              </a:rPr>
              <a:t>行</a:t>
            </a:r>
            <a:r>
              <a:rPr lang="en-US" altLang="ja-JP" sz="2000" dirty="0">
                <a:solidFill>
                  <a:srgbClr val="2C1102"/>
                </a:solidFill>
                <a:effectLst>
                  <a:outerShdw blurRad="38100" dist="38100" dir="2700000" algn="tl">
                    <a:srgbClr val="C0C0C0"/>
                  </a:outerShdw>
                </a:effectLst>
                <a:latin typeface="MS PGothic" pitchFamily="34" charset="-128"/>
                <a:cs typeface="+mn-cs"/>
              </a:rPr>
              <a:t> </a:t>
            </a:r>
            <a:r>
              <a:rPr lang="en-US" altLang="en-US" sz="2000" dirty="0">
                <a:solidFill>
                  <a:srgbClr val="2C1102"/>
                </a:solidFill>
                <a:effectLst>
                  <a:outerShdw blurRad="38100" dist="38100" dir="2700000" algn="tl">
                    <a:srgbClr val="C0C0C0"/>
                  </a:outerShdw>
                </a:effectLst>
                <a:latin typeface="MS PGothic" pitchFamily="34" charset="-128"/>
                <a:cs typeface="+mn-cs"/>
              </a:rPr>
              <a:t>传</a:t>
            </a:r>
            <a:r>
              <a:rPr lang="en-US" altLang="ja-JP" sz="2000" dirty="0">
                <a:solidFill>
                  <a:srgbClr val="2C1102"/>
                </a:solidFill>
                <a:effectLst>
                  <a:outerShdw blurRad="38100" dist="38100" dir="2700000" algn="tl">
                    <a:srgbClr val="C0C0C0"/>
                  </a:outerShdw>
                </a:effectLst>
                <a:latin typeface="MS PGothic" pitchFamily="34" charset="-128"/>
                <a:cs typeface="+mn-cs"/>
              </a:rPr>
              <a:t> 1:8</a:t>
            </a:r>
            <a:r>
              <a:rPr lang="en-US" altLang="ja-JP" sz="2000" dirty="0">
                <a:solidFill>
                  <a:srgbClr val="808080"/>
                </a:solidFill>
                <a:effectLst>
                  <a:outerShdw blurRad="38100" dist="38100" dir="2700000" algn="tl">
                    <a:srgbClr val="C0C0C0"/>
                  </a:outerShdw>
                </a:effectLst>
                <a:cs typeface="+mn-cs"/>
              </a:rPr>
              <a:t>)</a:t>
            </a:r>
            <a:endParaRPr lang="en-US" altLang="ja-JP" sz="2000" dirty="0">
              <a:solidFill>
                <a:srgbClr val="000000"/>
              </a:solidFill>
              <a:effectLst>
                <a:outerShdw blurRad="38100" dist="38100" dir="2700000" algn="tl">
                  <a:srgbClr val="C0C0C0"/>
                </a:outerShdw>
              </a:effectLst>
              <a:cs typeface="+mn-cs"/>
            </a:endParaRPr>
          </a:p>
          <a:p>
            <a:r>
              <a:rPr lang="en-US" altLang="en-US" sz="1200" dirty="0">
                <a:solidFill>
                  <a:srgbClr val="000000"/>
                </a:solidFill>
                <a:effectLst>
                  <a:outerShdw blurRad="38100" dist="38100" dir="2700000" algn="tl">
                    <a:srgbClr val="C0C0C0"/>
                  </a:outerShdw>
                </a:effectLst>
                <a:cs typeface="+mn-cs"/>
              </a:rPr>
              <a:t>使</a:t>
            </a:r>
            <a:r>
              <a:rPr lang="en-US" sz="1200" dirty="0">
                <a:solidFill>
                  <a:srgbClr val="000000"/>
                </a:solidFill>
                <a:effectLst>
                  <a:outerShdw blurRad="38100" dist="38100" dir="2700000" algn="tl">
                    <a:srgbClr val="C0C0C0"/>
                  </a:outerShdw>
                </a:effectLst>
                <a:cs typeface="+mn-cs"/>
              </a:rPr>
              <a:t> </a:t>
            </a:r>
            <a:r>
              <a:rPr lang="en-US" altLang="en-US" sz="1200" dirty="0">
                <a:solidFill>
                  <a:srgbClr val="000000"/>
                </a:solidFill>
                <a:effectLst>
                  <a:outerShdw blurRad="38100" dist="38100" dir="2700000" algn="tl">
                    <a:srgbClr val="C0C0C0"/>
                  </a:outerShdw>
                </a:effectLst>
                <a:cs typeface="+mn-cs"/>
              </a:rPr>
              <a:t>徒</a:t>
            </a:r>
            <a:r>
              <a:rPr lang="en-US" sz="1200" dirty="0">
                <a:solidFill>
                  <a:srgbClr val="000000"/>
                </a:solidFill>
                <a:effectLst>
                  <a:outerShdw blurRad="38100" dist="38100" dir="2700000" algn="tl">
                    <a:srgbClr val="C0C0C0"/>
                  </a:outerShdw>
                </a:effectLst>
                <a:cs typeface="+mn-cs"/>
              </a:rPr>
              <a:t>  </a:t>
            </a:r>
            <a:r>
              <a:rPr lang="en-US" sz="2000" b="1" dirty="0">
                <a:solidFill>
                  <a:srgbClr val="000000"/>
                </a:solidFill>
                <a:effectLst>
                  <a:outerShdw blurRad="38100" dist="38100" dir="2700000" algn="tl">
                    <a:srgbClr val="C0C0C0"/>
                  </a:outerShdw>
                </a:effectLst>
                <a:latin typeface="Arial" pitchFamily="34" charset="0"/>
                <a:cs typeface="Arial" pitchFamily="34" charset="0"/>
              </a:rPr>
              <a:t>9  13       14    15  16          18           21     27     28</a:t>
            </a:r>
          </a:p>
        </p:txBody>
      </p:sp>
      <p:sp>
        <p:nvSpPr>
          <p:cNvPr id="541700" name="Text Box 16"/>
          <p:cNvSpPr txBox="1">
            <a:spLocks noChangeArrowheads="1"/>
          </p:cNvSpPr>
          <p:nvPr/>
        </p:nvSpPr>
        <p:spPr bwMode="auto">
          <a:xfrm>
            <a:off x="1828800" y="2338388"/>
            <a:ext cx="838200" cy="554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en-US" altLang="en-US" sz="1200">
                <a:solidFill>
                  <a:srgbClr val="F7F7F7"/>
                </a:solidFill>
                <a:cs typeface="+mn-cs"/>
              </a:rPr>
              <a:t>秋季</a:t>
            </a:r>
            <a:r>
              <a:rPr lang="en-US" altLang="ja-JP" sz="1200">
                <a:solidFill>
                  <a:srgbClr val="F7F7F7"/>
                </a:solidFill>
                <a:latin typeface="Arial Narrow" pitchFamily="34" charset="0"/>
                <a:cs typeface="+mn-cs"/>
              </a:rPr>
              <a:t> 49</a:t>
            </a:r>
          </a:p>
          <a:p>
            <a:pPr algn="ctr">
              <a:spcBef>
                <a:spcPct val="50000"/>
              </a:spcBef>
            </a:pPr>
            <a:r>
              <a:rPr lang="en-US" altLang="en-US" sz="1600">
                <a:solidFill>
                  <a:srgbClr val="F7F7F7"/>
                </a:solidFill>
                <a:cs typeface="+mn-cs"/>
              </a:rPr>
              <a:t>理事会</a:t>
            </a:r>
            <a:endParaRPr lang="en-US" sz="1600">
              <a:solidFill>
                <a:srgbClr val="F7F7F7"/>
              </a:solidFill>
              <a:latin typeface="Arial Narrow" pitchFamily="34" charset="0"/>
              <a:cs typeface="+mn-cs"/>
            </a:endParaRPr>
          </a:p>
        </p:txBody>
      </p:sp>
      <p:sp>
        <p:nvSpPr>
          <p:cNvPr id="541701" name="Text Box 17"/>
          <p:cNvSpPr txBox="1">
            <a:spLocks noChangeArrowheads="1"/>
          </p:cNvSpPr>
          <p:nvPr/>
        </p:nvSpPr>
        <p:spPr bwMode="auto">
          <a:xfrm>
            <a:off x="4724400" y="2133600"/>
            <a:ext cx="685800" cy="738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en-US" altLang="en-US" sz="1200">
                <a:solidFill>
                  <a:srgbClr val="F7F7F7"/>
                </a:solidFill>
                <a:cs typeface="+mn-cs"/>
              </a:rPr>
              <a:t>五月</a:t>
            </a:r>
            <a:r>
              <a:rPr lang="en-US" altLang="ja-JP" sz="1200">
                <a:solidFill>
                  <a:srgbClr val="F7F7F7"/>
                </a:solidFill>
                <a:latin typeface="Arial Narrow" pitchFamily="34" charset="0"/>
                <a:cs typeface="+mn-cs"/>
              </a:rPr>
              <a:t> 57-</a:t>
            </a:r>
            <a:br>
              <a:rPr lang="en-US" altLang="ja-JP" sz="1200">
                <a:solidFill>
                  <a:srgbClr val="F7F7F7"/>
                </a:solidFill>
                <a:latin typeface="Arial Narrow" pitchFamily="34" charset="0"/>
                <a:cs typeface="+mn-cs"/>
              </a:rPr>
            </a:br>
            <a:r>
              <a:rPr lang="en-US" altLang="en-US" sz="1200">
                <a:solidFill>
                  <a:srgbClr val="F7F7F7"/>
                </a:solidFill>
                <a:cs typeface="+mn-cs"/>
              </a:rPr>
              <a:t>八月</a:t>
            </a:r>
            <a:r>
              <a:rPr lang="en-US" altLang="ja-JP" sz="1200">
                <a:solidFill>
                  <a:srgbClr val="F7F7F7"/>
                </a:solidFill>
                <a:latin typeface="Arial Narrow" pitchFamily="34" charset="0"/>
                <a:cs typeface="+mn-cs"/>
              </a:rPr>
              <a:t> 59</a:t>
            </a:r>
          </a:p>
          <a:p>
            <a:pPr algn="ctr">
              <a:spcBef>
                <a:spcPct val="50000"/>
              </a:spcBef>
            </a:pPr>
            <a:r>
              <a:rPr lang="en-US" altLang="en-US" sz="1600">
                <a:solidFill>
                  <a:srgbClr val="F7F7F7"/>
                </a:solidFill>
                <a:cs typeface="+mn-cs"/>
              </a:rPr>
              <a:t>试验</a:t>
            </a:r>
            <a:endParaRPr lang="en-US" sz="1800">
              <a:solidFill>
                <a:srgbClr val="F7F7F7"/>
              </a:solidFill>
              <a:latin typeface="Arial Narrow" pitchFamily="34" charset="0"/>
              <a:cs typeface="+mn-cs"/>
            </a:endParaRPr>
          </a:p>
        </p:txBody>
      </p:sp>
      <p:sp>
        <p:nvSpPr>
          <p:cNvPr id="541702"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a14="http://schemas.microsoft.com/office/drawing/2010/main" xmlns="">
                <a:noFill/>
              </a14:hiddenFill>
            </a:ext>
          </a:extLst>
        </p:spPr>
        <p:txBody>
          <a:bodyPr/>
          <a:lstStyle/>
          <a:p>
            <a:endParaRPr lang="en-SG">
              <a:solidFill>
                <a:srgbClr val="2C1102"/>
              </a:solidFill>
              <a:latin typeface="Comic Sans MS" pitchFamily="66" charset="0"/>
              <a:ea typeface="MS PGothic" pitchFamily="34" charset="-128"/>
              <a:cs typeface="+mn-cs"/>
            </a:endParaRPr>
          </a:p>
        </p:txBody>
      </p:sp>
      <p:sp>
        <p:nvSpPr>
          <p:cNvPr id="541703" name="Text Box 20"/>
          <p:cNvSpPr txBox="1">
            <a:spLocks noChangeArrowheads="1"/>
          </p:cNvSpPr>
          <p:nvPr/>
        </p:nvSpPr>
        <p:spPr bwMode="auto">
          <a:xfrm>
            <a:off x="8458200" y="2311400"/>
            <a:ext cx="685800"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en-US" altLang="en-US" sz="1400">
                <a:solidFill>
                  <a:srgbClr val="F7F7F7"/>
                </a:solidFill>
                <a:cs typeface="+mn-cs"/>
              </a:rPr>
              <a:t>春季</a:t>
            </a:r>
            <a:r>
              <a:rPr lang="en-US" altLang="ja-JP" sz="1400">
                <a:solidFill>
                  <a:srgbClr val="F7F7F7"/>
                </a:solidFill>
                <a:latin typeface="Arial Narrow" pitchFamily="34" charset="0"/>
                <a:cs typeface="+mn-cs"/>
              </a:rPr>
              <a:t>68</a:t>
            </a:r>
          </a:p>
          <a:p>
            <a:pPr algn="ctr">
              <a:spcBef>
                <a:spcPct val="50000"/>
              </a:spcBef>
            </a:pPr>
            <a:r>
              <a:rPr lang="en-US" altLang="en-US" sz="1600">
                <a:solidFill>
                  <a:srgbClr val="FFFFFF"/>
                </a:solidFill>
                <a:latin typeface="MS PGothic" pitchFamily="34" charset="-128"/>
                <a:cs typeface="+mn-cs"/>
              </a:rPr>
              <a:t>教会扩</a:t>
            </a:r>
            <a:r>
              <a:rPr lang="zh-CN" altLang="en-US" sz="1600">
                <a:solidFill>
                  <a:srgbClr val="FFFFFF"/>
                </a:solidFill>
                <a:latin typeface="MS PGothic" pitchFamily="34" charset="-128"/>
                <a:cs typeface="+mn-cs"/>
              </a:rPr>
              <a:t>长</a:t>
            </a:r>
            <a:endParaRPr lang="en-US" sz="1800">
              <a:solidFill>
                <a:srgbClr val="FFFFFF"/>
              </a:solidFill>
              <a:latin typeface="MS PGothic" pitchFamily="34" charset="-128"/>
              <a:cs typeface="+mn-cs"/>
            </a:endParaRPr>
          </a:p>
        </p:txBody>
      </p:sp>
      <p:sp>
        <p:nvSpPr>
          <p:cNvPr id="541704" name="Text Box 21"/>
          <p:cNvSpPr txBox="1">
            <a:spLocks noChangeArrowheads="1"/>
          </p:cNvSpPr>
          <p:nvPr/>
        </p:nvSpPr>
        <p:spPr bwMode="auto">
          <a:xfrm>
            <a:off x="0" y="3276600"/>
            <a:ext cx="91440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spcBef>
                <a:spcPct val="50000"/>
              </a:spcBef>
            </a:pPr>
            <a:r>
              <a:rPr lang="en-US" sz="2000">
                <a:solidFill>
                  <a:srgbClr val="FFFFFF"/>
                </a:solidFill>
                <a:latin typeface="Arial Narrow" pitchFamily="34" charset="0"/>
                <a:cs typeface="+mn-cs"/>
              </a:rPr>
              <a:t>35           48          49          50          52  53          57        60             62              67           68     95</a:t>
            </a:r>
          </a:p>
        </p:txBody>
      </p:sp>
      <p:sp>
        <p:nvSpPr>
          <p:cNvPr id="541705" name="Text Box 7"/>
          <p:cNvSpPr txBox="1">
            <a:spLocks noChangeArrowheads="1"/>
          </p:cNvSpPr>
          <p:nvPr/>
        </p:nvSpPr>
        <p:spPr bwMode="auto">
          <a:xfrm>
            <a:off x="914400" y="2133600"/>
            <a:ext cx="990600" cy="1219200"/>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en-US" altLang="en-US" sz="1200">
                <a:solidFill>
                  <a:srgbClr val="000000"/>
                </a:solidFill>
                <a:cs typeface="+mn-cs"/>
              </a:rPr>
              <a:t>四月</a:t>
            </a:r>
            <a:r>
              <a:rPr lang="en-US" altLang="ja-JP" sz="1200">
                <a:solidFill>
                  <a:srgbClr val="000000"/>
                </a:solidFill>
                <a:latin typeface="Arial Narrow" pitchFamily="34" charset="0"/>
                <a:cs typeface="+mn-cs"/>
              </a:rPr>
              <a:t>  48-</a:t>
            </a:r>
            <a:br>
              <a:rPr lang="en-US" altLang="ja-JP" sz="1200">
                <a:solidFill>
                  <a:srgbClr val="000000"/>
                </a:solidFill>
                <a:latin typeface="Arial Narrow" pitchFamily="34" charset="0"/>
                <a:cs typeface="+mn-cs"/>
              </a:rPr>
            </a:br>
            <a:r>
              <a:rPr lang="en-US" altLang="en-US" sz="1200">
                <a:solidFill>
                  <a:srgbClr val="000000"/>
                </a:solidFill>
                <a:cs typeface="+mn-cs"/>
              </a:rPr>
              <a:t>九月</a:t>
            </a:r>
            <a:r>
              <a:rPr lang="en-US" altLang="ja-JP" sz="1200">
                <a:solidFill>
                  <a:srgbClr val="000000"/>
                </a:solidFill>
                <a:latin typeface="Arial Narrow" pitchFamily="34" charset="0"/>
                <a:cs typeface="+mn-cs"/>
              </a:rPr>
              <a:t> 49</a:t>
            </a:r>
          </a:p>
          <a:p>
            <a:pPr algn="ctr"/>
            <a:r>
              <a:rPr lang="en-US">
                <a:solidFill>
                  <a:srgbClr val="000000"/>
                </a:solidFill>
                <a:latin typeface="Arial Narrow" pitchFamily="34" charset="0"/>
                <a:cs typeface="+mn-cs"/>
              </a:rPr>
              <a:t>1</a:t>
            </a:r>
            <a:br>
              <a:rPr lang="en-US">
                <a:solidFill>
                  <a:srgbClr val="000000"/>
                </a:solidFill>
                <a:latin typeface="Arial Narrow" pitchFamily="34" charset="0"/>
                <a:cs typeface="+mn-cs"/>
              </a:rPr>
            </a:br>
            <a:r>
              <a:rPr lang="en-US" altLang="en-US" sz="1800">
                <a:solidFill>
                  <a:srgbClr val="000000"/>
                </a:solidFill>
                <a:cs typeface="+mn-cs"/>
              </a:rPr>
              <a:t>加</a:t>
            </a:r>
            <a:r>
              <a:rPr lang="en-US" sz="1800">
                <a:solidFill>
                  <a:srgbClr val="000000"/>
                </a:solidFill>
                <a:cs typeface="+mn-cs"/>
              </a:rPr>
              <a:t> </a:t>
            </a:r>
            <a:r>
              <a:rPr lang="en-US" altLang="en-US" sz="1800">
                <a:solidFill>
                  <a:srgbClr val="000000"/>
                </a:solidFill>
                <a:cs typeface="+mn-cs"/>
              </a:rPr>
              <a:t>拉</a:t>
            </a:r>
            <a:r>
              <a:rPr lang="en-US" sz="1800">
                <a:solidFill>
                  <a:srgbClr val="000000"/>
                </a:solidFill>
                <a:cs typeface="+mn-cs"/>
              </a:rPr>
              <a:t> </a:t>
            </a:r>
            <a:r>
              <a:rPr lang="en-US" altLang="en-US" sz="1800">
                <a:solidFill>
                  <a:srgbClr val="000000"/>
                </a:solidFill>
                <a:cs typeface="+mn-cs"/>
              </a:rPr>
              <a:t>太</a:t>
            </a:r>
            <a:endParaRPr lang="en-US" altLang="ja-JP" sz="1800">
              <a:solidFill>
                <a:srgbClr val="000000"/>
              </a:solidFill>
              <a:latin typeface="Arial Narrow" pitchFamily="34" charset="0"/>
              <a:cs typeface="+mn-cs"/>
            </a:endParaRPr>
          </a:p>
          <a:p>
            <a:pPr algn="ctr">
              <a:spcBef>
                <a:spcPct val="50000"/>
              </a:spcBef>
            </a:pPr>
            <a:endParaRPr lang="en-US" sz="900">
              <a:solidFill>
                <a:srgbClr val="2C1102"/>
              </a:solidFill>
              <a:latin typeface="Arial Narrow" pitchFamily="34" charset="0"/>
              <a:cs typeface="+mn-cs"/>
            </a:endParaRPr>
          </a:p>
        </p:txBody>
      </p:sp>
      <p:sp>
        <p:nvSpPr>
          <p:cNvPr id="541706" name="Text Box 9"/>
          <p:cNvSpPr txBox="1">
            <a:spLocks noChangeArrowheads="1"/>
          </p:cNvSpPr>
          <p:nvPr/>
        </p:nvSpPr>
        <p:spPr bwMode="auto">
          <a:xfrm>
            <a:off x="3733800" y="2106613"/>
            <a:ext cx="1000125" cy="1246187"/>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en-US" altLang="en-US" sz="1200">
                <a:solidFill>
                  <a:srgbClr val="000404"/>
                </a:solidFill>
                <a:cs typeface="+mn-cs"/>
              </a:rPr>
              <a:t>春季</a:t>
            </a:r>
            <a:r>
              <a:rPr lang="en-US" altLang="ja-JP" sz="1200">
                <a:solidFill>
                  <a:srgbClr val="000404"/>
                </a:solidFill>
                <a:latin typeface="Arial Narrow" pitchFamily="34" charset="0"/>
                <a:cs typeface="+mn-cs"/>
              </a:rPr>
              <a:t>  53-</a:t>
            </a:r>
            <a:br>
              <a:rPr lang="en-US" altLang="ja-JP" sz="1200">
                <a:solidFill>
                  <a:srgbClr val="000404"/>
                </a:solidFill>
                <a:latin typeface="Arial Narrow" pitchFamily="34" charset="0"/>
                <a:cs typeface="+mn-cs"/>
              </a:rPr>
            </a:br>
            <a:r>
              <a:rPr lang="en-US" altLang="en-US" sz="1200">
                <a:solidFill>
                  <a:srgbClr val="000404"/>
                </a:solidFill>
                <a:cs typeface="+mn-cs"/>
              </a:rPr>
              <a:t>五月</a:t>
            </a:r>
            <a:r>
              <a:rPr lang="en-US" altLang="ja-JP" sz="1200">
                <a:solidFill>
                  <a:srgbClr val="000404"/>
                </a:solidFill>
                <a:latin typeface="Arial Narrow" pitchFamily="34" charset="0"/>
                <a:cs typeface="+mn-cs"/>
              </a:rPr>
              <a:t> 57</a:t>
            </a:r>
          </a:p>
          <a:p>
            <a:pPr algn="ctr"/>
            <a:r>
              <a:rPr lang="en-US">
                <a:solidFill>
                  <a:srgbClr val="000404"/>
                </a:solidFill>
                <a:latin typeface="Arial Narrow" pitchFamily="34" charset="0"/>
                <a:cs typeface="+mn-cs"/>
              </a:rPr>
              <a:t>3</a:t>
            </a:r>
            <a:br>
              <a:rPr lang="en-US">
                <a:solidFill>
                  <a:srgbClr val="2C1102"/>
                </a:solidFill>
                <a:latin typeface="Arial Narrow" pitchFamily="34" charset="0"/>
                <a:cs typeface="+mn-cs"/>
              </a:rPr>
            </a:br>
            <a:r>
              <a:rPr lang="en-US" altLang="en-US" sz="1800">
                <a:solidFill>
                  <a:srgbClr val="000404"/>
                </a:solidFill>
                <a:cs typeface="+mn-cs"/>
              </a:rPr>
              <a:t>亚洲</a:t>
            </a:r>
            <a:endParaRPr lang="en-US" altLang="ja-JP" sz="1800">
              <a:solidFill>
                <a:srgbClr val="000404"/>
              </a:solidFill>
              <a:latin typeface="Arial Narrow" pitchFamily="34" charset="0"/>
              <a:cs typeface="+mn-cs"/>
            </a:endParaRPr>
          </a:p>
          <a:p>
            <a:pPr algn="ctr">
              <a:spcBef>
                <a:spcPct val="50000"/>
              </a:spcBef>
            </a:pPr>
            <a:endParaRPr lang="en-US" sz="1000">
              <a:solidFill>
                <a:srgbClr val="2C1102"/>
              </a:solidFill>
              <a:latin typeface="Arial Narrow" pitchFamily="34" charset="0"/>
              <a:cs typeface="+mn-cs"/>
            </a:endParaRPr>
          </a:p>
        </p:txBody>
      </p:sp>
      <p:sp>
        <p:nvSpPr>
          <p:cNvPr id="541707" name="Text Box 10"/>
          <p:cNvSpPr txBox="1">
            <a:spLocks noChangeArrowheads="1"/>
          </p:cNvSpPr>
          <p:nvPr/>
        </p:nvSpPr>
        <p:spPr bwMode="auto">
          <a:xfrm>
            <a:off x="5334000" y="2119313"/>
            <a:ext cx="1066800" cy="1216025"/>
          </a:xfrm>
          <a:prstGeom prst="rect">
            <a:avLst/>
          </a:prstGeom>
          <a:solidFill>
            <a:srgbClr val="000000"/>
          </a:solidFill>
          <a:ln w="12700">
            <a:solidFill>
              <a:schemeClr val="bg1"/>
            </a:solidFill>
            <a:miter lim="800000"/>
            <a:headEnd/>
            <a:tailEnd/>
          </a:ln>
        </p:spPr>
        <p:txBody>
          <a:bodyPr lIns="0" tIns="0" rIns="45720" bIns="0" anchor="b">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en-US" altLang="en-US" sz="1100" dirty="0">
                <a:solidFill>
                  <a:srgbClr val="FFFFFF"/>
                </a:solidFill>
                <a:cs typeface="+mn-cs"/>
              </a:rPr>
              <a:t>二月</a:t>
            </a:r>
            <a:r>
              <a:rPr lang="en-US" altLang="ja-JP" sz="1100" dirty="0">
                <a:solidFill>
                  <a:srgbClr val="FFFFFF"/>
                </a:solidFill>
                <a:latin typeface="Arial Narrow" pitchFamily="34" charset="0"/>
                <a:cs typeface="+mn-cs"/>
              </a:rPr>
              <a:t> 60-</a:t>
            </a:r>
            <a:br>
              <a:rPr lang="en-US" altLang="ja-JP" sz="1100" dirty="0">
                <a:solidFill>
                  <a:srgbClr val="FFFFFF"/>
                </a:solidFill>
                <a:latin typeface="Arial Narrow" pitchFamily="34" charset="0"/>
                <a:cs typeface="+mn-cs"/>
              </a:rPr>
            </a:br>
            <a:r>
              <a:rPr lang="en-US" altLang="en-US" sz="1100" dirty="0">
                <a:solidFill>
                  <a:srgbClr val="FFFFFF"/>
                </a:solidFill>
                <a:cs typeface="+mn-cs"/>
              </a:rPr>
              <a:t>三月</a:t>
            </a:r>
            <a:r>
              <a:rPr lang="en-US" altLang="ja-JP" sz="1100" dirty="0">
                <a:solidFill>
                  <a:srgbClr val="FFFFFF"/>
                </a:solidFill>
                <a:latin typeface="Arial Narrow" pitchFamily="34" charset="0"/>
                <a:cs typeface="+mn-cs"/>
              </a:rPr>
              <a:t> 62</a:t>
            </a:r>
          </a:p>
          <a:p>
            <a:pPr algn="ctr"/>
            <a:r>
              <a:rPr lang="en-US" dirty="0">
                <a:solidFill>
                  <a:srgbClr val="FFFFFF"/>
                </a:solidFill>
                <a:latin typeface="Arial Narrow" pitchFamily="34" charset="0"/>
                <a:cs typeface="+mn-cs"/>
              </a:rPr>
              <a:t>1</a:t>
            </a:r>
            <a:br>
              <a:rPr lang="en-US" dirty="0">
                <a:solidFill>
                  <a:srgbClr val="FFFFFF"/>
                </a:solidFill>
                <a:latin typeface="Arial Narrow" pitchFamily="34" charset="0"/>
                <a:cs typeface="+mn-cs"/>
              </a:rPr>
            </a:br>
            <a:r>
              <a:rPr lang="en-US" altLang="en-US" sz="1800" dirty="0">
                <a:solidFill>
                  <a:srgbClr val="FFFFFF"/>
                </a:solidFill>
                <a:cs typeface="+mn-cs"/>
              </a:rPr>
              <a:t>罗马</a:t>
            </a:r>
            <a:endParaRPr lang="en-US" altLang="ja-JP" sz="1800" dirty="0">
              <a:solidFill>
                <a:srgbClr val="FFFFFF"/>
              </a:solidFill>
              <a:latin typeface="Arial Narrow" pitchFamily="34" charset="0"/>
              <a:cs typeface="+mn-cs"/>
            </a:endParaRPr>
          </a:p>
          <a:p>
            <a:pPr algn="ctr">
              <a:spcBef>
                <a:spcPct val="50000"/>
              </a:spcBef>
            </a:pPr>
            <a:endParaRPr lang="en-US" sz="1000" dirty="0">
              <a:solidFill>
                <a:srgbClr val="000000"/>
              </a:solidFill>
              <a:latin typeface="Arial Narrow" pitchFamily="34" charset="0"/>
              <a:cs typeface="+mn-cs"/>
            </a:endParaRPr>
          </a:p>
        </p:txBody>
      </p:sp>
      <p:sp>
        <p:nvSpPr>
          <p:cNvPr id="461838" name="Text Box 11"/>
          <p:cNvSpPr txBox="1">
            <a:spLocks noChangeArrowheads="1"/>
          </p:cNvSpPr>
          <p:nvPr/>
        </p:nvSpPr>
        <p:spPr bwMode="auto">
          <a:xfrm>
            <a:off x="7315200" y="2089150"/>
            <a:ext cx="1066800" cy="1246188"/>
          </a:xfrm>
          <a:prstGeom prst="rect">
            <a:avLst/>
          </a:prstGeom>
          <a:solidFill>
            <a:srgbClr val="000000"/>
          </a:solidFill>
          <a:ln w="12700">
            <a:solidFill>
              <a:srgbClr val="FFFFFF"/>
            </a:solidFill>
            <a:miter lim="800000"/>
            <a:headEnd/>
            <a:tailEnd/>
          </a:ln>
        </p:spPr>
        <p:txBody>
          <a:bodyPr lIns="0" tIns="0" rIns="45720" bIns="0" anchor="b">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en-US" altLang="en-US" sz="1200">
                <a:solidFill>
                  <a:srgbClr val="FFFFFF"/>
                </a:solidFill>
                <a:effectLst>
                  <a:outerShdw blurRad="38100" dist="38100" dir="2700000" algn="tl">
                    <a:srgbClr val="808080"/>
                  </a:outerShdw>
                </a:effectLst>
                <a:cs typeface="+mn-cs"/>
              </a:rPr>
              <a:t>秋季</a:t>
            </a:r>
            <a:r>
              <a:rPr lang="en-US" altLang="ja-JP" sz="1200">
                <a:solidFill>
                  <a:srgbClr val="FFFFFF"/>
                </a:solidFill>
                <a:effectLst>
                  <a:outerShdw blurRad="38100" dist="38100" dir="2700000" algn="tl">
                    <a:srgbClr val="808080"/>
                  </a:outerShdw>
                </a:effectLst>
                <a:latin typeface="Arial Narrow" pitchFamily="34" charset="0"/>
                <a:cs typeface="+mn-cs"/>
              </a:rPr>
              <a:t> 67-</a:t>
            </a:r>
            <a:br>
              <a:rPr lang="en-US" altLang="ja-JP" sz="1200">
                <a:solidFill>
                  <a:srgbClr val="FFFFFF"/>
                </a:solidFill>
                <a:effectLst>
                  <a:outerShdw blurRad="38100" dist="38100" dir="2700000" algn="tl">
                    <a:srgbClr val="808080"/>
                  </a:outerShdw>
                </a:effectLst>
                <a:latin typeface="Arial Narrow" pitchFamily="34" charset="0"/>
                <a:cs typeface="+mn-cs"/>
              </a:rPr>
            </a:br>
            <a:r>
              <a:rPr lang="en-US" altLang="en-US" sz="1200">
                <a:solidFill>
                  <a:srgbClr val="FFFFFF"/>
                </a:solidFill>
                <a:effectLst>
                  <a:outerShdw blurRad="38100" dist="38100" dir="2700000" algn="tl">
                    <a:srgbClr val="808080"/>
                  </a:outerShdw>
                </a:effectLst>
                <a:cs typeface="+mn-cs"/>
              </a:rPr>
              <a:t>春季</a:t>
            </a:r>
            <a:r>
              <a:rPr lang="en-US" altLang="ja-JP" sz="1200">
                <a:solidFill>
                  <a:srgbClr val="FFFFFF"/>
                </a:solidFill>
                <a:effectLst>
                  <a:outerShdw blurRad="38100" dist="38100" dir="2700000" algn="tl">
                    <a:srgbClr val="808080"/>
                  </a:outerShdw>
                </a:effectLst>
                <a:latin typeface="Arial Narrow" pitchFamily="34" charset="0"/>
                <a:cs typeface="+mn-cs"/>
              </a:rPr>
              <a:t> 68</a:t>
            </a:r>
          </a:p>
          <a:p>
            <a:pPr algn="ctr"/>
            <a:r>
              <a:rPr lang="en-US">
                <a:solidFill>
                  <a:srgbClr val="FFFFFF"/>
                </a:solidFill>
                <a:effectLst>
                  <a:outerShdw blurRad="38100" dist="38100" dir="2700000" algn="tl">
                    <a:srgbClr val="808080"/>
                  </a:outerShdw>
                </a:effectLst>
                <a:latin typeface="Arial Narrow" pitchFamily="34" charset="0"/>
                <a:cs typeface="+mn-cs"/>
              </a:rPr>
              <a:t>2</a:t>
            </a:r>
            <a:br>
              <a:rPr lang="en-US">
                <a:solidFill>
                  <a:srgbClr val="FFFFFF"/>
                </a:solidFill>
                <a:effectLst>
                  <a:outerShdw blurRad="38100" dist="38100" dir="2700000" algn="tl">
                    <a:srgbClr val="808080"/>
                  </a:outerShdw>
                </a:effectLst>
                <a:latin typeface="Arial Narrow" pitchFamily="34" charset="0"/>
                <a:cs typeface="+mn-cs"/>
              </a:rPr>
            </a:br>
            <a:r>
              <a:rPr lang="en-US" altLang="en-US" sz="1800">
                <a:solidFill>
                  <a:srgbClr val="FFFFFF"/>
                </a:solidFill>
                <a:effectLst>
                  <a:outerShdw blurRad="38100" dist="38100" dir="2700000" algn="tl">
                    <a:srgbClr val="808080"/>
                  </a:outerShdw>
                </a:effectLst>
                <a:cs typeface="+mn-cs"/>
              </a:rPr>
              <a:t>罗马</a:t>
            </a:r>
            <a:endParaRPr lang="en-US" altLang="ja-JP" sz="1800">
              <a:solidFill>
                <a:srgbClr val="FFFFFF"/>
              </a:solidFill>
              <a:effectLst>
                <a:outerShdw blurRad="38100" dist="38100" dir="2700000" algn="tl">
                  <a:srgbClr val="808080"/>
                </a:outerShdw>
              </a:effectLst>
              <a:latin typeface="Arial Narrow" pitchFamily="34" charset="0"/>
              <a:cs typeface="+mn-cs"/>
            </a:endParaRPr>
          </a:p>
          <a:p>
            <a:pPr algn="ctr">
              <a:spcBef>
                <a:spcPct val="50000"/>
              </a:spcBef>
            </a:pPr>
            <a:endParaRPr lang="en-US" sz="1000">
              <a:solidFill>
                <a:srgbClr val="FFFFFF"/>
              </a:solidFill>
              <a:effectLst>
                <a:outerShdw blurRad="38100" dist="38100" dir="2700000" algn="tl">
                  <a:srgbClr val="808080"/>
                </a:outerShdw>
              </a:effectLst>
              <a:latin typeface="Arial Narrow" pitchFamily="34" charset="0"/>
              <a:cs typeface="+mn-cs"/>
            </a:endParaRPr>
          </a:p>
        </p:txBody>
      </p:sp>
      <p:sp>
        <p:nvSpPr>
          <p:cNvPr id="541709" name="Text Box 17"/>
          <p:cNvSpPr txBox="1">
            <a:spLocks noChangeArrowheads="1"/>
          </p:cNvSpPr>
          <p:nvPr/>
        </p:nvSpPr>
        <p:spPr bwMode="auto">
          <a:xfrm>
            <a:off x="-76200" y="2324100"/>
            <a:ext cx="990600" cy="800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en-US" sz="1200">
                <a:solidFill>
                  <a:srgbClr val="F7F7F7"/>
                </a:solidFill>
                <a:latin typeface="Arial Narrow" pitchFamily="34" charset="0"/>
                <a:cs typeface="+mn-cs"/>
              </a:rPr>
              <a:t>35</a:t>
            </a:r>
            <a:r>
              <a:rPr lang="en-US" altLang="ja-JP" sz="1200">
                <a:solidFill>
                  <a:srgbClr val="F7F7F7"/>
                </a:solidFill>
                <a:latin typeface="Arial Narrow" pitchFamily="34" charset="0"/>
                <a:cs typeface="+mn-cs"/>
              </a:rPr>
              <a:t>-37</a:t>
            </a:r>
          </a:p>
          <a:p>
            <a:pPr algn="ctr">
              <a:spcBef>
                <a:spcPct val="50000"/>
              </a:spcBef>
            </a:pPr>
            <a:r>
              <a:rPr lang="en-US" altLang="en-US" sz="1600">
                <a:solidFill>
                  <a:srgbClr val="F7F7F7"/>
                </a:solidFill>
                <a:cs typeface="+mn-cs"/>
              </a:rPr>
              <a:t>大</a:t>
            </a:r>
            <a:r>
              <a:rPr lang="en-US" sz="1600">
                <a:solidFill>
                  <a:srgbClr val="F7F7F7"/>
                </a:solidFill>
                <a:cs typeface="+mn-cs"/>
              </a:rPr>
              <a:t> </a:t>
            </a:r>
            <a:r>
              <a:rPr lang="en-US" altLang="en-US" sz="1600">
                <a:solidFill>
                  <a:srgbClr val="F7F7F7"/>
                </a:solidFill>
                <a:cs typeface="+mn-cs"/>
              </a:rPr>
              <a:t>马</a:t>
            </a:r>
            <a:r>
              <a:rPr lang="en-US" sz="1600">
                <a:solidFill>
                  <a:srgbClr val="F7F7F7"/>
                </a:solidFill>
                <a:cs typeface="+mn-cs"/>
              </a:rPr>
              <a:t> </a:t>
            </a:r>
            <a:r>
              <a:rPr lang="en-US" altLang="en-US" sz="1600">
                <a:solidFill>
                  <a:srgbClr val="F7F7F7"/>
                </a:solidFill>
                <a:cs typeface="+mn-cs"/>
              </a:rPr>
              <a:t>色</a:t>
            </a:r>
            <a:br>
              <a:rPr lang="en-US" altLang="ja-JP" sz="1600">
                <a:solidFill>
                  <a:srgbClr val="F7F7F7"/>
                </a:solidFill>
                <a:latin typeface="Arial Narrow" pitchFamily="34" charset="0"/>
                <a:cs typeface="+mn-cs"/>
              </a:rPr>
            </a:br>
            <a:r>
              <a:rPr lang="en-US" altLang="en-US" sz="1600">
                <a:solidFill>
                  <a:srgbClr val="F7F7F7"/>
                </a:solidFill>
                <a:cs typeface="+mn-cs"/>
              </a:rPr>
              <a:t>安</a:t>
            </a:r>
            <a:r>
              <a:rPr lang="en-US" altLang="ja-JP" sz="1600">
                <a:solidFill>
                  <a:srgbClr val="F7F7F7"/>
                </a:solidFill>
                <a:cs typeface="+mn-cs"/>
              </a:rPr>
              <a:t> </a:t>
            </a:r>
            <a:r>
              <a:rPr lang="en-US" altLang="en-US" sz="1600">
                <a:solidFill>
                  <a:srgbClr val="F7F7F7"/>
                </a:solidFill>
                <a:cs typeface="+mn-cs"/>
              </a:rPr>
              <a:t>提</a:t>
            </a:r>
            <a:r>
              <a:rPr lang="en-US" altLang="ja-JP" sz="1600">
                <a:solidFill>
                  <a:srgbClr val="F7F7F7"/>
                </a:solidFill>
                <a:cs typeface="+mn-cs"/>
              </a:rPr>
              <a:t> </a:t>
            </a:r>
            <a:r>
              <a:rPr lang="en-US" altLang="en-US" sz="1600">
                <a:solidFill>
                  <a:srgbClr val="F7F7F7"/>
                </a:solidFill>
                <a:cs typeface="+mn-cs"/>
              </a:rPr>
              <a:t>阿</a:t>
            </a:r>
            <a:r>
              <a:rPr lang="en-US" altLang="ja-JP" sz="1600">
                <a:solidFill>
                  <a:srgbClr val="F7F7F7"/>
                </a:solidFill>
                <a:cs typeface="+mn-cs"/>
              </a:rPr>
              <a:t> </a:t>
            </a:r>
            <a:endParaRPr lang="en-US" sz="1600">
              <a:solidFill>
                <a:srgbClr val="F7F7F7"/>
              </a:solidFill>
              <a:latin typeface="Arial Narrow" pitchFamily="34" charset="0"/>
              <a:cs typeface="+mn-cs"/>
            </a:endParaRPr>
          </a:p>
        </p:txBody>
      </p:sp>
      <p:sp>
        <p:nvSpPr>
          <p:cNvPr id="541710" name="TextBox 27"/>
          <p:cNvSpPr txBox="1">
            <a:spLocks noChangeArrowheads="1"/>
          </p:cNvSpPr>
          <p:nvPr/>
        </p:nvSpPr>
        <p:spPr bwMode="auto">
          <a:xfrm>
            <a:off x="7924800" y="71438"/>
            <a:ext cx="1155700" cy="101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r>
              <a:rPr lang="en-US" sz="2000">
                <a:solidFill>
                  <a:srgbClr val="FFFFFF"/>
                </a:solidFill>
                <a:cs typeface="Arial" pitchFamily="34" charset="0"/>
              </a:rPr>
              <a:t>38</a:t>
            </a:r>
            <a:br>
              <a:rPr lang="en-US" sz="2000">
                <a:solidFill>
                  <a:srgbClr val="FFFFFF"/>
                </a:solidFill>
                <a:cs typeface="Arial" pitchFamily="34" charset="0"/>
              </a:rPr>
            </a:br>
            <a:r>
              <a:rPr lang="en-US" sz="2000">
                <a:solidFill>
                  <a:srgbClr val="FFFFFF"/>
                </a:solidFill>
                <a:cs typeface="Arial" pitchFamily="34" charset="0"/>
              </a:rPr>
              <a:t>124</a:t>
            </a:r>
            <a:br>
              <a:rPr lang="en-US" sz="2000">
                <a:solidFill>
                  <a:srgbClr val="FFFFFF"/>
                </a:solidFill>
                <a:cs typeface="Arial" pitchFamily="34" charset="0"/>
              </a:rPr>
            </a:br>
            <a:r>
              <a:rPr lang="en-US" sz="2000">
                <a:solidFill>
                  <a:srgbClr val="FFFFFF"/>
                </a:solidFill>
                <a:cs typeface="Arial" pitchFamily="34" charset="0"/>
              </a:rPr>
              <a:t>39-41</a:t>
            </a:r>
          </a:p>
        </p:txBody>
      </p:sp>
      <p:sp>
        <p:nvSpPr>
          <p:cNvPr id="541711" name="Text Box 9"/>
          <p:cNvSpPr txBox="1">
            <a:spLocks noChangeArrowheads="1"/>
          </p:cNvSpPr>
          <p:nvPr/>
        </p:nvSpPr>
        <p:spPr bwMode="auto">
          <a:xfrm>
            <a:off x="6324600" y="2119313"/>
            <a:ext cx="990600" cy="121602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en-US" altLang="en-US" sz="1100">
                <a:solidFill>
                  <a:srgbClr val="000000"/>
                </a:solidFill>
                <a:cs typeface="+mn-cs"/>
              </a:rPr>
              <a:t>春季</a:t>
            </a:r>
            <a:r>
              <a:rPr lang="en-US" altLang="ja-JP" sz="1100">
                <a:solidFill>
                  <a:srgbClr val="000000"/>
                </a:solidFill>
                <a:latin typeface="Arial Narrow" pitchFamily="34" charset="0"/>
                <a:cs typeface="+mn-cs"/>
              </a:rPr>
              <a:t>  62-</a:t>
            </a:r>
            <a:br>
              <a:rPr lang="en-US" altLang="ja-JP" sz="1100">
                <a:solidFill>
                  <a:srgbClr val="000000"/>
                </a:solidFill>
                <a:latin typeface="Arial Narrow" pitchFamily="34" charset="0"/>
                <a:cs typeface="+mn-cs"/>
              </a:rPr>
            </a:br>
            <a:r>
              <a:rPr lang="en-US" altLang="en-US" sz="1100">
                <a:solidFill>
                  <a:srgbClr val="000000"/>
                </a:solidFill>
                <a:cs typeface="+mn-cs"/>
              </a:rPr>
              <a:t>秋季</a:t>
            </a:r>
            <a:r>
              <a:rPr lang="en-US" altLang="ja-JP" sz="1100">
                <a:solidFill>
                  <a:srgbClr val="000000"/>
                </a:solidFill>
                <a:latin typeface="Arial Narrow" pitchFamily="34" charset="0"/>
                <a:cs typeface="+mn-cs"/>
              </a:rPr>
              <a:t>  67</a:t>
            </a:r>
          </a:p>
          <a:p>
            <a:pPr algn="ctr"/>
            <a:r>
              <a:rPr lang="en-US">
                <a:solidFill>
                  <a:srgbClr val="000000"/>
                </a:solidFill>
                <a:latin typeface="Arial Narrow" pitchFamily="34" charset="0"/>
                <a:cs typeface="+mn-cs"/>
              </a:rPr>
              <a:t>4</a:t>
            </a:r>
            <a:br>
              <a:rPr lang="en-US">
                <a:solidFill>
                  <a:srgbClr val="000000"/>
                </a:solidFill>
                <a:latin typeface="Arial Narrow" pitchFamily="34" charset="0"/>
                <a:cs typeface="+mn-cs"/>
              </a:rPr>
            </a:br>
            <a:r>
              <a:rPr lang="en-US" altLang="en-US" sz="1800">
                <a:solidFill>
                  <a:srgbClr val="000000"/>
                </a:solidFill>
                <a:cs typeface="+mn-cs"/>
              </a:rPr>
              <a:t>西班牙</a:t>
            </a:r>
            <a:endParaRPr lang="en-US" altLang="ja-JP" sz="1800">
              <a:solidFill>
                <a:srgbClr val="000000"/>
              </a:solidFill>
              <a:latin typeface="Arial Narrow" pitchFamily="34" charset="0"/>
              <a:cs typeface="+mn-cs"/>
            </a:endParaRPr>
          </a:p>
          <a:p>
            <a:pPr algn="ctr">
              <a:spcBef>
                <a:spcPct val="50000"/>
              </a:spcBef>
            </a:pPr>
            <a:endParaRPr lang="en-US" sz="1000">
              <a:solidFill>
                <a:srgbClr val="2C1102"/>
              </a:solidFill>
              <a:latin typeface="Arial Narrow" pitchFamily="34" charset="0"/>
              <a:cs typeface="+mn-cs"/>
            </a:endParaRPr>
          </a:p>
        </p:txBody>
      </p:sp>
      <p:sp>
        <p:nvSpPr>
          <p:cNvPr id="34" name="Title 33"/>
          <p:cNvSpPr>
            <a:spLocks noGrp="1"/>
          </p:cNvSpPr>
          <p:nvPr>
            <p:ph type="title" idx="4294967295"/>
          </p:nvPr>
        </p:nvSpPr>
        <p:spPr>
          <a:xfrm>
            <a:off x="152400" y="206193"/>
            <a:ext cx="7772400" cy="707886"/>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a:extLst>
            <a:ext uri="{FAA26D3D-D897-4be2-8F04-BA451C77F1D7}">
              <ma14:placeholderFlag xmlns:ma14="http://schemas.microsoft.com/office/mac/drawingml/2011/main" xmlns="" val="1"/>
            </a:ext>
          </a:extLst>
        </p:spPr>
        <p:txBody>
          <a:bodyPr>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eaLnBrk="1" hangingPunct="1">
              <a:spcBef>
                <a:spcPct val="50000"/>
              </a:spcBef>
            </a:pPr>
            <a:r>
              <a:rPr lang="zh-TW" altLang="en-US" sz="4000" dirty="0">
                <a:solidFill>
                  <a:srgbClr val="FFFFFF"/>
                </a:solidFill>
                <a:latin typeface="Kaiti SC" charset="-122"/>
                <a:ea typeface="Kaiti SC" charset="-122"/>
                <a:cs typeface="Kaiti SC" charset="-122"/>
              </a:rPr>
              <a:t>新约纵览</a:t>
            </a:r>
            <a:endParaRPr lang="en-US" sz="4000" dirty="0">
              <a:solidFill>
                <a:srgbClr val="FFFFFF"/>
              </a:solidFill>
              <a:effectLst>
                <a:outerShdw blurRad="38100" dist="38100" dir="2700000" algn="tl">
                  <a:srgbClr val="000000"/>
                </a:outerShdw>
              </a:effectLst>
              <a:latin typeface="Kaiti SC" charset="-122"/>
              <a:ea typeface="Kaiti SC" charset="-122"/>
              <a:cs typeface="Kaiti SC" charset="-122"/>
            </a:endParaRPr>
          </a:p>
        </p:txBody>
      </p:sp>
      <p:sp>
        <p:nvSpPr>
          <p:cNvPr id="50" name="Text Box 19"/>
          <p:cNvSpPr txBox="1">
            <a:spLocks noChangeArrowheads="1"/>
          </p:cNvSpPr>
          <p:nvPr/>
        </p:nvSpPr>
        <p:spPr bwMode="auto">
          <a:xfrm>
            <a:off x="152400" y="5486400"/>
            <a:ext cx="2667000" cy="369888"/>
          </a:xfrm>
          <a:prstGeom prst="rect">
            <a:avLst/>
          </a:prstGeom>
          <a:solidFill>
            <a:srgbClr val="800000"/>
          </a:solidFill>
          <a:ln w="12700">
            <a:solidFill>
              <a:srgbClr val="FFFFFF"/>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en-US" altLang="en-US" sz="1800">
                <a:solidFill>
                  <a:srgbClr val="FFFFFF"/>
                </a:solidFill>
                <a:latin typeface="SimSun" pitchFamily="2" charset="-122"/>
                <a:ea typeface="SimSun" pitchFamily="2" charset="-122"/>
                <a:cs typeface="+mn-cs"/>
              </a:rPr>
              <a:t>福音书以及使徒行传</a:t>
            </a:r>
            <a:r>
              <a:rPr lang="en-US" altLang="ja-JP" sz="1800">
                <a:solidFill>
                  <a:srgbClr val="FFFFFF"/>
                </a:solidFill>
                <a:latin typeface="SimSun" pitchFamily="2" charset="-122"/>
                <a:ea typeface="SimSun" pitchFamily="2" charset="-122"/>
                <a:cs typeface="+mn-cs"/>
              </a:rPr>
              <a:t> </a:t>
            </a:r>
            <a:endParaRPr lang="en-US" sz="1600">
              <a:solidFill>
                <a:srgbClr val="FFFFFF"/>
              </a:solidFill>
              <a:latin typeface="SimSun" pitchFamily="2" charset="-122"/>
              <a:ea typeface="SimSun" pitchFamily="2" charset="-122"/>
              <a:cs typeface="+mn-cs"/>
            </a:endParaRPr>
          </a:p>
        </p:txBody>
      </p:sp>
      <p:sp>
        <p:nvSpPr>
          <p:cNvPr id="541717" name="Text Box 7"/>
          <p:cNvSpPr txBox="1">
            <a:spLocks noChangeArrowheads="1"/>
          </p:cNvSpPr>
          <p:nvPr/>
        </p:nvSpPr>
        <p:spPr bwMode="auto">
          <a:xfrm>
            <a:off x="2667000" y="2133600"/>
            <a:ext cx="990600" cy="1219200"/>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en-US" altLang="en-US" sz="1200">
                <a:solidFill>
                  <a:srgbClr val="000000"/>
                </a:solidFill>
                <a:cs typeface="+mn-cs"/>
              </a:rPr>
              <a:t>四月</a:t>
            </a:r>
            <a:r>
              <a:rPr lang="en-US" altLang="ja-JP" sz="1200">
                <a:solidFill>
                  <a:srgbClr val="000000"/>
                </a:solidFill>
                <a:latin typeface="Arial Narrow" pitchFamily="34" charset="0"/>
                <a:cs typeface="+mn-cs"/>
              </a:rPr>
              <a:t> 50-</a:t>
            </a:r>
            <a:br>
              <a:rPr lang="en-US" altLang="ja-JP" sz="1200">
                <a:solidFill>
                  <a:srgbClr val="000000"/>
                </a:solidFill>
                <a:latin typeface="Arial Narrow" pitchFamily="34" charset="0"/>
                <a:cs typeface="+mn-cs"/>
              </a:rPr>
            </a:br>
            <a:r>
              <a:rPr lang="en-US" altLang="en-US" sz="1200">
                <a:solidFill>
                  <a:srgbClr val="000000"/>
                </a:solidFill>
                <a:cs typeface="+mn-cs"/>
              </a:rPr>
              <a:t>九月</a:t>
            </a:r>
            <a:r>
              <a:rPr lang="en-US" altLang="ja-JP" sz="1200">
                <a:solidFill>
                  <a:srgbClr val="000000"/>
                </a:solidFill>
                <a:latin typeface="Arial Narrow" pitchFamily="34" charset="0"/>
                <a:cs typeface="+mn-cs"/>
              </a:rPr>
              <a:t> 52</a:t>
            </a:r>
          </a:p>
          <a:p>
            <a:pPr algn="ctr"/>
            <a:r>
              <a:rPr lang="en-US">
                <a:solidFill>
                  <a:srgbClr val="000000"/>
                </a:solidFill>
                <a:latin typeface="Arial Narrow" pitchFamily="34" charset="0"/>
                <a:cs typeface="+mn-cs"/>
              </a:rPr>
              <a:t>2</a:t>
            </a:r>
            <a:br>
              <a:rPr lang="en-US">
                <a:solidFill>
                  <a:srgbClr val="000000"/>
                </a:solidFill>
                <a:latin typeface="Arial Narrow" pitchFamily="34" charset="0"/>
                <a:cs typeface="+mn-cs"/>
              </a:rPr>
            </a:br>
            <a:r>
              <a:rPr lang="en-US" altLang="en-US" sz="1800">
                <a:solidFill>
                  <a:srgbClr val="000000"/>
                </a:solidFill>
                <a:cs typeface="+mn-cs"/>
              </a:rPr>
              <a:t>爱琴海</a:t>
            </a:r>
            <a:endParaRPr lang="en-US" altLang="ja-JP" sz="1800">
              <a:solidFill>
                <a:srgbClr val="000000"/>
              </a:solidFill>
              <a:latin typeface="Arial Narrow" pitchFamily="34" charset="0"/>
              <a:cs typeface="+mn-cs"/>
            </a:endParaRPr>
          </a:p>
          <a:p>
            <a:pPr algn="ctr">
              <a:spcBef>
                <a:spcPct val="50000"/>
              </a:spcBef>
            </a:pPr>
            <a:endParaRPr lang="en-US" sz="900">
              <a:solidFill>
                <a:srgbClr val="2C1102"/>
              </a:solidFill>
              <a:latin typeface="Arial Narrow" pitchFamily="34" charset="0"/>
              <a:cs typeface="+mn-cs"/>
            </a:endParaRPr>
          </a:p>
        </p:txBody>
      </p:sp>
      <p:sp>
        <p:nvSpPr>
          <p:cNvPr id="24" name="Text Box 19"/>
          <p:cNvSpPr txBox="1">
            <a:spLocks noChangeArrowheads="1"/>
          </p:cNvSpPr>
          <p:nvPr/>
        </p:nvSpPr>
        <p:spPr bwMode="auto">
          <a:xfrm>
            <a:off x="152400" y="5943600"/>
            <a:ext cx="1800225" cy="369888"/>
          </a:xfrm>
          <a:prstGeom prst="rect">
            <a:avLst/>
          </a:prstGeom>
          <a:solidFill>
            <a:srgbClr val="CCFFFF"/>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CN" altLang="en-US" sz="1800">
                <a:solidFill>
                  <a:srgbClr val="000000"/>
                </a:solidFill>
                <a:effectLst>
                  <a:outerShdw blurRad="38100" dist="38100" dir="2700000" algn="tl">
                    <a:srgbClr val="FFFFFF"/>
                  </a:outerShdw>
                </a:effectLst>
                <a:latin typeface="SimSun" pitchFamily="2" charset="-122"/>
                <a:ea typeface="SimSun" pitchFamily="2" charset="-122"/>
                <a:cs typeface="+mn-cs"/>
              </a:rPr>
              <a:t>保罗书信</a:t>
            </a:r>
            <a:endParaRPr lang="en-US" sz="1800">
              <a:solidFill>
                <a:srgbClr val="000000"/>
              </a:solidFill>
              <a:latin typeface="SimSun" pitchFamily="2" charset="-122"/>
              <a:ea typeface="SimSun" pitchFamily="2" charset="-122"/>
              <a:cs typeface="+mn-cs"/>
            </a:endParaRPr>
          </a:p>
        </p:txBody>
      </p:sp>
      <p:sp>
        <p:nvSpPr>
          <p:cNvPr id="524310" name="Text Box 19"/>
          <p:cNvSpPr txBox="1">
            <a:spLocks noChangeArrowheads="1"/>
          </p:cNvSpPr>
          <p:nvPr/>
        </p:nvSpPr>
        <p:spPr bwMode="auto">
          <a:xfrm>
            <a:off x="990600" y="3657600"/>
            <a:ext cx="792163" cy="338138"/>
          </a:xfrm>
          <a:prstGeom prst="rect">
            <a:avLst/>
          </a:prstGeom>
          <a:solidFill>
            <a:srgbClr val="800000"/>
          </a:solidFill>
          <a:ln w="12700">
            <a:solidFill>
              <a:srgbClr val="FFFFFF"/>
            </a:solidFill>
            <a:miter lim="800000"/>
            <a:headEnd/>
            <a:tailEnd/>
          </a:ln>
          <a:effectLst>
            <a:outerShdw blurRad="50800" dist="38100" dir="2700000" rotWithShape="0">
              <a:srgbClr val="808080">
                <a:alpha val="42998"/>
              </a:srgbClr>
            </a:outerShdw>
          </a:effectLst>
          <a:extLst/>
        </p:spPr>
        <p:txBody>
          <a:bodyPr lIns="0" rIns="0">
            <a:spAutoFit/>
          </a:bodyPr>
          <a:lstStyle>
            <a:defPPr>
              <a:defRPr lang="en-US"/>
            </a:defPPr>
            <a:lvl1pPr algn="ctr">
              <a:spcBef>
                <a:spcPct val="50000"/>
              </a:spcBef>
              <a:defRPr sz="1600">
                <a:solidFill>
                  <a:srgbClr val="F7F7F7"/>
                </a:solidFill>
                <a:latin typeface="MS PGothic" pitchFamily="34" charset="-128"/>
                <a:ea typeface="MS PGothic" pitchFamily="34" charset="-128"/>
                <a:cs typeface="+mn-cs"/>
              </a:defRPr>
            </a:lvl1pPr>
            <a:lvl2pPr marL="742950" indent="-285750">
              <a:defRPr>
                <a:latin typeface="Comic Sans MS" pitchFamily="66" charset="0"/>
                <a:ea typeface="MS PGothic" pitchFamily="34" charset="-128"/>
              </a:defRPr>
            </a:lvl2pPr>
            <a:lvl3pPr marL="1143000" indent="-228600">
              <a:defRPr>
                <a:latin typeface="Comic Sans MS" pitchFamily="66" charset="0"/>
                <a:ea typeface="MS PGothic" pitchFamily="34" charset="-128"/>
              </a:defRPr>
            </a:lvl3pPr>
            <a:lvl4pPr marL="1600200" indent="-228600">
              <a:defRPr>
                <a:latin typeface="Comic Sans MS" pitchFamily="66" charset="0"/>
                <a:ea typeface="MS PGothic" pitchFamily="34" charset="-128"/>
              </a:defRPr>
            </a:lvl4pPr>
            <a:lvl5pPr marL="2057400" indent="-228600">
              <a:defRPr>
                <a:latin typeface="Comic Sans MS" pitchFamily="66" charset="0"/>
                <a:ea typeface="MS PGothic" pitchFamily="34" charset="-128"/>
              </a:defRPr>
            </a:lvl5pPr>
            <a:lvl6pPr marL="2514600" indent="-228600" eaLnBrk="0" fontAlgn="base" hangingPunct="0">
              <a:spcBef>
                <a:spcPct val="0"/>
              </a:spcBef>
              <a:spcAft>
                <a:spcPct val="0"/>
              </a:spcAft>
              <a:defRPr>
                <a:latin typeface="Comic Sans MS" pitchFamily="66" charset="0"/>
                <a:ea typeface="MS PGothic" pitchFamily="34" charset="-128"/>
              </a:defRPr>
            </a:lvl6pPr>
            <a:lvl7pPr marL="2971800" indent="-228600" eaLnBrk="0" fontAlgn="base" hangingPunct="0">
              <a:spcBef>
                <a:spcPct val="0"/>
              </a:spcBef>
              <a:spcAft>
                <a:spcPct val="0"/>
              </a:spcAft>
              <a:defRPr>
                <a:latin typeface="Comic Sans MS" pitchFamily="66" charset="0"/>
                <a:ea typeface="MS PGothic" pitchFamily="34" charset="-128"/>
              </a:defRPr>
            </a:lvl7pPr>
            <a:lvl8pPr marL="3429000" indent="-228600" eaLnBrk="0" fontAlgn="base" hangingPunct="0">
              <a:spcBef>
                <a:spcPct val="0"/>
              </a:spcBef>
              <a:spcAft>
                <a:spcPct val="0"/>
              </a:spcAft>
              <a:defRPr>
                <a:latin typeface="Comic Sans MS" pitchFamily="66" charset="0"/>
                <a:ea typeface="MS PGothic" pitchFamily="34" charset="-128"/>
              </a:defRPr>
            </a:lvl8pPr>
            <a:lvl9pPr marL="3886200" indent="-228600" eaLnBrk="0" fontAlgn="base" hangingPunct="0">
              <a:spcBef>
                <a:spcPct val="0"/>
              </a:spcBef>
              <a:spcAft>
                <a:spcPct val="0"/>
              </a:spcAft>
              <a:defRPr>
                <a:latin typeface="Comic Sans MS" pitchFamily="66" charset="0"/>
                <a:ea typeface="MS PGothic" pitchFamily="34" charset="-128"/>
              </a:defRPr>
            </a:lvl9pPr>
          </a:lstStyle>
          <a:p>
            <a:r>
              <a:rPr lang="zh-CN" altLang="en-US" dirty="0"/>
              <a:t>马太</a:t>
            </a:r>
            <a:endParaRPr lang="en-US" dirty="0"/>
          </a:p>
        </p:txBody>
      </p:sp>
      <p:sp>
        <p:nvSpPr>
          <p:cNvPr id="461856" name="Text Box 22"/>
          <p:cNvSpPr txBox="1">
            <a:spLocks noChangeArrowheads="1"/>
          </p:cNvSpPr>
          <p:nvPr/>
        </p:nvSpPr>
        <p:spPr bwMode="auto">
          <a:xfrm>
            <a:off x="4572000" y="3657600"/>
            <a:ext cx="792163" cy="338138"/>
          </a:xfrm>
          <a:prstGeom prst="rect">
            <a:avLst/>
          </a:prstGeom>
          <a:solidFill>
            <a:srgbClr val="800000"/>
          </a:solidFill>
          <a:ln w="12700">
            <a:solidFill>
              <a:srgbClr val="FFFFFF"/>
            </a:solidFill>
            <a:miter lim="800000"/>
            <a:headEnd/>
            <a:tailEnd/>
          </a:ln>
          <a:effectLst>
            <a:outerShdw blurRad="50800" dist="38100" dir="2700000" rotWithShape="0">
              <a:srgbClr val="808080">
                <a:alpha val="42998"/>
              </a:srgbClr>
            </a:outerShdw>
          </a:effectLst>
        </p:spPr>
        <p:txBody>
          <a:bodyPr lIns="0" rIns="0">
            <a:spAutoFit/>
          </a:bodyPr>
          <a:lstStyle>
            <a:defPPr>
              <a:defRPr lang="en-US"/>
            </a:defPPr>
            <a:lvl1pPr algn="ctr">
              <a:spcBef>
                <a:spcPct val="50000"/>
              </a:spcBef>
              <a:defRPr sz="1600">
                <a:solidFill>
                  <a:srgbClr val="F7F7F7"/>
                </a:solidFill>
                <a:latin typeface="MS PGothic" pitchFamily="34" charset="-128"/>
                <a:ea typeface="MS PGothic" pitchFamily="34" charset="-128"/>
                <a:cs typeface="+mn-cs"/>
              </a:defRPr>
            </a:lvl1pPr>
            <a:lvl2pPr marL="742950" indent="-285750">
              <a:defRPr>
                <a:latin typeface="Comic Sans MS" pitchFamily="66" charset="0"/>
                <a:ea typeface="MS PGothic" pitchFamily="34" charset="-128"/>
              </a:defRPr>
            </a:lvl2pPr>
            <a:lvl3pPr marL="1143000" indent="-228600">
              <a:defRPr>
                <a:latin typeface="Comic Sans MS" pitchFamily="66" charset="0"/>
                <a:ea typeface="MS PGothic" pitchFamily="34" charset="-128"/>
              </a:defRPr>
            </a:lvl3pPr>
            <a:lvl4pPr marL="1600200" indent="-228600">
              <a:defRPr>
                <a:latin typeface="Comic Sans MS" pitchFamily="66" charset="0"/>
                <a:ea typeface="MS PGothic" pitchFamily="34" charset="-128"/>
              </a:defRPr>
            </a:lvl4pPr>
            <a:lvl5pPr marL="2057400" indent="-228600">
              <a:defRPr>
                <a:latin typeface="Comic Sans MS" pitchFamily="66" charset="0"/>
                <a:ea typeface="MS PGothic" pitchFamily="34" charset="-128"/>
              </a:defRPr>
            </a:lvl5pPr>
            <a:lvl6pPr marL="2514600" indent="-228600" eaLnBrk="0" fontAlgn="base" hangingPunct="0">
              <a:spcBef>
                <a:spcPct val="0"/>
              </a:spcBef>
              <a:spcAft>
                <a:spcPct val="0"/>
              </a:spcAft>
              <a:defRPr>
                <a:latin typeface="Comic Sans MS" pitchFamily="66" charset="0"/>
                <a:ea typeface="MS PGothic" pitchFamily="34" charset="-128"/>
              </a:defRPr>
            </a:lvl6pPr>
            <a:lvl7pPr marL="2971800" indent="-228600" eaLnBrk="0" fontAlgn="base" hangingPunct="0">
              <a:spcBef>
                <a:spcPct val="0"/>
              </a:spcBef>
              <a:spcAft>
                <a:spcPct val="0"/>
              </a:spcAft>
              <a:defRPr>
                <a:latin typeface="Comic Sans MS" pitchFamily="66" charset="0"/>
                <a:ea typeface="MS PGothic" pitchFamily="34" charset="-128"/>
              </a:defRPr>
            </a:lvl7pPr>
            <a:lvl8pPr marL="3429000" indent="-228600" eaLnBrk="0" fontAlgn="base" hangingPunct="0">
              <a:spcBef>
                <a:spcPct val="0"/>
              </a:spcBef>
              <a:spcAft>
                <a:spcPct val="0"/>
              </a:spcAft>
              <a:defRPr>
                <a:latin typeface="Comic Sans MS" pitchFamily="66" charset="0"/>
                <a:ea typeface="MS PGothic" pitchFamily="34" charset="-128"/>
              </a:defRPr>
            </a:lvl8pPr>
            <a:lvl9pPr marL="3886200" indent="-228600" eaLnBrk="0" fontAlgn="base" hangingPunct="0">
              <a:spcBef>
                <a:spcPct val="0"/>
              </a:spcBef>
              <a:spcAft>
                <a:spcPct val="0"/>
              </a:spcAft>
              <a:defRPr>
                <a:latin typeface="Comic Sans MS" pitchFamily="66" charset="0"/>
                <a:ea typeface="MS PGothic" pitchFamily="34" charset="-128"/>
              </a:defRPr>
            </a:lvl9pPr>
          </a:lstStyle>
          <a:p>
            <a:r>
              <a:rPr lang="zh-CN" altLang="en-US"/>
              <a:t>路加</a:t>
            </a:r>
            <a:endParaRPr lang="en-GB" dirty="0"/>
          </a:p>
        </p:txBody>
      </p:sp>
      <p:sp>
        <p:nvSpPr>
          <p:cNvPr id="35" name="Text Box 31"/>
          <p:cNvSpPr txBox="1">
            <a:spLocks noChangeArrowheads="1"/>
          </p:cNvSpPr>
          <p:nvPr/>
        </p:nvSpPr>
        <p:spPr bwMode="auto">
          <a:xfrm>
            <a:off x="7315200" y="3657600"/>
            <a:ext cx="792163" cy="338138"/>
          </a:xfrm>
          <a:prstGeom prst="rect">
            <a:avLst/>
          </a:prstGeom>
          <a:solidFill>
            <a:srgbClr val="800000"/>
          </a:solidFill>
          <a:ln w="12700">
            <a:solidFill>
              <a:srgbClr val="FFFFFF"/>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CN" altLang="en-US" sz="1600">
                <a:solidFill>
                  <a:srgbClr val="F7F7F7"/>
                </a:solidFill>
                <a:latin typeface="MS PGothic" pitchFamily="34" charset="-128"/>
                <a:cs typeface="+mn-cs"/>
              </a:rPr>
              <a:t>约翰</a:t>
            </a:r>
            <a:endParaRPr lang="en-US" sz="1600">
              <a:solidFill>
                <a:srgbClr val="F7F7F7"/>
              </a:solidFill>
              <a:latin typeface="MS PGothic" pitchFamily="34" charset="-128"/>
              <a:cs typeface="+mn-cs"/>
            </a:endParaRPr>
          </a:p>
        </p:txBody>
      </p:sp>
      <p:sp>
        <p:nvSpPr>
          <p:cNvPr id="36" name="Text Box 29"/>
          <p:cNvSpPr txBox="1">
            <a:spLocks noChangeArrowheads="1"/>
          </p:cNvSpPr>
          <p:nvPr/>
        </p:nvSpPr>
        <p:spPr bwMode="auto">
          <a:xfrm>
            <a:off x="6400800" y="3657600"/>
            <a:ext cx="792163" cy="338138"/>
          </a:xfrm>
          <a:prstGeom prst="rect">
            <a:avLst/>
          </a:prstGeom>
          <a:solidFill>
            <a:srgbClr val="800000"/>
          </a:solidFill>
          <a:ln w="12700">
            <a:solidFill>
              <a:srgbClr val="FFFFFF"/>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CN" altLang="en-US" sz="1600">
                <a:solidFill>
                  <a:srgbClr val="F7F7F7"/>
                </a:solidFill>
                <a:latin typeface="MS Gothic" pitchFamily="49" charset="-128"/>
                <a:ea typeface="MS Gothic" pitchFamily="49" charset="-128"/>
                <a:cs typeface="+mn-cs"/>
              </a:rPr>
              <a:t>马可</a:t>
            </a:r>
            <a:endParaRPr lang="en-US" sz="1600">
              <a:solidFill>
                <a:srgbClr val="F7F7F7"/>
              </a:solidFill>
              <a:latin typeface="MS Gothic" pitchFamily="49" charset="-128"/>
              <a:ea typeface="MS Gothic" pitchFamily="49" charset="-128"/>
              <a:cs typeface="+mn-cs"/>
            </a:endParaRPr>
          </a:p>
        </p:txBody>
      </p:sp>
      <p:sp>
        <p:nvSpPr>
          <p:cNvPr id="524314" name="Text Box 22"/>
          <p:cNvSpPr txBox="1">
            <a:spLocks noChangeArrowheads="1"/>
          </p:cNvSpPr>
          <p:nvPr/>
        </p:nvSpPr>
        <p:spPr bwMode="auto">
          <a:xfrm>
            <a:off x="5486400" y="3657600"/>
            <a:ext cx="792163" cy="307777"/>
          </a:xfrm>
          <a:prstGeom prst="rect">
            <a:avLst/>
          </a:prstGeom>
          <a:solidFill>
            <a:srgbClr val="800000"/>
          </a:solidFill>
          <a:ln w="12700">
            <a:solidFill>
              <a:srgbClr val="FFFFFF"/>
            </a:solidFill>
            <a:miter lim="800000"/>
            <a:headEnd/>
            <a:tailEnd/>
          </a:ln>
          <a:effectLst>
            <a:outerShdw blurRad="50800" dist="38100" dir="2700000" rotWithShape="0">
              <a:srgbClr val="808080">
                <a:alpha val="42998"/>
              </a:srgbClr>
            </a:outerShdw>
          </a:effectLst>
          <a:extLst/>
        </p:spPr>
        <p:txBody>
          <a:bodyPr lIns="0" rIns="0">
            <a:spAutoFit/>
          </a:bodyPr>
          <a:lstStyle>
            <a:defPPr>
              <a:defRPr lang="en-US"/>
            </a:defPPr>
            <a:lvl1pPr algn="ctr">
              <a:spcBef>
                <a:spcPct val="50000"/>
              </a:spcBef>
              <a:defRPr sz="1600">
                <a:solidFill>
                  <a:srgbClr val="F7F7F7"/>
                </a:solidFill>
                <a:latin typeface="MS PGothic" pitchFamily="34" charset="-128"/>
                <a:ea typeface="MS PGothic" pitchFamily="34" charset="-128"/>
                <a:cs typeface="+mn-cs"/>
              </a:defRPr>
            </a:lvl1pPr>
            <a:lvl2pPr marL="742950" indent="-285750">
              <a:defRPr>
                <a:latin typeface="Comic Sans MS" pitchFamily="66" charset="0"/>
                <a:ea typeface="MS PGothic" pitchFamily="34" charset="-128"/>
              </a:defRPr>
            </a:lvl2pPr>
            <a:lvl3pPr marL="1143000" indent="-228600">
              <a:defRPr>
                <a:latin typeface="Comic Sans MS" pitchFamily="66" charset="0"/>
                <a:ea typeface="MS PGothic" pitchFamily="34" charset="-128"/>
              </a:defRPr>
            </a:lvl3pPr>
            <a:lvl4pPr marL="1600200" indent="-228600">
              <a:defRPr>
                <a:latin typeface="Comic Sans MS" pitchFamily="66" charset="0"/>
                <a:ea typeface="MS PGothic" pitchFamily="34" charset="-128"/>
              </a:defRPr>
            </a:lvl4pPr>
            <a:lvl5pPr marL="2057400" indent="-228600">
              <a:defRPr>
                <a:latin typeface="Comic Sans MS" pitchFamily="66" charset="0"/>
                <a:ea typeface="MS PGothic" pitchFamily="34" charset="-128"/>
              </a:defRPr>
            </a:lvl5pPr>
            <a:lvl6pPr marL="2514600" indent="-228600" eaLnBrk="0" fontAlgn="base" hangingPunct="0">
              <a:spcBef>
                <a:spcPct val="0"/>
              </a:spcBef>
              <a:spcAft>
                <a:spcPct val="0"/>
              </a:spcAft>
              <a:defRPr>
                <a:latin typeface="Comic Sans MS" pitchFamily="66" charset="0"/>
                <a:ea typeface="MS PGothic" pitchFamily="34" charset="-128"/>
              </a:defRPr>
            </a:lvl6pPr>
            <a:lvl7pPr marL="2971800" indent="-228600" eaLnBrk="0" fontAlgn="base" hangingPunct="0">
              <a:spcBef>
                <a:spcPct val="0"/>
              </a:spcBef>
              <a:spcAft>
                <a:spcPct val="0"/>
              </a:spcAft>
              <a:defRPr>
                <a:latin typeface="Comic Sans MS" pitchFamily="66" charset="0"/>
                <a:ea typeface="MS PGothic" pitchFamily="34" charset="-128"/>
              </a:defRPr>
            </a:lvl7pPr>
            <a:lvl8pPr marL="3429000" indent="-228600" eaLnBrk="0" fontAlgn="base" hangingPunct="0">
              <a:spcBef>
                <a:spcPct val="0"/>
              </a:spcBef>
              <a:spcAft>
                <a:spcPct val="0"/>
              </a:spcAft>
              <a:defRPr>
                <a:latin typeface="Comic Sans MS" pitchFamily="66" charset="0"/>
                <a:ea typeface="MS PGothic" pitchFamily="34" charset="-128"/>
              </a:defRPr>
            </a:lvl8pPr>
            <a:lvl9pPr marL="3886200" indent="-228600" eaLnBrk="0" fontAlgn="base" hangingPunct="0">
              <a:spcBef>
                <a:spcPct val="0"/>
              </a:spcBef>
              <a:spcAft>
                <a:spcPct val="0"/>
              </a:spcAft>
              <a:defRPr>
                <a:latin typeface="Comic Sans MS" pitchFamily="66" charset="0"/>
                <a:ea typeface="MS PGothic" pitchFamily="34" charset="-128"/>
              </a:defRPr>
            </a:lvl9pPr>
          </a:lstStyle>
          <a:p>
            <a:r>
              <a:rPr lang="zh-CN" altLang="en-US" sz="1400" dirty="0"/>
              <a:t>使徒行传</a:t>
            </a:r>
            <a:endParaRPr lang="en-US" sz="1400" dirty="0"/>
          </a:p>
        </p:txBody>
      </p:sp>
      <p:sp>
        <p:nvSpPr>
          <p:cNvPr id="37" name="Text Box 31"/>
          <p:cNvSpPr txBox="1">
            <a:spLocks noChangeArrowheads="1"/>
          </p:cNvSpPr>
          <p:nvPr/>
        </p:nvSpPr>
        <p:spPr bwMode="auto">
          <a:xfrm>
            <a:off x="7315200" y="4114800"/>
            <a:ext cx="792163" cy="338138"/>
          </a:xfrm>
          <a:prstGeom prst="rect">
            <a:avLst/>
          </a:prstGeom>
          <a:solidFill>
            <a:srgbClr val="CCFFFF"/>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en-US" altLang="en-US" sz="1600">
                <a:solidFill>
                  <a:srgbClr val="000000"/>
                </a:solidFill>
                <a:latin typeface="MS PGothic" pitchFamily="34" charset="-128"/>
                <a:cs typeface="+mn-cs"/>
              </a:rPr>
              <a:t>提后</a:t>
            </a:r>
            <a:endParaRPr lang="en-US" sz="1600">
              <a:solidFill>
                <a:srgbClr val="000000"/>
              </a:solidFill>
              <a:latin typeface="MS PGothic" pitchFamily="34" charset="-128"/>
              <a:cs typeface="+mn-cs"/>
            </a:endParaRPr>
          </a:p>
        </p:txBody>
      </p:sp>
      <p:sp>
        <p:nvSpPr>
          <p:cNvPr id="52" name="Text Box 20"/>
          <p:cNvSpPr txBox="1">
            <a:spLocks noChangeArrowheads="1"/>
          </p:cNvSpPr>
          <p:nvPr/>
        </p:nvSpPr>
        <p:spPr bwMode="auto">
          <a:xfrm>
            <a:off x="2652713" y="4187825"/>
            <a:ext cx="792162" cy="307975"/>
          </a:xfrm>
          <a:prstGeom prst="rect">
            <a:avLst/>
          </a:prstGeom>
          <a:solidFill>
            <a:srgbClr val="CCFFFF"/>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CN" altLang="en-US" sz="1400">
                <a:solidFill>
                  <a:srgbClr val="000000"/>
                </a:solidFill>
                <a:latin typeface="MS PGothic" pitchFamily="34" charset="-128"/>
                <a:cs typeface="+mn-cs"/>
              </a:rPr>
              <a:t>帖前</a:t>
            </a:r>
            <a:endParaRPr lang="en-US" sz="1400">
              <a:solidFill>
                <a:srgbClr val="000000"/>
              </a:solidFill>
              <a:latin typeface="MS PGothic" pitchFamily="34" charset="-128"/>
              <a:cs typeface="+mn-cs"/>
            </a:endParaRPr>
          </a:p>
        </p:txBody>
      </p:sp>
      <p:sp>
        <p:nvSpPr>
          <p:cNvPr id="53" name="Text Box 19"/>
          <p:cNvSpPr txBox="1">
            <a:spLocks noChangeArrowheads="1"/>
          </p:cNvSpPr>
          <p:nvPr/>
        </p:nvSpPr>
        <p:spPr bwMode="auto">
          <a:xfrm>
            <a:off x="976313" y="4187825"/>
            <a:ext cx="792162" cy="307975"/>
          </a:xfrm>
          <a:prstGeom prst="rect">
            <a:avLst/>
          </a:prstGeom>
          <a:solidFill>
            <a:srgbClr val="CCFFFF"/>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CN" altLang="en-US" sz="1400">
                <a:solidFill>
                  <a:srgbClr val="2C1102"/>
                </a:solidFill>
                <a:latin typeface="MS PGothic" pitchFamily="34" charset="-128"/>
                <a:cs typeface="+mn-cs"/>
              </a:rPr>
              <a:t>加拉太</a:t>
            </a:r>
            <a:endParaRPr lang="en-US" sz="1400">
              <a:solidFill>
                <a:srgbClr val="2C1102"/>
              </a:solidFill>
              <a:latin typeface="MS PGothic" pitchFamily="34" charset="-128"/>
              <a:cs typeface="+mn-cs"/>
            </a:endParaRPr>
          </a:p>
        </p:txBody>
      </p:sp>
      <p:sp>
        <p:nvSpPr>
          <p:cNvPr id="524318" name="Text Box 21"/>
          <p:cNvSpPr txBox="1">
            <a:spLocks noChangeArrowheads="1"/>
          </p:cNvSpPr>
          <p:nvPr/>
        </p:nvSpPr>
        <p:spPr bwMode="auto">
          <a:xfrm>
            <a:off x="2652713" y="4572000"/>
            <a:ext cx="792162" cy="338138"/>
          </a:xfrm>
          <a:prstGeom prst="rect">
            <a:avLst/>
          </a:prstGeom>
          <a:solidFill>
            <a:srgbClr val="CC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CN" altLang="en-US" sz="1600">
                <a:solidFill>
                  <a:srgbClr val="000000"/>
                </a:solidFill>
                <a:latin typeface="MS PGothic" pitchFamily="34" charset="-128"/>
                <a:cs typeface="+mn-cs"/>
              </a:rPr>
              <a:t>帖后</a:t>
            </a:r>
            <a:endParaRPr lang="en-US" sz="1600">
              <a:solidFill>
                <a:srgbClr val="000000"/>
              </a:solidFill>
              <a:latin typeface="MS PGothic" pitchFamily="34" charset="-128"/>
              <a:cs typeface="+mn-cs"/>
            </a:endParaRPr>
          </a:p>
        </p:txBody>
      </p:sp>
      <p:sp>
        <p:nvSpPr>
          <p:cNvPr id="55" name="Text Box 22"/>
          <p:cNvSpPr txBox="1">
            <a:spLocks noChangeArrowheads="1"/>
          </p:cNvSpPr>
          <p:nvPr/>
        </p:nvSpPr>
        <p:spPr bwMode="auto">
          <a:xfrm>
            <a:off x="3795713" y="4157663"/>
            <a:ext cx="792162" cy="338137"/>
          </a:xfrm>
          <a:prstGeom prst="rect">
            <a:avLst/>
          </a:prstGeom>
          <a:solidFill>
            <a:srgbClr val="CCFFFF"/>
          </a:solidFill>
          <a:ln w="12700">
            <a:noFill/>
            <a:miter lim="800000"/>
            <a:headEnd/>
            <a:tailEnd/>
          </a:ln>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20000"/>
              </a:spcBef>
            </a:pPr>
            <a:r>
              <a:rPr lang="zh-CN" altLang="en-US" sz="1600">
                <a:solidFill>
                  <a:srgbClr val="000000"/>
                </a:solidFill>
                <a:effectLst>
                  <a:outerShdw blurRad="38100" dist="38100" dir="2700000" algn="tl">
                    <a:srgbClr val="FFFFFF"/>
                  </a:outerShdw>
                </a:effectLst>
                <a:latin typeface="MS PGothic" pitchFamily="34" charset="-128"/>
                <a:cs typeface="+mn-cs"/>
              </a:rPr>
              <a:t>歌前</a:t>
            </a:r>
          </a:p>
        </p:txBody>
      </p:sp>
      <p:sp>
        <p:nvSpPr>
          <p:cNvPr id="524320" name="Text Box 23"/>
          <p:cNvSpPr txBox="1">
            <a:spLocks noChangeArrowheads="1"/>
          </p:cNvSpPr>
          <p:nvPr/>
        </p:nvSpPr>
        <p:spPr bwMode="auto">
          <a:xfrm>
            <a:off x="3795713" y="4572000"/>
            <a:ext cx="792162" cy="338138"/>
          </a:xfrm>
          <a:prstGeom prst="rect">
            <a:avLst/>
          </a:prstGeom>
          <a:solidFill>
            <a:srgbClr val="CC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CN" altLang="en-US" sz="1600">
                <a:solidFill>
                  <a:srgbClr val="000000"/>
                </a:solidFill>
                <a:latin typeface="MS PGothic" pitchFamily="34" charset="-128"/>
                <a:cs typeface="+mn-cs"/>
              </a:rPr>
              <a:t>歌后</a:t>
            </a:r>
            <a:endParaRPr lang="en-US" sz="1600">
              <a:solidFill>
                <a:srgbClr val="000000"/>
              </a:solidFill>
              <a:latin typeface="MS PGothic" pitchFamily="34" charset="-128"/>
              <a:cs typeface="+mn-cs"/>
            </a:endParaRPr>
          </a:p>
        </p:txBody>
      </p:sp>
      <p:sp>
        <p:nvSpPr>
          <p:cNvPr id="57" name="Text Box 24"/>
          <p:cNvSpPr txBox="1">
            <a:spLocks noChangeArrowheads="1"/>
          </p:cNvSpPr>
          <p:nvPr/>
        </p:nvSpPr>
        <p:spPr bwMode="auto">
          <a:xfrm>
            <a:off x="3795713" y="5072063"/>
            <a:ext cx="792162" cy="338137"/>
          </a:xfrm>
          <a:prstGeom prst="rect">
            <a:avLst/>
          </a:prstGeom>
          <a:solidFill>
            <a:srgbClr val="CCFFFF"/>
          </a:solidFill>
          <a:ln w="12700">
            <a:noFill/>
            <a:miter lim="800000"/>
            <a:headEnd/>
            <a:tailEnd/>
          </a:ln>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CN" altLang="en-US" sz="1600">
                <a:solidFill>
                  <a:srgbClr val="000000"/>
                </a:solidFill>
                <a:effectLst>
                  <a:outerShdw blurRad="38100" dist="38100" dir="2700000" algn="tl">
                    <a:srgbClr val="FFFFFF"/>
                  </a:outerShdw>
                </a:effectLst>
                <a:latin typeface="MS PGothic" pitchFamily="34" charset="-128"/>
                <a:cs typeface="+mn-cs"/>
              </a:rPr>
              <a:t>罗马</a:t>
            </a:r>
          </a:p>
        </p:txBody>
      </p:sp>
      <p:sp>
        <p:nvSpPr>
          <p:cNvPr id="58" name="Text Box 25"/>
          <p:cNvSpPr txBox="1">
            <a:spLocks noChangeArrowheads="1"/>
          </p:cNvSpPr>
          <p:nvPr/>
        </p:nvSpPr>
        <p:spPr bwMode="auto">
          <a:xfrm>
            <a:off x="5441950" y="4114800"/>
            <a:ext cx="792163" cy="338138"/>
          </a:xfrm>
          <a:prstGeom prst="rect">
            <a:avLst/>
          </a:prstGeom>
          <a:solidFill>
            <a:srgbClr val="CCFFFF"/>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CN" altLang="en-US" sz="1600" dirty="0">
                <a:solidFill>
                  <a:srgbClr val="2C1102"/>
                </a:solidFill>
                <a:latin typeface="Arial Narrow" pitchFamily="34" charset="0"/>
                <a:cs typeface="+mn-cs"/>
              </a:rPr>
              <a:t>以</a:t>
            </a:r>
            <a:r>
              <a:rPr lang="en-US" altLang="en-US" sz="1600" dirty="0">
                <a:solidFill>
                  <a:srgbClr val="2C1102"/>
                </a:solidFill>
                <a:cs typeface="+mn-cs"/>
              </a:rPr>
              <a:t>弗</a:t>
            </a:r>
            <a:r>
              <a:rPr lang="zh-CN" altLang="en-US" sz="1600" dirty="0">
                <a:solidFill>
                  <a:srgbClr val="2C1102"/>
                </a:solidFill>
                <a:cs typeface="+mn-cs"/>
              </a:rPr>
              <a:t>所</a:t>
            </a:r>
            <a:endParaRPr lang="en-US" sz="1600" dirty="0">
              <a:solidFill>
                <a:srgbClr val="2C1102"/>
              </a:solidFill>
              <a:latin typeface="Arial Narrow" pitchFamily="34" charset="0"/>
              <a:cs typeface="+mn-cs"/>
            </a:endParaRPr>
          </a:p>
        </p:txBody>
      </p:sp>
      <p:sp>
        <p:nvSpPr>
          <p:cNvPr id="59" name="Text Box 26"/>
          <p:cNvSpPr txBox="1">
            <a:spLocks noChangeArrowheads="1"/>
          </p:cNvSpPr>
          <p:nvPr/>
        </p:nvSpPr>
        <p:spPr bwMode="auto">
          <a:xfrm>
            <a:off x="5456238" y="4572000"/>
            <a:ext cx="792162" cy="338138"/>
          </a:xfrm>
          <a:prstGeom prst="rect">
            <a:avLst/>
          </a:prstGeom>
          <a:solidFill>
            <a:srgbClr val="CCFFFF"/>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CN" altLang="en-US" sz="1600">
                <a:solidFill>
                  <a:srgbClr val="000000"/>
                </a:solidFill>
                <a:latin typeface="MS PGothic" pitchFamily="34" charset="-128"/>
                <a:cs typeface="+mn-cs"/>
              </a:rPr>
              <a:t>歌罗西</a:t>
            </a:r>
            <a:endParaRPr lang="en-US" sz="1600">
              <a:solidFill>
                <a:srgbClr val="000000"/>
              </a:solidFill>
              <a:latin typeface="MS PGothic" pitchFamily="34" charset="-128"/>
              <a:cs typeface="+mn-cs"/>
            </a:endParaRPr>
          </a:p>
        </p:txBody>
      </p:sp>
      <p:sp>
        <p:nvSpPr>
          <p:cNvPr id="524324" name="Text Box 27"/>
          <p:cNvSpPr txBox="1">
            <a:spLocks noChangeArrowheads="1"/>
          </p:cNvSpPr>
          <p:nvPr/>
        </p:nvSpPr>
        <p:spPr bwMode="auto">
          <a:xfrm>
            <a:off x="5456238" y="5072063"/>
            <a:ext cx="792162" cy="307975"/>
          </a:xfrm>
          <a:prstGeom prst="rect">
            <a:avLst/>
          </a:prstGeom>
          <a:solidFill>
            <a:srgbClr val="CC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CN" altLang="en-US" sz="1400">
                <a:solidFill>
                  <a:srgbClr val="000000"/>
                </a:solidFill>
                <a:latin typeface="MS PGothic" pitchFamily="34" charset="-128"/>
                <a:cs typeface="+mn-cs"/>
              </a:rPr>
              <a:t>腓利门</a:t>
            </a:r>
            <a:endParaRPr lang="en-US" sz="1400">
              <a:solidFill>
                <a:srgbClr val="000000"/>
              </a:solidFill>
              <a:latin typeface="MS PGothic" pitchFamily="34" charset="-128"/>
              <a:cs typeface="+mn-cs"/>
            </a:endParaRPr>
          </a:p>
        </p:txBody>
      </p:sp>
      <p:sp>
        <p:nvSpPr>
          <p:cNvPr id="62" name="Text Box 28"/>
          <p:cNvSpPr txBox="1">
            <a:spLocks noChangeArrowheads="1"/>
          </p:cNvSpPr>
          <p:nvPr/>
        </p:nvSpPr>
        <p:spPr bwMode="auto">
          <a:xfrm>
            <a:off x="5456238" y="5486400"/>
            <a:ext cx="792162" cy="338138"/>
          </a:xfrm>
          <a:prstGeom prst="rect">
            <a:avLst/>
          </a:prstGeom>
          <a:solidFill>
            <a:srgbClr val="CCFFFF"/>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CN" altLang="en-US" sz="1600">
                <a:solidFill>
                  <a:srgbClr val="000000"/>
                </a:solidFill>
                <a:latin typeface="MS PGothic" pitchFamily="34" charset="-128"/>
                <a:cs typeface="+mn-cs"/>
              </a:rPr>
              <a:t>腓利比</a:t>
            </a:r>
            <a:endParaRPr lang="en-US" sz="1600">
              <a:solidFill>
                <a:srgbClr val="000000"/>
              </a:solidFill>
              <a:latin typeface="MS PGothic" pitchFamily="34" charset="-128"/>
              <a:cs typeface="+mn-cs"/>
            </a:endParaRPr>
          </a:p>
        </p:txBody>
      </p:sp>
      <p:sp>
        <p:nvSpPr>
          <p:cNvPr id="541735" name="TextBox 62"/>
          <p:cNvSpPr txBox="1">
            <a:spLocks noChangeArrowheads="1"/>
          </p:cNvSpPr>
          <p:nvPr/>
        </p:nvSpPr>
        <p:spPr bwMode="auto">
          <a:xfrm>
            <a:off x="1793875" y="4914900"/>
            <a:ext cx="185738"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endParaRPr lang="en-US">
              <a:solidFill>
                <a:srgbClr val="2C1102"/>
              </a:solidFill>
              <a:cs typeface="+mn-cs"/>
            </a:endParaRPr>
          </a:p>
        </p:txBody>
      </p:sp>
      <p:sp>
        <p:nvSpPr>
          <p:cNvPr id="63" name="Text Box 25"/>
          <p:cNvSpPr txBox="1">
            <a:spLocks noChangeArrowheads="1"/>
          </p:cNvSpPr>
          <p:nvPr/>
        </p:nvSpPr>
        <p:spPr bwMode="auto">
          <a:xfrm>
            <a:off x="6386513" y="4114800"/>
            <a:ext cx="792162" cy="338138"/>
          </a:xfrm>
          <a:prstGeom prst="rect">
            <a:avLst/>
          </a:prstGeom>
          <a:solidFill>
            <a:srgbClr val="CCFFFF"/>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CN" altLang="en-US" sz="1600">
                <a:solidFill>
                  <a:srgbClr val="000000"/>
                </a:solidFill>
                <a:latin typeface="Arial Narrow" pitchFamily="34" charset="0"/>
                <a:cs typeface="+mn-cs"/>
              </a:rPr>
              <a:t>提前</a:t>
            </a:r>
            <a:endParaRPr lang="en-US" sz="1600">
              <a:solidFill>
                <a:srgbClr val="000000"/>
              </a:solidFill>
              <a:latin typeface="Arial Narrow" pitchFamily="34" charset="0"/>
              <a:cs typeface="+mn-cs"/>
            </a:endParaRPr>
          </a:p>
        </p:txBody>
      </p:sp>
      <p:sp>
        <p:nvSpPr>
          <p:cNvPr id="64" name="Text Box 25"/>
          <p:cNvSpPr txBox="1">
            <a:spLocks noChangeArrowheads="1"/>
          </p:cNvSpPr>
          <p:nvPr/>
        </p:nvSpPr>
        <p:spPr bwMode="auto">
          <a:xfrm>
            <a:off x="6416675" y="4572000"/>
            <a:ext cx="792163" cy="323850"/>
          </a:xfrm>
          <a:prstGeom prst="rect">
            <a:avLst/>
          </a:prstGeom>
          <a:solidFill>
            <a:srgbClr val="CCFFFF"/>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CN" altLang="en-US" sz="1500">
                <a:solidFill>
                  <a:srgbClr val="000000"/>
                </a:solidFill>
                <a:latin typeface="Arial Narrow" pitchFamily="34" charset="0"/>
                <a:cs typeface="+mn-cs"/>
              </a:rPr>
              <a:t>提多</a:t>
            </a:r>
            <a:endParaRPr lang="en-US" sz="1500">
              <a:solidFill>
                <a:srgbClr val="000000"/>
              </a:solidFill>
              <a:latin typeface="Arial Narrow" pitchFamily="34" charset="0"/>
              <a:cs typeface="+mn-cs"/>
            </a:endParaRPr>
          </a:p>
        </p:txBody>
      </p:sp>
      <p:sp>
        <p:nvSpPr>
          <p:cNvPr id="61" name="Text Box 19"/>
          <p:cNvSpPr txBox="1">
            <a:spLocks noChangeArrowheads="1"/>
          </p:cNvSpPr>
          <p:nvPr/>
        </p:nvSpPr>
        <p:spPr bwMode="auto">
          <a:xfrm>
            <a:off x="152400" y="6421438"/>
            <a:ext cx="1800225" cy="338137"/>
          </a:xfrm>
          <a:prstGeom prst="rect">
            <a:avLst/>
          </a:prstGeom>
          <a:solidFill>
            <a:srgbClr val="FFFF00"/>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CN" altLang="en-US" sz="1600">
                <a:solidFill>
                  <a:srgbClr val="000000"/>
                </a:solidFill>
                <a:latin typeface="Arial Narrow" pitchFamily="34" charset="0"/>
                <a:cs typeface="Times New Roman" pitchFamily="18" charset="0"/>
              </a:rPr>
              <a:t>普通书信</a:t>
            </a:r>
            <a:endParaRPr lang="en-US" sz="1600">
              <a:solidFill>
                <a:srgbClr val="000000"/>
              </a:solidFill>
              <a:latin typeface="Arial Narrow" pitchFamily="34" charset="0"/>
              <a:cs typeface="Times New Roman" pitchFamily="18" charset="0"/>
            </a:endParaRPr>
          </a:p>
        </p:txBody>
      </p:sp>
      <p:sp>
        <p:nvSpPr>
          <p:cNvPr id="66" name="Text Box 19"/>
          <p:cNvSpPr txBox="1">
            <a:spLocks noChangeArrowheads="1"/>
          </p:cNvSpPr>
          <p:nvPr/>
        </p:nvSpPr>
        <p:spPr bwMode="auto">
          <a:xfrm>
            <a:off x="990600" y="4572000"/>
            <a:ext cx="792163" cy="338138"/>
          </a:xfrm>
          <a:prstGeom prst="rect">
            <a:avLst/>
          </a:prstGeom>
          <a:solidFill>
            <a:srgbClr val="FFFF00"/>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CN" altLang="en-US" sz="1600">
                <a:solidFill>
                  <a:srgbClr val="000000"/>
                </a:solidFill>
                <a:latin typeface="MS PGothic" pitchFamily="34" charset="-128"/>
                <a:cs typeface="+mn-cs"/>
              </a:rPr>
              <a:t>雅各</a:t>
            </a:r>
            <a:endParaRPr lang="en-US" sz="1600">
              <a:solidFill>
                <a:srgbClr val="000000"/>
              </a:solidFill>
              <a:latin typeface="MS PGothic" pitchFamily="34" charset="-128"/>
              <a:cs typeface="+mn-cs"/>
            </a:endParaRPr>
          </a:p>
        </p:txBody>
      </p:sp>
      <p:sp>
        <p:nvSpPr>
          <p:cNvPr id="67" name="Text Box 19"/>
          <p:cNvSpPr txBox="1">
            <a:spLocks noChangeArrowheads="1"/>
          </p:cNvSpPr>
          <p:nvPr/>
        </p:nvSpPr>
        <p:spPr bwMode="auto">
          <a:xfrm>
            <a:off x="6446838" y="5029200"/>
            <a:ext cx="792162" cy="307975"/>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CN" altLang="en-US" sz="1400">
                <a:solidFill>
                  <a:srgbClr val="000000"/>
                </a:solidFill>
                <a:latin typeface="MS PGothic" pitchFamily="34" charset="-128"/>
                <a:cs typeface="+mn-cs"/>
              </a:rPr>
              <a:t>彼</a:t>
            </a:r>
            <a:r>
              <a:rPr lang="en-US" altLang="zh-CN" sz="1400">
                <a:solidFill>
                  <a:srgbClr val="000000"/>
                </a:solidFill>
                <a:latin typeface="MS PGothic" pitchFamily="34" charset="-128"/>
                <a:cs typeface="+mn-cs"/>
              </a:rPr>
              <a:t>  </a:t>
            </a:r>
            <a:r>
              <a:rPr lang="zh-CN" altLang="en-US" sz="1400">
                <a:solidFill>
                  <a:srgbClr val="000000"/>
                </a:solidFill>
                <a:latin typeface="MS PGothic" pitchFamily="34" charset="-128"/>
                <a:cs typeface="+mn-cs"/>
              </a:rPr>
              <a:t>前</a:t>
            </a:r>
            <a:endParaRPr lang="en-US" sz="1400">
              <a:solidFill>
                <a:srgbClr val="000000"/>
              </a:solidFill>
              <a:latin typeface="MS PGothic" pitchFamily="34" charset="-128"/>
              <a:cs typeface="+mn-cs"/>
            </a:endParaRPr>
          </a:p>
        </p:txBody>
      </p:sp>
      <p:sp>
        <p:nvSpPr>
          <p:cNvPr id="68" name="Text Box 19"/>
          <p:cNvSpPr txBox="1">
            <a:spLocks noChangeArrowheads="1"/>
          </p:cNvSpPr>
          <p:nvPr/>
        </p:nvSpPr>
        <p:spPr bwMode="auto">
          <a:xfrm>
            <a:off x="6446838" y="5486400"/>
            <a:ext cx="792162" cy="338138"/>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CN" altLang="en-US" sz="1600">
                <a:solidFill>
                  <a:srgbClr val="000000"/>
                </a:solidFill>
                <a:latin typeface="MS PGothic" pitchFamily="34" charset="-128"/>
                <a:cs typeface="+mn-cs"/>
              </a:rPr>
              <a:t>彼后</a:t>
            </a:r>
            <a:endParaRPr lang="en-US" sz="1600">
              <a:solidFill>
                <a:srgbClr val="000000"/>
              </a:solidFill>
              <a:latin typeface="MS PGothic" pitchFamily="34" charset="-128"/>
              <a:cs typeface="+mn-cs"/>
            </a:endParaRPr>
          </a:p>
        </p:txBody>
      </p:sp>
      <p:sp>
        <p:nvSpPr>
          <p:cNvPr id="69" name="Text Box 19"/>
          <p:cNvSpPr txBox="1">
            <a:spLocks noChangeArrowheads="1"/>
          </p:cNvSpPr>
          <p:nvPr/>
        </p:nvSpPr>
        <p:spPr bwMode="auto">
          <a:xfrm>
            <a:off x="7315200" y="4572000"/>
            <a:ext cx="792163" cy="338138"/>
          </a:xfrm>
          <a:prstGeom prst="rect">
            <a:avLst/>
          </a:prstGeom>
          <a:solidFill>
            <a:srgbClr val="FFFF00"/>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CN" altLang="en-US" sz="1600">
                <a:solidFill>
                  <a:srgbClr val="000000"/>
                </a:solidFill>
                <a:latin typeface="MS PGothic" pitchFamily="34" charset="-128"/>
                <a:cs typeface="+mn-cs"/>
              </a:rPr>
              <a:t>希伯来</a:t>
            </a:r>
            <a:endParaRPr lang="en-US" sz="1600">
              <a:solidFill>
                <a:srgbClr val="000000"/>
              </a:solidFill>
              <a:latin typeface="MS PGothic" pitchFamily="34" charset="-128"/>
              <a:cs typeface="+mn-cs"/>
            </a:endParaRPr>
          </a:p>
        </p:txBody>
      </p:sp>
      <p:sp>
        <p:nvSpPr>
          <p:cNvPr id="70" name="Text Box 19"/>
          <p:cNvSpPr txBox="1">
            <a:spLocks noChangeArrowheads="1"/>
          </p:cNvSpPr>
          <p:nvPr/>
        </p:nvSpPr>
        <p:spPr bwMode="auto">
          <a:xfrm>
            <a:off x="8305800" y="4114800"/>
            <a:ext cx="792163" cy="338138"/>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CN" altLang="en-US" sz="1600">
                <a:solidFill>
                  <a:srgbClr val="000000"/>
                </a:solidFill>
                <a:latin typeface="MS PGothic" pitchFamily="34" charset="-128"/>
                <a:cs typeface="+mn-cs"/>
              </a:rPr>
              <a:t>犹大</a:t>
            </a:r>
            <a:endParaRPr lang="en-US" sz="1600">
              <a:solidFill>
                <a:srgbClr val="000000"/>
              </a:solidFill>
              <a:latin typeface="MS PGothic" pitchFamily="34" charset="-128"/>
              <a:cs typeface="+mn-cs"/>
            </a:endParaRPr>
          </a:p>
        </p:txBody>
      </p:sp>
      <p:sp>
        <p:nvSpPr>
          <p:cNvPr id="71" name="Text Box 19"/>
          <p:cNvSpPr txBox="1">
            <a:spLocks noChangeArrowheads="1"/>
          </p:cNvSpPr>
          <p:nvPr/>
        </p:nvSpPr>
        <p:spPr bwMode="auto">
          <a:xfrm>
            <a:off x="8305800" y="4572000"/>
            <a:ext cx="792163" cy="338138"/>
          </a:xfrm>
          <a:prstGeom prst="rect">
            <a:avLst/>
          </a:prstGeom>
          <a:solidFill>
            <a:srgbClr val="FFFF00"/>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CN" altLang="en-US" sz="1600">
                <a:solidFill>
                  <a:srgbClr val="000000"/>
                </a:solidFill>
                <a:latin typeface="MS PGothic" pitchFamily="34" charset="-128"/>
                <a:cs typeface="+mn-cs"/>
              </a:rPr>
              <a:t>约</a:t>
            </a:r>
            <a:r>
              <a:rPr lang="en-US" altLang="zh-CN" sz="1600">
                <a:solidFill>
                  <a:srgbClr val="000000"/>
                </a:solidFill>
                <a:latin typeface="MS PGothic" pitchFamily="34" charset="-128"/>
                <a:cs typeface="+mn-cs"/>
              </a:rPr>
              <a:t> 1</a:t>
            </a:r>
            <a:endParaRPr lang="en-US" sz="1600">
              <a:solidFill>
                <a:srgbClr val="000000"/>
              </a:solidFill>
              <a:latin typeface="MS PGothic" pitchFamily="34" charset="-128"/>
              <a:cs typeface="+mn-cs"/>
            </a:endParaRPr>
          </a:p>
        </p:txBody>
      </p:sp>
      <p:sp>
        <p:nvSpPr>
          <p:cNvPr id="72" name="Text Box 19"/>
          <p:cNvSpPr txBox="1">
            <a:spLocks noChangeArrowheads="1"/>
          </p:cNvSpPr>
          <p:nvPr/>
        </p:nvSpPr>
        <p:spPr bwMode="auto">
          <a:xfrm>
            <a:off x="8305800" y="5029200"/>
            <a:ext cx="792163" cy="338138"/>
          </a:xfrm>
          <a:prstGeom prst="rect">
            <a:avLst/>
          </a:prstGeom>
          <a:solidFill>
            <a:srgbClr val="FFFF00"/>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CN" altLang="en-US" sz="1600">
                <a:solidFill>
                  <a:srgbClr val="000000"/>
                </a:solidFill>
                <a:latin typeface="MS PGothic" pitchFamily="34" charset="-128"/>
                <a:cs typeface="+mn-cs"/>
              </a:rPr>
              <a:t>约</a:t>
            </a:r>
            <a:r>
              <a:rPr lang="en-US" altLang="zh-CN" sz="1600">
                <a:solidFill>
                  <a:srgbClr val="000000"/>
                </a:solidFill>
                <a:latin typeface="MS PGothic" pitchFamily="34" charset="-128"/>
                <a:cs typeface="+mn-cs"/>
              </a:rPr>
              <a:t> 2</a:t>
            </a:r>
            <a:endParaRPr lang="en-US" sz="1600">
              <a:solidFill>
                <a:srgbClr val="000000"/>
              </a:solidFill>
              <a:latin typeface="MS PGothic" pitchFamily="34" charset="-128"/>
              <a:cs typeface="+mn-cs"/>
            </a:endParaRPr>
          </a:p>
        </p:txBody>
      </p:sp>
      <p:sp>
        <p:nvSpPr>
          <p:cNvPr id="73" name="Text Box 19"/>
          <p:cNvSpPr txBox="1">
            <a:spLocks noChangeArrowheads="1"/>
          </p:cNvSpPr>
          <p:nvPr/>
        </p:nvSpPr>
        <p:spPr bwMode="auto">
          <a:xfrm>
            <a:off x="8305800" y="5486400"/>
            <a:ext cx="792163" cy="338138"/>
          </a:xfrm>
          <a:prstGeom prst="rect">
            <a:avLst/>
          </a:prstGeom>
          <a:solidFill>
            <a:srgbClr val="FFFF00"/>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CN" altLang="en-US" sz="1600">
                <a:solidFill>
                  <a:srgbClr val="000000"/>
                </a:solidFill>
                <a:latin typeface="MS PGothic" pitchFamily="34" charset="-128"/>
                <a:cs typeface="+mn-cs"/>
              </a:rPr>
              <a:t>约</a:t>
            </a:r>
            <a:r>
              <a:rPr lang="en-US" altLang="zh-CN" sz="1600">
                <a:solidFill>
                  <a:srgbClr val="000000"/>
                </a:solidFill>
                <a:latin typeface="MS PGothic" pitchFamily="34" charset="-128"/>
                <a:cs typeface="+mn-cs"/>
              </a:rPr>
              <a:t> 3</a:t>
            </a:r>
            <a:endParaRPr lang="en-US" sz="1600">
              <a:solidFill>
                <a:srgbClr val="000000"/>
              </a:solidFill>
              <a:latin typeface="MS PGothic" pitchFamily="34" charset="-128"/>
              <a:cs typeface="+mn-cs"/>
            </a:endParaRPr>
          </a:p>
        </p:txBody>
      </p:sp>
      <p:sp>
        <p:nvSpPr>
          <p:cNvPr id="74" name="Text Box 19"/>
          <p:cNvSpPr txBox="1">
            <a:spLocks noChangeArrowheads="1"/>
          </p:cNvSpPr>
          <p:nvPr/>
        </p:nvSpPr>
        <p:spPr bwMode="auto">
          <a:xfrm>
            <a:off x="8305800" y="5943600"/>
            <a:ext cx="792163" cy="338138"/>
          </a:xfrm>
          <a:prstGeom prst="rect">
            <a:avLst/>
          </a:prstGeom>
          <a:solidFill>
            <a:srgbClr val="FFFF00"/>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CN" altLang="en-US" sz="1600">
                <a:solidFill>
                  <a:srgbClr val="000000"/>
                </a:solidFill>
                <a:cs typeface="+mn-cs"/>
              </a:rPr>
              <a:t>启示录</a:t>
            </a:r>
            <a:endParaRPr lang="en-US" sz="1600">
              <a:solidFill>
                <a:srgbClr val="000000"/>
              </a:solidFill>
              <a:latin typeface="Arial Narrow" pitchFamily="34" charset="0"/>
              <a:cs typeface="Times New Roman" pitchFamily="18" charset="0"/>
            </a:endParaRPr>
          </a:p>
        </p:txBody>
      </p:sp>
      <p:sp>
        <p:nvSpPr>
          <p:cNvPr id="78" name="Text Box 10"/>
          <p:cNvSpPr txBox="1">
            <a:spLocks noChangeArrowheads="1"/>
          </p:cNvSpPr>
          <p:nvPr/>
        </p:nvSpPr>
        <p:spPr bwMode="auto">
          <a:xfrm>
            <a:off x="2123728" y="6442883"/>
            <a:ext cx="990600" cy="307777"/>
          </a:xfrm>
          <a:prstGeom prst="rect">
            <a:avLst/>
          </a:prstGeom>
          <a:solidFill>
            <a:schemeClr val="accent4"/>
          </a:solidFill>
          <a:ln w="12700">
            <a:solidFill>
              <a:srgbClr val="FFFFFF"/>
            </a:solidFill>
            <a:miter lim="800000"/>
            <a:headEnd/>
            <a:tailEnd/>
          </a:ln>
          <a:effectLst/>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zh-TW" altLang="en-US" sz="2000" dirty="0">
                <a:solidFill>
                  <a:schemeClr val="bg1"/>
                </a:solidFill>
                <a:latin typeface="Kaiti SC Regular"/>
                <a:cs typeface="Kaiti SC Regular"/>
              </a:rPr>
              <a:t>罗马</a:t>
            </a:r>
            <a:endParaRPr lang="en-US" sz="2000" b="1" dirty="0">
              <a:solidFill>
                <a:schemeClr val="bg1"/>
              </a:solidFill>
              <a:latin typeface="Kaiti SC Regular"/>
              <a:cs typeface="Kaiti SC Regular"/>
            </a:endParaRPr>
          </a:p>
        </p:txBody>
      </p:sp>
      <p:sp>
        <p:nvSpPr>
          <p:cNvPr id="96" name="Text Box 9"/>
          <p:cNvSpPr txBox="1">
            <a:spLocks noChangeArrowheads="1"/>
          </p:cNvSpPr>
          <p:nvPr/>
        </p:nvSpPr>
        <p:spPr bwMode="auto">
          <a:xfrm>
            <a:off x="2123728" y="5949280"/>
            <a:ext cx="1080864" cy="276999"/>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wrap="square"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1800" b="1" dirty="0">
                <a:solidFill>
                  <a:srgbClr val="000000"/>
                </a:solidFill>
                <a:latin typeface="Arial Narrow" charset="0"/>
                <a:cs typeface="Times New Roman" charset="0"/>
              </a:rPr>
              <a:t>一二三四</a:t>
            </a:r>
            <a:endParaRPr lang="en-US" sz="1800" b="1" dirty="0">
              <a:solidFill>
                <a:srgbClr val="000000"/>
              </a:solidFill>
              <a:latin typeface="Arial Narrow" charset="0"/>
              <a:cs typeface="Times New Roman" charset="0"/>
            </a:endParaRPr>
          </a:p>
        </p:txBody>
      </p:sp>
      <p:sp>
        <p:nvSpPr>
          <p:cNvPr id="102" name="Text Box 20"/>
          <p:cNvSpPr txBox="1">
            <a:spLocks noChangeArrowheads="1"/>
          </p:cNvSpPr>
          <p:nvPr/>
        </p:nvSpPr>
        <p:spPr bwMode="auto">
          <a:xfrm>
            <a:off x="3347864" y="6021288"/>
            <a:ext cx="1600200"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1800" dirty="0">
                <a:solidFill>
                  <a:srgbClr val="FFFFFF"/>
                </a:solidFill>
              </a:rPr>
              <a:t>旅程</a:t>
            </a:r>
            <a:endParaRPr lang="en-US" b="1" dirty="0">
              <a:solidFill>
                <a:srgbClr val="FFFFFF"/>
              </a:solidFill>
              <a:latin typeface="Arial Narrow" charset="0"/>
              <a:cs typeface="Times New Roman" charset="0"/>
            </a:endParaRPr>
          </a:p>
        </p:txBody>
      </p:sp>
      <p:sp>
        <p:nvSpPr>
          <p:cNvPr id="103" name="Text Box 20"/>
          <p:cNvSpPr txBox="1">
            <a:spLocks noChangeArrowheads="1"/>
          </p:cNvSpPr>
          <p:nvPr/>
        </p:nvSpPr>
        <p:spPr bwMode="auto">
          <a:xfrm>
            <a:off x="3363888" y="6495528"/>
            <a:ext cx="1461120"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zh-TW" altLang="en-US" sz="1800" dirty="0">
                <a:solidFill>
                  <a:srgbClr val="FFFFFF"/>
                </a:solidFill>
              </a:rPr>
              <a:t>关押</a:t>
            </a:r>
            <a:endParaRPr lang="en-US" b="1" dirty="0">
              <a:solidFill>
                <a:srgbClr val="FFFFFF"/>
              </a:solidFill>
              <a:latin typeface="Arial Narrow" charset="0"/>
              <a:cs typeface="Times New Roman" charset="0"/>
            </a:endParaRPr>
          </a:p>
        </p:txBody>
      </p:sp>
      <p:sp>
        <p:nvSpPr>
          <p:cNvPr id="104" name="Text Box 20"/>
          <p:cNvSpPr txBox="1">
            <a:spLocks noChangeArrowheads="1"/>
          </p:cNvSpPr>
          <p:nvPr/>
        </p:nvSpPr>
        <p:spPr bwMode="auto">
          <a:xfrm>
            <a:off x="6516216" y="6525344"/>
            <a:ext cx="2447925" cy="1846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spcBef>
                <a:spcPct val="50000"/>
              </a:spcBef>
            </a:pPr>
            <a:r>
              <a:rPr lang="zh-TW" altLang="en-US" sz="1200" dirty="0">
                <a:solidFill>
                  <a:srgbClr val="FFFFFF"/>
                </a:solidFill>
              </a:rPr>
              <a:t>动画</a:t>
            </a:r>
            <a:endParaRPr lang="en-US" sz="1600" b="1" dirty="0">
              <a:solidFill>
                <a:srgbClr val="FFFFFF"/>
              </a:solidFill>
              <a:latin typeface="Arial Narrow" charset="0"/>
              <a:cs typeface="Times New Roman" charset="0"/>
            </a:endParaRPr>
          </a:p>
        </p:txBody>
      </p:sp>
    </p:spTree>
    <p:extLst>
      <p:ext uri="{BB962C8B-B14F-4D97-AF65-F5344CB8AC3E}">
        <p14:creationId xmlns:p14="http://schemas.microsoft.com/office/powerpoint/2010/main" val="89575026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5400000" scaled="1"/>
        </a:gradFill>
        <a:effectLst/>
      </p:bgPr>
    </p:bg>
    <p:spTree>
      <p:nvGrpSpPr>
        <p:cNvPr id="1" name=""/>
        <p:cNvGrpSpPr/>
        <p:nvPr/>
      </p:nvGrpSpPr>
      <p:grpSpPr>
        <a:xfrm>
          <a:off x="0" y="0"/>
          <a:ext cx="0" cy="0"/>
          <a:chOff x="0" y="0"/>
          <a:chExt cx="0" cy="0"/>
        </a:xfrm>
      </p:grpSpPr>
      <p:graphicFrame>
        <p:nvGraphicFramePr>
          <p:cNvPr id="63573" name="Group 85"/>
          <p:cNvGraphicFramePr>
            <a:graphicFrameLocks noGrp="1"/>
          </p:cNvGraphicFramePr>
          <p:nvPr>
            <p:extLst>
              <p:ext uri="{D42A27DB-BD31-4B8C-83A1-F6EECF244321}">
                <p14:modId xmlns:p14="http://schemas.microsoft.com/office/powerpoint/2010/main" val="1170721225"/>
              </p:ext>
            </p:extLst>
          </p:nvPr>
        </p:nvGraphicFramePr>
        <p:xfrm>
          <a:off x="0" y="685800"/>
          <a:ext cx="9144000" cy="5527679"/>
        </p:xfrm>
        <a:graphic>
          <a:graphicData uri="http://schemas.openxmlformats.org/drawingml/2006/table">
            <a:tbl>
              <a:tblPr/>
              <a:tblGrid>
                <a:gridCol w="990600">
                  <a:extLst>
                    <a:ext uri="{9D8B030D-6E8A-4147-A177-3AD203B41FA5}">
                      <a16:colId xmlns:a16="http://schemas.microsoft.com/office/drawing/2014/main" val="20000"/>
                    </a:ext>
                  </a:extLst>
                </a:gridCol>
                <a:gridCol w="2362200">
                  <a:extLst>
                    <a:ext uri="{9D8B030D-6E8A-4147-A177-3AD203B41FA5}">
                      <a16:colId xmlns:a16="http://schemas.microsoft.com/office/drawing/2014/main" val="20001"/>
                    </a:ext>
                  </a:extLst>
                </a:gridCol>
                <a:gridCol w="2133600">
                  <a:extLst>
                    <a:ext uri="{9D8B030D-6E8A-4147-A177-3AD203B41FA5}">
                      <a16:colId xmlns:a16="http://schemas.microsoft.com/office/drawing/2014/main" val="20002"/>
                    </a:ext>
                  </a:extLst>
                </a:gridCol>
                <a:gridCol w="1752600">
                  <a:extLst>
                    <a:ext uri="{9D8B030D-6E8A-4147-A177-3AD203B41FA5}">
                      <a16:colId xmlns:a16="http://schemas.microsoft.com/office/drawing/2014/main" val="20003"/>
                    </a:ext>
                  </a:extLst>
                </a:gridCol>
                <a:gridCol w="1905000">
                  <a:extLst>
                    <a:ext uri="{9D8B030D-6E8A-4147-A177-3AD203B41FA5}">
                      <a16:colId xmlns:a16="http://schemas.microsoft.com/office/drawing/2014/main" val="20004"/>
                    </a:ext>
                  </a:extLst>
                </a:gridCol>
              </a:tblGrid>
              <a:tr h="68580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dirty="0">
                          <a:ln>
                            <a:noFill/>
                          </a:ln>
                          <a:solidFill>
                            <a:schemeClr val="tx1"/>
                          </a:solidFill>
                          <a:effectLst/>
                          <a:latin typeface="Kaiti SC" charset="-122"/>
                          <a:ea typeface="Kaiti SC" charset="-122"/>
                          <a:cs typeface="Kaiti SC" charset="-122"/>
                        </a:rPr>
                        <a:t> </a:t>
                      </a:r>
                      <a:r>
                        <a:rPr kumimoji="0" lang="zh-CN" altLang="en-US" sz="2000" b="1" i="0" u="none" strike="noStrike" cap="none" normalizeH="0" baseline="0" dirty="0">
                          <a:ln>
                            <a:noFill/>
                          </a:ln>
                          <a:solidFill>
                            <a:schemeClr val="tx1"/>
                          </a:solidFill>
                          <a:effectLst/>
                          <a:latin typeface="Kaiti SC" charset="-122"/>
                          <a:ea typeface="Kaiti SC" charset="-122"/>
                          <a:cs typeface="Kaiti SC" charset="-122"/>
                        </a:rPr>
                        <a:t>日期</a:t>
                      </a:r>
                      <a:endParaRPr kumimoji="0" lang="en-US" sz="2000" b="1" i="0" u="none" strike="noStrike" cap="none" normalizeH="0" baseline="0" dirty="0">
                        <a:ln>
                          <a:noFill/>
                        </a:ln>
                        <a:solidFill>
                          <a:schemeClr val="tx1"/>
                        </a:solidFill>
                        <a:effectLst/>
                        <a:latin typeface="Kaiti SC" charset="-122"/>
                        <a:ea typeface="Kaiti SC" charset="-122"/>
                        <a:cs typeface="Kaiti SC" charset="-122"/>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zh-TW" altLang="en-US" sz="2000" b="1" i="0" u="none" strike="noStrike" cap="none" normalizeH="0" baseline="0" dirty="0">
                          <a:ln>
                            <a:noFill/>
                          </a:ln>
                          <a:solidFill>
                            <a:schemeClr val="tx1"/>
                          </a:solidFill>
                          <a:effectLst/>
                          <a:latin typeface="Kaiti SC" charset="-122"/>
                          <a:ea typeface="Kaiti SC" charset="-122"/>
                          <a:cs typeface="Kaiti SC" charset="-122"/>
                        </a:rPr>
                        <a:t>书</a:t>
                      </a:r>
                      <a:r>
                        <a:rPr kumimoji="0" lang="zh-CN" altLang="en-US" sz="2000" b="1" i="0" u="none" strike="noStrike" cap="none" normalizeH="0" baseline="0" dirty="0">
                          <a:ln>
                            <a:noFill/>
                          </a:ln>
                          <a:solidFill>
                            <a:schemeClr val="tx1"/>
                          </a:solidFill>
                          <a:effectLst/>
                          <a:latin typeface="Kaiti SC" charset="-122"/>
                          <a:ea typeface="Kaiti SC" charset="-122"/>
                          <a:cs typeface="Kaiti SC" charset="-122"/>
                        </a:rPr>
                        <a:t>卷</a:t>
                      </a:r>
                      <a:endParaRPr kumimoji="0" lang="en-US" sz="2000" b="1" i="0" u="none" strike="noStrike" cap="none" normalizeH="0" baseline="0" dirty="0">
                        <a:ln>
                          <a:noFill/>
                        </a:ln>
                        <a:solidFill>
                          <a:schemeClr val="tx1"/>
                        </a:solidFill>
                        <a:effectLst/>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lang="zh-CN" altLang="en-US" sz="2400" dirty="0">
                          <a:solidFill>
                            <a:schemeClr val="tx1"/>
                          </a:solidFill>
                          <a:effectLst/>
                          <a:latin typeface="Kaiti SC" charset="-122"/>
                          <a:ea typeface="Kaiti SC" charset="-122"/>
                          <a:cs typeface="Kaiti SC" charset="-122"/>
                        </a:rPr>
                        <a:t>关键词</a:t>
                      </a:r>
                      <a:endParaRPr kumimoji="0" lang="en-US" sz="2400" b="1" i="0" u="none" strike="noStrike" cap="none" normalizeH="0" baseline="0" dirty="0">
                        <a:ln>
                          <a:noFill/>
                        </a:ln>
                        <a:solidFill>
                          <a:schemeClr val="tx1"/>
                        </a:solidFill>
                        <a:effectLst/>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zh-CN" altLang="en-US" sz="2000" b="1" i="0" u="none" strike="noStrike" cap="none" normalizeH="0" baseline="0" dirty="0">
                          <a:ln>
                            <a:noFill/>
                          </a:ln>
                          <a:solidFill>
                            <a:schemeClr val="tx1"/>
                          </a:solidFill>
                          <a:effectLst/>
                          <a:latin typeface="Kaiti SC" charset="-122"/>
                          <a:ea typeface="Kaiti SC" charset="-122"/>
                          <a:cs typeface="Kaiti SC" charset="-122"/>
                        </a:rPr>
                        <a:t>保</a:t>
                      </a:r>
                      <a:r>
                        <a:rPr kumimoji="0" lang="zh-TW" altLang="en-US" sz="2000" b="1" i="0" u="none" strike="noStrike" cap="none" normalizeH="0" baseline="0" dirty="0">
                          <a:ln>
                            <a:noFill/>
                          </a:ln>
                          <a:solidFill>
                            <a:schemeClr val="tx1"/>
                          </a:solidFill>
                          <a:effectLst/>
                          <a:latin typeface="Kaiti SC" charset="-122"/>
                          <a:ea typeface="Kaiti SC" charset="-122"/>
                          <a:cs typeface="Kaiti SC" charset="-122"/>
                        </a:rPr>
                        <a:t>罗</a:t>
                      </a:r>
                      <a:r>
                        <a:rPr kumimoji="0" lang="zh-CN" altLang="en-US" sz="2000" b="1" i="0" u="none" strike="noStrike" cap="none" normalizeH="0" baseline="0" dirty="0">
                          <a:ln>
                            <a:noFill/>
                          </a:ln>
                          <a:solidFill>
                            <a:schemeClr val="tx1"/>
                          </a:solidFill>
                          <a:effectLst/>
                          <a:latin typeface="Kaiti SC" charset="-122"/>
                          <a:ea typeface="Kaiti SC" charset="-122"/>
                          <a:cs typeface="Kaiti SC" charset="-122"/>
                        </a:rPr>
                        <a:t>的生</a:t>
                      </a:r>
                      <a:r>
                        <a:rPr kumimoji="0" lang="zh-TW" altLang="en-US" sz="2000" b="1" i="0" u="none" strike="noStrike" cap="none" normalizeH="0" baseline="0" dirty="0">
                          <a:ln>
                            <a:noFill/>
                          </a:ln>
                          <a:solidFill>
                            <a:schemeClr val="tx1"/>
                          </a:solidFill>
                          <a:effectLst/>
                          <a:latin typeface="Kaiti SC" charset="-122"/>
                          <a:ea typeface="Kaiti SC" charset="-122"/>
                          <a:cs typeface="Kaiti SC" charset="-122"/>
                        </a:rPr>
                        <a:t>平</a:t>
                      </a:r>
                      <a:endParaRPr kumimoji="0" lang="en-US" sz="2000" b="1" i="0" u="none" strike="noStrike" cap="none" normalizeH="0" baseline="0" dirty="0">
                        <a:ln>
                          <a:noFill/>
                        </a:ln>
                        <a:solidFill>
                          <a:schemeClr val="tx1"/>
                        </a:solidFill>
                        <a:effectLst/>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lang="zh-TW" altLang="en-US" sz="2000" b="1" dirty="0">
                          <a:solidFill>
                            <a:schemeClr val="tx1"/>
                          </a:solidFill>
                          <a:latin typeface="Kaiti SC" charset="-122"/>
                          <a:ea typeface="Kaiti SC" charset="-122"/>
                          <a:cs typeface="Kaiti SC" charset="-122"/>
                        </a:rPr>
                        <a:t>关键信条</a:t>
                      </a:r>
                      <a:endParaRPr kumimoji="0" lang="en-US" sz="2000" b="1" i="0" u="none" strike="noStrike" cap="none" normalizeH="0" baseline="0" dirty="0">
                        <a:ln>
                          <a:noFill/>
                        </a:ln>
                        <a:solidFill>
                          <a:schemeClr val="tx1"/>
                        </a:solidFill>
                        <a:effectLst/>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0"/>
                  </a:ext>
                </a:extLst>
              </a:tr>
              <a:tr h="531813">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dirty="0">
                          <a:ln>
                            <a:noFill/>
                          </a:ln>
                          <a:solidFill>
                            <a:schemeClr val="bg2"/>
                          </a:solidFill>
                          <a:effectLst/>
                          <a:latin typeface="Kaiti SC" charset="-122"/>
                          <a:ea typeface="Kaiti SC" charset="-122"/>
                          <a:cs typeface="Kaiti SC" charset="-122"/>
                        </a:rPr>
                        <a:t>40s</a:t>
                      </a:r>
                      <a:endParaRPr kumimoji="0" lang="en-US" sz="2000" b="1" i="0" u="none" strike="noStrike" cap="none" normalizeH="0" baseline="0" dirty="0">
                        <a:ln>
                          <a:noFill/>
                        </a:ln>
                        <a:solidFill>
                          <a:schemeClr val="bg2"/>
                        </a:solidFill>
                        <a:effectLst/>
                        <a:latin typeface="Kaiti SC" charset="-122"/>
                        <a:ea typeface="Kaiti SC" charset="-122"/>
                        <a:cs typeface="Kaiti SC" charset="-122"/>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zh-TW" altLang="en-US" sz="2000" b="1" i="0" u="none" strike="noStrike" cap="none" normalizeH="0" baseline="0" dirty="0">
                          <a:ln>
                            <a:noFill/>
                          </a:ln>
                          <a:solidFill>
                            <a:schemeClr val="bg2"/>
                          </a:solidFill>
                          <a:effectLst/>
                          <a:latin typeface="Kaiti SC" charset="-122"/>
                          <a:ea typeface="Kaiti SC" charset="-122"/>
                          <a:cs typeface="Kaiti SC" charset="-122"/>
                        </a:rPr>
                        <a:t>马太</a:t>
                      </a:r>
                      <a:r>
                        <a:rPr kumimoji="0" lang="zh-CN" altLang="en-US" sz="2000" b="1" i="0" u="none" strike="noStrike" cap="none" normalizeH="0" baseline="0" dirty="0">
                          <a:ln>
                            <a:noFill/>
                          </a:ln>
                          <a:solidFill>
                            <a:schemeClr val="bg2"/>
                          </a:solidFill>
                          <a:effectLst/>
                          <a:latin typeface="Kaiti SC" charset="-122"/>
                          <a:ea typeface="Kaiti SC" charset="-122"/>
                          <a:cs typeface="Kaiti SC" charset="-122"/>
                        </a:rPr>
                        <a:t>福音</a:t>
                      </a:r>
                      <a:endParaRPr kumimoji="0" lang="en-US" sz="2000" b="1" i="0" u="none" strike="noStrike" cap="none" normalizeH="0" baseline="0" dirty="0">
                        <a:ln>
                          <a:noFill/>
                        </a:ln>
                        <a:solidFill>
                          <a:schemeClr val="bg2"/>
                        </a:solidFill>
                        <a:effectLst/>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zh-TW" altLang="en-US" sz="2000" b="1" i="0" u="none" strike="noStrike" cap="none" normalizeH="0" baseline="0">
                          <a:ln>
                            <a:noFill/>
                          </a:ln>
                          <a:solidFill>
                            <a:schemeClr val="bg2"/>
                          </a:solidFill>
                          <a:effectLst/>
                          <a:latin typeface="Kaiti SC" charset="-122"/>
                          <a:ea typeface="Kaiti SC" charset="-122"/>
                          <a:cs typeface="Kaiti SC" charset="-122"/>
                        </a:rPr>
                        <a:t>国</a:t>
                      </a:r>
                      <a:r>
                        <a:rPr kumimoji="0" lang="zh-CN" altLang="en-US" sz="2000" b="1" i="0" u="none" strike="noStrike" cap="none" normalizeH="0" baseline="0">
                          <a:ln>
                            <a:noFill/>
                          </a:ln>
                          <a:solidFill>
                            <a:schemeClr val="bg2"/>
                          </a:solidFill>
                          <a:effectLst/>
                          <a:latin typeface="Kaiti SC" charset="-122"/>
                          <a:ea typeface="Kaiti SC" charset="-122"/>
                          <a:cs typeface="Kaiti SC" charset="-122"/>
                        </a:rPr>
                        <a:t>度</a:t>
                      </a:r>
                      <a:endParaRPr kumimoji="0" lang="en-US" sz="2000" b="1" i="0" u="none" strike="noStrike" cap="none" normalizeH="0" baseline="0" dirty="0">
                        <a:ln>
                          <a:noFill/>
                        </a:ln>
                        <a:solidFill>
                          <a:schemeClr val="bg2"/>
                        </a:solidFill>
                        <a:effectLst/>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dirty="0">
                          <a:ln>
                            <a:noFill/>
                          </a:ln>
                          <a:solidFill>
                            <a:schemeClr val="bg2"/>
                          </a:solidFill>
                          <a:effectLst/>
                          <a:latin typeface="Kaiti SC" charset="-122"/>
                          <a:ea typeface="Kaiti SC" charset="-122"/>
                          <a:cs typeface="Kaiti SC" charset="-122"/>
                        </a:rPr>
                        <a:t> </a:t>
                      </a:r>
                      <a:endParaRPr kumimoji="0" lang="en-US" sz="2000" b="1" i="0" u="none" strike="noStrike" cap="none" normalizeH="0" baseline="0" dirty="0">
                        <a:ln>
                          <a:noFill/>
                        </a:ln>
                        <a:solidFill>
                          <a:schemeClr val="bg2"/>
                        </a:solidFill>
                        <a:effectLst/>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defRPr/>
                      </a:pPr>
                      <a:r>
                        <a:rPr lang="ja-JP" altLang="en-US" sz="2000" kern="1200" dirty="0">
                          <a:solidFill>
                            <a:srgbClr val="000000"/>
                          </a:solidFill>
                          <a:latin typeface="Kaiti SC" charset="-122"/>
                          <a:ea typeface="Kaiti SC" charset="-122"/>
                          <a:cs typeface="Kaiti SC" charset="-122"/>
                        </a:rPr>
                        <a:t>教会</a:t>
                      </a:r>
                      <a:r>
                        <a:rPr lang="zh-TW" altLang="en-US" sz="2000" b="1" dirty="0">
                          <a:solidFill>
                            <a:schemeClr val="bg2"/>
                          </a:solidFill>
                          <a:latin typeface="Kaiti SC" charset="-122"/>
                          <a:ea typeface="Kaiti SC" charset="-122"/>
                          <a:cs typeface="Kaiti SC" charset="-122"/>
                        </a:rPr>
                        <a:t>论</a:t>
                      </a:r>
                      <a:endParaRPr kumimoji="0" lang="en-US" sz="2000" b="1" i="0" u="none" strike="noStrike" cap="none" normalizeH="0" baseline="0" dirty="0">
                        <a:ln>
                          <a:noFill/>
                        </a:ln>
                        <a:solidFill>
                          <a:schemeClr val="bg2"/>
                        </a:solidFill>
                        <a:effectLst/>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1"/>
                  </a:ext>
                </a:extLst>
              </a:tr>
              <a:tr h="525463">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chemeClr val="bg2"/>
                          </a:solidFill>
                          <a:effectLst/>
                          <a:latin typeface="Kaiti SC" charset="-122"/>
                          <a:ea typeface="Kaiti SC" charset="-122"/>
                          <a:cs typeface="Kaiti SC" charset="-122"/>
                        </a:rPr>
                        <a:t>44-47</a:t>
                      </a:r>
                      <a:endParaRPr kumimoji="0" lang="en-US" sz="2000" b="1" i="0" u="none" strike="noStrike" cap="none" normalizeH="0" baseline="0">
                        <a:ln>
                          <a:noFill/>
                        </a:ln>
                        <a:solidFill>
                          <a:schemeClr val="bg2"/>
                        </a:solidFill>
                        <a:effectLst/>
                        <a:latin typeface="Kaiti SC" charset="-122"/>
                        <a:ea typeface="Kaiti SC" charset="-122"/>
                        <a:cs typeface="Kaiti SC" charset="-122"/>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zh-CN" altLang="en-US" sz="2000" b="1" i="0" u="none" strike="noStrike" cap="none" normalizeH="0" baseline="0" dirty="0">
                          <a:ln>
                            <a:noFill/>
                          </a:ln>
                          <a:solidFill>
                            <a:schemeClr val="bg2"/>
                          </a:solidFill>
                          <a:effectLst/>
                          <a:latin typeface="Kaiti SC" charset="-122"/>
                          <a:ea typeface="Kaiti SC" charset="-122"/>
                          <a:cs typeface="Kaiti SC" charset="-122"/>
                        </a:rPr>
                        <a:t>雅各布</a:t>
                      </a:r>
                      <a:r>
                        <a:rPr kumimoji="0" lang="zh-TW" altLang="en-US" sz="2000" b="1" i="0" u="none" strike="noStrike" cap="none" normalizeH="0" baseline="0" dirty="0">
                          <a:ln>
                            <a:noFill/>
                          </a:ln>
                          <a:solidFill>
                            <a:schemeClr val="bg2"/>
                          </a:solidFill>
                          <a:effectLst/>
                          <a:latin typeface="Kaiti SC" charset="-122"/>
                          <a:ea typeface="Kaiti SC" charset="-122"/>
                          <a:cs typeface="Kaiti SC" charset="-122"/>
                        </a:rPr>
                        <a:t>书</a:t>
                      </a:r>
                      <a:endParaRPr kumimoji="0" lang="en-US" sz="2000" b="1" i="0" u="none" strike="noStrike" cap="none" normalizeH="0" baseline="0" dirty="0">
                        <a:ln>
                          <a:noFill/>
                        </a:ln>
                        <a:solidFill>
                          <a:schemeClr val="bg2"/>
                        </a:solidFill>
                        <a:effectLst/>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zh-CN" altLang="en-US" sz="2000" b="1" i="0" u="none" strike="noStrike" cap="none" normalizeH="0" baseline="0" dirty="0">
                          <a:ln>
                            <a:noFill/>
                          </a:ln>
                          <a:solidFill>
                            <a:schemeClr val="bg2"/>
                          </a:solidFill>
                          <a:effectLst/>
                          <a:latin typeface="Kaiti SC" charset="-122"/>
                          <a:ea typeface="Kaiti SC" charset="-122"/>
                          <a:cs typeface="Kaiti SC" charset="-122"/>
                        </a:rPr>
                        <a:t>行</a:t>
                      </a:r>
                      <a:r>
                        <a:rPr kumimoji="0" lang="zh-TW" altLang="en-US" sz="2000" b="1" i="0" u="none" strike="noStrike" cap="none" normalizeH="0" baseline="0" dirty="0">
                          <a:ln>
                            <a:noFill/>
                          </a:ln>
                          <a:solidFill>
                            <a:schemeClr val="bg2"/>
                          </a:solidFill>
                          <a:effectLst/>
                          <a:latin typeface="Kaiti SC" charset="-122"/>
                          <a:ea typeface="Kaiti SC" charset="-122"/>
                          <a:cs typeface="Kaiti SC" charset="-122"/>
                        </a:rPr>
                        <a:t>为</a:t>
                      </a:r>
                      <a:endParaRPr kumimoji="0" lang="en-US" sz="2000" b="1" i="0" u="none" strike="noStrike" cap="none" normalizeH="0" baseline="0" dirty="0">
                        <a:ln>
                          <a:noFill/>
                        </a:ln>
                        <a:solidFill>
                          <a:schemeClr val="bg2"/>
                        </a:solidFill>
                        <a:effectLst/>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dirty="0">
                          <a:ln>
                            <a:noFill/>
                          </a:ln>
                          <a:solidFill>
                            <a:schemeClr val="bg2"/>
                          </a:solidFill>
                          <a:effectLst/>
                          <a:latin typeface="Kaiti SC" charset="-122"/>
                          <a:ea typeface="Kaiti SC" charset="-122"/>
                          <a:cs typeface="Kaiti SC" charset="-122"/>
                        </a:rPr>
                        <a:t> </a:t>
                      </a:r>
                      <a:endParaRPr kumimoji="0" lang="en-US" sz="2000" b="1" i="0" u="none" strike="noStrike" cap="none" normalizeH="0" baseline="0" dirty="0">
                        <a:ln>
                          <a:noFill/>
                        </a:ln>
                        <a:solidFill>
                          <a:schemeClr val="bg2"/>
                        </a:solidFill>
                        <a:effectLst/>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zh-CN" altLang="en-US" sz="2000" b="1" i="0" u="none" strike="noStrike" cap="none" normalizeH="0" baseline="0">
                          <a:ln>
                            <a:noFill/>
                          </a:ln>
                          <a:solidFill>
                            <a:schemeClr val="bg2"/>
                          </a:solidFill>
                          <a:effectLst/>
                          <a:latin typeface="Kaiti SC" charset="-122"/>
                          <a:ea typeface="Kaiti SC" charset="-122"/>
                          <a:cs typeface="Kaiti SC" charset="-122"/>
                        </a:rPr>
                        <a:t>救</a:t>
                      </a:r>
                      <a:r>
                        <a:rPr kumimoji="0" lang="zh-TW" altLang="en-US" sz="2000" b="1" i="0" u="none" strike="noStrike" cap="none" normalizeH="0" baseline="0">
                          <a:ln>
                            <a:noFill/>
                          </a:ln>
                          <a:solidFill>
                            <a:schemeClr val="bg2"/>
                          </a:solidFill>
                          <a:effectLst/>
                          <a:latin typeface="Kaiti SC" charset="-122"/>
                          <a:ea typeface="Kaiti SC" charset="-122"/>
                          <a:cs typeface="Kaiti SC" charset="-122"/>
                        </a:rPr>
                        <a:t>赎论</a:t>
                      </a:r>
                      <a:endParaRPr kumimoji="0" lang="en-US" sz="2000" b="1" i="0" u="none" strike="noStrike" cap="none" normalizeH="0" baseline="0" dirty="0">
                        <a:ln>
                          <a:noFill/>
                        </a:ln>
                        <a:solidFill>
                          <a:schemeClr val="bg2"/>
                        </a:solidFill>
                        <a:effectLst/>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2"/>
                  </a:ext>
                </a:extLst>
              </a:tr>
              <a:tr h="525463">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chemeClr val="bg2"/>
                          </a:solidFill>
                          <a:effectLst/>
                          <a:latin typeface="Kaiti SC" charset="-122"/>
                          <a:ea typeface="Kaiti SC" charset="-122"/>
                          <a:cs typeface="Kaiti SC" charset="-122"/>
                        </a:rPr>
                        <a:t>49</a:t>
                      </a:r>
                      <a:endParaRPr kumimoji="0" lang="en-US" sz="2000" b="1" i="0" u="none" strike="noStrike" cap="none" normalizeH="0" baseline="0">
                        <a:ln>
                          <a:noFill/>
                        </a:ln>
                        <a:solidFill>
                          <a:schemeClr val="bg2"/>
                        </a:solidFill>
                        <a:effectLst/>
                        <a:latin typeface="Kaiti SC" charset="-122"/>
                        <a:ea typeface="Kaiti SC" charset="-122"/>
                        <a:cs typeface="Kaiti SC" charset="-122"/>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lang="zh-CN" altLang="en-US" sz="2000" b="1" dirty="0">
                          <a:solidFill>
                            <a:schemeClr val="bg2"/>
                          </a:solidFill>
                          <a:latin typeface="Kaiti SC" charset="-122"/>
                          <a:ea typeface="Kaiti SC" charset="-122"/>
                          <a:cs typeface="Kaiti SC" charset="-122"/>
                        </a:rPr>
                        <a:t>加拉太</a:t>
                      </a:r>
                      <a:r>
                        <a:rPr lang="zh-TW" altLang="en-US" sz="2000" b="1" dirty="0">
                          <a:solidFill>
                            <a:schemeClr val="bg2"/>
                          </a:solidFill>
                          <a:latin typeface="Kaiti SC" charset="-122"/>
                          <a:ea typeface="Kaiti SC" charset="-122"/>
                          <a:cs typeface="Kaiti SC" charset="-122"/>
                        </a:rPr>
                        <a:t>书</a:t>
                      </a:r>
                      <a:endParaRPr kumimoji="0" lang="en-US" sz="2000" b="1" i="0" u="none" strike="noStrike" cap="none" normalizeH="0" baseline="0" dirty="0">
                        <a:ln>
                          <a:noFill/>
                        </a:ln>
                        <a:solidFill>
                          <a:schemeClr val="bg2"/>
                        </a:solidFill>
                        <a:effectLst/>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zh-TW" altLang="en-US" sz="2000" b="1" i="0" u="none" strike="noStrike" cap="none" normalizeH="0" baseline="0" dirty="0">
                          <a:ln>
                            <a:noFill/>
                          </a:ln>
                          <a:solidFill>
                            <a:schemeClr val="bg2"/>
                          </a:solidFill>
                          <a:effectLst/>
                          <a:latin typeface="Kaiti SC" charset="-122"/>
                          <a:ea typeface="Kaiti SC" charset="-122"/>
                          <a:cs typeface="Kaiti SC" charset="-122"/>
                        </a:rPr>
                        <a:t>称义</a:t>
                      </a:r>
                      <a:endParaRPr kumimoji="0" lang="en-US" sz="2000" b="1" i="0" u="none" strike="noStrike" cap="none" normalizeH="0" baseline="0" dirty="0">
                        <a:ln>
                          <a:noFill/>
                        </a:ln>
                        <a:solidFill>
                          <a:schemeClr val="bg2"/>
                        </a:solidFill>
                        <a:effectLst/>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zh-CN" altLang="en-US" sz="2000" b="1" i="0" u="none" strike="noStrike" cap="none" normalizeH="0" baseline="0" dirty="0">
                          <a:ln>
                            <a:noFill/>
                          </a:ln>
                          <a:solidFill>
                            <a:schemeClr val="bg2"/>
                          </a:solidFill>
                          <a:effectLst/>
                          <a:latin typeface="Kaiti SC" charset="-122"/>
                          <a:ea typeface="Kaiti SC" charset="-122"/>
                          <a:cs typeface="Kaiti SC" charset="-122"/>
                        </a:rPr>
                        <a:t>第一次行程</a:t>
                      </a:r>
                      <a:endParaRPr kumimoji="0" lang="en-US" sz="2000" b="1" i="0" u="none" strike="noStrike" cap="none" normalizeH="0" baseline="0" dirty="0">
                        <a:ln>
                          <a:noFill/>
                        </a:ln>
                        <a:solidFill>
                          <a:schemeClr val="bg2"/>
                        </a:solidFill>
                        <a:effectLst/>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defRPr/>
                      </a:pPr>
                      <a:r>
                        <a:rPr kumimoji="0" lang="zh-CN" altLang="en-US" sz="2000" b="1" i="0" u="none" strike="noStrike" cap="none" normalizeH="0" baseline="0">
                          <a:ln>
                            <a:noFill/>
                          </a:ln>
                          <a:solidFill>
                            <a:schemeClr val="bg2"/>
                          </a:solidFill>
                          <a:effectLst/>
                          <a:latin typeface="Kaiti SC" charset="-122"/>
                          <a:ea typeface="Kaiti SC" charset="-122"/>
                          <a:cs typeface="Kaiti SC" charset="-122"/>
                        </a:rPr>
                        <a:t>救</a:t>
                      </a:r>
                      <a:r>
                        <a:rPr kumimoji="0" lang="zh-TW" altLang="en-US" sz="2000" b="1" i="0" u="none" strike="noStrike" cap="none" normalizeH="0" baseline="0">
                          <a:ln>
                            <a:noFill/>
                          </a:ln>
                          <a:solidFill>
                            <a:schemeClr val="bg2"/>
                          </a:solidFill>
                          <a:effectLst/>
                          <a:latin typeface="Kaiti SC" charset="-122"/>
                          <a:ea typeface="Kaiti SC" charset="-122"/>
                          <a:cs typeface="Kaiti SC" charset="-122"/>
                        </a:rPr>
                        <a:t>赎论</a:t>
                      </a:r>
                      <a:endParaRPr kumimoji="0" lang="en-US" altLang="zh-TW" sz="2000" b="1" i="0" u="none" strike="noStrike" cap="none" normalizeH="0" baseline="0" dirty="0">
                        <a:ln>
                          <a:noFill/>
                        </a:ln>
                        <a:solidFill>
                          <a:schemeClr val="bg2"/>
                        </a:solidFill>
                        <a:effectLst/>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3"/>
                  </a:ext>
                </a:extLst>
              </a:tr>
              <a:tr h="525463">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chemeClr val="bg2"/>
                          </a:solidFill>
                          <a:effectLst/>
                          <a:latin typeface="Kaiti SC" charset="-122"/>
                          <a:ea typeface="Kaiti SC" charset="-122"/>
                          <a:cs typeface="Kaiti SC" charset="-122"/>
                        </a:rPr>
                        <a:t>51</a:t>
                      </a:r>
                      <a:endParaRPr kumimoji="0" lang="en-US" sz="2000" b="1" i="0" u="none" strike="noStrike" cap="none" normalizeH="0" baseline="0">
                        <a:ln>
                          <a:noFill/>
                        </a:ln>
                        <a:solidFill>
                          <a:schemeClr val="bg2"/>
                        </a:solidFill>
                        <a:effectLst/>
                        <a:latin typeface="Kaiti SC" charset="-122"/>
                        <a:ea typeface="Kaiti SC" charset="-122"/>
                        <a:cs typeface="Kaiti SC" charset="-122"/>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lang="zh-CN" altLang="en-US" sz="2000" b="1" dirty="0">
                          <a:solidFill>
                            <a:schemeClr val="bg2"/>
                          </a:solidFill>
                          <a:latin typeface="Kaiti SC" charset="-122"/>
                          <a:ea typeface="Kaiti SC" charset="-122"/>
                          <a:cs typeface="Kaiti SC" charset="-122"/>
                        </a:rPr>
                        <a:t>帖撒</a:t>
                      </a:r>
                      <a:r>
                        <a:rPr lang="zh-TW" altLang="en-US" sz="2000" b="1" dirty="0">
                          <a:solidFill>
                            <a:schemeClr val="bg2"/>
                          </a:solidFill>
                          <a:latin typeface="Kaiti SC" charset="-122"/>
                          <a:ea typeface="Kaiti SC" charset="-122"/>
                          <a:cs typeface="Kaiti SC" charset="-122"/>
                        </a:rPr>
                        <a:t>罗</a:t>
                      </a:r>
                      <a:r>
                        <a:rPr lang="zh-CN" altLang="en-US" sz="2000" b="1" dirty="0">
                          <a:solidFill>
                            <a:schemeClr val="bg2"/>
                          </a:solidFill>
                          <a:latin typeface="Kaiti SC" charset="-122"/>
                          <a:ea typeface="Kaiti SC" charset="-122"/>
                          <a:cs typeface="Kaiti SC" charset="-122"/>
                        </a:rPr>
                        <a:t>尼迦前</a:t>
                      </a:r>
                      <a:r>
                        <a:rPr lang="zh-TW" altLang="en-US" sz="2000" b="1" dirty="0">
                          <a:solidFill>
                            <a:schemeClr val="bg2"/>
                          </a:solidFill>
                          <a:latin typeface="Kaiti SC" charset="-122"/>
                          <a:ea typeface="Kaiti SC" charset="-122"/>
                          <a:cs typeface="Kaiti SC" charset="-122"/>
                        </a:rPr>
                        <a:t>书</a:t>
                      </a:r>
                      <a:endParaRPr kumimoji="0" lang="en-US" sz="2000" b="1" i="0" u="none" strike="noStrike" cap="none" normalizeH="0" baseline="0" dirty="0">
                        <a:ln>
                          <a:noFill/>
                        </a:ln>
                        <a:solidFill>
                          <a:schemeClr val="bg2"/>
                        </a:solidFill>
                        <a:effectLst/>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zh-CN" altLang="en-US" sz="2000" b="1" i="0" u="none" strike="noStrike" cap="none" normalizeH="0" baseline="0" dirty="0">
                          <a:ln>
                            <a:noFill/>
                          </a:ln>
                          <a:solidFill>
                            <a:schemeClr val="bg2"/>
                          </a:solidFill>
                          <a:effectLst/>
                          <a:latin typeface="Kaiti SC" charset="-122"/>
                          <a:ea typeface="Kaiti SC" charset="-122"/>
                          <a:cs typeface="Kaiti SC" charset="-122"/>
                        </a:rPr>
                        <a:t>被提</a:t>
                      </a:r>
                      <a:endParaRPr kumimoji="0" lang="en-US" sz="2000" b="1" i="0" u="none" strike="noStrike" cap="none" normalizeH="0" baseline="0" dirty="0">
                        <a:ln>
                          <a:noFill/>
                        </a:ln>
                        <a:solidFill>
                          <a:schemeClr val="bg2"/>
                        </a:solidFill>
                        <a:effectLst/>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zh-CN" altLang="en-US" sz="2000" b="1" i="0" u="none" strike="noStrike" cap="none" normalizeH="0" baseline="0" dirty="0">
                          <a:ln>
                            <a:noFill/>
                          </a:ln>
                          <a:solidFill>
                            <a:schemeClr val="bg2"/>
                          </a:solidFill>
                          <a:effectLst/>
                          <a:latin typeface="Kaiti SC" charset="-122"/>
                          <a:ea typeface="Kaiti SC" charset="-122"/>
                          <a:cs typeface="Kaiti SC" charset="-122"/>
                        </a:rPr>
                        <a:t>第二次行程</a:t>
                      </a:r>
                      <a:endParaRPr kumimoji="0" lang="en-US" sz="2000" b="1" i="0" u="none" strike="noStrike" cap="none" normalizeH="0" baseline="0" dirty="0">
                        <a:ln>
                          <a:noFill/>
                        </a:ln>
                        <a:solidFill>
                          <a:schemeClr val="bg2"/>
                        </a:solidFill>
                        <a:effectLst/>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defRPr/>
                      </a:pPr>
                      <a:r>
                        <a:rPr kumimoji="0" lang="zh-CN" altLang="en-US" sz="2000" b="1" i="0" u="none" strike="noStrike" cap="none" normalizeH="0" baseline="0" dirty="0">
                          <a:ln>
                            <a:noFill/>
                          </a:ln>
                          <a:solidFill>
                            <a:schemeClr val="bg2"/>
                          </a:solidFill>
                          <a:effectLst/>
                          <a:latin typeface="Kaiti SC" charset="-122"/>
                          <a:ea typeface="Kaiti SC" charset="-122"/>
                          <a:cs typeface="Kaiti SC" charset="-122"/>
                        </a:rPr>
                        <a:t>末世</a:t>
                      </a:r>
                      <a:r>
                        <a:rPr kumimoji="0" lang="zh-TW" altLang="en-US" sz="2000" b="1" i="0" u="none" strike="noStrike" cap="none" normalizeH="0" baseline="0" dirty="0">
                          <a:ln>
                            <a:noFill/>
                          </a:ln>
                          <a:solidFill>
                            <a:schemeClr val="bg2"/>
                          </a:solidFill>
                          <a:effectLst/>
                          <a:latin typeface="Kaiti SC" charset="-122"/>
                          <a:ea typeface="Kaiti SC" charset="-122"/>
                          <a:cs typeface="Kaiti SC" charset="-122"/>
                        </a:rPr>
                        <a:t>论</a:t>
                      </a:r>
                      <a:endParaRPr kumimoji="0" lang="en-US" altLang="zh-TW" sz="2000" b="1" i="0" u="none" strike="noStrike" cap="none" normalizeH="0" baseline="0" dirty="0">
                        <a:ln>
                          <a:noFill/>
                        </a:ln>
                        <a:solidFill>
                          <a:schemeClr val="bg2"/>
                        </a:solidFill>
                        <a:effectLst/>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4"/>
                  </a:ext>
                </a:extLst>
              </a:tr>
              <a:tr h="52705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chemeClr val="bg2"/>
                          </a:solidFill>
                          <a:effectLst/>
                          <a:latin typeface="Kaiti SC" charset="-122"/>
                          <a:ea typeface="Kaiti SC" charset="-122"/>
                          <a:cs typeface="Kaiti SC" charset="-122"/>
                        </a:rPr>
                        <a:t>51</a:t>
                      </a:r>
                      <a:endParaRPr kumimoji="0" lang="en-US" sz="2000" b="1" i="0" u="none" strike="noStrike" cap="none" normalizeH="0" baseline="0">
                        <a:ln>
                          <a:noFill/>
                        </a:ln>
                        <a:solidFill>
                          <a:schemeClr val="bg2"/>
                        </a:solidFill>
                        <a:effectLst/>
                        <a:latin typeface="Kaiti SC" charset="-122"/>
                        <a:ea typeface="Kaiti SC" charset="-122"/>
                        <a:cs typeface="Kaiti SC" charset="-122"/>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lang="zh-CN" altLang="en-US" sz="2000" b="1">
                          <a:solidFill>
                            <a:schemeClr val="bg2"/>
                          </a:solidFill>
                          <a:latin typeface="Kaiti SC" charset="-122"/>
                          <a:ea typeface="Kaiti SC" charset="-122"/>
                          <a:cs typeface="Kaiti SC" charset="-122"/>
                        </a:rPr>
                        <a:t>帖撒</a:t>
                      </a:r>
                      <a:r>
                        <a:rPr lang="zh-TW" altLang="en-US" sz="2000" b="1">
                          <a:solidFill>
                            <a:schemeClr val="bg2"/>
                          </a:solidFill>
                          <a:latin typeface="Kaiti SC" charset="-122"/>
                          <a:ea typeface="Kaiti SC" charset="-122"/>
                          <a:cs typeface="Kaiti SC" charset="-122"/>
                        </a:rPr>
                        <a:t>罗</a:t>
                      </a:r>
                      <a:r>
                        <a:rPr lang="zh-CN" altLang="en-US" sz="2000" b="1">
                          <a:solidFill>
                            <a:schemeClr val="bg2"/>
                          </a:solidFill>
                          <a:latin typeface="Kaiti SC" charset="-122"/>
                          <a:ea typeface="Kaiti SC" charset="-122"/>
                          <a:cs typeface="Kaiti SC" charset="-122"/>
                        </a:rPr>
                        <a:t>尼迦</a:t>
                      </a:r>
                      <a:r>
                        <a:rPr lang="zh-TW" altLang="en-US" sz="2000" b="1">
                          <a:solidFill>
                            <a:schemeClr val="bg2"/>
                          </a:solidFill>
                          <a:latin typeface="Kaiti SC" charset="-122"/>
                          <a:ea typeface="Kaiti SC" charset="-122"/>
                          <a:cs typeface="Kaiti SC" charset="-122"/>
                        </a:rPr>
                        <a:t>后书</a:t>
                      </a:r>
                      <a:endParaRPr kumimoji="0" lang="en-US" sz="2000" b="1" i="0" u="none" strike="noStrike" cap="none" normalizeH="0" baseline="0" dirty="0">
                        <a:ln>
                          <a:noFill/>
                        </a:ln>
                        <a:solidFill>
                          <a:schemeClr val="bg2"/>
                        </a:solidFill>
                        <a:effectLst/>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zh-CN" altLang="en-US" sz="2000" b="1" i="0" u="none" strike="noStrike" cap="none" normalizeH="0" baseline="0">
                          <a:ln>
                            <a:noFill/>
                          </a:ln>
                          <a:solidFill>
                            <a:schemeClr val="bg2"/>
                          </a:solidFill>
                          <a:effectLst/>
                          <a:latin typeface="Kaiti SC" charset="-122"/>
                          <a:ea typeface="Kaiti SC" charset="-122"/>
                          <a:cs typeface="Kaiti SC" charset="-122"/>
                        </a:rPr>
                        <a:t>大</a:t>
                      </a:r>
                      <a:r>
                        <a:rPr kumimoji="0" lang="zh-TW" altLang="en-US" sz="2000" b="1" i="0" u="none" strike="noStrike" cap="none" normalizeH="0" baseline="0">
                          <a:ln>
                            <a:noFill/>
                          </a:ln>
                          <a:solidFill>
                            <a:schemeClr val="bg2"/>
                          </a:solidFill>
                          <a:effectLst/>
                          <a:latin typeface="Kaiti SC" charset="-122"/>
                          <a:ea typeface="Kaiti SC" charset="-122"/>
                          <a:cs typeface="Kaiti SC" charset="-122"/>
                        </a:rPr>
                        <a:t>灾难</a:t>
                      </a:r>
                      <a:endParaRPr kumimoji="0" lang="en-US" sz="2000" b="1" i="0" u="none" strike="noStrike" cap="none" normalizeH="0" baseline="0" dirty="0">
                        <a:ln>
                          <a:noFill/>
                        </a:ln>
                        <a:solidFill>
                          <a:schemeClr val="bg2"/>
                        </a:solidFill>
                        <a:effectLst/>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zh-CN" altLang="en-US" sz="2000" b="1" i="0" u="none" strike="noStrike" cap="none" normalizeH="0" baseline="0" dirty="0">
                          <a:ln>
                            <a:noFill/>
                          </a:ln>
                          <a:solidFill>
                            <a:schemeClr val="bg2"/>
                          </a:solidFill>
                          <a:effectLst/>
                          <a:latin typeface="Kaiti SC" charset="-122"/>
                          <a:ea typeface="Kaiti SC" charset="-122"/>
                          <a:cs typeface="Kaiti SC" charset="-122"/>
                        </a:rPr>
                        <a:t>第二次行程</a:t>
                      </a:r>
                      <a:endParaRPr kumimoji="0" lang="en-US" sz="2000" b="1" i="0" u="none" strike="noStrike" cap="none" normalizeH="0" baseline="0" dirty="0">
                        <a:ln>
                          <a:noFill/>
                        </a:ln>
                        <a:solidFill>
                          <a:schemeClr val="bg2"/>
                        </a:solidFill>
                        <a:effectLst/>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zh-CN" altLang="en-US" sz="2000" b="1" i="0" u="none" strike="noStrike" cap="none" normalizeH="0" baseline="0">
                          <a:ln>
                            <a:noFill/>
                          </a:ln>
                          <a:solidFill>
                            <a:schemeClr val="bg2"/>
                          </a:solidFill>
                          <a:effectLst/>
                          <a:latin typeface="Kaiti SC" charset="-122"/>
                          <a:ea typeface="Kaiti SC" charset="-122"/>
                          <a:cs typeface="Kaiti SC" charset="-122"/>
                        </a:rPr>
                        <a:t>末世</a:t>
                      </a:r>
                      <a:r>
                        <a:rPr kumimoji="0" lang="zh-TW" altLang="en-US" sz="2000" b="1" i="0" u="none" strike="noStrike" cap="none" normalizeH="0" baseline="0">
                          <a:ln>
                            <a:noFill/>
                          </a:ln>
                          <a:solidFill>
                            <a:schemeClr val="bg2"/>
                          </a:solidFill>
                          <a:effectLst/>
                          <a:latin typeface="Kaiti SC" charset="-122"/>
                          <a:ea typeface="Kaiti SC" charset="-122"/>
                          <a:cs typeface="Kaiti SC" charset="-122"/>
                        </a:rPr>
                        <a:t>论</a:t>
                      </a:r>
                      <a:endParaRPr kumimoji="0" lang="en-US" sz="2000" b="1" i="0" u="none" strike="noStrike" cap="none" normalizeH="0" baseline="0" dirty="0">
                        <a:ln>
                          <a:noFill/>
                        </a:ln>
                        <a:solidFill>
                          <a:schemeClr val="bg2"/>
                        </a:solidFill>
                        <a:effectLst/>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5"/>
                  </a:ext>
                </a:extLst>
              </a:tr>
              <a:tr h="531813">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chemeClr val="bg2"/>
                          </a:solidFill>
                          <a:effectLst/>
                          <a:latin typeface="Kaiti SC" charset="-122"/>
                          <a:ea typeface="Kaiti SC" charset="-122"/>
                          <a:cs typeface="Kaiti SC" charset="-122"/>
                        </a:rPr>
                        <a:t>56</a:t>
                      </a:r>
                      <a:endParaRPr kumimoji="0" lang="en-US" sz="2000" b="1" i="0" u="none" strike="noStrike" cap="none" normalizeH="0" baseline="0">
                        <a:ln>
                          <a:noFill/>
                        </a:ln>
                        <a:solidFill>
                          <a:schemeClr val="bg2"/>
                        </a:solidFill>
                        <a:effectLst/>
                        <a:latin typeface="Kaiti SC" charset="-122"/>
                        <a:ea typeface="Kaiti SC" charset="-122"/>
                        <a:cs typeface="Kaiti SC" charset="-122"/>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lang="zh-CN" altLang="en-US" sz="2000" b="1" dirty="0">
                          <a:solidFill>
                            <a:schemeClr val="bg2"/>
                          </a:solidFill>
                          <a:latin typeface="Kaiti SC" charset="-122"/>
                          <a:ea typeface="Kaiti SC" charset="-122"/>
                          <a:cs typeface="Kaiti SC" charset="-122"/>
                        </a:rPr>
                        <a:t>哥林</a:t>
                      </a:r>
                      <a:r>
                        <a:rPr lang="zh-CN" altLang="en-US" sz="2000" b="1">
                          <a:solidFill>
                            <a:schemeClr val="bg2"/>
                          </a:solidFill>
                          <a:latin typeface="Kaiti SC" charset="-122"/>
                          <a:ea typeface="Kaiti SC" charset="-122"/>
                          <a:cs typeface="Kaiti SC" charset="-122"/>
                        </a:rPr>
                        <a:t>多前</a:t>
                      </a:r>
                      <a:r>
                        <a:rPr lang="zh-TW" altLang="en-US" sz="2000" b="1">
                          <a:solidFill>
                            <a:schemeClr val="bg2"/>
                          </a:solidFill>
                          <a:latin typeface="Kaiti SC" charset="-122"/>
                          <a:ea typeface="Kaiti SC" charset="-122"/>
                          <a:cs typeface="Kaiti SC" charset="-122"/>
                        </a:rPr>
                        <a:t>书</a:t>
                      </a:r>
                      <a:endParaRPr kumimoji="0" lang="en-US" sz="2000" b="1" i="0" u="none" strike="noStrike" cap="none" normalizeH="0" baseline="0" dirty="0">
                        <a:ln>
                          <a:noFill/>
                        </a:ln>
                        <a:solidFill>
                          <a:schemeClr val="bg2"/>
                        </a:solidFill>
                        <a:effectLst/>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zh-CN" altLang="en-US" sz="2000" b="1" i="0" u="none" strike="noStrike" cap="none" normalizeH="0" baseline="0">
                          <a:ln>
                            <a:noFill/>
                          </a:ln>
                          <a:solidFill>
                            <a:schemeClr val="bg2"/>
                          </a:solidFill>
                          <a:effectLst/>
                          <a:latin typeface="Kaiti SC" charset="-122"/>
                          <a:ea typeface="Kaiti SC" charset="-122"/>
                          <a:cs typeface="Kaiti SC" charset="-122"/>
                        </a:rPr>
                        <a:t>成</a:t>
                      </a:r>
                      <a:r>
                        <a:rPr kumimoji="0" lang="zh-TW" altLang="en-US" sz="2000" b="1" i="0" u="none" strike="noStrike" cap="none" normalizeH="0" baseline="0">
                          <a:ln>
                            <a:noFill/>
                          </a:ln>
                          <a:solidFill>
                            <a:schemeClr val="bg2"/>
                          </a:solidFill>
                          <a:effectLst/>
                          <a:latin typeface="Kaiti SC" charset="-122"/>
                          <a:ea typeface="Kaiti SC" charset="-122"/>
                          <a:cs typeface="Kaiti SC" charset="-122"/>
                        </a:rPr>
                        <a:t>圣</a:t>
                      </a:r>
                      <a:endParaRPr kumimoji="0" lang="en-US" sz="2000" b="1" i="0" u="none" strike="noStrike" cap="none" normalizeH="0" baseline="0" dirty="0">
                        <a:ln>
                          <a:noFill/>
                        </a:ln>
                        <a:solidFill>
                          <a:schemeClr val="bg2"/>
                        </a:solidFill>
                        <a:effectLst/>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zh-CN" altLang="en-US" sz="2000" b="1" i="0" u="none" strike="noStrike" cap="none" normalizeH="0" baseline="0" dirty="0">
                          <a:ln>
                            <a:noFill/>
                          </a:ln>
                          <a:solidFill>
                            <a:schemeClr val="bg2"/>
                          </a:solidFill>
                          <a:effectLst/>
                          <a:latin typeface="Kaiti SC" charset="-122"/>
                          <a:ea typeface="Kaiti SC" charset="-122"/>
                          <a:cs typeface="Kaiti SC" charset="-122"/>
                        </a:rPr>
                        <a:t>第三次行程</a:t>
                      </a:r>
                      <a:endParaRPr kumimoji="0" lang="en-US" sz="2000" b="1" i="0" u="none" strike="noStrike" cap="none" normalizeH="0" baseline="0" dirty="0">
                        <a:ln>
                          <a:noFill/>
                        </a:ln>
                        <a:solidFill>
                          <a:schemeClr val="bg2"/>
                        </a:solidFill>
                        <a:effectLst/>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defRPr/>
                      </a:pPr>
                      <a:r>
                        <a:rPr lang="ja-JP" altLang="en-US" sz="2000" kern="1200" dirty="0">
                          <a:solidFill>
                            <a:srgbClr val="000000"/>
                          </a:solidFill>
                          <a:latin typeface="Kaiti SC" charset="-122"/>
                          <a:ea typeface="Kaiti SC" charset="-122"/>
                          <a:cs typeface="Kaiti SC" charset="-122"/>
                        </a:rPr>
                        <a:t>教会</a:t>
                      </a:r>
                      <a:r>
                        <a:rPr lang="zh-TW" altLang="en-US" sz="2000" b="1" dirty="0">
                          <a:solidFill>
                            <a:schemeClr val="bg2"/>
                          </a:solidFill>
                          <a:latin typeface="Kaiti SC" charset="-122"/>
                          <a:ea typeface="Kaiti SC" charset="-122"/>
                          <a:cs typeface="Kaiti SC" charset="-122"/>
                        </a:rPr>
                        <a:t>论</a:t>
                      </a:r>
                      <a:endParaRPr kumimoji="0" lang="en-US" sz="2000" b="1" i="0" u="none" strike="noStrike" cap="none" normalizeH="0" baseline="0" dirty="0">
                        <a:ln>
                          <a:noFill/>
                        </a:ln>
                        <a:solidFill>
                          <a:schemeClr val="bg2"/>
                        </a:solidFill>
                        <a:effectLst/>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6"/>
                  </a:ext>
                </a:extLst>
              </a:tr>
              <a:tr h="531813">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chemeClr val="bg2"/>
                          </a:solidFill>
                          <a:effectLst/>
                          <a:latin typeface="Kaiti SC" charset="-122"/>
                          <a:ea typeface="Kaiti SC" charset="-122"/>
                          <a:cs typeface="Kaiti SC" charset="-122"/>
                        </a:rPr>
                        <a:t>56</a:t>
                      </a:r>
                      <a:endParaRPr kumimoji="0" lang="en-US" sz="2000" b="1" i="0" u="none" strike="noStrike" cap="none" normalizeH="0" baseline="0">
                        <a:ln>
                          <a:noFill/>
                        </a:ln>
                        <a:solidFill>
                          <a:schemeClr val="bg2"/>
                        </a:solidFill>
                        <a:effectLst/>
                        <a:latin typeface="Kaiti SC" charset="-122"/>
                        <a:ea typeface="Kaiti SC" charset="-122"/>
                        <a:cs typeface="Kaiti SC" charset="-122"/>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lang="zh-CN" altLang="en-US" sz="2000" b="1" dirty="0">
                          <a:solidFill>
                            <a:schemeClr val="bg2"/>
                          </a:solidFill>
                          <a:latin typeface="Kaiti SC" charset="-122"/>
                          <a:ea typeface="Kaiti SC" charset="-122"/>
                          <a:cs typeface="Kaiti SC" charset="-122"/>
                        </a:rPr>
                        <a:t>哥</a:t>
                      </a:r>
                      <a:r>
                        <a:rPr lang="zh-CN" altLang="en-US" sz="2000" b="1">
                          <a:solidFill>
                            <a:schemeClr val="bg2"/>
                          </a:solidFill>
                          <a:latin typeface="Kaiti SC" charset="-122"/>
                          <a:ea typeface="Kaiti SC" charset="-122"/>
                          <a:cs typeface="Kaiti SC" charset="-122"/>
                        </a:rPr>
                        <a:t>林多</a:t>
                      </a:r>
                      <a:r>
                        <a:rPr lang="zh-TW" altLang="en-US" sz="2000" b="1">
                          <a:solidFill>
                            <a:schemeClr val="bg2"/>
                          </a:solidFill>
                          <a:latin typeface="Kaiti SC" charset="-122"/>
                          <a:ea typeface="Kaiti SC" charset="-122"/>
                          <a:cs typeface="Kaiti SC" charset="-122"/>
                        </a:rPr>
                        <a:t>后书</a:t>
                      </a:r>
                      <a:endParaRPr kumimoji="0" lang="en-US" sz="2000" b="1" i="0" u="none" strike="noStrike" cap="none" normalizeH="0" baseline="0" dirty="0">
                        <a:ln>
                          <a:noFill/>
                        </a:ln>
                        <a:solidFill>
                          <a:schemeClr val="bg2"/>
                        </a:solidFill>
                        <a:effectLst/>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zh-CN" altLang="en-US" sz="2000" b="1" i="0" u="none" strike="noStrike" cap="none" normalizeH="0" baseline="0">
                          <a:ln>
                            <a:noFill/>
                          </a:ln>
                          <a:solidFill>
                            <a:schemeClr val="bg2"/>
                          </a:solidFill>
                          <a:effectLst/>
                          <a:latin typeface="Kaiti SC" charset="-122"/>
                          <a:ea typeface="Kaiti SC" charset="-122"/>
                          <a:cs typeface="Kaiti SC" charset="-122"/>
                        </a:rPr>
                        <a:t>使徒的</a:t>
                      </a:r>
                      <a:r>
                        <a:rPr kumimoji="0" lang="zh-TW" altLang="en-US" sz="2000" b="1" i="0" u="none" strike="noStrike" cap="none" normalizeH="0" baseline="0">
                          <a:ln>
                            <a:noFill/>
                          </a:ln>
                          <a:solidFill>
                            <a:schemeClr val="bg2"/>
                          </a:solidFill>
                          <a:effectLst/>
                          <a:latin typeface="Kaiti SC" charset="-122"/>
                          <a:ea typeface="Kaiti SC" charset="-122"/>
                          <a:cs typeface="Kaiti SC" charset="-122"/>
                        </a:rPr>
                        <a:t>权</a:t>
                      </a:r>
                      <a:r>
                        <a:rPr kumimoji="0" lang="zh-CN" altLang="en-US" sz="2000" b="1" i="0" u="none" strike="noStrike" cap="none" normalizeH="0" baseline="0">
                          <a:ln>
                            <a:noFill/>
                          </a:ln>
                          <a:solidFill>
                            <a:schemeClr val="bg2"/>
                          </a:solidFill>
                          <a:effectLst/>
                          <a:latin typeface="Kaiti SC" charset="-122"/>
                          <a:ea typeface="Kaiti SC" charset="-122"/>
                          <a:cs typeface="Kaiti SC" charset="-122"/>
                        </a:rPr>
                        <a:t>柄</a:t>
                      </a:r>
                      <a:endParaRPr kumimoji="0" lang="en-US" sz="2000" b="1" i="0" u="none" strike="noStrike" cap="none" normalizeH="0" baseline="0" dirty="0">
                        <a:ln>
                          <a:noFill/>
                        </a:ln>
                        <a:solidFill>
                          <a:schemeClr val="bg2"/>
                        </a:solidFill>
                        <a:effectLst/>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zh-CN" altLang="en-US" sz="2000" b="1" i="0" u="none" strike="noStrike" cap="none" normalizeH="0" baseline="0" dirty="0">
                          <a:ln>
                            <a:noFill/>
                          </a:ln>
                          <a:solidFill>
                            <a:schemeClr val="bg2"/>
                          </a:solidFill>
                          <a:effectLst/>
                          <a:latin typeface="Kaiti SC" charset="-122"/>
                          <a:ea typeface="Kaiti SC" charset="-122"/>
                          <a:cs typeface="Kaiti SC" charset="-122"/>
                        </a:rPr>
                        <a:t>第三次行程</a:t>
                      </a:r>
                      <a:endParaRPr kumimoji="0" lang="en-US" sz="2000" b="1" i="0" u="none" strike="noStrike" cap="none" normalizeH="0" baseline="0" dirty="0">
                        <a:ln>
                          <a:noFill/>
                        </a:ln>
                        <a:solidFill>
                          <a:schemeClr val="bg2"/>
                        </a:solidFill>
                        <a:effectLst/>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defRPr/>
                      </a:pPr>
                      <a:r>
                        <a:rPr lang="ja-JP" altLang="en-US" sz="2000" kern="1200" dirty="0">
                          <a:solidFill>
                            <a:srgbClr val="000000"/>
                          </a:solidFill>
                          <a:latin typeface="Kaiti SC" charset="-122"/>
                          <a:ea typeface="Kaiti SC" charset="-122"/>
                          <a:cs typeface="Kaiti SC" charset="-122"/>
                        </a:rPr>
                        <a:t>教会</a:t>
                      </a:r>
                      <a:r>
                        <a:rPr lang="zh-TW" altLang="en-US" sz="2000" b="1" dirty="0">
                          <a:solidFill>
                            <a:schemeClr val="bg2"/>
                          </a:solidFill>
                          <a:latin typeface="Kaiti SC" charset="-122"/>
                          <a:ea typeface="Kaiti SC" charset="-122"/>
                          <a:cs typeface="Kaiti SC" charset="-122"/>
                        </a:rPr>
                        <a:t>论</a:t>
                      </a:r>
                      <a:endParaRPr kumimoji="0" lang="en-US" sz="2000" b="1" i="0" u="none" strike="noStrike" cap="none" normalizeH="0" baseline="0" dirty="0">
                        <a:ln>
                          <a:noFill/>
                        </a:ln>
                        <a:solidFill>
                          <a:schemeClr val="bg2"/>
                        </a:solidFill>
                        <a:effectLst/>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7"/>
                  </a:ext>
                </a:extLst>
              </a:tr>
              <a:tr h="617538">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chemeClr val="bg2"/>
                          </a:solidFill>
                          <a:effectLst/>
                          <a:latin typeface="Kaiti SC" charset="-122"/>
                          <a:ea typeface="Kaiti SC" charset="-122"/>
                          <a:cs typeface="Kaiti SC" charset="-122"/>
                        </a:rPr>
                        <a:t>56-57</a:t>
                      </a:r>
                      <a:endParaRPr kumimoji="0" lang="en-US" sz="2000" b="1" i="0" u="none" strike="noStrike" cap="none" normalizeH="0" baseline="0">
                        <a:ln>
                          <a:noFill/>
                        </a:ln>
                        <a:solidFill>
                          <a:schemeClr val="bg2"/>
                        </a:solidFill>
                        <a:effectLst/>
                        <a:latin typeface="Kaiti SC" charset="-122"/>
                        <a:ea typeface="Kaiti SC" charset="-122"/>
                        <a:cs typeface="Kaiti SC" charset="-122"/>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zh-TW" altLang="en-US" sz="2000" b="1" i="0" u="none" strike="noStrike" cap="none" normalizeH="0" baseline="0">
                          <a:ln>
                            <a:noFill/>
                          </a:ln>
                          <a:solidFill>
                            <a:schemeClr val="bg2"/>
                          </a:solidFill>
                          <a:effectLst/>
                          <a:latin typeface="Kaiti SC" charset="-122"/>
                          <a:ea typeface="Kaiti SC" charset="-122"/>
                          <a:cs typeface="Kaiti SC" charset="-122"/>
                        </a:rPr>
                        <a:t>罗马书</a:t>
                      </a:r>
                      <a:endParaRPr kumimoji="0" lang="en-US" sz="2000" b="1" i="0" u="none" strike="noStrike" cap="none" normalizeH="0" baseline="0" dirty="0">
                        <a:ln>
                          <a:noFill/>
                        </a:ln>
                        <a:solidFill>
                          <a:schemeClr val="bg2"/>
                        </a:solidFill>
                        <a:effectLst/>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zh-CN" altLang="en-US" sz="2000" b="1" i="0" u="none" strike="noStrike" cap="none" normalizeH="0" baseline="0">
                          <a:ln>
                            <a:noFill/>
                          </a:ln>
                          <a:solidFill>
                            <a:schemeClr val="bg2"/>
                          </a:solidFill>
                          <a:effectLst/>
                          <a:latin typeface="Kaiti SC" charset="-122"/>
                          <a:ea typeface="Kaiti SC" charset="-122"/>
                          <a:cs typeface="Kaiti SC" charset="-122"/>
                        </a:rPr>
                        <a:t>神的</a:t>
                      </a:r>
                      <a:r>
                        <a:rPr kumimoji="0" lang="zh-TW" altLang="en-US" sz="2000" b="1" i="0" u="none" strike="noStrike" cap="none" normalizeH="0" baseline="0">
                          <a:ln>
                            <a:noFill/>
                          </a:ln>
                          <a:solidFill>
                            <a:schemeClr val="bg2"/>
                          </a:solidFill>
                          <a:effectLst/>
                          <a:latin typeface="Kaiti SC" charset="-122"/>
                          <a:ea typeface="Kaiti SC" charset="-122"/>
                          <a:cs typeface="Kaiti SC" charset="-122"/>
                        </a:rPr>
                        <a:t>义</a:t>
                      </a:r>
                      <a:endParaRPr kumimoji="0" lang="en-US" sz="2000" b="1" i="0" u="none" strike="noStrike" cap="none" normalizeH="0" baseline="0" dirty="0">
                        <a:ln>
                          <a:noFill/>
                        </a:ln>
                        <a:solidFill>
                          <a:schemeClr val="bg2"/>
                        </a:solidFill>
                        <a:effectLst/>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zh-CN" altLang="en-US" sz="2000" b="1" i="0" u="none" strike="noStrike" cap="none" normalizeH="0" baseline="0" dirty="0">
                          <a:ln>
                            <a:noFill/>
                          </a:ln>
                          <a:solidFill>
                            <a:schemeClr val="bg2"/>
                          </a:solidFill>
                          <a:effectLst/>
                          <a:latin typeface="Kaiti SC" charset="-122"/>
                          <a:ea typeface="Kaiti SC" charset="-122"/>
                          <a:cs typeface="Kaiti SC" charset="-122"/>
                        </a:rPr>
                        <a:t>第三次行程</a:t>
                      </a:r>
                      <a:endParaRPr kumimoji="0" lang="en-US" sz="2000" b="1" i="0" u="none" strike="noStrike" cap="none" normalizeH="0" baseline="0" dirty="0">
                        <a:ln>
                          <a:noFill/>
                        </a:ln>
                        <a:solidFill>
                          <a:schemeClr val="bg2"/>
                        </a:solidFill>
                        <a:effectLst/>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defRPr/>
                      </a:pPr>
                      <a:r>
                        <a:rPr kumimoji="0" lang="zh-CN" altLang="en-US" sz="2000" b="1" i="0" u="none" strike="noStrike" cap="none" normalizeH="0" baseline="0">
                          <a:ln>
                            <a:noFill/>
                          </a:ln>
                          <a:solidFill>
                            <a:schemeClr val="bg2"/>
                          </a:solidFill>
                          <a:effectLst/>
                          <a:latin typeface="Kaiti SC" charset="-122"/>
                          <a:ea typeface="Kaiti SC" charset="-122"/>
                          <a:cs typeface="Kaiti SC" charset="-122"/>
                        </a:rPr>
                        <a:t>救</a:t>
                      </a:r>
                      <a:r>
                        <a:rPr kumimoji="0" lang="zh-TW" altLang="en-US" sz="2000" b="1" i="0" u="none" strike="noStrike" cap="none" normalizeH="0" baseline="0">
                          <a:ln>
                            <a:noFill/>
                          </a:ln>
                          <a:solidFill>
                            <a:schemeClr val="bg2"/>
                          </a:solidFill>
                          <a:effectLst/>
                          <a:latin typeface="Kaiti SC" charset="-122"/>
                          <a:ea typeface="Kaiti SC" charset="-122"/>
                          <a:cs typeface="Kaiti SC" charset="-122"/>
                        </a:rPr>
                        <a:t>赎论</a:t>
                      </a:r>
                      <a:endParaRPr kumimoji="0" lang="en-US" sz="2000" b="1" i="0" u="none" strike="noStrike" cap="none" normalizeH="0" baseline="0" dirty="0">
                        <a:ln>
                          <a:noFill/>
                        </a:ln>
                        <a:solidFill>
                          <a:schemeClr val="bg2"/>
                        </a:solidFill>
                        <a:effectLst/>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8"/>
                  </a:ext>
                </a:extLst>
              </a:tr>
              <a:tr h="525463">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sz="2000" b="1" i="0" u="none" strike="noStrike" cap="none" normalizeH="0" baseline="0">
                          <a:ln>
                            <a:noFill/>
                          </a:ln>
                          <a:solidFill>
                            <a:schemeClr val="bg2"/>
                          </a:solidFill>
                          <a:effectLst/>
                          <a:latin typeface="Kaiti SC" charset="-122"/>
                          <a:ea typeface="Kaiti SC" charset="-122"/>
                          <a:cs typeface="Kaiti SC" charset="-122"/>
                        </a:rPr>
                        <a:t>57-59</a:t>
                      </a: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zh-CN" altLang="en-US" sz="2000" b="1" i="0" u="none" strike="noStrike" cap="none" normalizeH="0" baseline="0" dirty="0">
                          <a:ln>
                            <a:noFill/>
                          </a:ln>
                          <a:solidFill>
                            <a:schemeClr val="bg2"/>
                          </a:solidFill>
                          <a:effectLst/>
                          <a:latin typeface="Kaiti SC" charset="-122"/>
                          <a:ea typeface="Kaiti SC" charset="-122"/>
                          <a:cs typeface="Kaiti SC" charset="-122"/>
                        </a:rPr>
                        <a:t>路加福音</a:t>
                      </a:r>
                      <a:endParaRPr kumimoji="0" lang="en-US" sz="2000" b="1" i="0" u="none" strike="noStrike" cap="none" normalizeH="0" baseline="0" dirty="0">
                        <a:ln>
                          <a:noFill/>
                        </a:ln>
                        <a:solidFill>
                          <a:schemeClr val="bg2"/>
                        </a:solidFill>
                        <a:effectLst/>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zh-CN" altLang="en-US" sz="2000" b="1" i="0" u="none" strike="noStrike" cap="none" normalizeH="0" baseline="0" dirty="0">
                          <a:ln>
                            <a:noFill/>
                          </a:ln>
                          <a:solidFill>
                            <a:schemeClr val="bg2"/>
                          </a:solidFill>
                          <a:effectLst/>
                          <a:latin typeface="Kaiti SC" charset="-122"/>
                          <a:ea typeface="Kaiti SC" charset="-122"/>
                          <a:cs typeface="Kaiti SC" charset="-122"/>
                        </a:rPr>
                        <a:t>神</a:t>
                      </a:r>
                      <a:r>
                        <a:rPr kumimoji="0" lang="zh-CN" altLang="en-US" sz="2000" b="1" i="0" u="none" strike="noStrike" cap="none" normalizeH="0" baseline="0">
                          <a:ln>
                            <a:noFill/>
                          </a:ln>
                          <a:solidFill>
                            <a:schemeClr val="bg2"/>
                          </a:solidFill>
                          <a:effectLst/>
                          <a:latin typeface="Kaiti SC" charset="-122"/>
                          <a:ea typeface="Kaiti SC" charset="-122"/>
                          <a:cs typeface="Kaiti SC" charset="-122"/>
                        </a:rPr>
                        <a:t>的掌</a:t>
                      </a:r>
                      <a:r>
                        <a:rPr kumimoji="0" lang="zh-TW" altLang="en-US" sz="2000" b="1" i="0" u="none" strike="noStrike" cap="none" normalizeH="0" baseline="0">
                          <a:ln>
                            <a:noFill/>
                          </a:ln>
                          <a:solidFill>
                            <a:schemeClr val="bg2"/>
                          </a:solidFill>
                          <a:effectLst/>
                          <a:latin typeface="Kaiti SC" charset="-122"/>
                          <a:ea typeface="Kaiti SC" charset="-122"/>
                          <a:cs typeface="Kaiti SC" charset="-122"/>
                        </a:rPr>
                        <a:t>权</a:t>
                      </a:r>
                      <a:endParaRPr kumimoji="0" lang="en-US" sz="2000" b="1" i="0" u="none" strike="noStrike" cap="none" normalizeH="0" baseline="0" dirty="0">
                        <a:ln>
                          <a:noFill/>
                        </a:ln>
                        <a:solidFill>
                          <a:schemeClr val="bg2"/>
                        </a:solidFill>
                        <a:effectLst/>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dirty="0">
                          <a:ln>
                            <a:noFill/>
                          </a:ln>
                          <a:solidFill>
                            <a:schemeClr val="bg2"/>
                          </a:solidFill>
                          <a:effectLst/>
                          <a:latin typeface="Kaiti SC" charset="-122"/>
                          <a:ea typeface="Kaiti SC" charset="-122"/>
                          <a:cs typeface="Kaiti SC" charset="-122"/>
                        </a:rPr>
                        <a:t> </a:t>
                      </a:r>
                      <a:endParaRPr kumimoji="0" lang="en-US" sz="2000" b="1" i="0" u="none" strike="noStrike" cap="none" normalizeH="0" baseline="0" dirty="0">
                        <a:ln>
                          <a:noFill/>
                        </a:ln>
                        <a:solidFill>
                          <a:schemeClr val="bg2"/>
                        </a:solidFill>
                        <a:effectLst/>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lang="zh-CN" altLang="en-US" sz="2000" b="1" dirty="0">
                          <a:solidFill>
                            <a:schemeClr val="bg2"/>
                          </a:solidFill>
                          <a:latin typeface="Kaiti SC" charset="-122"/>
                          <a:ea typeface="Kaiti SC" charset="-122"/>
                          <a:cs typeface="Kaiti SC" charset="-122"/>
                        </a:rPr>
                        <a:t>宣教</a:t>
                      </a:r>
                      <a:r>
                        <a:rPr lang="zh-TW" altLang="en-US" sz="2000" b="1" dirty="0">
                          <a:solidFill>
                            <a:schemeClr val="bg2"/>
                          </a:solidFill>
                          <a:latin typeface="Kaiti SC" charset="-122"/>
                          <a:ea typeface="Kaiti SC" charset="-122"/>
                          <a:cs typeface="Kaiti SC" charset="-122"/>
                        </a:rPr>
                        <a:t>论</a:t>
                      </a:r>
                      <a:endParaRPr kumimoji="0" lang="en-US" sz="2000" b="1" i="0" u="none" strike="noStrike" cap="none" normalizeH="0" baseline="0" dirty="0">
                        <a:ln>
                          <a:noFill/>
                        </a:ln>
                        <a:solidFill>
                          <a:schemeClr val="bg2"/>
                        </a:solidFill>
                        <a:effectLst/>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9"/>
                  </a:ext>
                </a:extLst>
              </a:tr>
            </a:tbl>
          </a:graphicData>
        </a:graphic>
      </p:graphicFrame>
      <p:sp>
        <p:nvSpPr>
          <p:cNvPr id="159813" name="Rectangle 87"/>
          <p:cNvSpPr>
            <a:spLocks noGrp="1" noChangeArrowheads="1"/>
          </p:cNvSpPr>
          <p:nvPr>
            <p:ph type="title" idx="4294967295"/>
          </p:nvPr>
        </p:nvSpPr>
        <p:spPr>
          <a:xfrm>
            <a:off x="1907704" y="76200"/>
            <a:ext cx="5616575" cy="523875"/>
          </a:xfrm>
          <a:prstGeom prst="rect">
            <a:avLst/>
          </a:prstGeom>
          <a:solidFill>
            <a:srgbClr val="000000"/>
          </a:solidFill>
        </p:spPr>
        <p:txBody>
          <a:bodyPr wrap="square" anchor="t">
            <a:spAutoFit/>
          </a:bodyPr>
          <a:lstStyle/>
          <a:p>
            <a:pPr eaLnBrk="1" hangingPunct="1"/>
            <a:r>
              <a:rPr lang="zh-CN" altLang="en-US" sz="2800" dirty="0">
                <a:solidFill>
                  <a:schemeClr val="tx1"/>
                </a:solidFill>
                <a:effectLst/>
                <a:latin typeface="Kaiti SC" charset="-122"/>
                <a:ea typeface="Kaiti SC" charset="-122"/>
                <a:cs typeface="Kaiti SC" charset="-122"/>
              </a:rPr>
              <a:t>新约书卷的关键词</a:t>
            </a:r>
            <a:endParaRPr lang="en-US" sz="2800" dirty="0">
              <a:solidFill>
                <a:schemeClr val="tx1"/>
              </a:solidFill>
              <a:effectLst/>
              <a:latin typeface="Kaiti SC" charset="-122"/>
              <a:ea typeface="Kaiti SC" charset="-122"/>
              <a:cs typeface="Kaiti SC" charset="-122"/>
            </a:endParaRPr>
          </a:p>
        </p:txBody>
      </p:sp>
      <p:sp>
        <p:nvSpPr>
          <p:cNvPr id="159814" name="Text Box 3"/>
          <p:cNvSpPr txBox="1">
            <a:spLocks noChangeArrowheads="1"/>
          </p:cNvSpPr>
          <p:nvPr/>
        </p:nvSpPr>
        <p:spPr bwMode="auto">
          <a:xfrm>
            <a:off x="8578850" y="44450"/>
            <a:ext cx="5270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rgbClr val="FFFFFF"/>
                </a:solidFill>
                <a:cs typeface="Arial" charset="0"/>
              </a:rPr>
              <a:t>24</a:t>
            </a:r>
          </a:p>
        </p:txBody>
      </p:sp>
    </p:spTree>
    <p:extLst>
      <p:ext uri="{BB962C8B-B14F-4D97-AF65-F5344CB8AC3E}">
        <p14:creationId xmlns:p14="http://schemas.microsoft.com/office/powerpoint/2010/main" val="1815607071"/>
      </p:ext>
    </p:extLst>
  </p:cSld>
  <p:clrMapOvr>
    <a:overrideClrMapping bg1="dk2" tx1="lt1" bg2="dk1" tx2="lt2" accent1="accent1" accent2="accent2" accent3="accent3" accent4="accent4" accent5="accent5" accent6="accent6" hlink="hlink" folHlink="folHlink"/>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4595" name="Group 83"/>
          <p:cNvGraphicFramePr>
            <a:graphicFrameLocks noGrp="1"/>
          </p:cNvGraphicFramePr>
          <p:nvPr>
            <p:extLst>
              <p:ext uri="{D42A27DB-BD31-4B8C-83A1-F6EECF244321}">
                <p14:modId xmlns:p14="http://schemas.microsoft.com/office/powerpoint/2010/main" val="462644510"/>
              </p:ext>
            </p:extLst>
          </p:nvPr>
        </p:nvGraphicFramePr>
        <p:xfrm>
          <a:off x="0" y="652463"/>
          <a:ext cx="9144000" cy="5976939"/>
        </p:xfrm>
        <a:graphic>
          <a:graphicData uri="http://schemas.openxmlformats.org/drawingml/2006/table">
            <a:tbl>
              <a:tblPr/>
              <a:tblGrid>
                <a:gridCol w="990600">
                  <a:extLst>
                    <a:ext uri="{9D8B030D-6E8A-4147-A177-3AD203B41FA5}">
                      <a16:colId xmlns:a16="http://schemas.microsoft.com/office/drawing/2014/main" val="20000"/>
                    </a:ext>
                  </a:extLst>
                </a:gridCol>
                <a:gridCol w="1676400">
                  <a:extLst>
                    <a:ext uri="{9D8B030D-6E8A-4147-A177-3AD203B41FA5}">
                      <a16:colId xmlns:a16="http://schemas.microsoft.com/office/drawing/2014/main" val="20001"/>
                    </a:ext>
                  </a:extLst>
                </a:gridCol>
                <a:gridCol w="2209800">
                  <a:extLst>
                    <a:ext uri="{9D8B030D-6E8A-4147-A177-3AD203B41FA5}">
                      <a16:colId xmlns:a16="http://schemas.microsoft.com/office/drawing/2014/main" val="20002"/>
                    </a:ext>
                  </a:extLst>
                </a:gridCol>
                <a:gridCol w="2362200">
                  <a:extLst>
                    <a:ext uri="{9D8B030D-6E8A-4147-A177-3AD203B41FA5}">
                      <a16:colId xmlns:a16="http://schemas.microsoft.com/office/drawing/2014/main" val="20003"/>
                    </a:ext>
                  </a:extLst>
                </a:gridCol>
                <a:gridCol w="1905000">
                  <a:extLst>
                    <a:ext uri="{9D8B030D-6E8A-4147-A177-3AD203B41FA5}">
                      <a16:colId xmlns:a16="http://schemas.microsoft.com/office/drawing/2014/main" val="20004"/>
                    </a:ext>
                  </a:extLst>
                </a:gridCol>
              </a:tblGrid>
              <a:tr h="579438">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dirty="0">
                          <a:ln>
                            <a:noFill/>
                          </a:ln>
                          <a:solidFill>
                            <a:srgbClr val="FFFFFF"/>
                          </a:solidFill>
                          <a:effectLst/>
                          <a:latin typeface="Kaiti SC" charset="-122"/>
                          <a:ea typeface="Kaiti SC" charset="-122"/>
                          <a:cs typeface="Kaiti SC" charset="-122"/>
                        </a:rPr>
                        <a:t> </a:t>
                      </a:r>
                      <a:r>
                        <a:rPr kumimoji="0" lang="en-US" altLang="zh-CN" sz="2000" b="1" i="0" u="none" strike="noStrike" cap="none" normalizeH="0" baseline="0" dirty="0">
                          <a:ln>
                            <a:noFill/>
                          </a:ln>
                          <a:solidFill>
                            <a:schemeClr val="tx1"/>
                          </a:solidFill>
                          <a:effectLst/>
                          <a:latin typeface="Kaiti SC" charset="-122"/>
                          <a:ea typeface="Kaiti SC" charset="-122"/>
                          <a:cs typeface="Kaiti SC" charset="-122"/>
                        </a:rPr>
                        <a:t> </a:t>
                      </a:r>
                      <a:r>
                        <a:rPr kumimoji="0" lang="zh-CN" altLang="en-US" sz="2000" b="1" i="0" u="none" strike="noStrike" cap="none" normalizeH="0" baseline="0" dirty="0">
                          <a:ln>
                            <a:noFill/>
                          </a:ln>
                          <a:solidFill>
                            <a:schemeClr val="tx1"/>
                          </a:solidFill>
                          <a:effectLst/>
                          <a:latin typeface="Kaiti SC" charset="-122"/>
                          <a:ea typeface="Kaiti SC" charset="-122"/>
                          <a:cs typeface="Kaiti SC" charset="-122"/>
                        </a:rPr>
                        <a:t>日期</a:t>
                      </a:r>
                      <a:endParaRPr kumimoji="0" lang="en-US" sz="2000" b="1" i="0" u="none" strike="noStrike" cap="none" normalizeH="0" baseline="0" dirty="0">
                        <a:ln>
                          <a:noFill/>
                        </a:ln>
                        <a:solidFill>
                          <a:schemeClr val="tx1"/>
                        </a:solidFill>
                        <a:effectLst/>
                        <a:latin typeface="Kaiti SC" charset="-122"/>
                        <a:ea typeface="Kaiti SC" charset="-122"/>
                        <a:cs typeface="Kaiti SC" charset="-122"/>
                      </a:endParaRPr>
                    </a:p>
                  </a:txBody>
                  <a:tcPr marT="45725" marB="45725"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zh-TW" altLang="en-US" sz="2000" b="1" i="0" u="none" strike="noStrike" cap="none" normalizeH="0" baseline="0" dirty="0">
                          <a:ln>
                            <a:noFill/>
                          </a:ln>
                          <a:solidFill>
                            <a:schemeClr val="tx1"/>
                          </a:solidFill>
                          <a:effectLst/>
                          <a:latin typeface="Kaiti SC" charset="-122"/>
                          <a:ea typeface="Kaiti SC" charset="-122"/>
                          <a:cs typeface="Kaiti SC" charset="-122"/>
                        </a:rPr>
                        <a:t>书</a:t>
                      </a:r>
                      <a:r>
                        <a:rPr kumimoji="0" lang="zh-CN" altLang="en-US" sz="2000" b="1" i="0" u="none" strike="noStrike" cap="none" normalizeH="0" baseline="0" dirty="0">
                          <a:ln>
                            <a:noFill/>
                          </a:ln>
                          <a:solidFill>
                            <a:schemeClr val="tx1"/>
                          </a:solidFill>
                          <a:effectLst/>
                          <a:latin typeface="Kaiti SC" charset="-122"/>
                          <a:ea typeface="Kaiti SC" charset="-122"/>
                          <a:cs typeface="Kaiti SC" charset="-122"/>
                        </a:rPr>
                        <a:t>卷</a:t>
                      </a:r>
                      <a:endParaRPr kumimoji="0" lang="en-US" sz="2000" b="1" i="0" u="none" strike="noStrike" cap="none" normalizeH="0" baseline="0" dirty="0">
                        <a:ln>
                          <a:noFill/>
                        </a:ln>
                        <a:solidFill>
                          <a:schemeClr val="tx1"/>
                        </a:solidFill>
                        <a:effectLst/>
                        <a:latin typeface="Kaiti SC" charset="-122"/>
                        <a:ea typeface="Kaiti SC" charset="-122"/>
                        <a:cs typeface="Kaiti SC" charset="-122"/>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dirty="0">
                          <a:ln>
                            <a:noFill/>
                          </a:ln>
                          <a:solidFill>
                            <a:srgbClr val="FFFFFF"/>
                          </a:solidFill>
                          <a:effectLst/>
                          <a:latin typeface="Kaiti SC" charset="-122"/>
                          <a:ea typeface="Kaiti SC" charset="-122"/>
                          <a:cs typeface="Kaiti SC" charset="-122"/>
                        </a:rPr>
                        <a:t> </a:t>
                      </a:r>
                      <a:r>
                        <a:rPr lang="zh-CN" altLang="en-US" sz="2000" dirty="0">
                          <a:solidFill>
                            <a:schemeClr val="tx1"/>
                          </a:solidFill>
                          <a:effectLst/>
                          <a:latin typeface="Kaiti SC" charset="-122"/>
                          <a:ea typeface="Kaiti SC" charset="-122"/>
                          <a:cs typeface="Kaiti SC" charset="-122"/>
                        </a:rPr>
                        <a:t>关键词</a:t>
                      </a:r>
                      <a:endParaRPr kumimoji="0" lang="en-US" sz="2000" b="1" i="0" u="none" strike="noStrike" cap="none" normalizeH="0" baseline="0" dirty="0">
                        <a:ln>
                          <a:noFill/>
                        </a:ln>
                        <a:solidFill>
                          <a:schemeClr val="tx1"/>
                        </a:solidFill>
                        <a:effectLst/>
                        <a:latin typeface="Kaiti SC" charset="-122"/>
                        <a:ea typeface="Kaiti SC" charset="-122"/>
                        <a:cs typeface="Kaiti SC" charset="-122"/>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zh-CN" altLang="en-US" sz="2000" b="1" i="0" u="none" strike="noStrike" cap="none" normalizeH="0" baseline="0" dirty="0">
                          <a:ln>
                            <a:noFill/>
                          </a:ln>
                          <a:solidFill>
                            <a:schemeClr val="tx1"/>
                          </a:solidFill>
                          <a:effectLst/>
                          <a:latin typeface="Kaiti SC" charset="-122"/>
                          <a:ea typeface="Kaiti SC" charset="-122"/>
                          <a:cs typeface="Kaiti SC" charset="-122"/>
                        </a:rPr>
                        <a:t>保</a:t>
                      </a:r>
                      <a:r>
                        <a:rPr kumimoji="0" lang="zh-TW" altLang="en-US" sz="2000" b="1" i="0" u="none" strike="noStrike" cap="none" normalizeH="0" baseline="0" dirty="0">
                          <a:ln>
                            <a:noFill/>
                          </a:ln>
                          <a:solidFill>
                            <a:schemeClr val="tx1"/>
                          </a:solidFill>
                          <a:effectLst/>
                          <a:latin typeface="Kaiti SC" charset="-122"/>
                          <a:ea typeface="Kaiti SC" charset="-122"/>
                          <a:cs typeface="Kaiti SC" charset="-122"/>
                        </a:rPr>
                        <a:t>罗</a:t>
                      </a:r>
                      <a:r>
                        <a:rPr kumimoji="0" lang="zh-CN" altLang="en-US" sz="2000" b="1" i="0" u="none" strike="noStrike" cap="none" normalizeH="0" baseline="0" dirty="0">
                          <a:ln>
                            <a:noFill/>
                          </a:ln>
                          <a:solidFill>
                            <a:schemeClr val="tx1"/>
                          </a:solidFill>
                          <a:effectLst/>
                          <a:latin typeface="Kaiti SC" charset="-122"/>
                          <a:ea typeface="Kaiti SC" charset="-122"/>
                          <a:cs typeface="Kaiti SC" charset="-122"/>
                        </a:rPr>
                        <a:t>的生</a:t>
                      </a:r>
                      <a:r>
                        <a:rPr kumimoji="0" lang="zh-TW" altLang="en-US" sz="2000" b="1" i="0" u="none" strike="noStrike" cap="none" normalizeH="0" baseline="0" dirty="0">
                          <a:ln>
                            <a:noFill/>
                          </a:ln>
                          <a:solidFill>
                            <a:schemeClr val="tx1"/>
                          </a:solidFill>
                          <a:effectLst/>
                          <a:latin typeface="Kaiti SC" charset="-122"/>
                          <a:ea typeface="Kaiti SC" charset="-122"/>
                          <a:cs typeface="Kaiti SC" charset="-122"/>
                        </a:rPr>
                        <a:t>平</a:t>
                      </a:r>
                      <a:endParaRPr kumimoji="0" lang="en-US" sz="2000" b="1" i="0" u="none" strike="noStrike" cap="none" normalizeH="0" baseline="0" dirty="0">
                        <a:ln>
                          <a:noFill/>
                        </a:ln>
                        <a:solidFill>
                          <a:schemeClr val="tx1"/>
                        </a:solidFill>
                        <a:effectLst/>
                        <a:latin typeface="Kaiti SC" charset="-122"/>
                        <a:ea typeface="Kaiti SC" charset="-122"/>
                        <a:cs typeface="Kaiti SC" charset="-122"/>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lang="zh-TW" altLang="en-US" sz="2000" b="1" dirty="0">
                          <a:solidFill>
                            <a:schemeClr val="tx1"/>
                          </a:solidFill>
                          <a:latin typeface="Kaiti SC" charset="-122"/>
                          <a:ea typeface="Kaiti SC" charset="-122"/>
                          <a:cs typeface="Kaiti SC" charset="-122"/>
                        </a:rPr>
                        <a:t>关键信条</a:t>
                      </a:r>
                      <a:endParaRPr kumimoji="0" lang="en-US" sz="2000" b="1" i="0" u="none" strike="noStrike" cap="none" normalizeH="0" baseline="0" dirty="0">
                        <a:ln>
                          <a:noFill/>
                        </a:ln>
                        <a:solidFill>
                          <a:schemeClr val="tx1"/>
                        </a:solidFill>
                        <a:effectLst/>
                        <a:latin typeface="Kaiti SC" charset="-122"/>
                        <a:ea typeface="Kaiti SC" charset="-122"/>
                        <a:cs typeface="Kaiti SC" charset="-122"/>
                      </a:endParaRPr>
                    </a:p>
                  </a:txBody>
                  <a:tcPr marT="45725" marB="45725"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0"/>
                  </a:ext>
                </a:extLst>
              </a:tr>
              <a:tr h="798513">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Kaiti SC" charset="-122"/>
                          <a:ea typeface="Kaiti SC" charset="-122"/>
                          <a:cs typeface="Kaiti SC" charset="-122"/>
                        </a:rPr>
                        <a:t>60</a:t>
                      </a:r>
                      <a:endParaRPr kumimoji="0" lang="en-US" sz="2000" b="1" i="0" u="none" strike="noStrike" cap="none" normalizeH="0" baseline="0">
                        <a:ln>
                          <a:noFill/>
                        </a:ln>
                        <a:solidFill>
                          <a:srgbClr val="000000"/>
                        </a:solidFill>
                        <a:effectLst/>
                        <a:latin typeface="Kaiti SC" charset="-122"/>
                        <a:ea typeface="Kaiti SC" charset="-122"/>
                        <a:cs typeface="Kaiti SC" charset="-122"/>
                      </a:endParaRPr>
                    </a:p>
                  </a:txBody>
                  <a:tcPr marT="45725" marB="45725"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algn="ctr">
                        <a:spcBef>
                          <a:spcPct val="50000"/>
                        </a:spcBef>
                      </a:pPr>
                      <a:r>
                        <a:rPr lang="zh-CN" altLang="en-US" sz="2000" dirty="0">
                          <a:solidFill>
                            <a:srgbClr val="2C1102"/>
                          </a:solidFill>
                          <a:latin typeface="Kaiti SC" charset="-122"/>
                          <a:ea typeface="Kaiti SC" charset="-122"/>
                          <a:cs typeface="Kaiti SC" charset="-122"/>
                        </a:rPr>
                        <a:t>以</a:t>
                      </a:r>
                      <a:r>
                        <a:rPr lang="en-US" altLang="en-US" sz="2000" dirty="0">
                          <a:solidFill>
                            <a:srgbClr val="2C1102"/>
                          </a:solidFill>
                          <a:latin typeface="Kaiti SC" charset="-122"/>
                          <a:ea typeface="Kaiti SC" charset="-122"/>
                          <a:cs typeface="Kaiti SC" charset="-122"/>
                        </a:rPr>
                        <a:t>弗</a:t>
                      </a:r>
                      <a:r>
                        <a:rPr lang="zh-CN" altLang="en-US" sz="2000" dirty="0">
                          <a:solidFill>
                            <a:srgbClr val="2C1102"/>
                          </a:solidFill>
                          <a:latin typeface="Kaiti SC" charset="-122"/>
                          <a:ea typeface="Kaiti SC" charset="-122"/>
                          <a:cs typeface="Kaiti SC" charset="-122"/>
                        </a:rPr>
                        <a:t>所书</a:t>
                      </a:r>
                      <a:endParaRPr lang="en-US" sz="2000" dirty="0">
                        <a:solidFill>
                          <a:srgbClr val="2C1102"/>
                        </a:solidFill>
                        <a:latin typeface="Kaiti SC" charset="-122"/>
                        <a:ea typeface="Kaiti SC" charset="-122"/>
                        <a:cs typeface="Kaiti SC" charset="-122"/>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algn="ctr">
                        <a:spcBef>
                          <a:spcPct val="50000"/>
                        </a:spcBef>
                      </a:pPr>
                      <a:r>
                        <a:rPr lang="en-US" altLang="en-US" sz="2000" dirty="0">
                          <a:solidFill>
                            <a:srgbClr val="000000"/>
                          </a:solidFill>
                          <a:latin typeface="Kaiti SC" charset="-122"/>
                          <a:ea typeface="Kaiti SC" charset="-122"/>
                          <a:cs typeface="Kaiti SC" charset="-122"/>
                        </a:rPr>
                        <a:t>合一</a:t>
                      </a:r>
                      <a:endParaRPr lang="en-US" sz="2000" dirty="0">
                        <a:solidFill>
                          <a:srgbClr val="000000"/>
                        </a:solidFill>
                        <a:latin typeface="Kaiti SC" charset="-122"/>
                        <a:ea typeface="Kaiti SC" charset="-122"/>
                        <a:cs typeface="Kaiti SC" charset="-122"/>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zh-TW" altLang="en-US" sz="2000" b="1" i="0" u="none" strike="noStrike" cap="none" normalizeH="0" baseline="0" dirty="0">
                          <a:ln>
                            <a:noFill/>
                          </a:ln>
                          <a:solidFill>
                            <a:srgbClr val="000000"/>
                          </a:solidFill>
                          <a:effectLst/>
                          <a:latin typeface="Kaiti SC" charset="-122"/>
                          <a:ea typeface="Kaiti SC" charset="-122"/>
                          <a:cs typeface="Kaiti SC" charset="-122"/>
                        </a:rPr>
                        <a:t>第一次入狱</a:t>
                      </a:r>
                      <a:endParaRPr kumimoji="0" lang="en-US" sz="2000" b="1" i="0" u="none" strike="noStrike" cap="none" normalizeH="0" baseline="0" dirty="0">
                        <a:ln>
                          <a:noFill/>
                        </a:ln>
                        <a:solidFill>
                          <a:srgbClr val="000000"/>
                        </a:solidFill>
                        <a:effectLst/>
                        <a:latin typeface="Kaiti SC" charset="-122"/>
                        <a:ea typeface="Kaiti SC" charset="-122"/>
                        <a:cs typeface="Kaiti SC" charset="-122"/>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ja-JP" altLang="en-US" sz="2000" b="1" i="0" u="none" strike="noStrike" cap="none" normalizeH="0" baseline="0" dirty="0">
                          <a:ln>
                            <a:noFill/>
                          </a:ln>
                          <a:solidFill>
                            <a:srgbClr val="000000"/>
                          </a:solidFill>
                          <a:effectLst/>
                          <a:latin typeface="Kaiti SC" charset="-122"/>
                          <a:ea typeface="Kaiti SC" charset="-122"/>
                          <a:cs typeface="Kaiti SC" charset="-122"/>
                        </a:rPr>
                        <a:t>基督</a:t>
                      </a:r>
                      <a:r>
                        <a:rPr kumimoji="0" lang="zh-CN" altLang="en-US" sz="2000" b="1" i="0" u="none" strike="noStrike" cap="none" normalizeH="0" baseline="0" dirty="0">
                          <a:ln>
                            <a:noFill/>
                          </a:ln>
                          <a:solidFill>
                            <a:srgbClr val="000000"/>
                          </a:solidFill>
                          <a:effectLst/>
                          <a:latin typeface="Kaiti SC" charset="-122"/>
                          <a:ea typeface="Kaiti SC" charset="-122"/>
                          <a:cs typeface="Kaiti SC" charset="-122"/>
                        </a:rPr>
                        <a:t>伦</a:t>
                      </a:r>
                      <a:br>
                        <a:rPr kumimoji="0" lang="en-US" altLang="zh-CN" sz="2000" b="1" i="0" u="none" strike="noStrike" cap="none" normalizeH="0" baseline="0" dirty="0">
                          <a:ln>
                            <a:noFill/>
                          </a:ln>
                          <a:solidFill>
                            <a:srgbClr val="000000"/>
                          </a:solidFill>
                          <a:effectLst/>
                          <a:latin typeface="Kaiti SC" charset="-122"/>
                          <a:ea typeface="Kaiti SC" charset="-122"/>
                          <a:cs typeface="Kaiti SC" charset="-122"/>
                        </a:rPr>
                      </a:br>
                      <a:r>
                        <a:rPr kumimoji="0" lang="en-US" altLang="zh-CN" sz="2000" b="1" i="0" u="none" strike="noStrike" cap="none" normalizeH="0" baseline="0" dirty="0">
                          <a:ln>
                            <a:noFill/>
                          </a:ln>
                          <a:solidFill>
                            <a:srgbClr val="000000"/>
                          </a:solidFill>
                          <a:effectLst/>
                          <a:latin typeface="Kaiti SC" charset="-122"/>
                          <a:ea typeface="Kaiti SC" charset="-122"/>
                          <a:cs typeface="Kaiti SC" charset="-122"/>
                        </a:rPr>
                        <a:t> (</a:t>
                      </a:r>
                      <a:r>
                        <a:rPr lang="zh-TW" altLang="en-US" sz="1800" kern="1200" dirty="0">
                          <a:solidFill>
                            <a:srgbClr val="000000"/>
                          </a:solidFill>
                          <a:latin typeface="Kaiti SC" charset="-122"/>
                          <a:ea typeface="Kaiti SC" charset="-122"/>
                          <a:cs typeface="Kaiti SC" charset="-122"/>
                        </a:rPr>
                        <a:t>主管</a:t>
                      </a:r>
                      <a:r>
                        <a:rPr kumimoji="0" lang="en-US" altLang="zh-CN" sz="2000" b="1" i="0" u="none" strike="noStrike" cap="none" normalizeH="0" baseline="0" dirty="0">
                          <a:ln>
                            <a:noFill/>
                          </a:ln>
                          <a:solidFill>
                            <a:srgbClr val="000000"/>
                          </a:solidFill>
                          <a:effectLst/>
                          <a:latin typeface="Kaiti SC" charset="-122"/>
                          <a:ea typeface="Kaiti SC" charset="-122"/>
                          <a:cs typeface="Kaiti SC" charset="-122"/>
                        </a:rPr>
                        <a:t>)</a:t>
                      </a:r>
                      <a:endParaRPr kumimoji="0" lang="en-US" sz="2000" b="1" i="0" u="none" strike="noStrike" cap="none" normalizeH="0" baseline="0" dirty="0">
                        <a:ln>
                          <a:noFill/>
                        </a:ln>
                        <a:solidFill>
                          <a:srgbClr val="000000"/>
                        </a:solidFill>
                        <a:effectLst/>
                        <a:latin typeface="Kaiti SC" charset="-122"/>
                        <a:ea typeface="Kaiti SC" charset="-122"/>
                        <a:cs typeface="Kaiti SC" charset="-122"/>
                      </a:endParaRPr>
                    </a:p>
                  </a:txBody>
                  <a:tcPr marT="45725" marB="45725"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1"/>
                  </a:ext>
                </a:extLst>
              </a:tr>
              <a:tr h="701675">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Kaiti SC" charset="-122"/>
                          <a:ea typeface="Kaiti SC" charset="-122"/>
                          <a:cs typeface="Kaiti SC" charset="-122"/>
                        </a:rPr>
                        <a:t>61</a:t>
                      </a:r>
                      <a:endParaRPr kumimoji="0" lang="en-US" sz="2000" b="1" i="0" u="none" strike="noStrike" cap="none" normalizeH="0" baseline="0">
                        <a:ln>
                          <a:noFill/>
                        </a:ln>
                        <a:solidFill>
                          <a:srgbClr val="000000"/>
                        </a:solidFill>
                        <a:effectLst/>
                        <a:latin typeface="Kaiti SC" charset="-122"/>
                        <a:ea typeface="Kaiti SC" charset="-122"/>
                        <a:cs typeface="Kaiti SC" charset="-122"/>
                      </a:endParaRPr>
                    </a:p>
                  </a:txBody>
                  <a:tcPr marT="45725" marB="45725"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algn="ctr">
                        <a:defRPr/>
                      </a:pPr>
                      <a:r>
                        <a:rPr lang="ja-JP" altLang="en-US" sz="2000" b="0" dirty="0">
                          <a:solidFill>
                            <a:schemeClr val="bg2"/>
                          </a:solidFill>
                          <a:latin typeface="Kaiti SC" charset="-122"/>
                          <a:ea typeface="Kaiti SC" charset="-122"/>
                          <a:cs typeface="Kaiti SC" charset="-122"/>
                        </a:rPr>
                        <a:t>歌罗西书</a:t>
                      </a:r>
                      <a:endParaRPr lang="en-US" sz="2000" b="0" dirty="0">
                        <a:solidFill>
                          <a:schemeClr val="bg2"/>
                        </a:solidFill>
                        <a:latin typeface="Kaiti SC" charset="-122"/>
                        <a:ea typeface="Kaiti SC" charset="-122"/>
                        <a:cs typeface="Kaiti SC" charset="-122"/>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algn="ctr">
                        <a:spcBef>
                          <a:spcPct val="50000"/>
                        </a:spcBef>
                      </a:pPr>
                      <a:r>
                        <a:rPr lang="en-US" altLang="en-US" sz="2000" dirty="0">
                          <a:solidFill>
                            <a:srgbClr val="000000"/>
                          </a:solidFill>
                          <a:latin typeface="Kaiti SC" charset="-122"/>
                          <a:ea typeface="Kaiti SC" charset="-122"/>
                          <a:cs typeface="Kaiti SC" charset="-122"/>
                        </a:rPr>
                        <a:t>神性</a:t>
                      </a:r>
                      <a:endParaRPr lang="en-US" sz="2000" dirty="0">
                        <a:solidFill>
                          <a:srgbClr val="000000"/>
                        </a:solidFill>
                        <a:latin typeface="Kaiti SC" charset="-122"/>
                        <a:ea typeface="Kaiti SC" charset="-122"/>
                        <a:cs typeface="Kaiti SC" charset="-122"/>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zh-TW" altLang="en-US" sz="2000" b="1" i="0" u="none" strike="noStrike" cap="none" normalizeH="0" baseline="0" dirty="0">
                          <a:ln>
                            <a:noFill/>
                          </a:ln>
                          <a:solidFill>
                            <a:srgbClr val="000000"/>
                          </a:solidFill>
                          <a:effectLst/>
                          <a:latin typeface="Kaiti SC" charset="-122"/>
                          <a:ea typeface="Kaiti SC" charset="-122"/>
                          <a:cs typeface="Kaiti SC" charset="-122"/>
                        </a:rPr>
                        <a:t>第一次入狱</a:t>
                      </a:r>
                      <a:endParaRPr kumimoji="0" lang="en-US" sz="2000" b="1" i="0" u="none" strike="noStrike" cap="none" normalizeH="0" baseline="0" dirty="0">
                        <a:ln>
                          <a:noFill/>
                        </a:ln>
                        <a:solidFill>
                          <a:srgbClr val="000000"/>
                        </a:solidFill>
                        <a:effectLst/>
                        <a:latin typeface="Kaiti SC" charset="-122"/>
                        <a:ea typeface="Kaiti SC" charset="-122"/>
                        <a:cs typeface="Kaiti SC" charset="-122"/>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ja-JP" altLang="en-US" sz="2000" b="1" i="0" u="none" strike="noStrike" cap="none" normalizeH="0" baseline="0" dirty="0">
                          <a:ln>
                            <a:noFill/>
                          </a:ln>
                          <a:solidFill>
                            <a:srgbClr val="000000"/>
                          </a:solidFill>
                          <a:effectLst/>
                          <a:latin typeface="Kaiti SC" charset="-122"/>
                          <a:ea typeface="Kaiti SC" charset="-122"/>
                          <a:cs typeface="Kaiti SC" charset="-122"/>
                        </a:rPr>
                        <a:t>基督</a:t>
                      </a:r>
                      <a:r>
                        <a:rPr kumimoji="0" lang="zh-CN" altLang="en-US" sz="2000" b="1" i="0" u="none" strike="noStrike" cap="none" normalizeH="0" baseline="0" dirty="0">
                          <a:ln>
                            <a:noFill/>
                          </a:ln>
                          <a:solidFill>
                            <a:srgbClr val="000000"/>
                          </a:solidFill>
                          <a:effectLst/>
                          <a:latin typeface="Kaiti SC" charset="-122"/>
                          <a:ea typeface="Kaiti SC" charset="-122"/>
                          <a:cs typeface="Kaiti SC" charset="-122"/>
                        </a:rPr>
                        <a:t>伦</a:t>
                      </a:r>
                      <a:br>
                        <a:rPr kumimoji="0" lang="en-US" altLang="zh-CN" sz="2000" b="1" i="0" u="none" strike="noStrike" cap="none" normalizeH="0" baseline="0" dirty="0">
                          <a:ln>
                            <a:noFill/>
                          </a:ln>
                          <a:solidFill>
                            <a:srgbClr val="000000"/>
                          </a:solidFill>
                          <a:effectLst/>
                          <a:latin typeface="Kaiti SC" charset="-122"/>
                          <a:ea typeface="Kaiti SC" charset="-122"/>
                          <a:cs typeface="Kaiti SC" charset="-122"/>
                        </a:rPr>
                      </a:br>
                      <a:r>
                        <a:rPr kumimoji="0" lang="en-US" altLang="zh-CN" sz="2000" b="1" i="0" u="none" strike="noStrike" cap="none" normalizeH="0" baseline="0" dirty="0">
                          <a:ln>
                            <a:noFill/>
                          </a:ln>
                          <a:solidFill>
                            <a:srgbClr val="000000"/>
                          </a:solidFill>
                          <a:effectLst/>
                          <a:latin typeface="Kaiti SC" charset="-122"/>
                          <a:ea typeface="Kaiti SC" charset="-122"/>
                          <a:cs typeface="Kaiti SC" charset="-122"/>
                        </a:rPr>
                        <a:t>(</a:t>
                      </a:r>
                      <a:r>
                        <a:rPr kumimoji="0" lang="zh-CN" altLang="en-US" sz="2000" b="1" i="0" u="none" strike="noStrike" cap="none" normalizeH="0" baseline="0" dirty="0">
                          <a:ln>
                            <a:noFill/>
                          </a:ln>
                          <a:solidFill>
                            <a:srgbClr val="000000"/>
                          </a:solidFill>
                          <a:effectLst/>
                          <a:latin typeface="Kaiti SC" charset="-122"/>
                          <a:ea typeface="Kaiti SC" charset="-122"/>
                          <a:cs typeface="Kaiti SC" charset="-122"/>
                        </a:rPr>
                        <a:t>神</a:t>
                      </a:r>
                      <a:r>
                        <a:rPr kumimoji="0" lang="en-US" altLang="zh-CN" sz="2000" b="1" i="0" u="none" strike="noStrike" cap="none" normalizeH="0" baseline="0" dirty="0">
                          <a:ln>
                            <a:noFill/>
                          </a:ln>
                          <a:solidFill>
                            <a:srgbClr val="000000"/>
                          </a:solidFill>
                          <a:effectLst/>
                          <a:latin typeface="Kaiti SC" charset="-122"/>
                          <a:ea typeface="Kaiti SC" charset="-122"/>
                          <a:cs typeface="Kaiti SC" charset="-122"/>
                        </a:rPr>
                        <a:t>)</a:t>
                      </a:r>
                      <a:endParaRPr kumimoji="0" lang="en-US" sz="2000" b="1" i="0" u="none" strike="noStrike" cap="none" normalizeH="0" baseline="0" dirty="0">
                        <a:ln>
                          <a:noFill/>
                        </a:ln>
                        <a:solidFill>
                          <a:srgbClr val="000000"/>
                        </a:solidFill>
                        <a:effectLst/>
                        <a:latin typeface="Kaiti SC" charset="-122"/>
                        <a:ea typeface="Kaiti SC" charset="-122"/>
                        <a:cs typeface="Kaiti SC" charset="-122"/>
                      </a:endParaRPr>
                    </a:p>
                  </a:txBody>
                  <a:tcPr marT="45725" marB="45725"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2"/>
                  </a:ext>
                </a:extLst>
              </a:tr>
              <a:tr h="798513">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Kaiti SC" charset="-122"/>
                          <a:ea typeface="Kaiti SC" charset="-122"/>
                          <a:cs typeface="Kaiti SC" charset="-122"/>
                        </a:rPr>
                        <a:t>61</a:t>
                      </a:r>
                      <a:endParaRPr kumimoji="0" lang="en-US" sz="2000" b="1" i="0" u="none" strike="noStrike" cap="none" normalizeH="0" baseline="0">
                        <a:ln>
                          <a:noFill/>
                        </a:ln>
                        <a:solidFill>
                          <a:srgbClr val="000000"/>
                        </a:solidFill>
                        <a:effectLst/>
                        <a:latin typeface="Kaiti SC" charset="-122"/>
                        <a:ea typeface="Kaiti SC" charset="-122"/>
                        <a:cs typeface="Kaiti SC" charset="-122"/>
                      </a:endParaRPr>
                    </a:p>
                  </a:txBody>
                  <a:tcPr marT="45725" marB="45725"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algn="ctr">
                        <a:spcBef>
                          <a:spcPct val="50000"/>
                        </a:spcBef>
                      </a:pPr>
                      <a:r>
                        <a:rPr lang="zh-CN" altLang="en-US" sz="2000" dirty="0">
                          <a:solidFill>
                            <a:srgbClr val="000000"/>
                          </a:solidFill>
                          <a:latin typeface="Kaiti SC" charset="-122"/>
                          <a:ea typeface="Kaiti SC" charset="-122"/>
                          <a:cs typeface="Kaiti SC" charset="-122"/>
                        </a:rPr>
                        <a:t>腓利门书</a:t>
                      </a:r>
                      <a:endParaRPr lang="en-US" sz="2000" dirty="0">
                        <a:solidFill>
                          <a:srgbClr val="000000"/>
                        </a:solidFill>
                        <a:latin typeface="Kaiti SC" charset="-122"/>
                        <a:ea typeface="Kaiti SC" charset="-122"/>
                        <a:cs typeface="Kaiti SC" charset="-122"/>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algn="ctr">
                        <a:spcBef>
                          <a:spcPct val="50000"/>
                        </a:spcBef>
                      </a:pPr>
                      <a:r>
                        <a:rPr lang="en-US" altLang="en-US" sz="2000" dirty="0">
                          <a:solidFill>
                            <a:srgbClr val="000000"/>
                          </a:solidFill>
                          <a:latin typeface="Kaiti SC" charset="-122"/>
                          <a:ea typeface="Kaiti SC" charset="-122"/>
                          <a:cs typeface="Kaiti SC" charset="-122"/>
                        </a:rPr>
                        <a:t>饶恕</a:t>
                      </a:r>
                      <a:endParaRPr lang="en-US" sz="1800" dirty="0">
                        <a:solidFill>
                          <a:srgbClr val="000000"/>
                        </a:solidFill>
                        <a:latin typeface="Kaiti SC" charset="-122"/>
                        <a:ea typeface="Kaiti SC" charset="-122"/>
                        <a:cs typeface="Kaiti SC" charset="-122"/>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zh-TW" altLang="en-US" sz="2000" b="1" i="0" u="none" strike="noStrike" cap="none" normalizeH="0" baseline="0" dirty="0">
                          <a:ln>
                            <a:noFill/>
                          </a:ln>
                          <a:solidFill>
                            <a:srgbClr val="000000"/>
                          </a:solidFill>
                          <a:effectLst/>
                          <a:latin typeface="Kaiti SC" charset="-122"/>
                          <a:ea typeface="Kaiti SC" charset="-122"/>
                          <a:cs typeface="Kaiti SC" charset="-122"/>
                        </a:rPr>
                        <a:t>第一次入狱</a:t>
                      </a:r>
                      <a:endParaRPr kumimoji="0" lang="en-US" sz="2000" b="1" i="0" u="none" strike="noStrike" cap="none" normalizeH="0" baseline="0" dirty="0">
                        <a:ln>
                          <a:noFill/>
                        </a:ln>
                        <a:solidFill>
                          <a:srgbClr val="000000"/>
                        </a:solidFill>
                        <a:effectLst/>
                        <a:latin typeface="Kaiti SC" charset="-122"/>
                        <a:ea typeface="Kaiti SC" charset="-122"/>
                        <a:cs typeface="Kaiti SC" charset="-122"/>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ja-JP" altLang="en-US" sz="2000" b="1" i="0" u="none" strike="noStrike" cap="none" normalizeH="0" baseline="0" dirty="0">
                          <a:ln>
                            <a:noFill/>
                          </a:ln>
                          <a:solidFill>
                            <a:srgbClr val="000000"/>
                          </a:solidFill>
                          <a:effectLst/>
                          <a:latin typeface="Kaiti SC" charset="-122"/>
                          <a:ea typeface="Kaiti SC" charset="-122"/>
                          <a:cs typeface="Kaiti SC" charset="-122"/>
                        </a:rPr>
                        <a:t>基督</a:t>
                      </a:r>
                      <a:r>
                        <a:rPr kumimoji="0" lang="zh-CN" altLang="en-US" sz="2000" b="1" i="0" u="none" strike="noStrike" cap="none" normalizeH="0" baseline="0" dirty="0">
                          <a:ln>
                            <a:noFill/>
                          </a:ln>
                          <a:solidFill>
                            <a:srgbClr val="000000"/>
                          </a:solidFill>
                          <a:effectLst/>
                          <a:latin typeface="Kaiti SC" charset="-122"/>
                          <a:ea typeface="Kaiti SC" charset="-122"/>
                          <a:cs typeface="Kaiti SC" charset="-122"/>
                        </a:rPr>
                        <a:t>伦</a:t>
                      </a:r>
                      <a:br>
                        <a:rPr kumimoji="0" lang="en-US" altLang="zh-CN" sz="2000" b="1" i="0" u="none" strike="noStrike" cap="none" normalizeH="0" baseline="0" dirty="0">
                          <a:ln>
                            <a:noFill/>
                          </a:ln>
                          <a:solidFill>
                            <a:srgbClr val="000000"/>
                          </a:solidFill>
                          <a:effectLst/>
                          <a:latin typeface="Kaiti SC" charset="-122"/>
                          <a:ea typeface="Kaiti SC" charset="-122"/>
                          <a:cs typeface="Kaiti SC" charset="-122"/>
                        </a:rPr>
                      </a:br>
                      <a:r>
                        <a:rPr kumimoji="0" lang="en-US" altLang="zh-CN" sz="2000" b="1" i="0" u="none" strike="noStrike" cap="none" normalizeH="0" baseline="0" dirty="0">
                          <a:ln>
                            <a:noFill/>
                          </a:ln>
                          <a:solidFill>
                            <a:srgbClr val="000000"/>
                          </a:solidFill>
                          <a:effectLst/>
                          <a:latin typeface="Kaiti SC" charset="-122"/>
                          <a:ea typeface="Kaiti SC" charset="-122"/>
                          <a:cs typeface="Kaiti SC" charset="-122"/>
                        </a:rPr>
                        <a:t>(</a:t>
                      </a:r>
                      <a:r>
                        <a:rPr lang="zh-TW" altLang="en-US" sz="1800" kern="1200" dirty="0">
                          <a:solidFill>
                            <a:srgbClr val="000000"/>
                          </a:solidFill>
                          <a:latin typeface="Kaiti SC" charset="-122"/>
                          <a:ea typeface="Kaiti SC" charset="-122"/>
                          <a:cs typeface="Kaiti SC" charset="-122"/>
                        </a:rPr>
                        <a:t>和解</a:t>
                      </a:r>
                      <a:r>
                        <a:rPr lang="zh-CN" altLang="en-US" sz="1800" kern="1200" dirty="0">
                          <a:solidFill>
                            <a:srgbClr val="000000"/>
                          </a:solidFill>
                          <a:latin typeface="Kaiti SC" charset="-122"/>
                          <a:ea typeface="Kaiti SC" charset="-122"/>
                          <a:cs typeface="Kaiti SC" charset="-122"/>
                        </a:rPr>
                        <a:t>人</a:t>
                      </a:r>
                      <a:r>
                        <a:rPr kumimoji="0" lang="en-US" altLang="zh-CN" sz="2000" b="1" i="0" u="none" strike="noStrike" cap="none" normalizeH="0" baseline="0" dirty="0">
                          <a:ln>
                            <a:noFill/>
                          </a:ln>
                          <a:solidFill>
                            <a:srgbClr val="000000"/>
                          </a:solidFill>
                          <a:effectLst/>
                          <a:latin typeface="Kaiti SC" charset="-122"/>
                          <a:ea typeface="Kaiti SC" charset="-122"/>
                          <a:cs typeface="Kaiti SC" charset="-122"/>
                        </a:rPr>
                        <a:t>)</a:t>
                      </a:r>
                      <a:endParaRPr kumimoji="0" lang="en-US" sz="2000" b="1" i="0" u="none" strike="noStrike" cap="none" normalizeH="0" baseline="0" dirty="0">
                        <a:ln>
                          <a:noFill/>
                        </a:ln>
                        <a:solidFill>
                          <a:srgbClr val="000000"/>
                        </a:solidFill>
                        <a:effectLst/>
                        <a:latin typeface="Kaiti SC" charset="-122"/>
                        <a:ea typeface="Kaiti SC" charset="-122"/>
                        <a:cs typeface="Kaiti SC" charset="-122"/>
                      </a:endParaRPr>
                    </a:p>
                  </a:txBody>
                  <a:tcPr marT="45725" marB="45725"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3"/>
                  </a:ext>
                </a:extLst>
              </a:tr>
              <a:tr h="84455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Kaiti SC" charset="-122"/>
                          <a:ea typeface="Kaiti SC" charset="-122"/>
                          <a:cs typeface="Kaiti SC" charset="-122"/>
                        </a:rPr>
                        <a:t>62</a:t>
                      </a:r>
                      <a:endParaRPr kumimoji="0" lang="en-US" sz="2000" b="1" i="0" u="none" strike="noStrike" cap="none" normalizeH="0" baseline="0">
                        <a:ln>
                          <a:noFill/>
                        </a:ln>
                        <a:solidFill>
                          <a:srgbClr val="000000"/>
                        </a:solidFill>
                        <a:effectLst/>
                        <a:latin typeface="Kaiti SC" charset="-122"/>
                        <a:ea typeface="Kaiti SC" charset="-122"/>
                        <a:cs typeface="Kaiti SC" charset="-122"/>
                      </a:endParaRPr>
                    </a:p>
                  </a:txBody>
                  <a:tcPr marT="45725" marB="45725"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algn="ctr">
                        <a:spcBef>
                          <a:spcPct val="50000"/>
                        </a:spcBef>
                      </a:pPr>
                      <a:r>
                        <a:rPr lang="zh-CN" altLang="en-US" sz="2000" dirty="0">
                          <a:solidFill>
                            <a:srgbClr val="000000"/>
                          </a:solidFill>
                          <a:latin typeface="Kaiti SC" charset="-122"/>
                          <a:ea typeface="Kaiti SC" charset="-122"/>
                          <a:cs typeface="Kaiti SC" charset="-122"/>
                        </a:rPr>
                        <a:t>腓利比书</a:t>
                      </a:r>
                      <a:endParaRPr lang="en-US" sz="2000" dirty="0">
                        <a:solidFill>
                          <a:srgbClr val="000000"/>
                        </a:solidFill>
                        <a:latin typeface="Kaiti SC" charset="-122"/>
                        <a:ea typeface="Kaiti SC" charset="-122"/>
                        <a:cs typeface="Kaiti SC" charset="-122"/>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algn="ctr">
                        <a:spcBef>
                          <a:spcPct val="50000"/>
                        </a:spcBef>
                      </a:pPr>
                      <a:r>
                        <a:rPr lang="en-US" altLang="en-US" sz="2000" dirty="0">
                          <a:solidFill>
                            <a:srgbClr val="000000"/>
                          </a:solidFill>
                          <a:latin typeface="Kaiti SC" charset="-122"/>
                          <a:ea typeface="Kaiti SC" charset="-122"/>
                          <a:cs typeface="Kaiti SC" charset="-122"/>
                        </a:rPr>
                        <a:t>态度</a:t>
                      </a:r>
                      <a:endParaRPr lang="en-US" sz="2000" dirty="0">
                        <a:solidFill>
                          <a:srgbClr val="000000"/>
                        </a:solidFill>
                        <a:latin typeface="Kaiti SC" charset="-122"/>
                        <a:ea typeface="Kaiti SC" charset="-122"/>
                        <a:cs typeface="Kaiti SC" charset="-122"/>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zh-TW" altLang="en-US" sz="2000" b="1" i="0" u="none" strike="noStrike" cap="none" normalizeH="0" baseline="0" dirty="0">
                          <a:ln>
                            <a:noFill/>
                          </a:ln>
                          <a:solidFill>
                            <a:srgbClr val="000000"/>
                          </a:solidFill>
                          <a:effectLst/>
                          <a:latin typeface="Kaiti SC" charset="-122"/>
                          <a:ea typeface="Kaiti SC" charset="-122"/>
                          <a:cs typeface="Kaiti SC" charset="-122"/>
                        </a:rPr>
                        <a:t>第一次入狱</a:t>
                      </a:r>
                      <a:endParaRPr kumimoji="0" lang="en-US" sz="2000" b="1" i="0" u="none" strike="noStrike" cap="none" normalizeH="0" baseline="0" dirty="0">
                        <a:ln>
                          <a:noFill/>
                        </a:ln>
                        <a:solidFill>
                          <a:srgbClr val="000000"/>
                        </a:solidFill>
                        <a:effectLst/>
                        <a:latin typeface="Kaiti SC" charset="-122"/>
                        <a:ea typeface="Kaiti SC" charset="-122"/>
                        <a:cs typeface="Kaiti SC" charset="-122"/>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ja-JP" altLang="en-US" sz="2000" b="1" i="0" u="none" strike="noStrike" cap="none" normalizeH="0" baseline="0" dirty="0">
                          <a:ln>
                            <a:noFill/>
                          </a:ln>
                          <a:solidFill>
                            <a:srgbClr val="000000"/>
                          </a:solidFill>
                          <a:effectLst/>
                          <a:latin typeface="Kaiti SC" charset="-122"/>
                          <a:ea typeface="Kaiti SC" charset="-122"/>
                          <a:cs typeface="Kaiti SC" charset="-122"/>
                        </a:rPr>
                        <a:t>基督</a:t>
                      </a:r>
                      <a:r>
                        <a:rPr kumimoji="0" lang="zh-CN" altLang="en-US" sz="2000" b="1" i="0" u="none" strike="noStrike" cap="none" normalizeH="0" baseline="0" dirty="0">
                          <a:ln>
                            <a:noFill/>
                          </a:ln>
                          <a:solidFill>
                            <a:srgbClr val="000000"/>
                          </a:solidFill>
                          <a:effectLst/>
                          <a:latin typeface="Kaiti SC" charset="-122"/>
                          <a:ea typeface="Kaiti SC" charset="-122"/>
                          <a:cs typeface="Kaiti SC" charset="-122"/>
                        </a:rPr>
                        <a:t>伦</a:t>
                      </a:r>
                      <a:br>
                        <a:rPr kumimoji="0" lang="en-US" altLang="zh-CN" sz="2000" b="1" i="0" u="none" strike="noStrike" cap="none" normalizeH="0" baseline="0" dirty="0">
                          <a:ln>
                            <a:noFill/>
                          </a:ln>
                          <a:solidFill>
                            <a:srgbClr val="000000"/>
                          </a:solidFill>
                          <a:effectLst/>
                          <a:latin typeface="Kaiti SC" charset="-122"/>
                          <a:ea typeface="Kaiti SC" charset="-122"/>
                          <a:cs typeface="Kaiti SC" charset="-122"/>
                        </a:rPr>
                      </a:br>
                      <a:r>
                        <a:rPr kumimoji="0" lang="en-US" altLang="zh-CN" sz="2000" b="1" i="0" u="none" strike="noStrike" cap="none" normalizeH="0" baseline="0" dirty="0">
                          <a:ln>
                            <a:noFill/>
                          </a:ln>
                          <a:solidFill>
                            <a:srgbClr val="000000"/>
                          </a:solidFill>
                          <a:effectLst/>
                          <a:latin typeface="Kaiti SC" charset="-122"/>
                          <a:ea typeface="Kaiti SC" charset="-122"/>
                          <a:cs typeface="Kaiti SC" charset="-122"/>
                        </a:rPr>
                        <a:t>(</a:t>
                      </a:r>
                      <a:r>
                        <a:rPr kumimoji="0" lang="zh-CN" altLang="en-US" sz="2000" b="1" i="0" u="none" strike="noStrike" cap="none" normalizeH="0" baseline="0" dirty="0">
                          <a:ln>
                            <a:noFill/>
                          </a:ln>
                          <a:solidFill>
                            <a:srgbClr val="000000"/>
                          </a:solidFill>
                          <a:effectLst/>
                          <a:latin typeface="Kaiti SC" charset="-122"/>
                          <a:ea typeface="Kaiti SC" charset="-122"/>
                          <a:cs typeface="Kaiti SC" charset="-122"/>
                        </a:rPr>
                        <a:t>榜样</a:t>
                      </a:r>
                      <a:r>
                        <a:rPr kumimoji="0" lang="en-US" altLang="zh-CN" sz="2000" b="1" i="0" u="none" strike="noStrike" cap="none" normalizeH="0" baseline="0" dirty="0">
                          <a:ln>
                            <a:noFill/>
                          </a:ln>
                          <a:solidFill>
                            <a:srgbClr val="000000"/>
                          </a:solidFill>
                          <a:effectLst/>
                          <a:latin typeface="Kaiti SC" charset="-122"/>
                          <a:ea typeface="Kaiti SC" charset="-122"/>
                          <a:cs typeface="Kaiti SC" charset="-122"/>
                        </a:rPr>
                        <a:t>)</a:t>
                      </a:r>
                      <a:endParaRPr kumimoji="0" lang="en-US" sz="2000" b="1" i="0" u="none" strike="noStrike" cap="none" normalizeH="0" baseline="0" dirty="0">
                        <a:ln>
                          <a:noFill/>
                        </a:ln>
                        <a:solidFill>
                          <a:srgbClr val="000000"/>
                        </a:solidFill>
                        <a:effectLst/>
                        <a:latin typeface="Kaiti SC" charset="-122"/>
                        <a:ea typeface="Kaiti SC" charset="-122"/>
                        <a:cs typeface="Kaiti SC" charset="-122"/>
                      </a:endParaRPr>
                    </a:p>
                  </a:txBody>
                  <a:tcPr marT="45725" marB="45725"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4"/>
                  </a:ext>
                </a:extLst>
              </a:tr>
              <a:tr h="45085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Kaiti SC" charset="-122"/>
                          <a:ea typeface="Kaiti SC" charset="-122"/>
                          <a:cs typeface="Kaiti SC" charset="-122"/>
                        </a:rPr>
                        <a:t>62</a:t>
                      </a:r>
                      <a:endParaRPr kumimoji="0" lang="en-US" sz="2000" b="1" i="0" u="none" strike="noStrike" cap="none" normalizeH="0" baseline="0">
                        <a:ln>
                          <a:noFill/>
                        </a:ln>
                        <a:solidFill>
                          <a:srgbClr val="000000"/>
                        </a:solidFill>
                        <a:effectLst/>
                        <a:latin typeface="Kaiti SC" charset="-122"/>
                        <a:ea typeface="Kaiti SC" charset="-122"/>
                        <a:cs typeface="Kaiti SC" charset="-122"/>
                      </a:endParaRPr>
                    </a:p>
                  </a:txBody>
                  <a:tcPr marT="45725" marB="45725"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algn="ctr">
                        <a:spcBef>
                          <a:spcPct val="50000"/>
                        </a:spcBef>
                      </a:pPr>
                      <a:r>
                        <a:rPr lang="zh-CN" altLang="en-US" sz="2000" dirty="0">
                          <a:solidFill>
                            <a:srgbClr val="000000"/>
                          </a:solidFill>
                          <a:latin typeface="Kaiti SC" charset="-122"/>
                          <a:ea typeface="Kaiti SC" charset="-122"/>
                          <a:cs typeface="Kaiti SC" charset="-122"/>
                        </a:rPr>
                        <a:t>使徒行传</a:t>
                      </a:r>
                      <a:endParaRPr lang="en-US" sz="2000" dirty="0">
                        <a:solidFill>
                          <a:srgbClr val="000000"/>
                        </a:solidFill>
                        <a:latin typeface="Kaiti SC" charset="-122"/>
                        <a:ea typeface="Kaiti SC" charset="-122"/>
                        <a:cs typeface="Kaiti SC" charset="-122"/>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algn="ctr">
                        <a:spcBef>
                          <a:spcPct val="50000"/>
                        </a:spcBef>
                      </a:pPr>
                      <a:r>
                        <a:rPr lang="zh-CN" altLang="en-US" sz="2000" dirty="0">
                          <a:solidFill>
                            <a:srgbClr val="000000"/>
                          </a:solidFill>
                          <a:latin typeface="Kaiti SC" charset="-122"/>
                          <a:ea typeface="Kaiti SC" charset="-122"/>
                          <a:cs typeface="Kaiti SC" charset="-122"/>
                        </a:rPr>
                        <a:t>主权</a:t>
                      </a:r>
                      <a:r>
                        <a:rPr lang="en-US" altLang="zh-CN" sz="2000" dirty="0">
                          <a:solidFill>
                            <a:srgbClr val="000000"/>
                          </a:solidFill>
                          <a:latin typeface="Kaiti SC" charset="-122"/>
                          <a:ea typeface="Kaiti SC" charset="-122"/>
                          <a:cs typeface="Kaiti SC" charset="-122"/>
                        </a:rPr>
                        <a:t>2</a:t>
                      </a:r>
                      <a:endParaRPr lang="en-US" sz="2000" dirty="0">
                        <a:solidFill>
                          <a:srgbClr val="000000"/>
                        </a:solidFill>
                        <a:latin typeface="Kaiti SC" charset="-122"/>
                        <a:ea typeface="Kaiti SC" charset="-122"/>
                        <a:cs typeface="Kaiti SC" charset="-122"/>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dirty="0">
                          <a:ln>
                            <a:noFill/>
                          </a:ln>
                          <a:solidFill>
                            <a:srgbClr val="000000"/>
                          </a:solidFill>
                          <a:effectLst/>
                          <a:latin typeface="Kaiti SC" charset="-122"/>
                          <a:ea typeface="Kaiti SC" charset="-122"/>
                          <a:cs typeface="Kaiti SC" charset="-122"/>
                        </a:rPr>
                        <a:t> </a:t>
                      </a:r>
                      <a:endParaRPr kumimoji="0" lang="en-US" sz="2000" b="1" i="0" u="none" strike="noStrike" cap="none" normalizeH="0" baseline="0" dirty="0">
                        <a:ln>
                          <a:noFill/>
                        </a:ln>
                        <a:solidFill>
                          <a:srgbClr val="000000"/>
                        </a:solidFill>
                        <a:effectLst/>
                        <a:latin typeface="Kaiti SC" charset="-122"/>
                        <a:ea typeface="Kaiti SC" charset="-122"/>
                        <a:cs typeface="Kaiti SC" charset="-122"/>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lang="zh-CN" altLang="en-US" sz="2000" b="1" dirty="0">
                          <a:solidFill>
                            <a:schemeClr val="bg2"/>
                          </a:solidFill>
                          <a:latin typeface="Kaiti SC" charset="-122"/>
                          <a:ea typeface="Kaiti SC" charset="-122"/>
                          <a:cs typeface="Kaiti SC" charset="-122"/>
                        </a:rPr>
                        <a:t>宣教</a:t>
                      </a:r>
                      <a:r>
                        <a:rPr lang="zh-TW" altLang="en-US" sz="2000" b="1" dirty="0">
                          <a:solidFill>
                            <a:schemeClr val="bg2"/>
                          </a:solidFill>
                          <a:latin typeface="Kaiti SC" charset="-122"/>
                          <a:ea typeface="Kaiti SC" charset="-122"/>
                          <a:cs typeface="Kaiti SC" charset="-122"/>
                        </a:rPr>
                        <a:t>论</a:t>
                      </a:r>
                      <a:endParaRPr kumimoji="0" lang="en-US" sz="2000" b="1" i="0" u="none" strike="noStrike" cap="none" normalizeH="0" baseline="0" dirty="0">
                        <a:ln>
                          <a:noFill/>
                        </a:ln>
                        <a:solidFill>
                          <a:schemeClr val="bg2"/>
                        </a:solidFill>
                        <a:effectLst/>
                        <a:latin typeface="Kaiti SC" charset="-122"/>
                        <a:ea typeface="Kaiti SC" charset="-122"/>
                        <a:cs typeface="Kaiti SC" charset="-122"/>
                      </a:endParaRPr>
                    </a:p>
                  </a:txBody>
                  <a:tcPr marT="45725" marB="45725"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5"/>
                  </a:ext>
                </a:extLst>
              </a:tr>
              <a:tr h="45085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Kaiti SC" charset="-122"/>
                          <a:ea typeface="Kaiti SC" charset="-122"/>
                          <a:cs typeface="Kaiti SC" charset="-122"/>
                        </a:rPr>
                        <a:t>62</a:t>
                      </a:r>
                      <a:endParaRPr kumimoji="0" lang="en-US" sz="2000" b="1" i="0" u="none" strike="noStrike" cap="none" normalizeH="0" baseline="0">
                        <a:ln>
                          <a:noFill/>
                        </a:ln>
                        <a:solidFill>
                          <a:srgbClr val="000000"/>
                        </a:solidFill>
                        <a:effectLst/>
                        <a:latin typeface="Kaiti SC" charset="-122"/>
                        <a:ea typeface="Kaiti SC" charset="-122"/>
                        <a:cs typeface="Kaiti SC" charset="-122"/>
                      </a:endParaRPr>
                    </a:p>
                  </a:txBody>
                  <a:tcPr marT="45725" marB="45725"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algn="ctr">
                        <a:spcBef>
                          <a:spcPct val="50000"/>
                        </a:spcBef>
                      </a:pPr>
                      <a:r>
                        <a:rPr lang="zh-CN" altLang="en-US" sz="2000" dirty="0">
                          <a:solidFill>
                            <a:srgbClr val="000000"/>
                          </a:solidFill>
                          <a:latin typeface="Kaiti SC" charset="-122"/>
                          <a:ea typeface="Kaiti SC" charset="-122"/>
                          <a:cs typeface="Kaiti SC" charset="-122"/>
                        </a:rPr>
                        <a:t>提前书</a:t>
                      </a:r>
                      <a:endParaRPr lang="en-US" sz="2000" dirty="0">
                        <a:solidFill>
                          <a:srgbClr val="000000"/>
                        </a:solidFill>
                        <a:latin typeface="Kaiti SC" charset="-122"/>
                        <a:ea typeface="Kaiti SC" charset="-122"/>
                        <a:cs typeface="Kaiti SC" charset="-122"/>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algn="ctr">
                        <a:spcBef>
                          <a:spcPct val="50000"/>
                        </a:spcBef>
                      </a:pPr>
                      <a:r>
                        <a:rPr lang="en-US" altLang="en-US" sz="2000" dirty="0">
                          <a:solidFill>
                            <a:srgbClr val="000000"/>
                          </a:solidFill>
                          <a:latin typeface="Kaiti SC" charset="-122"/>
                          <a:ea typeface="Kaiti SC" charset="-122"/>
                          <a:cs typeface="Kaiti SC" charset="-122"/>
                        </a:rPr>
                        <a:t>秩序</a:t>
                      </a:r>
                      <a:endParaRPr lang="en-US" sz="2000" dirty="0">
                        <a:solidFill>
                          <a:srgbClr val="000000"/>
                        </a:solidFill>
                        <a:latin typeface="Kaiti SC" charset="-122"/>
                        <a:ea typeface="Kaiti SC" charset="-122"/>
                        <a:cs typeface="Kaiti SC" charset="-122"/>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zh-CN" altLang="en-US" sz="2000" b="1" i="0" u="none" strike="noStrike" cap="none" normalizeH="0" baseline="0" dirty="0">
                          <a:ln>
                            <a:noFill/>
                          </a:ln>
                          <a:solidFill>
                            <a:schemeClr val="bg2"/>
                          </a:solidFill>
                          <a:effectLst/>
                          <a:latin typeface="Kaiti SC" charset="-122"/>
                          <a:ea typeface="Kaiti SC" charset="-122"/>
                          <a:cs typeface="Kaiti SC" charset="-122"/>
                        </a:rPr>
                        <a:t>第四次行程</a:t>
                      </a:r>
                      <a:endParaRPr kumimoji="0" lang="en-US" sz="2000" b="1" i="0" u="none" strike="noStrike" cap="none" normalizeH="0" baseline="0" dirty="0">
                        <a:ln>
                          <a:noFill/>
                        </a:ln>
                        <a:solidFill>
                          <a:schemeClr val="bg2"/>
                        </a:solidFill>
                        <a:effectLst/>
                        <a:latin typeface="Kaiti SC" charset="-122"/>
                        <a:ea typeface="Kaiti SC" charset="-122"/>
                        <a:cs typeface="Kaiti SC" charset="-122"/>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defRPr/>
                      </a:pPr>
                      <a:r>
                        <a:rPr lang="ja-JP" altLang="en-US" sz="2000" kern="1200" dirty="0">
                          <a:solidFill>
                            <a:srgbClr val="000000"/>
                          </a:solidFill>
                          <a:latin typeface="Kaiti SC" charset="-122"/>
                          <a:ea typeface="Kaiti SC" charset="-122"/>
                          <a:cs typeface="Kaiti SC" charset="-122"/>
                        </a:rPr>
                        <a:t>教会</a:t>
                      </a:r>
                      <a:r>
                        <a:rPr lang="zh-TW" altLang="en-US" sz="2000" b="1" dirty="0">
                          <a:solidFill>
                            <a:schemeClr val="bg2"/>
                          </a:solidFill>
                          <a:latin typeface="Kaiti SC" charset="-122"/>
                          <a:ea typeface="Kaiti SC" charset="-122"/>
                          <a:cs typeface="Kaiti SC" charset="-122"/>
                        </a:rPr>
                        <a:t>论</a:t>
                      </a:r>
                      <a:endParaRPr kumimoji="0" lang="en-US" sz="2000" b="1" i="0" u="none" strike="noStrike" cap="none" normalizeH="0" baseline="0" dirty="0">
                        <a:ln>
                          <a:noFill/>
                        </a:ln>
                        <a:solidFill>
                          <a:schemeClr val="bg2"/>
                        </a:solidFill>
                        <a:effectLst/>
                        <a:latin typeface="Kaiti SC" charset="-122"/>
                        <a:ea typeface="Kaiti SC" charset="-122"/>
                        <a:cs typeface="Kaiti SC" charset="-122"/>
                      </a:endParaRPr>
                    </a:p>
                  </a:txBody>
                  <a:tcPr marT="45725" marB="45725"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6"/>
                  </a:ext>
                </a:extLst>
              </a:tr>
              <a:tr h="45085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Kaiti SC" charset="-122"/>
                          <a:ea typeface="Kaiti SC" charset="-122"/>
                          <a:cs typeface="Kaiti SC" charset="-122"/>
                        </a:rPr>
                        <a:t>64</a:t>
                      </a:r>
                      <a:endParaRPr kumimoji="0" lang="en-US" sz="2000" b="1" i="0" u="none" strike="noStrike" cap="none" normalizeH="0" baseline="0">
                        <a:ln>
                          <a:noFill/>
                        </a:ln>
                        <a:solidFill>
                          <a:srgbClr val="000000"/>
                        </a:solidFill>
                        <a:effectLst/>
                        <a:latin typeface="Kaiti SC" charset="-122"/>
                        <a:ea typeface="Kaiti SC" charset="-122"/>
                        <a:cs typeface="Kaiti SC" charset="-122"/>
                      </a:endParaRPr>
                    </a:p>
                  </a:txBody>
                  <a:tcPr marT="45725" marB="45725"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algn="ctr" eaLnBrk="1" hangingPunct="1">
                        <a:spcBef>
                          <a:spcPct val="50000"/>
                        </a:spcBef>
                      </a:pPr>
                      <a:r>
                        <a:rPr lang="zh-CN" altLang="en-US" sz="2000" dirty="0">
                          <a:solidFill>
                            <a:srgbClr val="000000"/>
                          </a:solidFill>
                          <a:latin typeface="Kaiti SC" charset="-122"/>
                          <a:ea typeface="Kaiti SC" charset="-122"/>
                          <a:cs typeface="Kaiti SC" charset="-122"/>
                        </a:rPr>
                        <a:t>彼前书</a:t>
                      </a:r>
                      <a:endParaRPr lang="en-US" sz="2000" dirty="0">
                        <a:solidFill>
                          <a:srgbClr val="000000"/>
                        </a:solidFill>
                        <a:latin typeface="Kaiti SC" charset="-122"/>
                        <a:ea typeface="Kaiti SC" charset="-122"/>
                        <a:cs typeface="Kaiti SC" charset="-122"/>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algn="ctr" eaLnBrk="1" hangingPunct="1">
                        <a:spcBef>
                          <a:spcPct val="50000"/>
                        </a:spcBef>
                      </a:pPr>
                      <a:r>
                        <a:rPr lang="zh-CN" altLang="en-US" sz="2000" b="1" dirty="0">
                          <a:solidFill>
                            <a:srgbClr val="000000"/>
                          </a:solidFill>
                          <a:latin typeface="Kaiti SC" charset="-122"/>
                          <a:ea typeface="Kaiti SC" charset="-122"/>
                          <a:cs typeface="Kaiti SC" charset="-122"/>
                        </a:rPr>
                        <a:t>受苦</a:t>
                      </a:r>
                      <a:endParaRPr lang="en-US" sz="2000" dirty="0">
                        <a:solidFill>
                          <a:srgbClr val="000000"/>
                        </a:solidFill>
                        <a:latin typeface="Kaiti SC" charset="-122"/>
                        <a:ea typeface="Kaiti SC" charset="-122"/>
                        <a:cs typeface="Kaiti SC" charset="-122"/>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Kaiti SC" charset="-122"/>
                          <a:ea typeface="Kaiti SC" charset="-122"/>
                          <a:cs typeface="Kaiti SC" charset="-122"/>
                        </a:rPr>
                        <a:t> </a:t>
                      </a:r>
                      <a:endParaRPr kumimoji="0" lang="en-US" sz="2000" b="1" i="0" u="none" strike="noStrike" cap="none" normalizeH="0" baseline="0">
                        <a:ln>
                          <a:noFill/>
                        </a:ln>
                        <a:solidFill>
                          <a:srgbClr val="000000"/>
                        </a:solidFill>
                        <a:effectLst/>
                        <a:latin typeface="Kaiti SC" charset="-122"/>
                        <a:ea typeface="Kaiti SC" charset="-122"/>
                        <a:cs typeface="Kaiti SC" charset="-122"/>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defRPr/>
                      </a:pPr>
                      <a:r>
                        <a:rPr kumimoji="0" lang="zh-CN" altLang="en-US" sz="2000" b="1" i="0" u="none" strike="noStrike" cap="none" normalizeH="0" baseline="0" dirty="0">
                          <a:ln>
                            <a:noFill/>
                          </a:ln>
                          <a:solidFill>
                            <a:schemeClr val="bg2"/>
                          </a:solidFill>
                          <a:effectLst/>
                          <a:latin typeface="Kaiti SC" charset="-122"/>
                          <a:ea typeface="Kaiti SC" charset="-122"/>
                          <a:cs typeface="Kaiti SC" charset="-122"/>
                        </a:rPr>
                        <a:t>末世</a:t>
                      </a:r>
                      <a:r>
                        <a:rPr kumimoji="0" lang="zh-TW" altLang="en-US" sz="2000" b="1" i="0" u="none" strike="noStrike" cap="none" normalizeH="0" baseline="0" dirty="0">
                          <a:ln>
                            <a:noFill/>
                          </a:ln>
                          <a:solidFill>
                            <a:schemeClr val="bg2"/>
                          </a:solidFill>
                          <a:effectLst/>
                          <a:latin typeface="Kaiti SC" charset="-122"/>
                          <a:ea typeface="Kaiti SC" charset="-122"/>
                          <a:cs typeface="Kaiti SC" charset="-122"/>
                        </a:rPr>
                        <a:t>论</a:t>
                      </a:r>
                      <a:endParaRPr kumimoji="0" lang="en-US" altLang="zh-TW" sz="2000" b="1" i="0" u="none" strike="noStrike" cap="none" normalizeH="0" baseline="0" dirty="0">
                        <a:ln>
                          <a:noFill/>
                        </a:ln>
                        <a:solidFill>
                          <a:schemeClr val="bg2"/>
                        </a:solidFill>
                        <a:effectLst/>
                        <a:latin typeface="Kaiti SC" charset="-122"/>
                        <a:ea typeface="Kaiti SC" charset="-122"/>
                        <a:cs typeface="Kaiti SC" charset="-122"/>
                      </a:endParaRPr>
                    </a:p>
                  </a:txBody>
                  <a:tcPr marT="45725" marB="45725"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7"/>
                  </a:ext>
                </a:extLst>
              </a:tr>
              <a:tr h="45085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Kaiti SC" charset="-122"/>
                          <a:ea typeface="Kaiti SC" charset="-122"/>
                          <a:cs typeface="Kaiti SC" charset="-122"/>
                        </a:rPr>
                        <a:t>64</a:t>
                      </a:r>
                      <a:endParaRPr kumimoji="0" lang="en-US" sz="2000" b="1" i="0" u="none" strike="noStrike" cap="none" normalizeH="0" baseline="0">
                        <a:ln>
                          <a:noFill/>
                        </a:ln>
                        <a:solidFill>
                          <a:srgbClr val="000000"/>
                        </a:solidFill>
                        <a:effectLst/>
                        <a:latin typeface="Kaiti SC" charset="-122"/>
                        <a:ea typeface="Kaiti SC" charset="-122"/>
                        <a:cs typeface="Kaiti SC" charset="-122"/>
                      </a:endParaRPr>
                    </a:p>
                  </a:txBody>
                  <a:tcPr marT="45725" marB="45725"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algn="ctr" eaLnBrk="1" hangingPunct="1">
                        <a:spcBef>
                          <a:spcPct val="50000"/>
                        </a:spcBef>
                      </a:pPr>
                      <a:r>
                        <a:rPr lang="zh-CN" altLang="en-US" sz="2000" dirty="0">
                          <a:solidFill>
                            <a:srgbClr val="000000"/>
                          </a:solidFill>
                          <a:latin typeface="Kaiti SC" charset="-122"/>
                          <a:ea typeface="Kaiti SC" charset="-122"/>
                          <a:cs typeface="Kaiti SC" charset="-122"/>
                        </a:rPr>
                        <a:t>彼后书</a:t>
                      </a:r>
                      <a:endParaRPr lang="en-US" sz="2000" dirty="0">
                        <a:solidFill>
                          <a:srgbClr val="000000"/>
                        </a:solidFill>
                        <a:latin typeface="Kaiti SC" charset="-122"/>
                        <a:ea typeface="Kaiti SC" charset="-122"/>
                        <a:cs typeface="Kaiti SC" charset="-122"/>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algn="ctr" eaLnBrk="1" hangingPunct="1">
                        <a:spcBef>
                          <a:spcPct val="50000"/>
                        </a:spcBef>
                      </a:pPr>
                      <a:r>
                        <a:rPr lang="zh-CN" altLang="en-US" sz="2000" dirty="0">
                          <a:solidFill>
                            <a:srgbClr val="000000"/>
                          </a:solidFill>
                          <a:latin typeface="Kaiti SC" charset="-122"/>
                          <a:ea typeface="Kaiti SC" charset="-122"/>
                          <a:cs typeface="Kaiti SC" charset="-122"/>
                        </a:rPr>
                        <a:t>知识</a:t>
                      </a:r>
                      <a:endParaRPr lang="en-US" sz="2000" dirty="0">
                        <a:solidFill>
                          <a:srgbClr val="000000"/>
                        </a:solidFill>
                        <a:latin typeface="Kaiti SC" charset="-122"/>
                        <a:ea typeface="Kaiti SC" charset="-122"/>
                        <a:cs typeface="Kaiti SC" charset="-122"/>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Kaiti SC" charset="-122"/>
                          <a:ea typeface="Kaiti SC" charset="-122"/>
                          <a:cs typeface="Kaiti SC" charset="-122"/>
                        </a:rPr>
                        <a:t> </a:t>
                      </a:r>
                      <a:endParaRPr kumimoji="0" lang="en-US" sz="2000" b="1" i="0" u="none" strike="noStrike" cap="none" normalizeH="0" baseline="0">
                        <a:ln>
                          <a:noFill/>
                        </a:ln>
                        <a:solidFill>
                          <a:srgbClr val="000000"/>
                        </a:solidFill>
                        <a:effectLst/>
                        <a:latin typeface="Kaiti SC" charset="-122"/>
                        <a:ea typeface="Kaiti SC" charset="-122"/>
                        <a:cs typeface="Kaiti SC" charset="-122"/>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defRPr/>
                      </a:pPr>
                      <a:r>
                        <a:rPr kumimoji="0" lang="zh-CN" altLang="en-US" sz="2000" b="1" i="0" u="none" strike="noStrike" cap="none" normalizeH="0" baseline="0" dirty="0">
                          <a:ln>
                            <a:noFill/>
                          </a:ln>
                          <a:solidFill>
                            <a:schemeClr val="bg2"/>
                          </a:solidFill>
                          <a:effectLst/>
                          <a:latin typeface="Kaiti SC" charset="-122"/>
                          <a:ea typeface="Kaiti SC" charset="-122"/>
                          <a:cs typeface="Kaiti SC" charset="-122"/>
                        </a:rPr>
                        <a:t>末世</a:t>
                      </a:r>
                      <a:r>
                        <a:rPr kumimoji="0" lang="zh-TW" altLang="en-US" sz="2000" b="1" i="0" u="none" strike="noStrike" cap="none" normalizeH="0" baseline="0" dirty="0">
                          <a:ln>
                            <a:noFill/>
                          </a:ln>
                          <a:solidFill>
                            <a:schemeClr val="bg2"/>
                          </a:solidFill>
                          <a:effectLst/>
                          <a:latin typeface="Kaiti SC" charset="-122"/>
                          <a:ea typeface="Kaiti SC" charset="-122"/>
                          <a:cs typeface="Kaiti SC" charset="-122"/>
                        </a:rPr>
                        <a:t>论</a:t>
                      </a:r>
                      <a:endParaRPr kumimoji="0" lang="en-US" altLang="zh-TW" sz="2000" b="1" i="0" u="none" strike="noStrike" cap="none" normalizeH="0" baseline="0" dirty="0">
                        <a:ln>
                          <a:noFill/>
                        </a:ln>
                        <a:solidFill>
                          <a:schemeClr val="bg2"/>
                        </a:solidFill>
                        <a:effectLst/>
                        <a:latin typeface="Kaiti SC" charset="-122"/>
                        <a:ea typeface="Kaiti SC" charset="-122"/>
                        <a:cs typeface="Kaiti SC" charset="-122"/>
                      </a:endParaRPr>
                    </a:p>
                  </a:txBody>
                  <a:tcPr marT="45725" marB="45725"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8"/>
                  </a:ext>
                </a:extLst>
              </a:tr>
              <a:tr h="45085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Kaiti SC" charset="-122"/>
                          <a:ea typeface="Kaiti SC" charset="-122"/>
                          <a:cs typeface="Kaiti SC" charset="-122"/>
                        </a:rPr>
                        <a:t>64-68</a:t>
                      </a:r>
                      <a:endParaRPr kumimoji="0" lang="en-US" sz="2000" b="1" i="0" u="none" strike="noStrike" cap="none" normalizeH="0" baseline="0">
                        <a:ln>
                          <a:noFill/>
                        </a:ln>
                        <a:solidFill>
                          <a:srgbClr val="000000"/>
                        </a:solidFill>
                        <a:effectLst/>
                        <a:latin typeface="Kaiti SC" charset="-122"/>
                        <a:ea typeface="Kaiti SC" charset="-122"/>
                        <a:cs typeface="Kaiti SC" charset="-122"/>
                      </a:endParaRPr>
                    </a:p>
                  </a:txBody>
                  <a:tcPr marT="45725" marB="45725"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algn="ctr">
                        <a:spcBef>
                          <a:spcPct val="50000"/>
                        </a:spcBef>
                      </a:pPr>
                      <a:r>
                        <a:rPr lang="zh-CN" altLang="en-US" sz="2000" dirty="0">
                          <a:solidFill>
                            <a:srgbClr val="000000"/>
                          </a:solidFill>
                          <a:latin typeface="Kaiti SC" charset="-122"/>
                          <a:ea typeface="Kaiti SC" charset="-122"/>
                          <a:cs typeface="Kaiti SC" charset="-122"/>
                        </a:rPr>
                        <a:t>马可书</a:t>
                      </a:r>
                      <a:endParaRPr lang="en-US" sz="2000" dirty="0">
                        <a:solidFill>
                          <a:srgbClr val="000000"/>
                        </a:solidFill>
                        <a:latin typeface="Kaiti SC" charset="-122"/>
                        <a:ea typeface="Kaiti SC" charset="-122"/>
                        <a:cs typeface="Kaiti SC" charset="-122"/>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algn="ctr">
                        <a:spcBef>
                          <a:spcPct val="50000"/>
                        </a:spcBef>
                      </a:pPr>
                      <a:r>
                        <a:rPr lang="zh-CN" altLang="en-US" sz="2000" dirty="0">
                          <a:solidFill>
                            <a:srgbClr val="000000"/>
                          </a:solidFill>
                          <a:latin typeface="Kaiti SC" charset="-122"/>
                          <a:ea typeface="Kaiti SC" charset="-122"/>
                          <a:cs typeface="Kaiti SC" charset="-122"/>
                        </a:rPr>
                        <a:t>门徒</a:t>
                      </a:r>
                      <a:endParaRPr lang="en-US" sz="2000" dirty="0">
                        <a:solidFill>
                          <a:srgbClr val="000000"/>
                        </a:solidFill>
                        <a:latin typeface="Kaiti SC" charset="-122"/>
                        <a:ea typeface="Kaiti SC" charset="-122"/>
                        <a:cs typeface="Kaiti SC" charset="-122"/>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Kaiti SC" charset="-122"/>
                          <a:ea typeface="Kaiti SC" charset="-122"/>
                          <a:cs typeface="Kaiti SC" charset="-122"/>
                        </a:rPr>
                        <a:t> </a:t>
                      </a:r>
                      <a:endParaRPr kumimoji="0" lang="en-US" sz="2000" b="1" i="0" u="none" strike="noStrike" cap="none" normalizeH="0" baseline="0">
                        <a:ln>
                          <a:noFill/>
                        </a:ln>
                        <a:solidFill>
                          <a:srgbClr val="000000"/>
                        </a:solidFill>
                        <a:effectLst/>
                        <a:latin typeface="Kaiti SC" charset="-122"/>
                        <a:ea typeface="Kaiti SC" charset="-122"/>
                        <a:cs typeface="Kaiti SC" charset="-122"/>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defRPr/>
                      </a:pPr>
                      <a:r>
                        <a:rPr kumimoji="0" lang="zh-CN" altLang="en-US" sz="2000" b="1" i="0" u="none" strike="noStrike" cap="none" normalizeH="0" baseline="0" dirty="0">
                          <a:ln>
                            <a:noFill/>
                          </a:ln>
                          <a:solidFill>
                            <a:schemeClr val="bg2"/>
                          </a:solidFill>
                          <a:effectLst/>
                          <a:latin typeface="Kaiti SC" charset="-122"/>
                          <a:ea typeface="Kaiti SC" charset="-122"/>
                          <a:cs typeface="Kaiti SC" charset="-122"/>
                        </a:rPr>
                        <a:t>末世</a:t>
                      </a:r>
                      <a:r>
                        <a:rPr kumimoji="0" lang="zh-TW" altLang="en-US" sz="2000" b="1" i="0" u="none" strike="noStrike" cap="none" normalizeH="0" baseline="0" dirty="0">
                          <a:ln>
                            <a:noFill/>
                          </a:ln>
                          <a:solidFill>
                            <a:schemeClr val="bg2"/>
                          </a:solidFill>
                          <a:effectLst/>
                          <a:latin typeface="Kaiti SC" charset="-122"/>
                          <a:ea typeface="Kaiti SC" charset="-122"/>
                          <a:cs typeface="Kaiti SC" charset="-122"/>
                        </a:rPr>
                        <a:t>论</a:t>
                      </a:r>
                      <a:endParaRPr kumimoji="0" lang="en-US" altLang="zh-TW" sz="2000" b="1" i="0" u="none" strike="noStrike" cap="none" normalizeH="0" baseline="0" dirty="0">
                        <a:ln>
                          <a:noFill/>
                        </a:ln>
                        <a:solidFill>
                          <a:schemeClr val="bg2"/>
                        </a:solidFill>
                        <a:effectLst/>
                        <a:latin typeface="Kaiti SC" charset="-122"/>
                        <a:ea typeface="Kaiti SC" charset="-122"/>
                        <a:cs typeface="Kaiti SC" charset="-122"/>
                      </a:endParaRPr>
                    </a:p>
                  </a:txBody>
                  <a:tcPr marT="45725" marB="45725"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9"/>
                  </a:ext>
                </a:extLst>
              </a:tr>
            </a:tbl>
          </a:graphicData>
        </a:graphic>
      </p:graphicFrame>
      <p:sp>
        <p:nvSpPr>
          <p:cNvPr id="220229" name="Rectangle 84"/>
          <p:cNvSpPr>
            <a:spLocks noGrp="1" noChangeArrowheads="1"/>
          </p:cNvSpPr>
          <p:nvPr>
            <p:ph type="title" idx="4294967295"/>
          </p:nvPr>
        </p:nvSpPr>
        <p:spPr>
          <a:xfrm>
            <a:off x="3044170" y="0"/>
            <a:ext cx="3057247" cy="523220"/>
          </a:xfrm>
          <a:solidFill>
            <a:schemeClr val="bg2"/>
          </a:solidFill>
          <a:extLst>
            <a:ext uri="{91240B29-F687-4f45-9708-019B960494DF}">
              <a14:hiddenLine xmlns:a14="http://schemas.microsoft.com/office/drawing/2010/main" xmlns="" w="9525">
                <a:solidFill>
                  <a:srgbClr val="000000"/>
                </a:solidFill>
                <a:miter lim="800000"/>
                <a:headEnd/>
                <a:tailEnd/>
              </a14:hiddenLine>
            </a:ext>
          </a:extLst>
        </p:spPr>
        <p:txBody>
          <a:bodyPr wrap="none" lIns="91440" tIns="45720" rIns="91440" bIns="45720" anchor="t">
            <a:spAutoFit/>
          </a:bodyPr>
          <a:lstStyle/>
          <a:p>
            <a:pPr eaLnBrk="1" hangingPunct="1"/>
            <a:r>
              <a:rPr lang="zh-CN" altLang="en-US" sz="2800" dirty="0">
                <a:solidFill>
                  <a:schemeClr val="tx1"/>
                </a:solidFill>
                <a:effectLst/>
                <a:latin typeface="Kaiti SC" charset="-122"/>
                <a:ea typeface="Kaiti SC" charset="-122"/>
                <a:cs typeface="Kaiti SC" charset="-122"/>
              </a:rPr>
              <a:t>新约书卷的关键词</a:t>
            </a:r>
            <a:endParaRPr lang="en-US" sz="2800" b="1" dirty="0">
              <a:solidFill>
                <a:schemeClr val="tx1"/>
              </a:solidFill>
              <a:effectLst/>
              <a:latin typeface="Kaiti SC" charset="-122"/>
              <a:ea typeface="Kaiti SC" charset="-122"/>
              <a:cs typeface="Kaiti SC" charset="-122"/>
            </a:endParaRPr>
          </a:p>
        </p:txBody>
      </p:sp>
      <p:sp>
        <p:nvSpPr>
          <p:cNvPr id="220230" name="Text Box 3"/>
          <p:cNvSpPr txBox="1">
            <a:spLocks noChangeArrowheads="1"/>
          </p:cNvSpPr>
          <p:nvPr/>
        </p:nvSpPr>
        <p:spPr bwMode="auto">
          <a:xfrm>
            <a:off x="8578850" y="44450"/>
            <a:ext cx="5270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cs typeface="Arial" charset="0"/>
              </a:rPr>
              <a:t>24</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5619" name="Group 83"/>
          <p:cNvGraphicFramePr>
            <a:graphicFrameLocks noGrp="1"/>
          </p:cNvGraphicFramePr>
          <p:nvPr>
            <p:extLst>
              <p:ext uri="{D42A27DB-BD31-4B8C-83A1-F6EECF244321}">
                <p14:modId xmlns:p14="http://schemas.microsoft.com/office/powerpoint/2010/main" val="1006650265"/>
              </p:ext>
            </p:extLst>
          </p:nvPr>
        </p:nvGraphicFramePr>
        <p:xfrm>
          <a:off x="0" y="757238"/>
          <a:ext cx="9144000" cy="5643563"/>
        </p:xfrm>
        <a:graphic>
          <a:graphicData uri="http://schemas.openxmlformats.org/drawingml/2006/table">
            <a:tbl>
              <a:tblPr/>
              <a:tblGrid>
                <a:gridCol w="990600">
                  <a:extLst>
                    <a:ext uri="{9D8B030D-6E8A-4147-A177-3AD203B41FA5}">
                      <a16:colId xmlns:a16="http://schemas.microsoft.com/office/drawing/2014/main" val="20000"/>
                    </a:ext>
                  </a:extLst>
                </a:gridCol>
                <a:gridCol w="1676400">
                  <a:extLst>
                    <a:ext uri="{9D8B030D-6E8A-4147-A177-3AD203B41FA5}">
                      <a16:colId xmlns:a16="http://schemas.microsoft.com/office/drawing/2014/main" val="20001"/>
                    </a:ext>
                  </a:extLst>
                </a:gridCol>
                <a:gridCol w="1905000">
                  <a:extLst>
                    <a:ext uri="{9D8B030D-6E8A-4147-A177-3AD203B41FA5}">
                      <a16:colId xmlns:a16="http://schemas.microsoft.com/office/drawing/2014/main" val="20002"/>
                    </a:ext>
                  </a:extLst>
                </a:gridCol>
                <a:gridCol w="2590800">
                  <a:extLst>
                    <a:ext uri="{9D8B030D-6E8A-4147-A177-3AD203B41FA5}">
                      <a16:colId xmlns:a16="http://schemas.microsoft.com/office/drawing/2014/main" val="20003"/>
                    </a:ext>
                  </a:extLst>
                </a:gridCol>
                <a:gridCol w="1981200">
                  <a:extLst>
                    <a:ext uri="{9D8B030D-6E8A-4147-A177-3AD203B41FA5}">
                      <a16:colId xmlns:a16="http://schemas.microsoft.com/office/drawing/2014/main" val="20004"/>
                    </a:ext>
                  </a:extLst>
                </a:gridCol>
              </a:tblGrid>
              <a:tr h="60960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dirty="0">
                          <a:ln>
                            <a:noFill/>
                          </a:ln>
                          <a:solidFill>
                            <a:schemeClr val="tx1"/>
                          </a:solidFill>
                          <a:effectLst/>
                          <a:latin typeface="Kaiti SC" charset="-122"/>
                          <a:ea typeface="Kaiti SC" charset="-122"/>
                          <a:cs typeface="Kaiti SC" charset="-122"/>
                        </a:rPr>
                        <a:t>  </a:t>
                      </a:r>
                      <a:r>
                        <a:rPr kumimoji="0" lang="zh-CN" altLang="en-US" sz="2000" b="1" i="0" u="none" strike="noStrike" cap="none" normalizeH="0" baseline="0" dirty="0">
                          <a:ln>
                            <a:noFill/>
                          </a:ln>
                          <a:solidFill>
                            <a:schemeClr val="tx1"/>
                          </a:solidFill>
                          <a:effectLst/>
                          <a:latin typeface="Kaiti SC" charset="-122"/>
                          <a:ea typeface="Kaiti SC" charset="-122"/>
                          <a:cs typeface="Kaiti SC" charset="-122"/>
                        </a:rPr>
                        <a:t>日期</a:t>
                      </a:r>
                      <a:endParaRPr kumimoji="0" lang="en-US" sz="2000" b="1" i="0" u="none" strike="noStrike" cap="none" normalizeH="0" baseline="0" dirty="0">
                        <a:ln>
                          <a:noFill/>
                        </a:ln>
                        <a:solidFill>
                          <a:schemeClr val="tx1"/>
                        </a:solidFill>
                        <a:effectLst/>
                        <a:latin typeface="Kaiti SC" charset="-122"/>
                        <a:ea typeface="Kaiti SC" charset="-122"/>
                        <a:cs typeface="Kaiti SC" charset="-122"/>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zh-TW" altLang="en-US" sz="2000" b="1" i="0" u="none" strike="noStrike" cap="none" normalizeH="0" baseline="0" dirty="0">
                          <a:ln>
                            <a:noFill/>
                          </a:ln>
                          <a:solidFill>
                            <a:schemeClr val="tx1"/>
                          </a:solidFill>
                          <a:effectLst/>
                          <a:latin typeface="Kaiti SC" charset="-122"/>
                          <a:ea typeface="Kaiti SC" charset="-122"/>
                          <a:cs typeface="Kaiti SC" charset="-122"/>
                        </a:rPr>
                        <a:t>书</a:t>
                      </a:r>
                      <a:r>
                        <a:rPr kumimoji="0" lang="zh-CN" altLang="en-US" sz="2000" b="1" i="0" u="none" strike="noStrike" cap="none" normalizeH="0" baseline="0" dirty="0">
                          <a:ln>
                            <a:noFill/>
                          </a:ln>
                          <a:solidFill>
                            <a:schemeClr val="tx1"/>
                          </a:solidFill>
                          <a:effectLst/>
                          <a:latin typeface="Kaiti SC" charset="-122"/>
                          <a:ea typeface="Kaiti SC" charset="-122"/>
                          <a:cs typeface="Kaiti SC" charset="-122"/>
                        </a:rPr>
                        <a:t>卷</a:t>
                      </a:r>
                      <a:endParaRPr kumimoji="0" lang="en-US" sz="2000" b="1" i="0" u="none" strike="noStrike" cap="none" normalizeH="0" baseline="0" dirty="0">
                        <a:ln>
                          <a:noFill/>
                        </a:ln>
                        <a:solidFill>
                          <a:schemeClr val="tx1"/>
                        </a:solidFill>
                        <a:effectLst/>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dirty="0">
                          <a:ln>
                            <a:noFill/>
                          </a:ln>
                          <a:solidFill>
                            <a:schemeClr val="tx1"/>
                          </a:solidFill>
                          <a:effectLst/>
                          <a:latin typeface="Kaiti SC" charset="-122"/>
                          <a:ea typeface="Kaiti SC" charset="-122"/>
                          <a:cs typeface="Kaiti SC" charset="-122"/>
                        </a:rPr>
                        <a:t> </a:t>
                      </a:r>
                      <a:r>
                        <a:rPr lang="zh-CN" altLang="en-US" sz="2000" dirty="0">
                          <a:solidFill>
                            <a:schemeClr val="tx1"/>
                          </a:solidFill>
                          <a:effectLst/>
                          <a:latin typeface="Kaiti SC" charset="-122"/>
                          <a:ea typeface="Kaiti SC" charset="-122"/>
                          <a:cs typeface="Kaiti SC" charset="-122"/>
                        </a:rPr>
                        <a:t>关键词</a:t>
                      </a:r>
                      <a:endParaRPr kumimoji="0" lang="en-US" sz="2000" b="1" i="0" u="none" strike="noStrike" cap="none" normalizeH="0" baseline="0" dirty="0">
                        <a:ln>
                          <a:noFill/>
                        </a:ln>
                        <a:solidFill>
                          <a:schemeClr val="tx1"/>
                        </a:solidFill>
                        <a:effectLst/>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zh-CN" altLang="en-US" sz="2000" b="1" i="0" u="none" strike="noStrike" cap="none" normalizeH="0" baseline="0" dirty="0">
                          <a:ln>
                            <a:noFill/>
                          </a:ln>
                          <a:solidFill>
                            <a:schemeClr val="tx1"/>
                          </a:solidFill>
                          <a:effectLst/>
                          <a:latin typeface="Kaiti SC" charset="-122"/>
                          <a:ea typeface="Kaiti SC" charset="-122"/>
                          <a:cs typeface="Kaiti SC" charset="-122"/>
                        </a:rPr>
                        <a:t>保</a:t>
                      </a:r>
                      <a:r>
                        <a:rPr kumimoji="0" lang="zh-TW" altLang="en-US" sz="2000" b="1" i="0" u="none" strike="noStrike" cap="none" normalizeH="0" baseline="0" dirty="0">
                          <a:ln>
                            <a:noFill/>
                          </a:ln>
                          <a:solidFill>
                            <a:schemeClr val="tx1"/>
                          </a:solidFill>
                          <a:effectLst/>
                          <a:latin typeface="Kaiti SC" charset="-122"/>
                          <a:ea typeface="Kaiti SC" charset="-122"/>
                          <a:cs typeface="Kaiti SC" charset="-122"/>
                        </a:rPr>
                        <a:t>罗</a:t>
                      </a:r>
                      <a:r>
                        <a:rPr kumimoji="0" lang="zh-CN" altLang="en-US" sz="2000" b="1" i="0" u="none" strike="noStrike" cap="none" normalizeH="0" baseline="0" dirty="0">
                          <a:ln>
                            <a:noFill/>
                          </a:ln>
                          <a:solidFill>
                            <a:schemeClr val="tx1"/>
                          </a:solidFill>
                          <a:effectLst/>
                          <a:latin typeface="Kaiti SC" charset="-122"/>
                          <a:ea typeface="Kaiti SC" charset="-122"/>
                          <a:cs typeface="Kaiti SC" charset="-122"/>
                        </a:rPr>
                        <a:t>的生</a:t>
                      </a:r>
                      <a:r>
                        <a:rPr kumimoji="0" lang="zh-TW" altLang="en-US" sz="2000" b="1" i="0" u="none" strike="noStrike" cap="none" normalizeH="0" baseline="0" dirty="0">
                          <a:ln>
                            <a:noFill/>
                          </a:ln>
                          <a:solidFill>
                            <a:schemeClr val="tx1"/>
                          </a:solidFill>
                          <a:effectLst/>
                          <a:latin typeface="Kaiti SC" charset="-122"/>
                          <a:ea typeface="Kaiti SC" charset="-122"/>
                          <a:cs typeface="Kaiti SC" charset="-122"/>
                        </a:rPr>
                        <a:t>平</a:t>
                      </a:r>
                      <a:endParaRPr kumimoji="0" lang="en-US" sz="2000" b="1" i="0" u="none" strike="noStrike" cap="none" normalizeH="0" baseline="0" dirty="0">
                        <a:ln>
                          <a:noFill/>
                        </a:ln>
                        <a:solidFill>
                          <a:schemeClr val="tx1"/>
                        </a:solidFill>
                        <a:effectLst/>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lang="zh-TW" altLang="en-US" sz="2000" b="1" dirty="0">
                          <a:solidFill>
                            <a:schemeClr val="tx1"/>
                          </a:solidFill>
                          <a:latin typeface="Kaiti SC" charset="-122"/>
                          <a:ea typeface="Kaiti SC" charset="-122"/>
                          <a:cs typeface="Kaiti SC" charset="-122"/>
                        </a:rPr>
                        <a:t>关键信条</a:t>
                      </a:r>
                      <a:endParaRPr kumimoji="0" lang="en-US" sz="2000" b="1" i="0" u="none" strike="noStrike" cap="none" normalizeH="0" baseline="0" dirty="0">
                        <a:ln>
                          <a:noFill/>
                        </a:ln>
                        <a:solidFill>
                          <a:schemeClr val="tx1"/>
                        </a:solidFill>
                        <a:effectLst/>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0"/>
                  </a:ext>
                </a:extLst>
              </a:tr>
              <a:tr h="51435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Kaiti SC" charset="-122"/>
                          <a:ea typeface="Kaiti SC" charset="-122"/>
                          <a:cs typeface="Kaiti SC" charset="-122"/>
                        </a:rPr>
                        <a:t>66</a:t>
                      </a:r>
                      <a:endParaRPr kumimoji="0" lang="en-US" sz="2000" b="1" i="0" u="none" strike="noStrike" cap="none" normalizeH="0" baseline="0">
                        <a:ln>
                          <a:noFill/>
                        </a:ln>
                        <a:solidFill>
                          <a:srgbClr val="000000"/>
                        </a:solidFill>
                        <a:effectLst/>
                        <a:latin typeface="Kaiti SC" charset="-122"/>
                        <a:ea typeface="Kaiti SC" charset="-122"/>
                        <a:cs typeface="Kaiti SC" charset="-122"/>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algn="ctr">
                        <a:spcBef>
                          <a:spcPct val="50000"/>
                        </a:spcBef>
                      </a:pPr>
                      <a:r>
                        <a:rPr lang="zh-CN" altLang="en-US" sz="2000" dirty="0">
                          <a:solidFill>
                            <a:srgbClr val="000000"/>
                          </a:solidFill>
                          <a:latin typeface="Kaiti SC" charset="-122"/>
                          <a:ea typeface="Kaiti SC" charset="-122"/>
                          <a:cs typeface="Kaiti SC" charset="-122"/>
                        </a:rPr>
                        <a:t>提多</a:t>
                      </a:r>
                      <a:endParaRPr lang="en-US" sz="2000" dirty="0">
                        <a:solidFill>
                          <a:srgbClr val="000000"/>
                        </a:solidFill>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algn="ctr">
                        <a:spcBef>
                          <a:spcPct val="50000"/>
                        </a:spcBef>
                      </a:pPr>
                      <a:r>
                        <a:rPr lang="en-US" altLang="en-US" sz="2000" dirty="0">
                          <a:solidFill>
                            <a:srgbClr val="000000"/>
                          </a:solidFill>
                          <a:latin typeface="Kaiti SC" charset="-122"/>
                          <a:ea typeface="Kaiti SC" charset="-122"/>
                          <a:cs typeface="Kaiti SC" charset="-122"/>
                        </a:rPr>
                        <a:t>行事为人</a:t>
                      </a:r>
                      <a:endParaRPr lang="en-US" sz="2000" dirty="0">
                        <a:solidFill>
                          <a:srgbClr val="000000"/>
                        </a:solidFill>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zh-CN" altLang="en-US" sz="2000" b="1" i="0" u="none" strike="noStrike" cap="none" normalizeH="0" baseline="0" dirty="0">
                          <a:ln>
                            <a:noFill/>
                          </a:ln>
                          <a:solidFill>
                            <a:schemeClr val="bg2"/>
                          </a:solidFill>
                          <a:effectLst/>
                          <a:latin typeface="Kaiti SC" charset="-122"/>
                          <a:ea typeface="Kaiti SC" charset="-122"/>
                          <a:cs typeface="Kaiti SC" charset="-122"/>
                        </a:rPr>
                        <a:t>第四次行程</a:t>
                      </a:r>
                      <a:endParaRPr kumimoji="0" lang="en-US" sz="2000" b="1" i="0" u="none" strike="noStrike" cap="none" normalizeH="0" baseline="0" dirty="0">
                        <a:ln>
                          <a:noFill/>
                        </a:ln>
                        <a:solidFill>
                          <a:schemeClr val="bg2"/>
                        </a:solidFill>
                        <a:effectLst/>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defRPr/>
                      </a:pPr>
                      <a:r>
                        <a:rPr lang="ja-JP" altLang="en-US" sz="2000" kern="1200" dirty="0">
                          <a:solidFill>
                            <a:srgbClr val="000000"/>
                          </a:solidFill>
                          <a:latin typeface="Kaiti SC" charset="-122"/>
                          <a:ea typeface="Kaiti SC" charset="-122"/>
                          <a:cs typeface="Kaiti SC" charset="-122"/>
                        </a:rPr>
                        <a:t>教会</a:t>
                      </a:r>
                      <a:r>
                        <a:rPr lang="zh-TW" altLang="en-US" sz="2000" b="1" dirty="0">
                          <a:solidFill>
                            <a:schemeClr val="bg2"/>
                          </a:solidFill>
                          <a:latin typeface="Kaiti SC" charset="-122"/>
                          <a:ea typeface="Kaiti SC" charset="-122"/>
                          <a:cs typeface="Kaiti SC" charset="-122"/>
                        </a:rPr>
                        <a:t>论</a:t>
                      </a:r>
                      <a:endParaRPr kumimoji="0" lang="en-US" sz="2000" b="1" i="0" u="none" strike="noStrike" cap="none" normalizeH="0" baseline="0" dirty="0">
                        <a:ln>
                          <a:noFill/>
                        </a:ln>
                        <a:solidFill>
                          <a:schemeClr val="bg2"/>
                        </a:solidFill>
                        <a:effectLst/>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1"/>
                  </a:ext>
                </a:extLst>
              </a:tr>
              <a:tr h="919163">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Kaiti SC" charset="-122"/>
                          <a:ea typeface="Kaiti SC" charset="-122"/>
                          <a:cs typeface="Kaiti SC" charset="-122"/>
                        </a:rPr>
                        <a:t>67</a:t>
                      </a:r>
                      <a:endParaRPr kumimoji="0" lang="en-US" sz="2000" b="1" i="0" u="none" strike="noStrike" cap="none" normalizeH="0" baseline="0">
                        <a:ln>
                          <a:noFill/>
                        </a:ln>
                        <a:solidFill>
                          <a:srgbClr val="000000"/>
                        </a:solidFill>
                        <a:effectLst/>
                        <a:latin typeface="Kaiti SC" charset="-122"/>
                        <a:ea typeface="Kaiti SC" charset="-122"/>
                        <a:cs typeface="Kaiti SC" charset="-122"/>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algn="ctr">
                        <a:spcBef>
                          <a:spcPct val="50000"/>
                        </a:spcBef>
                      </a:pPr>
                      <a:r>
                        <a:rPr lang="en-US" altLang="en-US" sz="2000" dirty="0">
                          <a:solidFill>
                            <a:srgbClr val="000000"/>
                          </a:solidFill>
                          <a:latin typeface="Kaiti SC" charset="-122"/>
                          <a:ea typeface="Kaiti SC" charset="-122"/>
                          <a:cs typeface="Kaiti SC" charset="-122"/>
                        </a:rPr>
                        <a:t>提后</a:t>
                      </a:r>
                      <a:endParaRPr lang="en-US" sz="2000" dirty="0">
                        <a:solidFill>
                          <a:srgbClr val="000000"/>
                        </a:solidFill>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algn="ctr">
                        <a:spcBef>
                          <a:spcPct val="50000"/>
                        </a:spcBef>
                      </a:pPr>
                      <a:r>
                        <a:rPr lang="en-US" altLang="en-US" sz="2000" dirty="0">
                          <a:solidFill>
                            <a:srgbClr val="000103"/>
                          </a:solidFill>
                          <a:latin typeface="Kaiti SC" charset="-122"/>
                          <a:ea typeface="Kaiti SC" charset="-122"/>
                          <a:cs typeface="Kaiti SC" charset="-122"/>
                        </a:rPr>
                        <a:t>教</a:t>
                      </a:r>
                      <a:r>
                        <a:rPr lang="en-US" sz="2000" dirty="0">
                          <a:solidFill>
                            <a:srgbClr val="000103"/>
                          </a:solidFill>
                          <a:latin typeface="Kaiti SC" charset="-122"/>
                          <a:ea typeface="Kaiti SC" charset="-122"/>
                          <a:cs typeface="Kaiti SC" charset="-122"/>
                        </a:rPr>
                        <a:t> </a:t>
                      </a:r>
                      <a:r>
                        <a:rPr lang="zh-CN" altLang="en-US" sz="2000" dirty="0">
                          <a:solidFill>
                            <a:srgbClr val="000103"/>
                          </a:solidFill>
                          <a:latin typeface="Kaiti SC" charset="-122"/>
                          <a:ea typeface="Kaiti SC" charset="-122"/>
                          <a:cs typeface="Kaiti SC" charset="-122"/>
                        </a:rPr>
                        <a:t>义</a:t>
                      </a:r>
                      <a:endParaRPr lang="en-US" sz="2000" dirty="0">
                        <a:solidFill>
                          <a:srgbClr val="000103"/>
                        </a:solidFill>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zh-TW" altLang="en-US" sz="2000" b="1" i="0" u="none" strike="noStrike" cap="none" normalizeH="0" baseline="0" dirty="0">
                          <a:ln>
                            <a:noFill/>
                          </a:ln>
                          <a:solidFill>
                            <a:srgbClr val="000000"/>
                          </a:solidFill>
                          <a:effectLst/>
                          <a:latin typeface="Kaiti SC" charset="-122"/>
                          <a:ea typeface="Kaiti SC" charset="-122"/>
                          <a:cs typeface="Kaiti SC" charset="-122"/>
                        </a:rPr>
                        <a:t>第</a:t>
                      </a:r>
                      <a:r>
                        <a:rPr kumimoji="0" lang="zh-CN" altLang="en-US" sz="2000" b="1" i="0" u="none" strike="noStrike" cap="none" normalizeH="0" baseline="0" dirty="0">
                          <a:ln>
                            <a:noFill/>
                          </a:ln>
                          <a:solidFill>
                            <a:srgbClr val="000000"/>
                          </a:solidFill>
                          <a:effectLst/>
                          <a:latin typeface="Kaiti SC" charset="-122"/>
                          <a:ea typeface="Kaiti SC" charset="-122"/>
                          <a:cs typeface="Kaiti SC" charset="-122"/>
                        </a:rPr>
                        <a:t>二</a:t>
                      </a:r>
                      <a:r>
                        <a:rPr kumimoji="0" lang="zh-TW" altLang="en-US" sz="2000" b="1" i="0" u="none" strike="noStrike" cap="none" normalizeH="0" baseline="0" dirty="0">
                          <a:ln>
                            <a:noFill/>
                          </a:ln>
                          <a:solidFill>
                            <a:srgbClr val="000000"/>
                          </a:solidFill>
                          <a:effectLst/>
                          <a:latin typeface="Kaiti SC" charset="-122"/>
                          <a:ea typeface="Kaiti SC" charset="-122"/>
                          <a:cs typeface="Kaiti SC" charset="-122"/>
                        </a:rPr>
                        <a:t>次入狱</a:t>
                      </a:r>
                      <a:endParaRPr kumimoji="0" lang="en-US" sz="2000" b="1" i="0" u="none" strike="noStrike" cap="none" normalizeH="0" baseline="0" dirty="0">
                        <a:ln>
                          <a:noFill/>
                        </a:ln>
                        <a:solidFill>
                          <a:srgbClr val="000000"/>
                        </a:solidFill>
                        <a:effectLst/>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defRPr/>
                      </a:pPr>
                      <a:r>
                        <a:rPr lang="ja-JP" altLang="en-US" sz="2000" kern="1200" dirty="0">
                          <a:solidFill>
                            <a:srgbClr val="000000"/>
                          </a:solidFill>
                          <a:latin typeface="Kaiti SC" charset="-122"/>
                          <a:ea typeface="Kaiti SC" charset="-122"/>
                          <a:cs typeface="Kaiti SC" charset="-122"/>
                        </a:rPr>
                        <a:t>教会</a:t>
                      </a:r>
                      <a:r>
                        <a:rPr lang="zh-TW" altLang="en-US" sz="2000" b="1" dirty="0">
                          <a:solidFill>
                            <a:schemeClr val="bg2"/>
                          </a:solidFill>
                          <a:latin typeface="Kaiti SC" charset="-122"/>
                          <a:ea typeface="Kaiti SC" charset="-122"/>
                          <a:cs typeface="Kaiti SC" charset="-122"/>
                        </a:rPr>
                        <a:t>论</a:t>
                      </a:r>
                      <a:endParaRPr kumimoji="0" lang="en-US" sz="2000" b="1" i="0" u="none" strike="noStrike" cap="none" normalizeH="0" baseline="0" dirty="0">
                        <a:ln>
                          <a:noFill/>
                        </a:ln>
                        <a:solidFill>
                          <a:schemeClr val="bg2"/>
                        </a:solidFill>
                        <a:effectLst/>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2"/>
                  </a:ext>
                </a:extLst>
              </a:tr>
              <a:tr h="51435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Kaiti SC" charset="-122"/>
                          <a:ea typeface="Kaiti SC" charset="-122"/>
                          <a:cs typeface="Kaiti SC" charset="-122"/>
                        </a:rPr>
                        <a:t>67-68</a:t>
                      </a:r>
                      <a:endParaRPr kumimoji="0" lang="en-US" sz="2000" b="1" i="0" u="none" strike="noStrike" cap="none" normalizeH="0" baseline="0">
                        <a:ln>
                          <a:noFill/>
                        </a:ln>
                        <a:solidFill>
                          <a:srgbClr val="000000"/>
                        </a:solidFill>
                        <a:effectLst/>
                        <a:latin typeface="Kaiti SC" charset="-122"/>
                        <a:ea typeface="Kaiti SC" charset="-122"/>
                        <a:cs typeface="Kaiti SC" charset="-122"/>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algn="ctr" eaLnBrk="1" hangingPunct="1">
                        <a:spcBef>
                          <a:spcPct val="50000"/>
                        </a:spcBef>
                      </a:pPr>
                      <a:r>
                        <a:rPr lang="zh-CN" altLang="en-US" sz="2000" dirty="0">
                          <a:solidFill>
                            <a:srgbClr val="000000"/>
                          </a:solidFill>
                          <a:latin typeface="Kaiti SC" charset="-122"/>
                          <a:ea typeface="Kaiti SC" charset="-122"/>
                          <a:cs typeface="Kaiti SC" charset="-122"/>
                        </a:rPr>
                        <a:t>希伯来</a:t>
                      </a:r>
                      <a:endParaRPr lang="en-US" sz="2000" dirty="0">
                        <a:solidFill>
                          <a:srgbClr val="000000"/>
                        </a:solidFill>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algn="ctr" eaLnBrk="1" hangingPunct="1">
                        <a:spcBef>
                          <a:spcPct val="50000"/>
                        </a:spcBef>
                      </a:pPr>
                      <a:r>
                        <a:rPr lang="zh-CN" altLang="en-US" sz="2000" dirty="0">
                          <a:solidFill>
                            <a:srgbClr val="000000"/>
                          </a:solidFill>
                          <a:latin typeface="Kaiti SC" charset="-122"/>
                          <a:ea typeface="Kaiti SC" charset="-122"/>
                          <a:cs typeface="Kaiti SC" charset="-122"/>
                        </a:rPr>
                        <a:t>优秀</a:t>
                      </a:r>
                      <a:endParaRPr lang="en-US" sz="2000" dirty="0">
                        <a:solidFill>
                          <a:srgbClr val="000000"/>
                        </a:solidFill>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Kaiti SC" charset="-122"/>
                          <a:ea typeface="Kaiti SC" charset="-122"/>
                          <a:cs typeface="Kaiti SC" charset="-122"/>
                        </a:rPr>
                        <a:t> </a:t>
                      </a:r>
                      <a:endParaRPr kumimoji="0" lang="en-US" sz="2000" b="1" i="0" u="none" strike="noStrike" cap="none" normalizeH="0" baseline="0">
                        <a:ln>
                          <a:noFill/>
                        </a:ln>
                        <a:solidFill>
                          <a:srgbClr val="000000"/>
                        </a:solidFill>
                        <a:effectLst/>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ja-JP" altLang="en-US" sz="2000" b="1" i="0" u="none" strike="noStrike" cap="none" normalizeH="0" baseline="0" dirty="0">
                          <a:ln>
                            <a:noFill/>
                          </a:ln>
                          <a:solidFill>
                            <a:srgbClr val="000000"/>
                          </a:solidFill>
                          <a:effectLst/>
                          <a:latin typeface="Kaiti SC" charset="-122"/>
                          <a:ea typeface="Kaiti SC" charset="-122"/>
                          <a:cs typeface="Kaiti SC" charset="-122"/>
                        </a:rPr>
                        <a:t>基督</a:t>
                      </a:r>
                      <a:r>
                        <a:rPr kumimoji="0" lang="zh-CN" altLang="en-US" sz="2000" b="1" i="0" u="none" strike="noStrike" cap="none" normalizeH="0" baseline="0" dirty="0">
                          <a:ln>
                            <a:noFill/>
                          </a:ln>
                          <a:solidFill>
                            <a:srgbClr val="000000"/>
                          </a:solidFill>
                          <a:effectLst/>
                          <a:latin typeface="Kaiti SC" charset="-122"/>
                          <a:ea typeface="Kaiti SC" charset="-122"/>
                          <a:cs typeface="Kaiti SC" charset="-122"/>
                        </a:rPr>
                        <a:t>伦</a:t>
                      </a:r>
                      <a:endParaRPr kumimoji="0" lang="en-US" sz="2000" b="1" i="0" u="none" strike="noStrike" cap="none" normalizeH="0" baseline="0" dirty="0">
                        <a:ln>
                          <a:noFill/>
                        </a:ln>
                        <a:solidFill>
                          <a:srgbClr val="000000"/>
                        </a:solidFill>
                        <a:effectLst/>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3"/>
                  </a:ext>
                </a:extLst>
              </a:tr>
              <a:tr h="51435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Kaiti SC" charset="-122"/>
                          <a:ea typeface="Kaiti SC" charset="-122"/>
                          <a:cs typeface="Kaiti SC" charset="-122"/>
                        </a:rPr>
                        <a:t>c. 69 </a:t>
                      </a:r>
                      <a:endParaRPr kumimoji="0" lang="en-US" sz="2000" b="1" i="0" u="none" strike="noStrike" cap="none" normalizeH="0" baseline="0">
                        <a:ln>
                          <a:noFill/>
                        </a:ln>
                        <a:solidFill>
                          <a:srgbClr val="000000"/>
                        </a:solidFill>
                        <a:effectLst/>
                        <a:latin typeface="Kaiti SC" charset="-122"/>
                        <a:ea typeface="Kaiti SC" charset="-122"/>
                        <a:cs typeface="Kaiti SC" charset="-122"/>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algn="ctr">
                        <a:spcBef>
                          <a:spcPct val="50000"/>
                        </a:spcBef>
                      </a:pPr>
                      <a:r>
                        <a:rPr lang="zh-CN" altLang="en-US" sz="2000" dirty="0">
                          <a:solidFill>
                            <a:srgbClr val="000000"/>
                          </a:solidFill>
                          <a:latin typeface="Kaiti SC" charset="-122"/>
                          <a:ea typeface="Kaiti SC" charset="-122"/>
                          <a:cs typeface="Kaiti SC" charset="-122"/>
                        </a:rPr>
                        <a:t>约翰</a:t>
                      </a:r>
                      <a:endParaRPr lang="en-US" sz="2000" dirty="0">
                        <a:solidFill>
                          <a:srgbClr val="000000"/>
                        </a:solidFill>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algn="ctr">
                        <a:spcBef>
                          <a:spcPct val="50000"/>
                        </a:spcBef>
                      </a:pPr>
                      <a:r>
                        <a:rPr lang="zh-CN" altLang="en-US" sz="2000" dirty="0">
                          <a:solidFill>
                            <a:srgbClr val="000000"/>
                          </a:solidFill>
                          <a:latin typeface="Kaiti SC" charset="-122"/>
                          <a:ea typeface="Kaiti SC" charset="-122"/>
                          <a:cs typeface="Kaiti SC" charset="-122"/>
                        </a:rPr>
                        <a:t>相</a:t>
                      </a:r>
                      <a:r>
                        <a:rPr lang="en-US" altLang="zh-CN" sz="2000" dirty="0">
                          <a:solidFill>
                            <a:srgbClr val="000000"/>
                          </a:solidFill>
                          <a:latin typeface="Kaiti SC" charset="-122"/>
                          <a:ea typeface="Kaiti SC" charset="-122"/>
                          <a:cs typeface="Kaiti SC" charset="-122"/>
                        </a:rPr>
                        <a:t> </a:t>
                      </a:r>
                      <a:r>
                        <a:rPr lang="zh-CN" altLang="en-US" sz="2000" dirty="0">
                          <a:solidFill>
                            <a:srgbClr val="000000"/>
                          </a:solidFill>
                          <a:latin typeface="Kaiti SC" charset="-122"/>
                          <a:ea typeface="Kaiti SC" charset="-122"/>
                          <a:cs typeface="Kaiti SC" charset="-122"/>
                        </a:rPr>
                        <a:t>信</a:t>
                      </a:r>
                      <a:endParaRPr lang="en-US" sz="2000" dirty="0">
                        <a:solidFill>
                          <a:srgbClr val="000000"/>
                        </a:solidFill>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dirty="0">
                          <a:ln>
                            <a:noFill/>
                          </a:ln>
                          <a:solidFill>
                            <a:srgbClr val="000000"/>
                          </a:solidFill>
                          <a:effectLst/>
                          <a:latin typeface="Kaiti SC" charset="-122"/>
                          <a:ea typeface="Kaiti SC" charset="-122"/>
                          <a:cs typeface="Kaiti SC" charset="-122"/>
                        </a:rPr>
                        <a:t> </a:t>
                      </a:r>
                      <a:endParaRPr kumimoji="0" lang="en-US" sz="2000" b="1" i="0" u="none" strike="noStrike" cap="none" normalizeH="0" baseline="0" dirty="0">
                        <a:ln>
                          <a:noFill/>
                        </a:ln>
                        <a:solidFill>
                          <a:srgbClr val="000000"/>
                        </a:solidFill>
                        <a:effectLst/>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zh-TW" altLang="en-US" sz="2000" b="1" i="0" u="none" strike="noStrike" cap="none" normalizeH="0" baseline="0" dirty="0">
                          <a:ln>
                            <a:noFill/>
                          </a:ln>
                          <a:solidFill>
                            <a:srgbClr val="000000"/>
                          </a:solidFill>
                          <a:effectLst/>
                          <a:latin typeface="Kaiti SC" charset="-122"/>
                          <a:ea typeface="Kaiti SC" charset="-122"/>
                          <a:cs typeface="Kaiti SC" charset="-122"/>
                        </a:rPr>
                        <a:t>救赎论</a:t>
                      </a:r>
                      <a:endParaRPr kumimoji="0" lang="en-US" sz="2000" b="1" i="0" u="none" strike="noStrike" cap="none" normalizeH="0" baseline="0" dirty="0">
                        <a:ln>
                          <a:noFill/>
                        </a:ln>
                        <a:solidFill>
                          <a:srgbClr val="000000"/>
                        </a:solidFill>
                        <a:effectLst/>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4"/>
                  </a:ext>
                </a:extLst>
              </a:tr>
              <a:tr h="51435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Kaiti SC" charset="-122"/>
                          <a:ea typeface="Kaiti SC" charset="-122"/>
                          <a:cs typeface="Kaiti SC" charset="-122"/>
                        </a:rPr>
                        <a:t>75</a:t>
                      </a:r>
                      <a:endParaRPr kumimoji="0" lang="en-US" sz="2000" b="1" i="0" u="none" strike="noStrike" cap="none" normalizeH="0" baseline="0">
                        <a:ln>
                          <a:noFill/>
                        </a:ln>
                        <a:solidFill>
                          <a:srgbClr val="000000"/>
                        </a:solidFill>
                        <a:effectLst/>
                        <a:latin typeface="Kaiti SC" charset="-122"/>
                        <a:ea typeface="Kaiti SC" charset="-122"/>
                        <a:cs typeface="Kaiti SC" charset="-122"/>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algn="ctr" eaLnBrk="1" hangingPunct="1">
                        <a:spcBef>
                          <a:spcPct val="50000"/>
                        </a:spcBef>
                      </a:pPr>
                      <a:r>
                        <a:rPr lang="zh-CN" altLang="en-US" sz="2000" dirty="0">
                          <a:solidFill>
                            <a:srgbClr val="000000"/>
                          </a:solidFill>
                          <a:latin typeface="Kaiti SC" charset="-122"/>
                          <a:ea typeface="Kaiti SC" charset="-122"/>
                          <a:cs typeface="Kaiti SC" charset="-122"/>
                        </a:rPr>
                        <a:t>犹大</a:t>
                      </a:r>
                      <a:endParaRPr lang="en-US" sz="2000" dirty="0">
                        <a:solidFill>
                          <a:srgbClr val="000000"/>
                        </a:solidFill>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algn="ctr" eaLnBrk="1" hangingPunct="1">
                        <a:spcBef>
                          <a:spcPct val="50000"/>
                        </a:spcBef>
                      </a:pPr>
                      <a:r>
                        <a:rPr lang="zh-CN" altLang="en-US" sz="2000" b="1" dirty="0">
                          <a:solidFill>
                            <a:srgbClr val="000000"/>
                          </a:solidFill>
                          <a:latin typeface="Kaiti SC" charset="-122"/>
                          <a:ea typeface="Kaiti SC" charset="-122"/>
                          <a:cs typeface="Kaiti SC" charset="-122"/>
                        </a:rPr>
                        <a:t>伪装者</a:t>
                      </a:r>
                      <a:endParaRPr lang="en-US" altLang="zh-CN" sz="2000" b="1" dirty="0">
                        <a:solidFill>
                          <a:srgbClr val="000000"/>
                        </a:solidFill>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Kaiti SC" charset="-122"/>
                          <a:ea typeface="Kaiti SC" charset="-122"/>
                          <a:cs typeface="Kaiti SC" charset="-122"/>
                        </a:rPr>
                        <a:t> </a:t>
                      </a:r>
                      <a:endParaRPr kumimoji="0" lang="en-US" sz="2000" b="1" i="0" u="none" strike="noStrike" cap="none" normalizeH="0" baseline="0">
                        <a:ln>
                          <a:noFill/>
                        </a:ln>
                        <a:solidFill>
                          <a:srgbClr val="000000"/>
                        </a:solidFill>
                        <a:effectLst/>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defRPr/>
                      </a:pPr>
                      <a:r>
                        <a:rPr kumimoji="0" lang="zh-CN" altLang="en-US" sz="2000" b="1" i="0" u="none" strike="noStrike" cap="none" normalizeH="0" baseline="0" dirty="0">
                          <a:ln>
                            <a:noFill/>
                          </a:ln>
                          <a:solidFill>
                            <a:schemeClr val="bg2"/>
                          </a:solidFill>
                          <a:effectLst/>
                          <a:latin typeface="Kaiti SC" charset="-122"/>
                          <a:ea typeface="Kaiti SC" charset="-122"/>
                          <a:cs typeface="Kaiti SC" charset="-122"/>
                        </a:rPr>
                        <a:t>末世</a:t>
                      </a:r>
                      <a:r>
                        <a:rPr kumimoji="0" lang="zh-TW" altLang="en-US" sz="2000" b="1" i="0" u="none" strike="noStrike" cap="none" normalizeH="0" baseline="0" dirty="0">
                          <a:ln>
                            <a:noFill/>
                          </a:ln>
                          <a:solidFill>
                            <a:schemeClr val="bg2"/>
                          </a:solidFill>
                          <a:effectLst/>
                          <a:latin typeface="Kaiti SC" charset="-122"/>
                          <a:ea typeface="Kaiti SC" charset="-122"/>
                          <a:cs typeface="Kaiti SC" charset="-122"/>
                        </a:rPr>
                        <a:t>论</a:t>
                      </a:r>
                      <a:endParaRPr kumimoji="0" lang="en-US" altLang="zh-TW" sz="2000" b="1" i="0" u="none" strike="noStrike" cap="none" normalizeH="0" baseline="0" dirty="0">
                        <a:ln>
                          <a:noFill/>
                        </a:ln>
                        <a:solidFill>
                          <a:schemeClr val="bg2"/>
                        </a:solidFill>
                        <a:effectLst/>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5"/>
                  </a:ext>
                </a:extLst>
              </a:tr>
              <a:tr h="51435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Kaiti SC" charset="-122"/>
                          <a:ea typeface="Kaiti SC" charset="-122"/>
                          <a:cs typeface="Kaiti SC" charset="-122"/>
                        </a:rPr>
                        <a:t>85-95</a:t>
                      </a:r>
                      <a:endParaRPr kumimoji="0" lang="en-US" sz="2000" b="1" i="0" u="none" strike="noStrike" cap="none" normalizeH="0" baseline="0">
                        <a:ln>
                          <a:noFill/>
                        </a:ln>
                        <a:solidFill>
                          <a:srgbClr val="000000"/>
                        </a:solidFill>
                        <a:effectLst/>
                        <a:latin typeface="Kaiti SC" charset="-122"/>
                        <a:ea typeface="Kaiti SC" charset="-122"/>
                        <a:cs typeface="Kaiti SC" charset="-122"/>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algn="ctr" eaLnBrk="1" hangingPunct="1">
                        <a:spcBef>
                          <a:spcPct val="50000"/>
                        </a:spcBef>
                      </a:pPr>
                      <a:r>
                        <a:rPr lang="zh-CN" altLang="en-US" sz="2000" dirty="0">
                          <a:solidFill>
                            <a:srgbClr val="000000"/>
                          </a:solidFill>
                          <a:latin typeface="Kaiti SC" charset="-122"/>
                          <a:ea typeface="Kaiti SC" charset="-122"/>
                          <a:cs typeface="Kaiti SC" charset="-122"/>
                        </a:rPr>
                        <a:t>约</a:t>
                      </a:r>
                      <a:r>
                        <a:rPr lang="en-US" altLang="zh-CN" sz="2000" dirty="0">
                          <a:solidFill>
                            <a:srgbClr val="000000"/>
                          </a:solidFill>
                          <a:latin typeface="Kaiti SC" charset="-122"/>
                          <a:ea typeface="Kaiti SC" charset="-122"/>
                          <a:cs typeface="Kaiti SC" charset="-122"/>
                        </a:rPr>
                        <a:t> 1</a:t>
                      </a:r>
                      <a:endParaRPr lang="en-US" sz="2000" dirty="0">
                        <a:solidFill>
                          <a:srgbClr val="000000"/>
                        </a:solidFill>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algn="ctr" eaLnBrk="1" hangingPunct="1">
                        <a:spcBef>
                          <a:spcPct val="50000"/>
                        </a:spcBef>
                      </a:pPr>
                      <a:r>
                        <a:rPr lang="zh-CN" altLang="en-US" sz="2000" dirty="0">
                          <a:solidFill>
                            <a:srgbClr val="000000"/>
                          </a:solidFill>
                          <a:latin typeface="Kaiti SC" charset="-122"/>
                          <a:ea typeface="Kaiti SC" charset="-122"/>
                          <a:cs typeface="Kaiti SC" charset="-122"/>
                        </a:rPr>
                        <a:t>爱</a:t>
                      </a:r>
                      <a:endParaRPr lang="en-US" sz="2000" dirty="0">
                        <a:solidFill>
                          <a:srgbClr val="000000"/>
                        </a:solidFill>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dirty="0">
                          <a:ln>
                            <a:noFill/>
                          </a:ln>
                          <a:solidFill>
                            <a:srgbClr val="000000"/>
                          </a:solidFill>
                          <a:effectLst/>
                          <a:latin typeface="Kaiti SC" charset="-122"/>
                          <a:ea typeface="Kaiti SC" charset="-122"/>
                          <a:cs typeface="Kaiti SC" charset="-122"/>
                        </a:rPr>
                        <a:t> </a:t>
                      </a:r>
                      <a:endParaRPr kumimoji="0" lang="en-US" sz="2000" b="1" i="0" u="none" strike="noStrike" cap="none" normalizeH="0" baseline="0" dirty="0">
                        <a:ln>
                          <a:noFill/>
                        </a:ln>
                        <a:solidFill>
                          <a:srgbClr val="000000"/>
                        </a:solidFill>
                        <a:effectLst/>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zh-TW" altLang="en-US" sz="2000" b="1" i="0" u="none" strike="noStrike" cap="none" normalizeH="0" baseline="0" dirty="0">
                          <a:ln>
                            <a:noFill/>
                          </a:ln>
                          <a:solidFill>
                            <a:srgbClr val="000000"/>
                          </a:solidFill>
                          <a:effectLst/>
                          <a:latin typeface="Kaiti SC" charset="-122"/>
                          <a:ea typeface="Kaiti SC" charset="-122"/>
                          <a:cs typeface="Kaiti SC" charset="-122"/>
                        </a:rPr>
                        <a:t>救赎论</a:t>
                      </a:r>
                      <a:endParaRPr kumimoji="0" lang="en-US" sz="2000" b="1" i="0" u="none" strike="noStrike" cap="none" normalizeH="0" baseline="0" dirty="0">
                        <a:ln>
                          <a:noFill/>
                        </a:ln>
                        <a:solidFill>
                          <a:srgbClr val="000000"/>
                        </a:solidFill>
                        <a:effectLst/>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6"/>
                  </a:ext>
                </a:extLst>
              </a:tr>
              <a:tr h="51435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Kaiti SC" charset="-122"/>
                          <a:ea typeface="Kaiti SC" charset="-122"/>
                          <a:cs typeface="Kaiti SC" charset="-122"/>
                        </a:rPr>
                        <a:t>85-95</a:t>
                      </a:r>
                      <a:endParaRPr kumimoji="0" lang="en-US" sz="2000" b="1" i="0" u="none" strike="noStrike" cap="none" normalizeH="0" baseline="0">
                        <a:ln>
                          <a:noFill/>
                        </a:ln>
                        <a:solidFill>
                          <a:srgbClr val="000000"/>
                        </a:solidFill>
                        <a:effectLst/>
                        <a:latin typeface="Kaiti SC" charset="-122"/>
                        <a:ea typeface="Kaiti SC" charset="-122"/>
                        <a:cs typeface="Kaiti SC" charset="-122"/>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algn="ctr" eaLnBrk="1" hangingPunct="1">
                        <a:spcBef>
                          <a:spcPct val="50000"/>
                        </a:spcBef>
                      </a:pPr>
                      <a:r>
                        <a:rPr lang="zh-CN" altLang="en-US" sz="2000" dirty="0">
                          <a:solidFill>
                            <a:srgbClr val="000000"/>
                          </a:solidFill>
                          <a:latin typeface="Kaiti SC" charset="-122"/>
                          <a:ea typeface="Kaiti SC" charset="-122"/>
                          <a:cs typeface="Kaiti SC" charset="-122"/>
                        </a:rPr>
                        <a:t>约</a:t>
                      </a:r>
                      <a:r>
                        <a:rPr lang="en-US" altLang="zh-CN" sz="2000" dirty="0">
                          <a:solidFill>
                            <a:srgbClr val="000000"/>
                          </a:solidFill>
                          <a:latin typeface="Kaiti SC" charset="-122"/>
                          <a:ea typeface="Kaiti SC" charset="-122"/>
                          <a:cs typeface="Kaiti SC" charset="-122"/>
                        </a:rPr>
                        <a:t> 2</a:t>
                      </a:r>
                      <a:endParaRPr lang="en-US" sz="2000" dirty="0">
                        <a:solidFill>
                          <a:srgbClr val="000000"/>
                        </a:solidFill>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algn="ctr"/>
                      <a:r>
                        <a:rPr lang="zh-CN" altLang="en-US" sz="2000" b="1" dirty="0">
                          <a:solidFill>
                            <a:srgbClr val="000000"/>
                          </a:solidFill>
                          <a:latin typeface="Kaiti SC" charset="-122"/>
                          <a:ea typeface="Kaiti SC" charset="-122"/>
                          <a:cs typeface="Kaiti SC" charset="-122"/>
                        </a:rPr>
                        <a:t>极限</a:t>
                      </a:r>
                      <a:endParaRPr lang="en-US" altLang="zh-CN" sz="2000" b="1" dirty="0">
                        <a:solidFill>
                          <a:srgbClr val="000000"/>
                        </a:solidFill>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dirty="0">
                          <a:ln>
                            <a:noFill/>
                          </a:ln>
                          <a:solidFill>
                            <a:srgbClr val="000000"/>
                          </a:solidFill>
                          <a:effectLst/>
                          <a:latin typeface="Kaiti SC" charset="-122"/>
                          <a:ea typeface="Kaiti SC" charset="-122"/>
                          <a:cs typeface="Kaiti SC" charset="-122"/>
                        </a:rPr>
                        <a:t> </a:t>
                      </a:r>
                      <a:endParaRPr kumimoji="0" lang="en-US" sz="2000" b="1" i="0" u="none" strike="noStrike" cap="none" normalizeH="0" baseline="0" dirty="0">
                        <a:ln>
                          <a:noFill/>
                        </a:ln>
                        <a:solidFill>
                          <a:srgbClr val="000000"/>
                        </a:solidFill>
                        <a:effectLst/>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lang="zh-CN" altLang="en-US" sz="2000" b="1" dirty="0">
                          <a:solidFill>
                            <a:schemeClr val="bg2"/>
                          </a:solidFill>
                          <a:latin typeface="Kaiti SC" charset="-122"/>
                          <a:ea typeface="Kaiti SC" charset="-122"/>
                          <a:cs typeface="Kaiti SC" charset="-122"/>
                        </a:rPr>
                        <a:t>宣教</a:t>
                      </a:r>
                      <a:r>
                        <a:rPr lang="zh-TW" altLang="en-US" sz="2000" b="1" dirty="0">
                          <a:solidFill>
                            <a:schemeClr val="bg2"/>
                          </a:solidFill>
                          <a:latin typeface="Kaiti SC" charset="-122"/>
                          <a:ea typeface="Kaiti SC" charset="-122"/>
                          <a:cs typeface="Kaiti SC" charset="-122"/>
                        </a:rPr>
                        <a:t>论</a:t>
                      </a:r>
                      <a:endParaRPr kumimoji="0" lang="en-US" sz="2000" b="1" i="0" u="none" strike="noStrike" cap="none" normalizeH="0" baseline="0" dirty="0">
                        <a:ln>
                          <a:noFill/>
                        </a:ln>
                        <a:solidFill>
                          <a:schemeClr val="bg2"/>
                        </a:solidFill>
                        <a:effectLst/>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7"/>
                  </a:ext>
                </a:extLst>
              </a:tr>
              <a:tr h="51435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Kaiti SC" charset="-122"/>
                          <a:ea typeface="Kaiti SC" charset="-122"/>
                          <a:cs typeface="Kaiti SC" charset="-122"/>
                        </a:rPr>
                        <a:t>85-95</a:t>
                      </a:r>
                      <a:endParaRPr kumimoji="0" lang="en-US" sz="2000" b="1" i="0" u="none" strike="noStrike" cap="none" normalizeH="0" baseline="0">
                        <a:ln>
                          <a:noFill/>
                        </a:ln>
                        <a:solidFill>
                          <a:srgbClr val="000000"/>
                        </a:solidFill>
                        <a:effectLst/>
                        <a:latin typeface="Kaiti SC" charset="-122"/>
                        <a:ea typeface="Kaiti SC" charset="-122"/>
                        <a:cs typeface="Kaiti SC" charset="-122"/>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algn="ctr" eaLnBrk="1" hangingPunct="1">
                        <a:spcBef>
                          <a:spcPct val="50000"/>
                        </a:spcBef>
                      </a:pPr>
                      <a:r>
                        <a:rPr lang="zh-CN" altLang="en-US" sz="2000" dirty="0">
                          <a:solidFill>
                            <a:srgbClr val="000000"/>
                          </a:solidFill>
                          <a:latin typeface="Kaiti SC" charset="-122"/>
                          <a:ea typeface="Kaiti SC" charset="-122"/>
                          <a:cs typeface="Kaiti SC" charset="-122"/>
                        </a:rPr>
                        <a:t>约</a:t>
                      </a:r>
                      <a:r>
                        <a:rPr lang="en-US" altLang="zh-CN" sz="2000" dirty="0">
                          <a:solidFill>
                            <a:srgbClr val="000000"/>
                          </a:solidFill>
                          <a:latin typeface="Kaiti SC" charset="-122"/>
                          <a:ea typeface="Kaiti SC" charset="-122"/>
                          <a:cs typeface="Kaiti SC" charset="-122"/>
                        </a:rPr>
                        <a:t> 3</a:t>
                      </a:r>
                      <a:endParaRPr lang="en-US" sz="2000" dirty="0">
                        <a:solidFill>
                          <a:srgbClr val="000000"/>
                        </a:solidFill>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algn="ctr" eaLnBrk="1" hangingPunct="1">
                        <a:spcBef>
                          <a:spcPct val="50000"/>
                        </a:spcBef>
                      </a:pPr>
                      <a:r>
                        <a:rPr lang="zh-CN" altLang="en-US" sz="2000" dirty="0">
                          <a:solidFill>
                            <a:srgbClr val="000000"/>
                          </a:solidFill>
                          <a:latin typeface="Kaiti SC" charset="-122"/>
                          <a:ea typeface="Kaiti SC" charset="-122"/>
                          <a:cs typeface="Kaiti SC" charset="-122"/>
                        </a:rPr>
                        <a:t>传教士</a:t>
                      </a:r>
                      <a:endParaRPr lang="en-US" sz="2000" dirty="0">
                        <a:solidFill>
                          <a:srgbClr val="000000"/>
                        </a:solidFill>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dirty="0">
                          <a:ln>
                            <a:noFill/>
                          </a:ln>
                          <a:solidFill>
                            <a:srgbClr val="000000"/>
                          </a:solidFill>
                          <a:effectLst/>
                          <a:latin typeface="Kaiti SC" charset="-122"/>
                          <a:ea typeface="Kaiti SC" charset="-122"/>
                          <a:cs typeface="Kaiti SC" charset="-122"/>
                        </a:rPr>
                        <a:t> </a:t>
                      </a:r>
                      <a:endParaRPr kumimoji="0" lang="en-US" sz="2000" b="1" i="0" u="none" strike="noStrike" cap="none" normalizeH="0" baseline="0" dirty="0">
                        <a:ln>
                          <a:noFill/>
                        </a:ln>
                        <a:solidFill>
                          <a:srgbClr val="000000"/>
                        </a:solidFill>
                        <a:effectLst/>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lang="zh-CN" altLang="en-US" sz="2000" b="1" dirty="0">
                          <a:solidFill>
                            <a:schemeClr val="bg2"/>
                          </a:solidFill>
                          <a:latin typeface="Kaiti SC" charset="-122"/>
                          <a:ea typeface="Kaiti SC" charset="-122"/>
                          <a:cs typeface="Kaiti SC" charset="-122"/>
                        </a:rPr>
                        <a:t>宣教</a:t>
                      </a:r>
                      <a:r>
                        <a:rPr lang="zh-TW" altLang="en-US" sz="2000" b="1" dirty="0">
                          <a:solidFill>
                            <a:schemeClr val="bg2"/>
                          </a:solidFill>
                          <a:latin typeface="Kaiti SC" charset="-122"/>
                          <a:ea typeface="Kaiti SC" charset="-122"/>
                          <a:cs typeface="Kaiti SC" charset="-122"/>
                        </a:rPr>
                        <a:t>论</a:t>
                      </a:r>
                      <a:endParaRPr kumimoji="0" lang="en-US" sz="2000" b="1" i="0" u="none" strike="noStrike" cap="none" normalizeH="0" baseline="0" dirty="0">
                        <a:ln>
                          <a:noFill/>
                        </a:ln>
                        <a:solidFill>
                          <a:schemeClr val="bg2"/>
                        </a:solidFill>
                        <a:effectLst/>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8"/>
                  </a:ext>
                </a:extLst>
              </a:tr>
              <a:tr h="51435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Kaiti SC" charset="-122"/>
                          <a:ea typeface="Kaiti SC" charset="-122"/>
                          <a:cs typeface="Kaiti SC" charset="-122"/>
                        </a:rPr>
                        <a:t>95-96</a:t>
                      </a:r>
                      <a:endParaRPr kumimoji="0" lang="en-US" sz="2000" b="1" i="0" u="none" strike="noStrike" cap="none" normalizeH="0" baseline="0">
                        <a:ln>
                          <a:noFill/>
                        </a:ln>
                        <a:solidFill>
                          <a:srgbClr val="000000"/>
                        </a:solidFill>
                        <a:effectLst/>
                        <a:latin typeface="Kaiti SC" charset="-122"/>
                        <a:ea typeface="Kaiti SC" charset="-122"/>
                        <a:cs typeface="Kaiti SC" charset="-122"/>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algn="ctr" eaLnBrk="1" hangingPunct="1">
                        <a:spcBef>
                          <a:spcPct val="50000"/>
                        </a:spcBef>
                      </a:pPr>
                      <a:r>
                        <a:rPr lang="zh-CN" altLang="en-US" sz="2000" dirty="0">
                          <a:solidFill>
                            <a:srgbClr val="000000"/>
                          </a:solidFill>
                          <a:latin typeface="Kaiti SC" charset="-122"/>
                          <a:ea typeface="Kaiti SC" charset="-122"/>
                          <a:cs typeface="Kaiti SC" charset="-122"/>
                        </a:rPr>
                        <a:t>启示录</a:t>
                      </a:r>
                      <a:endParaRPr lang="en-US" sz="2000" dirty="0">
                        <a:solidFill>
                          <a:srgbClr val="000000"/>
                        </a:solidFill>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algn="ctr" eaLnBrk="1" hangingPunct="1">
                        <a:spcBef>
                          <a:spcPct val="50000"/>
                        </a:spcBef>
                      </a:pPr>
                      <a:r>
                        <a:rPr lang="zh-CN" altLang="en-US" sz="2000" dirty="0">
                          <a:solidFill>
                            <a:srgbClr val="000000"/>
                          </a:solidFill>
                          <a:latin typeface="Kaiti SC" charset="-122"/>
                          <a:ea typeface="Kaiti SC" charset="-122"/>
                          <a:cs typeface="Kaiti SC" charset="-122"/>
                        </a:rPr>
                        <a:t>胜利</a:t>
                      </a:r>
                      <a:endParaRPr lang="en-US" sz="2000" dirty="0">
                        <a:solidFill>
                          <a:srgbClr val="000000"/>
                        </a:solidFill>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dirty="0">
                          <a:ln>
                            <a:noFill/>
                          </a:ln>
                          <a:solidFill>
                            <a:srgbClr val="000000"/>
                          </a:solidFill>
                          <a:effectLst/>
                          <a:latin typeface="Kaiti SC" charset="-122"/>
                          <a:ea typeface="Kaiti SC" charset="-122"/>
                          <a:cs typeface="Kaiti SC" charset="-122"/>
                        </a:rPr>
                        <a:t> </a:t>
                      </a:r>
                      <a:endParaRPr kumimoji="0" lang="en-US" sz="2000" b="1" i="0" u="none" strike="noStrike" cap="none" normalizeH="0" baseline="0" dirty="0">
                        <a:ln>
                          <a:noFill/>
                        </a:ln>
                        <a:solidFill>
                          <a:srgbClr val="000000"/>
                        </a:solidFill>
                        <a:effectLst/>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defRPr/>
                      </a:pPr>
                      <a:r>
                        <a:rPr kumimoji="0" lang="zh-CN" altLang="en-US" sz="2000" b="1" i="0" u="none" strike="noStrike" cap="none" normalizeH="0" baseline="0" dirty="0">
                          <a:ln>
                            <a:noFill/>
                          </a:ln>
                          <a:solidFill>
                            <a:schemeClr val="bg2"/>
                          </a:solidFill>
                          <a:effectLst/>
                          <a:latin typeface="Kaiti SC" charset="-122"/>
                          <a:ea typeface="Kaiti SC" charset="-122"/>
                          <a:cs typeface="Kaiti SC" charset="-122"/>
                        </a:rPr>
                        <a:t>末世</a:t>
                      </a:r>
                      <a:r>
                        <a:rPr kumimoji="0" lang="zh-TW" altLang="en-US" sz="2000" b="1" i="0" u="none" strike="noStrike" cap="none" normalizeH="0" baseline="0" dirty="0">
                          <a:ln>
                            <a:noFill/>
                          </a:ln>
                          <a:solidFill>
                            <a:schemeClr val="bg2"/>
                          </a:solidFill>
                          <a:effectLst/>
                          <a:latin typeface="Kaiti SC" charset="-122"/>
                          <a:ea typeface="Kaiti SC" charset="-122"/>
                          <a:cs typeface="Kaiti SC" charset="-122"/>
                        </a:rPr>
                        <a:t>论</a:t>
                      </a:r>
                      <a:endParaRPr kumimoji="0" lang="en-US" altLang="zh-TW" sz="2000" b="1" i="0" u="none" strike="noStrike" cap="none" normalizeH="0" baseline="0" dirty="0">
                        <a:ln>
                          <a:noFill/>
                        </a:ln>
                        <a:solidFill>
                          <a:schemeClr val="bg2"/>
                        </a:solidFill>
                        <a:effectLst/>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9"/>
                  </a:ext>
                </a:extLst>
              </a:tr>
            </a:tbl>
          </a:graphicData>
        </a:graphic>
      </p:graphicFrame>
      <p:sp>
        <p:nvSpPr>
          <p:cNvPr id="222277" name="Rectangle 84"/>
          <p:cNvSpPr>
            <a:spLocks noGrp="1" noChangeArrowheads="1"/>
          </p:cNvSpPr>
          <p:nvPr>
            <p:ph type="title" idx="4294967295"/>
          </p:nvPr>
        </p:nvSpPr>
        <p:spPr>
          <a:xfrm>
            <a:off x="3044170" y="76200"/>
            <a:ext cx="3057247" cy="523220"/>
          </a:xfrm>
          <a:solidFill>
            <a:schemeClr val="bg2"/>
          </a:solidFill>
          <a:extLst>
            <a:ext uri="{91240B29-F687-4f45-9708-019B960494DF}">
              <a14:hiddenLine xmlns:a14="http://schemas.microsoft.com/office/drawing/2010/main" xmlns="" w="9525">
                <a:solidFill>
                  <a:srgbClr val="000000"/>
                </a:solidFill>
                <a:miter lim="800000"/>
                <a:headEnd/>
                <a:tailEnd/>
              </a14:hiddenLine>
            </a:ext>
          </a:extLst>
        </p:spPr>
        <p:txBody>
          <a:bodyPr wrap="none" lIns="91440" tIns="45720" rIns="91440" bIns="45720" anchor="t">
            <a:spAutoFit/>
          </a:bodyPr>
          <a:lstStyle/>
          <a:p>
            <a:pPr eaLnBrk="1" hangingPunct="1"/>
            <a:r>
              <a:rPr lang="zh-CN" altLang="en-US" sz="2800" dirty="0">
                <a:solidFill>
                  <a:schemeClr val="tx1"/>
                </a:solidFill>
                <a:effectLst/>
                <a:latin typeface="Kaiti SC" charset="-122"/>
                <a:ea typeface="Kaiti SC" charset="-122"/>
                <a:cs typeface="Kaiti SC" charset="-122"/>
              </a:rPr>
              <a:t>新约书卷的关键词</a:t>
            </a:r>
            <a:endParaRPr lang="en-US" sz="2800" b="1" dirty="0">
              <a:solidFill>
                <a:schemeClr val="tx1"/>
              </a:solidFill>
              <a:effectLst/>
              <a:latin typeface="Kaiti SC" charset="-122"/>
              <a:ea typeface="Kaiti SC" charset="-122"/>
              <a:cs typeface="Kaiti SC" charset="-122"/>
            </a:endParaRPr>
          </a:p>
        </p:txBody>
      </p:sp>
      <p:sp>
        <p:nvSpPr>
          <p:cNvPr id="222278" name="Text Box 3"/>
          <p:cNvSpPr txBox="1">
            <a:spLocks noChangeArrowheads="1"/>
          </p:cNvSpPr>
          <p:nvPr/>
        </p:nvSpPr>
        <p:spPr bwMode="auto">
          <a:xfrm>
            <a:off x="8578850" y="44450"/>
            <a:ext cx="5270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cs typeface="Arial" charset="0"/>
              </a:rPr>
              <a:t>24</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Text Box 2"/>
          <p:cNvSpPr txBox="1">
            <a:spLocks noChangeArrowheads="1"/>
          </p:cNvSpPr>
          <p:nvPr/>
        </p:nvSpPr>
        <p:spPr bwMode="auto">
          <a:xfrm>
            <a:off x="179512" y="192268"/>
            <a:ext cx="8428868" cy="492443"/>
          </a:xfrm>
          <a:prstGeom prst="rect">
            <a:avLst/>
          </a:prstGeom>
          <a:solidFill>
            <a:srgbClr val="FFCC9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zh-CN" altLang="en-US" sz="2600" b="1" dirty="0">
                <a:solidFill>
                  <a:srgbClr val="003366"/>
                </a:solidFill>
                <a:latin typeface="KaiTi" pitchFamily="49" charset="-122"/>
                <a:ea typeface="KaiTi" pitchFamily="49" charset="-122"/>
                <a:cs typeface="SimSun" charset="0"/>
              </a:rPr>
              <a:t>新</a:t>
            </a:r>
            <a:r>
              <a:rPr lang="zh-TW" altLang="en-US" sz="2600" b="1" dirty="0">
                <a:solidFill>
                  <a:srgbClr val="003366"/>
                </a:solidFill>
                <a:latin typeface="KaiTi" pitchFamily="49" charset="-122"/>
                <a:ea typeface="KaiTi" pitchFamily="49" charset="-122"/>
                <a:cs typeface="SimSun" charset="0"/>
              </a:rPr>
              <a:t>约</a:t>
            </a:r>
            <a:r>
              <a:rPr lang="zh-CN" altLang="en-US" sz="2600" b="1" dirty="0">
                <a:solidFill>
                  <a:srgbClr val="003366"/>
                </a:solidFill>
                <a:latin typeface="KaiTi" pitchFamily="49" charset="-122"/>
                <a:ea typeface="KaiTi" pitchFamily="49" charset="-122"/>
                <a:cs typeface="SimSun" charset="0"/>
              </a:rPr>
              <a:t>的</a:t>
            </a:r>
            <a:r>
              <a:rPr lang="zh-TW" altLang="en-US" sz="2600" b="1" dirty="0">
                <a:solidFill>
                  <a:srgbClr val="003366"/>
                </a:solidFill>
                <a:latin typeface="KaiTi" pitchFamily="49" charset="-122"/>
                <a:ea typeface="KaiTi" pitchFamily="49" charset="-122"/>
                <a:cs typeface="SimSun" charset="0"/>
              </a:rPr>
              <a:t>信息</a:t>
            </a:r>
            <a:r>
              <a:rPr lang="zh-CN" altLang="en-US" sz="2600" b="1" dirty="0">
                <a:solidFill>
                  <a:srgbClr val="003366"/>
                </a:solidFill>
                <a:latin typeface="KaiTi" pitchFamily="49" charset="-122"/>
                <a:ea typeface="KaiTi" pitchFamily="49" charset="-122"/>
                <a:cs typeface="SimSun" charset="0"/>
              </a:rPr>
              <a:t>主</a:t>
            </a:r>
            <a:r>
              <a:rPr lang="zh-TW" altLang="en-US" sz="2600" b="1" dirty="0">
                <a:solidFill>
                  <a:srgbClr val="003366"/>
                </a:solidFill>
                <a:latin typeface="KaiTi" pitchFamily="49" charset="-122"/>
                <a:ea typeface="KaiTi" pitchFamily="49" charset="-122"/>
                <a:cs typeface="SimSun" charset="0"/>
              </a:rPr>
              <a:t>题</a:t>
            </a:r>
            <a:endParaRPr lang="en-US" sz="2600" b="1" dirty="0">
              <a:solidFill>
                <a:srgbClr val="003366"/>
              </a:solidFill>
              <a:latin typeface="KaiTi" pitchFamily="49" charset="-122"/>
              <a:ea typeface="KaiTi" pitchFamily="49" charset="-122"/>
              <a:cs typeface="SimSun" charset="0"/>
            </a:endParaRPr>
          </a:p>
        </p:txBody>
      </p:sp>
      <p:sp>
        <p:nvSpPr>
          <p:cNvPr id="161794" name="Text Box 3"/>
          <p:cNvSpPr txBox="1">
            <a:spLocks noChangeArrowheads="1"/>
          </p:cNvSpPr>
          <p:nvPr/>
        </p:nvSpPr>
        <p:spPr bwMode="auto">
          <a:xfrm>
            <a:off x="8610600" y="87313"/>
            <a:ext cx="527007"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dirty="0">
                <a:solidFill>
                  <a:srgbClr val="003366"/>
                </a:solidFill>
                <a:cs typeface="Arial" charset="0"/>
              </a:rPr>
              <a:t>25</a:t>
            </a:r>
            <a:br>
              <a:rPr lang="en-US" b="1" dirty="0">
                <a:solidFill>
                  <a:srgbClr val="003366"/>
                </a:solidFill>
                <a:cs typeface="Arial" charset="0"/>
              </a:rPr>
            </a:br>
            <a:r>
              <a:rPr lang="en-US" altLang="zh-CN" b="1" dirty="0">
                <a:solidFill>
                  <a:srgbClr val="003366"/>
                </a:solidFill>
                <a:cs typeface="Arial" charset="0"/>
              </a:rPr>
              <a:t>67</a:t>
            </a:r>
            <a:endParaRPr lang="en-US" b="1" dirty="0">
              <a:solidFill>
                <a:srgbClr val="003366"/>
              </a:solidFill>
              <a:cs typeface="Arial" charset="0"/>
            </a:endParaRPr>
          </a:p>
        </p:txBody>
      </p:sp>
      <p:sp>
        <p:nvSpPr>
          <p:cNvPr id="14343" name="Rectangle 7"/>
          <p:cNvSpPr>
            <a:spLocks noGrp="1" noChangeArrowheads="1"/>
          </p:cNvSpPr>
          <p:nvPr>
            <p:ph idx="1"/>
          </p:nvPr>
        </p:nvSpPr>
        <p:spPr>
          <a:xfrm>
            <a:off x="0" y="2420888"/>
            <a:ext cx="9144000" cy="4032448"/>
          </a:xfrm>
          <a:solidFill>
            <a:srgbClr val="CAE2CA"/>
          </a:solidFill>
        </p:spPr>
        <p:txBody>
          <a:bodyPr/>
          <a:lstStyle/>
          <a:p>
            <a:pPr marL="165100" indent="-165100" algn="just">
              <a:lnSpc>
                <a:spcPct val="90000"/>
              </a:lnSpc>
              <a:buFont typeface="Wingdings" charset="0"/>
              <a:buNone/>
            </a:pPr>
            <a:endParaRPr lang="en-US" altLang="zh-TW" b="1" u="sng" dirty="0">
              <a:solidFill>
                <a:schemeClr val="bg2"/>
              </a:solidFill>
              <a:latin typeface="KaiTi" pitchFamily="49" charset="-122"/>
              <a:ea typeface="KaiTi" pitchFamily="49" charset="-122"/>
              <a:cs typeface="ヒラギノ角ゴ ProN W3" charset="0"/>
            </a:endParaRPr>
          </a:p>
          <a:p>
            <a:pPr marL="165100" indent="-165100" algn="just">
              <a:lnSpc>
                <a:spcPct val="90000"/>
              </a:lnSpc>
              <a:buFont typeface="Wingdings" charset="0"/>
              <a:buNone/>
            </a:pPr>
            <a:r>
              <a:rPr lang="zh-TW" altLang="en-US" b="1" u="sng" dirty="0">
                <a:solidFill>
                  <a:srgbClr val="000000"/>
                </a:solidFill>
                <a:latin typeface="Kaiti SC" charset="-122"/>
                <a:ea typeface="Kaiti SC" charset="-122"/>
                <a:cs typeface="Kaiti SC" charset="-122"/>
              </a:rPr>
              <a:t>马</a:t>
            </a:r>
            <a:r>
              <a:rPr lang="zh-CN" altLang="en-US" b="1" u="sng" dirty="0">
                <a:solidFill>
                  <a:srgbClr val="000000"/>
                </a:solidFill>
                <a:latin typeface="Kaiti SC" charset="-122"/>
                <a:ea typeface="Kaiti SC" charset="-122"/>
                <a:cs typeface="Kaiti SC" charset="-122"/>
              </a:rPr>
              <a:t>太福音</a:t>
            </a:r>
            <a:endParaRPr lang="en-US" altLang="zh-CN" b="1" u="sng" dirty="0">
              <a:solidFill>
                <a:srgbClr val="000000"/>
              </a:solidFill>
              <a:latin typeface="Kaiti SC" charset="-122"/>
              <a:ea typeface="Kaiti SC" charset="-122"/>
              <a:cs typeface="Kaiti SC" charset="-122"/>
            </a:endParaRPr>
          </a:p>
          <a:p>
            <a:pPr algn="just">
              <a:lnSpc>
                <a:spcPct val="90000"/>
              </a:lnSpc>
            </a:pPr>
            <a:r>
              <a:rPr lang="zh-TW" altLang="en-US" dirty="0">
                <a:solidFill>
                  <a:srgbClr val="000000"/>
                </a:solidFill>
                <a:latin typeface="Kaiti SC" charset="-122"/>
                <a:ea typeface="Kaiti SC" charset="-122"/>
                <a:cs typeface="Kaiti SC" charset="-122"/>
              </a:rPr>
              <a:t>证</a:t>
            </a:r>
            <a:r>
              <a:rPr lang="zh-CN" altLang="en-US" dirty="0">
                <a:solidFill>
                  <a:srgbClr val="000000"/>
                </a:solidFill>
                <a:latin typeface="Kaiti SC" charset="-122"/>
                <a:ea typeface="Kaiti SC" charset="-122"/>
                <a:cs typeface="Kaiti SC" charset="-122"/>
              </a:rPr>
              <a:t>明耶</a:t>
            </a:r>
            <a:r>
              <a:rPr lang="zh-TW" altLang="en-US" dirty="0">
                <a:solidFill>
                  <a:srgbClr val="000000"/>
                </a:solidFill>
                <a:latin typeface="Kaiti SC" charset="-122"/>
                <a:ea typeface="Kaiti SC" charset="-122"/>
                <a:cs typeface="Kaiti SC" charset="-122"/>
              </a:rPr>
              <a:t>稣为</a:t>
            </a:r>
            <a:r>
              <a:rPr lang="zh-CN" altLang="en-US" dirty="0">
                <a:solidFill>
                  <a:srgbClr val="800000"/>
                </a:solidFill>
                <a:latin typeface="Kaiti SC" charset="-122"/>
                <a:ea typeface="Kaiti SC" charset="-122"/>
                <a:cs typeface="Kaiti SC" charset="-122"/>
              </a:rPr>
              <a:t>救世主</a:t>
            </a:r>
            <a:r>
              <a:rPr lang="en-US" altLang="zh-TW" dirty="0">
                <a:solidFill>
                  <a:schemeClr val="bg2"/>
                </a:solidFill>
                <a:latin typeface="Kaiti SC" charset="-122"/>
                <a:ea typeface="Kaiti SC" charset="-122"/>
                <a:cs typeface="Kaiti SC" charset="-122"/>
              </a:rPr>
              <a:t>,</a:t>
            </a:r>
            <a:r>
              <a:rPr lang="zh-TW" altLang="en-US" dirty="0">
                <a:solidFill>
                  <a:schemeClr val="bg2"/>
                </a:solidFill>
                <a:latin typeface="Kaiti SC" charset="-122"/>
                <a:ea typeface="Kaiti SC" charset="-122"/>
                <a:cs typeface="Kaiti SC" charset="-122"/>
              </a:rPr>
              <a:t> </a:t>
            </a:r>
            <a:r>
              <a:rPr lang="zh-CN" altLang="en-US" dirty="0">
                <a:solidFill>
                  <a:srgbClr val="000000"/>
                </a:solidFill>
                <a:latin typeface="Kaiti SC" charset="-122"/>
                <a:ea typeface="Kaiti SC" charset="-122"/>
                <a:cs typeface="Kaiti SC" charset="-122"/>
              </a:rPr>
              <a:t>使</a:t>
            </a:r>
            <a:r>
              <a:rPr lang="zh-CN" altLang="en-US" dirty="0">
                <a:solidFill>
                  <a:srgbClr val="800000"/>
                </a:solidFill>
                <a:latin typeface="Kaiti SC" charset="-122"/>
                <a:ea typeface="Kaiti SC" charset="-122"/>
                <a:cs typeface="Kaiti SC" charset="-122"/>
              </a:rPr>
              <a:t>不相信的</a:t>
            </a:r>
            <a:r>
              <a:rPr lang="zh-TW" altLang="en-US" dirty="0">
                <a:solidFill>
                  <a:srgbClr val="800000"/>
                </a:solidFill>
                <a:latin typeface="Kaiti SC" charset="-122"/>
                <a:ea typeface="Kaiti SC" charset="-122"/>
                <a:cs typeface="Kaiti SC" charset="-122"/>
              </a:rPr>
              <a:t>犹</a:t>
            </a:r>
            <a:r>
              <a:rPr lang="zh-CN" altLang="en-US" dirty="0">
                <a:solidFill>
                  <a:srgbClr val="800000"/>
                </a:solidFill>
                <a:latin typeface="Kaiti SC" charset="-122"/>
                <a:ea typeface="Kaiti SC" charset="-122"/>
                <a:cs typeface="Kaiti SC" charset="-122"/>
              </a:rPr>
              <a:t>太人能信任他</a:t>
            </a:r>
            <a:r>
              <a:rPr lang="zh-CN" altLang="en-US" dirty="0">
                <a:solidFill>
                  <a:schemeClr val="bg2"/>
                </a:solidFill>
                <a:latin typeface="Kaiti SC" charset="-122"/>
                <a:ea typeface="Kaiti SC" charset="-122"/>
                <a:cs typeface="Kaiti SC" charset="-122"/>
              </a:rPr>
              <a:t> </a:t>
            </a:r>
            <a:endParaRPr lang="en-US" altLang="zh-CN" dirty="0">
              <a:solidFill>
                <a:schemeClr val="bg2"/>
              </a:solidFill>
              <a:latin typeface="Kaiti SC" charset="-122"/>
              <a:ea typeface="Kaiti SC" charset="-122"/>
              <a:cs typeface="Kaiti SC" charset="-122"/>
            </a:endParaRPr>
          </a:p>
          <a:p>
            <a:pPr algn="just">
              <a:lnSpc>
                <a:spcPct val="90000"/>
              </a:lnSpc>
            </a:pPr>
            <a:r>
              <a:rPr lang="zh-CN" altLang="en-US" dirty="0">
                <a:solidFill>
                  <a:srgbClr val="000000"/>
                </a:solidFill>
                <a:latin typeface="Kaiti SC" charset="-122"/>
                <a:ea typeface="Kaiti SC" charset="-122"/>
                <a:cs typeface="Kaiti SC" charset="-122"/>
              </a:rPr>
              <a:t>解</a:t>
            </a:r>
            <a:r>
              <a:rPr lang="zh-TW" altLang="en-US" dirty="0">
                <a:solidFill>
                  <a:srgbClr val="000000"/>
                </a:solidFill>
                <a:latin typeface="Kaiti SC" charset="-122"/>
                <a:ea typeface="Kaiti SC" charset="-122"/>
                <a:cs typeface="Kaiti SC" charset="-122"/>
              </a:rPr>
              <a:t>释</a:t>
            </a:r>
            <a:r>
              <a:rPr lang="zh-CN" altLang="en-US" dirty="0">
                <a:solidFill>
                  <a:srgbClr val="800000"/>
                </a:solidFill>
                <a:latin typeface="KaiTi" pitchFamily="49" charset="-122"/>
                <a:ea typeface="KaiTi" pitchFamily="49" charset="-122"/>
                <a:cs typeface="SimSun" charset="0"/>
              </a:rPr>
              <a:t>地上</a:t>
            </a:r>
            <a:r>
              <a:rPr lang="zh-TW" altLang="en-US" dirty="0">
                <a:solidFill>
                  <a:srgbClr val="800000"/>
                </a:solidFill>
                <a:latin typeface="Kaiti SC" charset="-122"/>
                <a:ea typeface="Kaiti SC" charset="-122"/>
                <a:cs typeface="Kaiti SC" charset="-122"/>
              </a:rPr>
              <a:t>国度</a:t>
            </a:r>
            <a:r>
              <a:rPr lang="zh-CN" altLang="en-US" dirty="0">
                <a:solidFill>
                  <a:srgbClr val="800000"/>
                </a:solidFill>
                <a:latin typeface="Kaiti SC" charset="-122"/>
                <a:ea typeface="Kaiti SC" charset="-122"/>
                <a:cs typeface="Kaiti SC" charset="-122"/>
              </a:rPr>
              <a:t>被推</a:t>
            </a:r>
            <a:r>
              <a:rPr lang="zh-TW" altLang="en-US" dirty="0">
                <a:solidFill>
                  <a:srgbClr val="800000"/>
                </a:solidFill>
                <a:latin typeface="Kaiti SC" charset="-122"/>
                <a:ea typeface="Kaiti SC" charset="-122"/>
                <a:cs typeface="Kaiti SC" charset="-122"/>
              </a:rPr>
              <a:t>迟</a:t>
            </a:r>
            <a:r>
              <a:rPr lang="zh-CN" altLang="en-US" dirty="0">
                <a:solidFill>
                  <a:srgbClr val="000000"/>
                </a:solidFill>
                <a:latin typeface="Kaiti SC" charset="-122"/>
                <a:ea typeface="Kaiti SC" charset="-122"/>
                <a:cs typeface="Kaiti SC" charset="-122"/>
              </a:rPr>
              <a:t>是因</a:t>
            </a:r>
            <a:r>
              <a:rPr lang="zh-TW" altLang="en-US" dirty="0">
                <a:solidFill>
                  <a:srgbClr val="000000"/>
                </a:solidFill>
                <a:latin typeface="Kaiti SC" charset="-122"/>
                <a:ea typeface="Kaiti SC" charset="-122"/>
                <a:cs typeface="Kaiti SC" charset="-122"/>
              </a:rPr>
              <a:t>为</a:t>
            </a:r>
            <a:r>
              <a:rPr lang="zh-CN" altLang="en-US" dirty="0">
                <a:solidFill>
                  <a:srgbClr val="000000"/>
                </a:solidFill>
                <a:latin typeface="Kaiti SC" charset="-122"/>
                <a:ea typeface="Kaiti SC" charset="-122"/>
                <a:cs typeface="Kaiti SC" charset="-122"/>
              </a:rPr>
              <a:t>以色列拒</a:t>
            </a:r>
            <a:r>
              <a:rPr lang="zh-TW" altLang="en-US" dirty="0">
                <a:solidFill>
                  <a:srgbClr val="000000"/>
                </a:solidFill>
                <a:latin typeface="Kaiti SC" charset="-122"/>
                <a:ea typeface="Kaiti SC" charset="-122"/>
                <a:cs typeface="Kaiti SC" charset="-122"/>
              </a:rPr>
              <a:t>绝</a:t>
            </a:r>
            <a:r>
              <a:rPr lang="zh-CN" altLang="en-US" dirty="0">
                <a:solidFill>
                  <a:srgbClr val="000000"/>
                </a:solidFill>
                <a:latin typeface="Kaiti SC" charset="-122"/>
                <a:ea typeface="Kaiti SC" charset="-122"/>
                <a:cs typeface="Kaiti SC" charset="-122"/>
              </a:rPr>
              <a:t>基督</a:t>
            </a:r>
            <a:r>
              <a:rPr lang="zh-TW" altLang="en-US" dirty="0">
                <a:solidFill>
                  <a:srgbClr val="000000"/>
                </a:solidFill>
                <a:latin typeface="Kaiti SC" charset="-122"/>
                <a:ea typeface="Kaiti SC" charset="-122"/>
                <a:cs typeface="Kaiti SC" charset="-122"/>
              </a:rPr>
              <a:t>为</a:t>
            </a:r>
            <a:r>
              <a:rPr lang="zh-CN" altLang="en-US" dirty="0">
                <a:solidFill>
                  <a:srgbClr val="000000"/>
                </a:solidFill>
                <a:latin typeface="Kaiti SC" charset="-122"/>
                <a:ea typeface="Kaiti SC" charset="-122"/>
                <a:cs typeface="Kaiti SC" charset="-122"/>
              </a:rPr>
              <a:t>王</a:t>
            </a:r>
            <a:r>
              <a:rPr lang="en-US" altLang="zh-CN" dirty="0">
                <a:solidFill>
                  <a:schemeClr val="bg2"/>
                </a:solidFill>
                <a:latin typeface="Kaiti SC" charset="-122"/>
                <a:ea typeface="Kaiti SC" charset="-122"/>
                <a:cs typeface="Kaiti SC" charset="-122"/>
              </a:rPr>
              <a:t>.</a:t>
            </a:r>
          </a:p>
          <a:p>
            <a:pPr algn="just">
              <a:lnSpc>
                <a:spcPct val="90000"/>
              </a:lnSpc>
            </a:pPr>
            <a:r>
              <a:rPr lang="zh-CN" altLang="en-US" dirty="0">
                <a:solidFill>
                  <a:srgbClr val="000000"/>
                </a:solidFill>
                <a:latin typeface="Kaiti SC" charset="-122"/>
                <a:ea typeface="Kaiti SC" charset="-122"/>
                <a:cs typeface="Kaiti SC" charset="-122"/>
              </a:rPr>
              <a:t>同</a:t>
            </a:r>
            <a:r>
              <a:rPr lang="zh-TW" altLang="en-US" dirty="0">
                <a:solidFill>
                  <a:srgbClr val="000000"/>
                </a:solidFill>
                <a:latin typeface="Kaiti SC" charset="-122"/>
                <a:ea typeface="Kaiti SC" charset="-122"/>
                <a:cs typeface="Kaiti SC" charset="-122"/>
              </a:rPr>
              <a:t>时</a:t>
            </a:r>
            <a:r>
              <a:rPr lang="zh-CN" altLang="en-US" dirty="0">
                <a:solidFill>
                  <a:srgbClr val="000000"/>
                </a:solidFill>
                <a:latin typeface="Kaiti SC" charset="-122"/>
                <a:ea typeface="Kaiti SC" charset="-122"/>
                <a:cs typeface="Kaiti SC" charset="-122"/>
              </a:rPr>
              <a:t>也</a:t>
            </a:r>
            <a:r>
              <a:rPr lang="zh-TW" altLang="en-US" dirty="0">
                <a:solidFill>
                  <a:srgbClr val="000000"/>
                </a:solidFill>
                <a:latin typeface="Kaiti SC" charset="-122"/>
                <a:ea typeface="Kaiti SC" charset="-122"/>
                <a:cs typeface="Kaiti SC" charset="-122"/>
              </a:rPr>
              <a:t>让</a:t>
            </a:r>
            <a:r>
              <a:rPr lang="zh-CN" altLang="en-US" dirty="0">
                <a:solidFill>
                  <a:srgbClr val="800000"/>
                </a:solidFill>
                <a:latin typeface="Kaiti SC" charset="-122"/>
                <a:ea typeface="Kaiti SC" charset="-122"/>
                <a:cs typeface="Kaiti SC" charset="-122"/>
              </a:rPr>
              <a:t>相信的</a:t>
            </a:r>
            <a:r>
              <a:rPr lang="zh-TW" altLang="en-US" dirty="0">
                <a:solidFill>
                  <a:srgbClr val="800000"/>
                </a:solidFill>
                <a:latin typeface="Kaiti SC" charset="-122"/>
                <a:ea typeface="Kaiti SC" charset="-122"/>
                <a:cs typeface="Kaiti SC" charset="-122"/>
              </a:rPr>
              <a:t>犹</a:t>
            </a:r>
            <a:r>
              <a:rPr lang="zh-CN" altLang="en-US" dirty="0">
                <a:solidFill>
                  <a:srgbClr val="800000"/>
                </a:solidFill>
                <a:latin typeface="Kaiti SC" charset="-122"/>
                <a:ea typeface="Kaiti SC" charset="-122"/>
                <a:cs typeface="Kaiti SC" charset="-122"/>
              </a:rPr>
              <a:t>太人</a:t>
            </a:r>
            <a:r>
              <a:rPr lang="zh-TW" altLang="en-US" dirty="0">
                <a:solidFill>
                  <a:srgbClr val="000000"/>
                </a:solidFill>
                <a:latin typeface="Kaiti SC" charset="-122"/>
                <a:ea typeface="Kaiti SC" charset="-122"/>
                <a:cs typeface="Kaiti SC" charset="-122"/>
              </a:rPr>
              <a:t>看见</a:t>
            </a:r>
            <a:r>
              <a:rPr lang="zh-CN" altLang="en-US" dirty="0">
                <a:solidFill>
                  <a:srgbClr val="000000"/>
                </a:solidFill>
                <a:latin typeface="Kaiti SC" charset="-122"/>
                <a:ea typeface="Kaiti SC" charset="-122"/>
                <a:cs typeface="Kaiti SC" charset="-122"/>
              </a:rPr>
              <a:t>他</a:t>
            </a:r>
            <a:r>
              <a:rPr lang="zh-TW" altLang="en-US" dirty="0">
                <a:solidFill>
                  <a:srgbClr val="000000"/>
                </a:solidFill>
                <a:latin typeface="Kaiti SC" charset="-122"/>
                <a:ea typeface="Kaiti SC" charset="-122"/>
                <a:cs typeface="Kaiti SC" charset="-122"/>
              </a:rPr>
              <a:t>现行国</a:t>
            </a:r>
            <a:r>
              <a:rPr lang="zh-CN" altLang="en-US" dirty="0">
                <a:solidFill>
                  <a:srgbClr val="000000"/>
                </a:solidFill>
                <a:latin typeface="Kaiti SC" charset="-122"/>
                <a:ea typeface="Kaiti SC" charset="-122"/>
                <a:cs typeface="Kaiti SC" charset="-122"/>
              </a:rPr>
              <a:t>度</a:t>
            </a:r>
            <a:r>
              <a:rPr lang="zh-TW" altLang="en-US" dirty="0">
                <a:solidFill>
                  <a:srgbClr val="000000"/>
                </a:solidFill>
                <a:latin typeface="Kaiti SC" charset="-122"/>
                <a:ea typeface="Kaiti SC" charset="-122"/>
                <a:cs typeface="Kaiti SC" charset="-122"/>
              </a:rPr>
              <a:t>的权柄在</a:t>
            </a:r>
            <a:r>
              <a:rPr lang="zh-CN" altLang="en-US" dirty="0">
                <a:solidFill>
                  <a:srgbClr val="000000"/>
                </a:solidFill>
                <a:latin typeface="KaiTi" pitchFamily="49" charset="-122"/>
                <a:ea typeface="KaiTi" pitchFamily="49" charset="-122"/>
                <a:cs typeface="SimSun" charset="0"/>
              </a:rPr>
              <a:t>于</a:t>
            </a:r>
            <a:r>
              <a:rPr lang="zh-CN" altLang="en-US" dirty="0">
                <a:solidFill>
                  <a:srgbClr val="000000"/>
                </a:solidFill>
                <a:latin typeface="Kaiti SC" charset="-122"/>
                <a:ea typeface="Kaiti SC" charset="-122"/>
                <a:cs typeface="Kaiti SC" charset="-122"/>
              </a:rPr>
              <a:t>教</a:t>
            </a:r>
            <a:r>
              <a:rPr lang="zh-TW" altLang="en-US" dirty="0">
                <a:solidFill>
                  <a:srgbClr val="000000"/>
                </a:solidFill>
                <a:latin typeface="Kaiti SC" charset="-122"/>
                <a:ea typeface="Kaiti SC" charset="-122"/>
                <a:cs typeface="Kaiti SC" charset="-122"/>
              </a:rPr>
              <a:t>会</a:t>
            </a:r>
            <a:r>
              <a:rPr lang="zh-CN" altLang="en-US" dirty="0">
                <a:solidFill>
                  <a:srgbClr val="000000"/>
                </a:solidFill>
                <a:latin typeface="Kaiti SC" charset="-122"/>
                <a:ea typeface="Kaiti SC" charset="-122"/>
                <a:cs typeface="Kaiti SC" charset="-122"/>
              </a:rPr>
              <a:t>中。</a:t>
            </a:r>
            <a:endParaRPr lang="en-US" altLang="zh-CN" dirty="0">
              <a:solidFill>
                <a:srgbClr val="000000"/>
              </a:solidFill>
              <a:latin typeface="Kaiti SC" charset="-122"/>
              <a:ea typeface="Kaiti SC" charset="-122"/>
              <a:cs typeface="Kaiti SC" charset="-122"/>
            </a:endParaRPr>
          </a:p>
          <a:p>
            <a:pPr marL="165100" indent="-165100" algn="just">
              <a:lnSpc>
                <a:spcPct val="90000"/>
              </a:lnSpc>
              <a:buFont typeface="Wingdings" charset="0"/>
              <a:buNone/>
            </a:pPr>
            <a:endParaRPr lang="en-US" altLang="zh-CN" sz="2000" dirty="0">
              <a:latin typeface="Kaiti SC" charset="-122"/>
              <a:ea typeface="Kaiti SC" charset="-122"/>
              <a:cs typeface="Kaiti SC" charset="-122"/>
            </a:endParaRPr>
          </a:p>
        </p:txBody>
      </p:sp>
      <p:sp>
        <p:nvSpPr>
          <p:cNvPr id="6" name="Text Box 5"/>
          <p:cNvSpPr txBox="1">
            <a:spLocks noChangeArrowheads="1"/>
          </p:cNvSpPr>
          <p:nvPr/>
        </p:nvSpPr>
        <p:spPr bwMode="auto">
          <a:xfrm>
            <a:off x="-4173" y="836712"/>
            <a:ext cx="9144000" cy="1200329"/>
          </a:xfrm>
          <a:prstGeom prst="rect">
            <a:avLst/>
          </a:prstGeom>
          <a:solidFill>
            <a:srgbClr val="FFCC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tabLst>
                <a:tab pos="1431925" algn="ctr"/>
                <a:tab pos="2601913" algn="ctr"/>
                <a:tab pos="3673475" algn="ctr"/>
                <a:tab pos="5018088" algn="ctr"/>
                <a:tab pos="6548438" algn="ctr"/>
              </a:tabLst>
              <a:defRPr sz="2400">
                <a:solidFill>
                  <a:schemeClr val="tx1"/>
                </a:solidFill>
                <a:latin typeface="Arial" charset="0"/>
                <a:ea typeface="ＭＳ Ｐゴシック" charset="0"/>
                <a:cs typeface="ＭＳ Ｐゴシック" charset="0"/>
              </a:defRPr>
            </a:lvl1pPr>
            <a:lvl2pPr marL="742950" indent="-285750">
              <a:tabLst>
                <a:tab pos="1431925" algn="ctr"/>
                <a:tab pos="2601913" algn="ctr"/>
                <a:tab pos="3673475" algn="ctr"/>
                <a:tab pos="5018088" algn="ctr"/>
                <a:tab pos="6548438" algn="ctr"/>
              </a:tabLst>
              <a:defRPr sz="2400">
                <a:solidFill>
                  <a:schemeClr val="tx1"/>
                </a:solidFill>
                <a:latin typeface="Arial" charset="0"/>
                <a:ea typeface="ＭＳ Ｐゴシック" charset="0"/>
              </a:defRPr>
            </a:lvl2pPr>
            <a:lvl3pPr marL="1143000" indent="-228600">
              <a:tabLst>
                <a:tab pos="1431925" algn="ctr"/>
                <a:tab pos="2601913" algn="ctr"/>
                <a:tab pos="3673475" algn="ctr"/>
                <a:tab pos="5018088" algn="ctr"/>
                <a:tab pos="6548438" algn="ctr"/>
              </a:tabLst>
              <a:defRPr sz="2400">
                <a:solidFill>
                  <a:schemeClr val="tx1"/>
                </a:solidFill>
                <a:latin typeface="Arial" charset="0"/>
                <a:ea typeface="ＭＳ Ｐゴシック" charset="0"/>
              </a:defRPr>
            </a:lvl3pPr>
            <a:lvl4pPr marL="1600200" indent="-228600">
              <a:tabLst>
                <a:tab pos="1431925" algn="ctr"/>
                <a:tab pos="2601913" algn="ctr"/>
                <a:tab pos="3673475" algn="ctr"/>
                <a:tab pos="5018088" algn="ctr"/>
                <a:tab pos="6548438" algn="ctr"/>
              </a:tabLst>
              <a:defRPr sz="2400">
                <a:solidFill>
                  <a:schemeClr val="tx1"/>
                </a:solidFill>
                <a:latin typeface="Arial" charset="0"/>
                <a:ea typeface="ＭＳ Ｐゴシック" charset="0"/>
              </a:defRPr>
            </a:lvl4pPr>
            <a:lvl5pPr marL="2057400" indent="-228600">
              <a:tabLst>
                <a:tab pos="1431925" algn="ctr"/>
                <a:tab pos="2601913" algn="ctr"/>
                <a:tab pos="3673475" algn="ctr"/>
                <a:tab pos="5018088" algn="ctr"/>
                <a:tab pos="6548438" algn="ctr"/>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1431925" algn="ctr"/>
                <a:tab pos="2601913" algn="ctr"/>
                <a:tab pos="3673475" algn="ctr"/>
                <a:tab pos="5018088" algn="ctr"/>
                <a:tab pos="6548438" algn="ctr"/>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1431925" algn="ctr"/>
                <a:tab pos="2601913" algn="ctr"/>
                <a:tab pos="3673475" algn="ctr"/>
                <a:tab pos="5018088" algn="ctr"/>
                <a:tab pos="6548438" algn="ctr"/>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1431925" algn="ctr"/>
                <a:tab pos="2601913" algn="ctr"/>
                <a:tab pos="3673475" algn="ctr"/>
                <a:tab pos="5018088" algn="ctr"/>
                <a:tab pos="6548438" algn="ctr"/>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1431925" algn="ctr"/>
                <a:tab pos="2601913" algn="ctr"/>
                <a:tab pos="3673475" algn="ctr"/>
                <a:tab pos="5018088" algn="ctr"/>
                <a:tab pos="6548438" algn="ctr"/>
              </a:tabLst>
              <a:defRPr sz="2400">
                <a:solidFill>
                  <a:schemeClr val="tx1"/>
                </a:solidFill>
                <a:latin typeface="Arial" charset="0"/>
                <a:ea typeface="ＭＳ Ｐゴシック" charset="0"/>
              </a:defRPr>
            </a:lvl9pPr>
          </a:lstStyle>
          <a:p>
            <a:pPr>
              <a:tabLst>
                <a:tab pos="1793875" algn="ctr"/>
                <a:tab pos="3673475" algn="ctr"/>
                <a:tab pos="5018088" algn="ctr"/>
                <a:tab pos="6548438" algn="ctr"/>
              </a:tabLst>
            </a:pPr>
            <a:r>
              <a:rPr lang="en-US" altLang="zh-TW" sz="2000" b="1" dirty="0">
                <a:solidFill>
                  <a:srgbClr val="003366"/>
                </a:solidFill>
                <a:latin typeface="KaiTi" pitchFamily="49" charset="-122"/>
                <a:ea typeface="KaiTi" pitchFamily="49" charset="-122"/>
                <a:cs typeface="SimSun" charset="0"/>
              </a:rPr>
              <a:t>                  </a:t>
            </a:r>
            <a:r>
              <a:rPr lang="zh-TW" altLang="en-US" b="1" dirty="0">
                <a:solidFill>
                  <a:srgbClr val="003366"/>
                </a:solidFill>
                <a:latin typeface="KaiTi" pitchFamily="49" charset="-122"/>
                <a:ea typeface="KaiTi" pitchFamily="49" charset="-122"/>
                <a:cs typeface="SimSun" charset="0"/>
              </a:rPr>
              <a:t>題目   </a:t>
            </a:r>
            <a:r>
              <a:rPr lang="en-US" altLang="zh-TW" b="1" dirty="0">
                <a:solidFill>
                  <a:srgbClr val="003366"/>
                </a:solidFill>
                <a:latin typeface="KaiTi" pitchFamily="49" charset="-122"/>
                <a:ea typeface="KaiTi" pitchFamily="49" charset="-122"/>
                <a:cs typeface="SimSun" charset="0"/>
              </a:rPr>
              <a:t>  </a:t>
            </a:r>
            <a:r>
              <a:rPr lang="zh-TW" altLang="en-US" b="1" dirty="0">
                <a:solidFill>
                  <a:srgbClr val="003366"/>
                </a:solidFill>
                <a:latin typeface="KaiTi" pitchFamily="49" charset="-122"/>
                <a:ea typeface="KaiTi" pitchFamily="49" charset="-122"/>
                <a:cs typeface="SimSun" charset="0"/>
              </a:rPr>
              <a:t>  </a:t>
            </a:r>
            <a:r>
              <a:rPr lang="en-US" altLang="zh-CN" b="1" dirty="0">
                <a:solidFill>
                  <a:srgbClr val="003366"/>
                </a:solidFill>
                <a:latin typeface="KaiTi" pitchFamily="49" charset="-122"/>
                <a:ea typeface="KaiTi" pitchFamily="49" charset="-122"/>
                <a:cs typeface="SimSun" charset="0"/>
              </a:rPr>
              <a:t>+ </a:t>
            </a:r>
            <a:r>
              <a:rPr lang="zh-TW" altLang="en-US" b="1" dirty="0">
                <a:solidFill>
                  <a:srgbClr val="003366"/>
                </a:solidFill>
                <a:latin typeface="KaiTi" pitchFamily="49" charset="-122"/>
                <a:ea typeface="KaiTi" pitchFamily="49" charset="-122"/>
                <a:cs typeface="SimSun" charset="0"/>
              </a:rPr>
              <a:t>   </a:t>
            </a:r>
            <a:r>
              <a:rPr lang="en-US" altLang="zh-TW" b="1" dirty="0">
                <a:solidFill>
                  <a:srgbClr val="003366"/>
                </a:solidFill>
                <a:latin typeface="KaiTi" pitchFamily="49" charset="-122"/>
                <a:ea typeface="KaiTi" pitchFamily="49" charset="-122"/>
                <a:cs typeface="SimSun" charset="0"/>
              </a:rPr>
              <a:t>   </a:t>
            </a:r>
            <a:r>
              <a:rPr lang="zh-TW" altLang="en-US" b="1" dirty="0">
                <a:solidFill>
                  <a:srgbClr val="003366"/>
                </a:solidFill>
                <a:latin typeface="KaiTi" pitchFamily="49" charset="-122"/>
                <a:ea typeface="KaiTi" pitchFamily="49" charset="-122"/>
                <a:cs typeface="SimSun" charset="0"/>
              </a:rPr>
              <a:t> </a:t>
            </a:r>
            <a:r>
              <a:rPr lang="zh-CN" altLang="en-US" b="1" dirty="0">
                <a:solidFill>
                  <a:srgbClr val="003366"/>
                </a:solidFill>
                <a:latin typeface="KaiTi" pitchFamily="49" charset="-122"/>
                <a:ea typeface="KaiTi" pitchFamily="49" charset="-122"/>
                <a:cs typeface="SimSun" charset="0"/>
              </a:rPr>
              <a:t>目的</a:t>
            </a:r>
            <a:r>
              <a:rPr lang="en-US" altLang="zh-CN" b="1" dirty="0">
                <a:solidFill>
                  <a:srgbClr val="003366"/>
                </a:solidFill>
                <a:latin typeface="KaiTi" pitchFamily="49" charset="-122"/>
                <a:ea typeface="KaiTi" pitchFamily="49" charset="-122"/>
                <a:cs typeface="SimSun" charset="0"/>
              </a:rPr>
              <a:t> </a:t>
            </a:r>
            <a:r>
              <a:rPr lang="zh-TW" altLang="en-US" b="1" dirty="0">
                <a:solidFill>
                  <a:srgbClr val="003366"/>
                </a:solidFill>
                <a:latin typeface="KaiTi" pitchFamily="49" charset="-122"/>
                <a:ea typeface="KaiTi" pitchFamily="49" charset="-122"/>
                <a:cs typeface="SimSun" charset="0"/>
              </a:rPr>
              <a:t>      </a:t>
            </a:r>
            <a:r>
              <a:rPr lang="en-US" altLang="zh-TW" b="1" dirty="0">
                <a:solidFill>
                  <a:srgbClr val="003366"/>
                </a:solidFill>
                <a:latin typeface="KaiTi" pitchFamily="49" charset="-122"/>
                <a:ea typeface="KaiTi" pitchFamily="49" charset="-122"/>
                <a:cs typeface="SimSun" charset="0"/>
              </a:rPr>
              <a:t>      </a:t>
            </a:r>
            <a:r>
              <a:rPr lang="en-US" altLang="zh-CN" b="1" dirty="0">
                <a:solidFill>
                  <a:srgbClr val="003366"/>
                </a:solidFill>
                <a:latin typeface="KaiTi" pitchFamily="49" charset="-122"/>
                <a:ea typeface="KaiTi" pitchFamily="49" charset="-122"/>
                <a:cs typeface="SimSun" charset="0"/>
              </a:rPr>
              <a:t>=   </a:t>
            </a:r>
            <a:r>
              <a:rPr lang="zh-TW" altLang="en-US" b="1" dirty="0">
                <a:solidFill>
                  <a:srgbClr val="003366"/>
                </a:solidFill>
                <a:latin typeface="KaiTi" pitchFamily="49" charset="-122"/>
                <a:ea typeface="KaiTi" pitchFamily="49" charset="-122"/>
                <a:cs typeface="SimSun" charset="0"/>
              </a:rPr>
              <a:t>  </a:t>
            </a:r>
            <a:r>
              <a:rPr lang="zh-CN" altLang="en-US" b="1" dirty="0">
                <a:solidFill>
                  <a:srgbClr val="003366"/>
                </a:solidFill>
                <a:latin typeface="KaiTi" pitchFamily="49" charset="-122"/>
                <a:ea typeface="KaiTi" pitchFamily="49" charset="-122"/>
                <a:cs typeface="SimSun" charset="0"/>
              </a:rPr>
              <a:t>信息</a:t>
            </a:r>
            <a:endParaRPr lang="en-US" altLang="zh-CN" b="1" dirty="0">
              <a:solidFill>
                <a:srgbClr val="003366"/>
              </a:solidFill>
              <a:latin typeface="KaiTi" pitchFamily="49" charset="-122"/>
              <a:ea typeface="KaiTi" pitchFamily="49" charset="-122"/>
              <a:cs typeface="SimSun" charset="0"/>
            </a:endParaRPr>
          </a:p>
          <a:p>
            <a:r>
              <a:rPr lang="en-US" altLang="zh-TW" b="1" dirty="0">
                <a:solidFill>
                  <a:srgbClr val="003366"/>
                </a:solidFill>
                <a:latin typeface="KaiTi" pitchFamily="49" charset="-122"/>
                <a:ea typeface="KaiTi" pitchFamily="49" charset="-122"/>
              </a:rPr>
              <a:t>	     </a:t>
            </a:r>
            <a:r>
              <a:rPr lang="zh-TW" altLang="en-US" b="1" dirty="0">
                <a:solidFill>
                  <a:srgbClr val="003366"/>
                </a:solidFill>
                <a:latin typeface="KaiTi" pitchFamily="49" charset="-122"/>
                <a:ea typeface="KaiTi" pitchFamily="49" charset="-122"/>
              </a:rPr>
              <a:t>书上怎么说</a:t>
            </a:r>
            <a:r>
              <a:rPr lang="en-US" altLang="zh-TW" b="1" dirty="0">
                <a:solidFill>
                  <a:srgbClr val="003366"/>
                </a:solidFill>
                <a:latin typeface="KaiTi" pitchFamily="49" charset="-122"/>
                <a:ea typeface="KaiTi" pitchFamily="49" charset="-122"/>
              </a:rPr>
              <a:t>  	    </a:t>
            </a:r>
            <a:r>
              <a:rPr lang="zh-TW" altLang="en-US" b="1" dirty="0">
                <a:solidFill>
                  <a:srgbClr val="003366"/>
                </a:solidFill>
                <a:latin typeface="KaiTi" pitchFamily="49" charset="-122"/>
                <a:ea typeface="KaiTi" pitchFamily="49" charset="-122"/>
              </a:rPr>
              <a:t>为甚么这么说</a:t>
            </a:r>
            <a:r>
              <a:rPr lang="en-US" altLang="zh-CN" b="1" dirty="0">
                <a:solidFill>
                  <a:srgbClr val="003366"/>
                </a:solidFill>
                <a:latin typeface="KaiTi" pitchFamily="49" charset="-122"/>
                <a:ea typeface="KaiTi" pitchFamily="49" charset="-122"/>
              </a:rPr>
              <a:t>	</a:t>
            </a:r>
            <a:r>
              <a:rPr lang="zh-TW" altLang="en-US" b="1" dirty="0">
                <a:solidFill>
                  <a:srgbClr val="003366"/>
                </a:solidFill>
                <a:latin typeface="KaiTi" pitchFamily="49" charset="-122"/>
                <a:ea typeface="KaiTi" pitchFamily="49" charset="-122"/>
              </a:rPr>
              <a:t>  </a:t>
            </a:r>
            <a:r>
              <a:rPr lang="en-US" altLang="zh-CN" b="1" dirty="0">
                <a:solidFill>
                  <a:srgbClr val="003366"/>
                </a:solidFill>
                <a:latin typeface="KaiTi" pitchFamily="49" charset="-122"/>
                <a:ea typeface="KaiTi" pitchFamily="49" charset="-122"/>
              </a:rPr>
              <a:t>      </a:t>
            </a:r>
            <a:r>
              <a:rPr lang="zh-CN" altLang="en-US" b="1" dirty="0">
                <a:solidFill>
                  <a:srgbClr val="003366"/>
                </a:solidFill>
                <a:latin typeface="KaiTi" pitchFamily="49" charset="-122"/>
                <a:ea typeface="KaiTi" pitchFamily="49" charset="-122"/>
                <a:cs typeface="SimSun" charset="0"/>
              </a:rPr>
              <a:t>主要</a:t>
            </a:r>
            <a:r>
              <a:rPr lang="zh-TW" altLang="en-US" b="1" dirty="0">
                <a:solidFill>
                  <a:srgbClr val="003366"/>
                </a:solidFill>
                <a:latin typeface="KaiTi" pitchFamily="49" charset="-122"/>
                <a:ea typeface="KaiTi" pitchFamily="49" charset="-122"/>
                <a:cs typeface="SimSun" charset="0"/>
              </a:rPr>
              <a:t>思</a:t>
            </a:r>
            <a:r>
              <a:rPr lang="zh-CN" altLang="en-US" b="1" dirty="0">
                <a:solidFill>
                  <a:srgbClr val="003366"/>
                </a:solidFill>
                <a:latin typeface="KaiTi" pitchFamily="49" charset="-122"/>
                <a:ea typeface="KaiTi" pitchFamily="49" charset="-122"/>
                <a:cs typeface="SimSun" charset="0"/>
              </a:rPr>
              <a:t>想</a:t>
            </a:r>
            <a:r>
              <a:rPr lang="zh-CN" altLang="en-US" b="1" dirty="0">
                <a:solidFill>
                  <a:srgbClr val="003366"/>
                </a:solidFill>
                <a:latin typeface="KaiTi" pitchFamily="49" charset="-122"/>
                <a:ea typeface="KaiTi" pitchFamily="49" charset="-122"/>
              </a:rPr>
              <a:t> </a:t>
            </a:r>
            <a:endParaRPr lang="en-US" altLang="zh-CN" b="1" dirty="0">
              <a:solidFill>
                <a:srgbClr val="003366"/>
              </a:solidFill>
              <a:latin typeface="KaiTi" pitchFamily="49" charset="-122"/>
              <a:ea typeface="KaiTi" pitchFamily="49" charset="-122"/>
              <a:cs typeface="SimSun" charset="0"/>
            </a:endParaRPr>
          </a:p>
          <a:p>
            <a:r>
              <a:rPr lang="zh-TW" altLang="en-US" b="1" i="1" dirty="0">
                <a:solidFill>
                  <a:srgbClr val="003366"/>
                </a:solidFill>
                <a:latin typeface="KaiTi" pitchFamily="49" charset="-122"/>
                <a:ea typeface="KaiTi" pitchFamily="49" charset="-122"/>
                <a:cs typeface="SimSun" charset="0"/>
              </a:rPr>
              <a:t> </a:t>
            </a:r>
            <a:r>
              <a:rPr lang="en-US" altLang="zh-TW" b="1" i="1" dirty="0">
                <a:solidFill>
                  <a:srgbClr val="003366"/>
                </a:solidFill>
                <a:latin typeface="KaiTi" pitchFamily="49" charset="-122"/>
                <a:ea typeface="KaiTi" pitchFamily="49" charset="-122"/>
                <a:cs typeface="SimSun" charset="0"/>
              </a:rPr>
              <a:t> 	            </a:t>
            </a:r>
            <a:r>
              <a:rPr lang="en-US" altLang="zh-CN" b="1" dirty="0">
                <a:solidFill>
                  <a:srgbClr val="003366"/>
                </a:solidFill>
                <a:latin typeface="KaiTi" pitchFamily="49" charset="-122"/>
                <a:ea typeface="KaiTi" pitchFamily="49" charset="-122"/>
                <a:cs typeface="SimSun" charset="0"/>
              </a:rPr>
              <a:t>(</a:t>
            </a:r>
            <a:r>
              <a:rPr lang="zh-CN" altLang="en-US" b="1" dirty="0">
                <a:solidFill>
                  <a:srgbClr val="003366"/>
                </a:solidFill>
                <a:latin typeface="KaiTi" pitchFamily="49" charset="-122"/>
                <a:ea typeface="KaiTi" pitchFamily="49" charset="-122"/>
                <a:cs typeface="SimSun" charset="0"/>
              </a:rPr>
              <a:t>主</a:t>
            </a:r>
            <a:r>
              <a:rPr lang="zh-TW" altLang="en-US" b="1" dirty="0">
                <a:solidFill>
                  <a:srgbClr val="003366"/>
                </a:solidFill>
                <a:latin typeface="KaiTi" pitchFamily="49" charset="-122"/>
                <a:ea typeface="KaiTi" pitchFamily="49" charset="-122"/>
                <a:cs typeface="SimSun" charset="0"/>
              </a:rPr>
              <a:t>旨</a:t>
            </a:r>
            <a:r>
              <a:rPr lang="en-US" altLang="zh-TW" b="1" dirty="0">
                <a:solidFill>
                  <a:srgbClr val="003366"/>
                </a:solidFill>
                <a:latin typeface="KaiTi" pitchFamily="49" charset="-122"/>
                <a:ea typeface="KaiTi" pitchFamily="49" charset="-122"/>
                <a:cs typeface="SimSun" charset="0"/>
              </a:rPr>
              <a:t>)</a:t>
            </a:r>
            <a:r>
              <a:rPr lang="en-US" altLang="zh-CN" b="1" i="1" dirty="0">
                <a:solidFill>
                  <a:srgbClr val="003366"/>
                </a:solidFill>
                <a:latin typeface="KaiTi" pitchFamily="49" charset="-122"/>
                <a:ea typeface="KaiTi" pitchFamily="49" charset="-122"/>
                <a:cs typeface="SimSun" charset="0"/>
              </a:rPr>
              <a:t>  </a:t>
            </a:r>
            <a:r>
              <a:rPr lang="zh-TW" altLang="en-US" b="1" i="1" dirty="0">
                <a:solidFill>
                  <a:srgbClr val="003366"/>
                </a:solidFill>
                <a:latin typeface="KaiTi" pitchFamily="49" charset="-122"/>
                <a:ea typeface="KaiTi" pitchFamily="49" charset="-122"/>
                <a:cs typeface="SimSun" charset="0"/>
              </a:rPr>
              <a:t>  </a:t>
            </a:r>
            <a:r>
              <a:rPr lang="en-US" altLang="zh-CN" b="1" i="1" dirty="0">
                <a:solidFill>
                  <a:srgbClr val="003366"/>
                </a:solidFill>
                <a:latin typeface="KaiTi" pitchFamily="49" charset="-122"/>
                <a:ea typeface="KaiTi" pitchFamily="49" charset="-122"/>
                <a:cs typeface="SimSun" charset="0"/>
              </a:rPr>
              <a:t>   </a:t>
            </a:r>
            <a:r>
              <a:rPr lang="zh-TW" altLang="en-US" b="1" i="1" dirty="0">
                <a:solidFill>
                  <a:srgbClr val="003366"/>
                </a:solidFill>
                <a:latin typeface="KaiTi" pitchFamily="49" charset="-122"/>
                <a:ea typeface="KaiTi" pitchFamily="49" charset="-122"/>
                <a:cs typeface="SimSun" charset="0"/>
              </a:rPr>
              <a:t>    </a:t>
            </a:r>
            <a:r>
              <a:rPr lang="en-US" altLang="zh-TW" b="1" i="1" dirty="0">
                <a:solidFill>
                  <a:srgbClr val="003366"/>
                </a:solidFill>
                <a:latin typeface="KaiTi" pitchFamily="49" charset="-122"/>
                <a:ea typeface="KaiTi" pitchFamily="49" charset="-122"/>
                <a:cs typeface="SimSun" charset="0"/>
              </a:rPr>
              <a:t>     </a:t>
            </a:r>
            <a:r>
              <a:rPr lang="en-US" altLang="zh-CN" b="1" dirty="0">
                <a:solidFill>
                  <a:srgbClr val="003366"/>
                </a:solidFill>
                <a:latin typeface="KaiTi" pitchFamily="49" charset="-122"/>
                <a:ea typeface="KaiTi" pitchFamily="49" charset="-122"/>
                <a:cs typeface="SimSun" charset="0"/>
              </a:rPr>
              <a:t>(</a:t>
            </a:r>
            <a:r>
              <a:rPr lang="zh-TW" altLang="en-US" b="1" dirty="0">
                <a:solidFill>
                  <a:srgbClr val="003366"/>
                </a:solidFill>
                <a:latin typeface="KaiTi" pitchFamily="49" charset="-122"/>
                <a:ea typeface="KaiTi" pitchFamily="49" charset="-122"/>
                <a:cs typeface="SimSun" charset="0"/>
              </a:rPr>
              <a:t>原因</a:t>
            </a:r>
            <a:r>
              <a:rPr lang="en-US" altLang="zh-CN" b="1" dirty="0">
                <a:solidFill>
                  <a:srgbClr val="003366"/>
                </a:solidFill>
                <a:latin typeface="KaiTi" pitchFamily="49" charset="-122"/>
                <a:ea typeface="KaiTi" pitchFamily="49" charset="-122"/>
                <a:cs typeface="SimSun" charset="0"/>
              </a:rPr>
              <a:t>)</a:t>
            </a:r>
            <a:r>
              <a:rPr lang="en-US" altLang="zh-CN" b="1" i="1" dirty="0">
                <a:solidFill>
                  <a:srgbClr val="003366"/>
                </a:solidFill>
                <a:latin typeface="KaiTi" pitchFamily="49" charset="-122"/>
                <a:ea typeface="KaiTi" pitchFamily="49" charset="-122"/>
                <a:cs typeface="SimSun" charset="0"/>
              </a:rPr>
              <a:t>   	            </a:t>
            </a:r>
            <a:r>
              <a:rPr lang="en-US" altLang="zh-TW" b="1" dirty="0">
                <a:solidFill>
                  <a:srgbClr val="003366"/>
                </a:solidFill>
                <a:latin typeface="KaiTi" pitchFamily="49" charset="-122"/>
                <a:ea typeface="KaiTi" pitchFamily="49" charset="-122"/>
                <a:cs typeface="SimSun" charset="0"/>
              </a:rPr>
              <a:t>(</a:t>
            </a:r>
            <a:r>
              <a:rPr lang="zh-TW" altLang="en-US" b="1" dirty="0">
                <a:solidFill>
                  <a:srgbClr val="003366"/>
                </a:solidFill>
                <a:latin typeface="KaiTi" pitchFamily="49" charset="-122"/>
                <a:ea typeface="KaiTi" pitchFamily="49" charset="-122"/>
                <a:cs typeface="SimSun" charset="0"/>
              </a:rPr>
              <a:t>总结论</a:t>
            </a:r>
            <a:r>
              <a:rPr lang="en-US" altLang="zh-CN" b="1" dirty="0">
                <a:solidFill>
                  <a:srgbClr val="000000"/>
                </a:solidFill>
                <a:latin typeface="KaiTi" pitchFamily="49" charset="-122"/>
                <a:ea typeface="KaiTi" pitchFamily="49" charset="-122"/>
                <a:cs typeface="SimSun" charset="0"/>
              </a:rPr>
              <a:t>)</a:t>
            </a:r>
            <a:endParaRPr lang="en-US" b="1" dirty="0">
              <a:solidFill>
                <a:srgbClr val="000000"/>
              </a:solidFill>
              <a:latin typeface="KaiTi" pitchFamily="49" charset="-122"/>
              <a:ea typeface="KaiTi" pitchFamily="49" charset="-122"/>
              <a:cs typeface="SimSun" charset="0"/>
            </a:endParaRPr>
          </a:p>
        </p:txBody>
      </p:sp>
    </p:spTree>
    <p:extLst>
      <p:ext uri="{BB962C8B-B14F-4D97-AF65-F5344CB8AC3E}">
        <p14:creationId xmlns:p14="http://schemas.microsoft.com/office/powerpoint/2010/main" val="230582774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4343">
                                            <p:txEl>
                                              <p:pRg st="1" end="1"/>
                                            </p:txEl>
                                          </p:spTgt>
                                        </p:tgtEl>
                                        <p:attrNameLst>
                                          <p:attrName>style.visibility</p:attrName>
                                        </p:attrNameLst>
                                      </p:cBhvr>
                                      <p:to>
                                        <p:strVal val="visible"/>
                                      </p:to>
                                    </p:set>
                                    <p:anim calcmode="lin" valueType="num">
                                      <p:cBhvr additive="base">
                                        <p:cTn id="13" dur="500" fill="hold"/>
                                        <p:tgtEl>
                                          <p:spTgt spid="1434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434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4343">
                                            <p:txEl>
                                              <p:pRg st="2" end="2"/>
                                            </p:txEl>
                                          </p:spTgt>
                                        </p:tgtEl>
                                        <p:attrNameLst>
                                          <p:attrName>style.visibility</p:attrName>
                                        </p:attrNameLst>
                                      </p:cBhvr>
                                      <p:to>
                                        <p:strVal val="visible"/>
                                      </p:to>
                                    </p:set>
                                    <p:anim calcmode="lin" valueType="num">
                                      <p:cBhvr additive="base">
                                        <p:cTn id="19" dur="500" fill="hold"/>
                                        <p:tgtEl>
                                          <p:spTgt spid="1434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434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4343">
                                            <p:txEl>
                                              <p:pRg st="3" end="3"/>
                                            </p:txEl>
                                          </p:spTgt>
                                        </p:tgtEl>
                                        <p:attrNameLst>
                                          <p:attrName>style.visibility</p:attrName>
                                        </p:attrNameLst>
                                      </p:cBhvr>
                                      <p:to>
                                        <p:strVal val="visible"/>
                                      </p:to>
                                    </p:set>
                                    <p:anim calcmode="lin" valueType="num">
                                      <p:cBhvr additive="base">
                                        <p:cTn id="25" dur="500" fill="hold"/>
                                        <p:tgtEl>
                                          <p:spTgt spid="14343">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434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4343">
                                            <p:txEl>
                                              <p:pRg st="4" end="4"/>
                                            </p:txEl>
                                          </p:spTgt>
                                        </p:tgtEl>
                                        <p:attrNameLst>
                                          <p:attrName>style.visibility</p:attrName>
                                        </p:attrNameLst>
                                      </p:cBhvr>
                                      <p:to>
                                        <p:strVal val="visible"/>
                                      </p:to>
                                    </p:set>
                                    <p:anim calcmode="lin" valueType="num">
                                      <p:cBhvr additive="base">
                                        <p:cTn id="31" dur="500" fill="hold"/>
                                        <p:tgtEl>
                                          <p:spTgt spid="14343">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4343">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3" grpId="0" build="p" bldLvl="2" autoUpdateAnimBg="0"/>
      <p:bldP spid="6" grpId="0" animBg="1" autoUpdateAnimBg="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1793" name="Text Box 2"/>
          <p:cNvSpPr txBox="1">
            <a:spLocks noChangeArrowheads="1"/>
          </p:cNvSpPr>
          <p:nvPr/>
        </p:nvSpPr>
        <p:spPr bwMode="auto">
          <a:xfrm>
            <a:off x="368896" y="183934"/>
            <a:ext cx="8215064" cy="584776"/>
          </a:xfrm>
          <a:prstGeom prst="rect">
            <a:avLst/>
          </a:prstGeom>
          <a:solidFill>
            <a:srgbClr val="FFCC9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zh-CN" altLang="en-US" sz="3200" b="1" dirty="0">
                <a:solidFill>
                  <a:srgbClr val="003366"/>
                </a:solidFill>
                <a:latin typeface="Kaiti SC" charset="-122"/>
                <a:ea typeface="Kaiti SC" charset="-122"/>
                <a:cs typeface="Kaiti SC" charset="-122"/>
              </a:rPr>
              <a:t>新</a:t>
            </a:r>
            <a:r>
              <a:rPr lang="zh-TW" altLang="en-US" sz="3200" b="1" dirty="0">
                <a:solidFill>
                  <a:srgbClr val="003366"/>
                </a:solidFill>
                <a:latin typeface="Kaiti SC" charset="-122"/>
                <a:ea typeface="Kaiti SC" charset="-122"/>
                <a:cs typeface="Kaiti SC" charset="-122"/>
              </a:rPr>
              <a:t>约</a:t>
            </a:r>
            <a:r>
              <a:rPr lang="zh-CN" altLang="en-US" sz="3200" b="1" dirty="0">
                <a:solidFill>
                  <a:srgbClr val="003366"/>
                </a:solidFill>
                <a:latin typeface="Kaiti SC" charset="-122"/>
                <a:ea typeface="Kaiti SC" charset="-122"/>
                <a:cs typeface="Kaiti SC" charset="-122"/>
              </a:rPr>
              <a:t>的</a:t>
            </a:r>
            <a:r>
              <a:rPr lang="zh-TW" altLang="en-US" sz="3200" b="1" dirty="0">
                <a:solidFill>
                  <a:srgbClr val="003366"/>
                </a:solidFill>
                <a:latin typeface="Kaiti SC" charset="-122"/>
                <a:ea typeface="Kaiti SC" charset="-122"/>
                <a:cs typeface="Kaiti SC" charset="-122"/>
              </a:rPr>
              <a:t>信息</a:t>
            </a:r>
            <a:r>
              <a:rPr lang="zh-CN" altLang="en-US" sz="3200" b="1" dirty="0">
                <a:solidFill>
                  <a:srgbClr val="003366"/>
                </a:solidFill>
                <a:latin typeface="Kaiti SC" charset="-122"/>
                <a:ea typeface="Kaiti SC" charset="-122"/>
                <a:cs typeface="Kaiti SC" charset="-122"/>
              </a:rPr>
              <a:t>主</a:t>
            </a:r>
            <a:r>
              <a:rPr lang="zh-TW" altLang="en-US" sz="3200" b="1" dirty="0">
                <a:solidFill>
                  <a:srgbClr val="003366"/>
                </a:solidFill>
                <a:latin typeface="Kaiti SC" charset="-122"/>
                <a:ea typeface="Kaiti SC" charset="-122"/>
                <a:cs typeface="Kaiti SC" charset="-122"/>
              </a:rPr>
              <a:t>题</a:t>
            </a:r>
            <a:endParaRPr lang="en-US" sz="3200" b="1" dirty="0">
              <a:solidFill>
                <a:srgbClr val="003366"/>
              </a:solidFill>
              <a:latin typeface="Kaiti SC" charset="-122"/>
              <a:ea typeface="Kaiti SC" charset="-122"/>
              <a:cs typeface="Kaiti SC" charset="-122"/>
            </a:endParaRPr>
          </a:p>
        </p:txBody>
      </p:sp>
      <p:sp>
        <p:nvSpPr>
          <p:cNvPr id="161794" name="Text Box 3"/>
          <p:cNvSpPr txBox="1">
            <a:spLocks noChangeArrowheads="1"/>
          </p:cNvSpPr>
          <p:nvPr/>
        </p:nvSpPr>
        <p:spPr bwMode="auto">
          <a:xfrm>
            <a:off x="8610600" y="87313"/>
            <a:ext cx="52705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rgbClr val="003366"/>
                </a:solidFill>
                <a:cs typeface="Arial" charset="0"/>
              </a:rPr>
              <a:t>25</a:t>
            </a:r>
          </a:p>
        </p:txBody>
      </p:sp>
      <p:sp>
        <p:nvSpPr>
          <p:cNvPr id="14343" name="Rectangle 7"/>
          <p:cNvSpPr>
            <a:spLocks noGrp="1" noChangeArrowheads="1"/>
          </p:cNvSpPr>
          <p:nvPr>
            <p:ph idx="1"/>
          </p:nvPr>
        </p:nvSpPr>
        <p:spPr>
          <a:xfrm>
            <a:off x="0" y="2420888"/>
            <a:ext cx="9144000" cy="3384376"/>
          </a:xfrm>
          <a:solidFill>
            <a:srgbClr val="CAE2CA"/>
          </a:solidFill>
        </p:spPr>
        <p:txBody>
          <a:bodyPr/>
          <a:lstStyle/>
          <a:p>
            <a:pPr marL="165100" indent="-165100" algn="just">
              <a:lnSpc>
                <a:spcPct val="90000"/>
              </a:lnSpc>
              <a:buFont typeface="Wingdings" charset="0"/>
              <a:buNone/>
            </a:pPr>
            <a:endParaRPr lang="en-US" altLang="zh-CN" b="1" u="sng" dirty="0">
              <a:solidFill>
                <a:schemeClr val="bg2"/>
              </a:solidFill>
              <a:latin typeface="KaiTi" pitchFamily="49" charset="-122"/>
              <a:ea typeface="KaiTi" pitchFamily="49" charset="-122"/>
              <a:cs typeface="华文细黑" charset="0"/>
            </a:endParaRPr>
          </a:p>
          <a:p>
            <a:pPr marL="165100" indent="-165100" algn="just">
              <a:lnSpc>
                <a:spcPct val="90000"/>
              </a:lnSpc>
              <a:buFont typeface="Wingdings" charset="0"/>
              <a:buNone/>
            </a:pPr>
            <a:r>
              <a:rPr lang="zh-TW" altLang="en-US" b="1" u="sng" dirty="0">
                <a:solidFill>
                  <a:srgbClr val="000000"/>
                </a:solidFill>
                <a:latin typeface="Kaiti SC" charset="-122"/>
                <a:ea typeface="Kaiti SC" charset="-122"/>
                <a:cs typeface="Kaiti SC" charset="-122"/>
              </a:rPr>
              <a:t>马</a:t>
            </a:r>
            <a:r>
              <a:rPr lang="zh-CN" altLang="en-US" b="1" u="sng" dirty="0">
                <a:solidFill>
                  <a:srgbClr val="000000"/>
                </a:solidFill>
                <a:latin typeface="Kaiti SC" charset="-122"/>
                <a:ea typeface="Kaiti SC" charset="-122"/>
                <a:cs typeface="Kaiti SC" charset="-122"/>
              </a:rPr>
              <a:t>可福音</a:t>
            </a:r>
            <a:endParaRPr lang="en-US" altLang="zh-CN" b="1" u="sng" dirty="0">
              <a:solidFill>
                <a:srgbClr val="000000"/>
              </a:solidFill>
              <a:latin typeface="Kaiti SC" charset="-122"/>
              <a:ea typeface="Kaiti SC" charset="-122"/>
              <a:cs typeface="Kaiti SC" charset="-122"/>
            </a:endParaRPr>
          </a:p>
          <a:p>
            <a:pPr algn="just">
              <a:lnSpc>
                <a:spcPct val="90000"/>
              </a:lnSpc>
            </a:pPr>
            <a:r>
              <a:rPr lang="zh-CN" altLang="en-US" dirty="0">
                <a:solidFill>
                  <a:srgbClr val="000000"/>
                </a:solidFill>
                <a:latin typeface="KaiTi" pitchFamily="49" charset="-122"/>
                <a:ea typeface="KaiTi" pitchFamily="49" charset="-122"/>
                <a:cs typeface="Arial"/>
              </a:rPr>
              <a:t>马可通过牧养相关的角度</a:t>
            </a:r>
            <a:r>
              <a:rPr lang="en-US" altLang="zh-TW" dirty="0">
                <a:solidFill>
                  <a:srgbClr val="000000"/>
                </a:solidFill>
                <a:latin typeface="KaiTi" pitchFamily="49" charset="-122"/>
                <a:ea typeface="KaiTi" pitchFamily="49" charset="-122"/>
                <a:cs typeface="Arial"/>
              </a:rPr>
              <a:t>,</a:t>
            </a:r>
            <a:r>
              <a:rPr lang="zh-CN" altLang="en-US" dirty="0">
                <a:solidFill>
                  <a:srgbClr val="000000"/>
                </a:solidFill>
                <a:latin typeface="KaiTi" pitchFamily="49" charset="-122"/>
                <a:ea typeface="KaiTi" pitchFamily="49" charset="-122"/>
                <a:cs typeface="Arial"/>
              </a:rPr>
              <a:t>选择一些关于基督的事件</a:t>
            </a:r>
            <a:r>
              <a:rPr lang="en-US" altLang="zh-CN" dirty="0">
                <a:solidFill>
                  <a:srgbClr val="000000"/>
                </a:solidFill>
                <a:latin typeface="KaiTi" pitchFamily="49" charset="-122"/>
                <a:ea typeface="KaiTi" pitchFamily="49" charset="-122"/>
                <a:cs typeface="Arial"/>
              </a:rPr>
              <a:t>,</a:t>
            </a:r>
            <a:r>
              <a:rPr lang="zh-CN" altLang="en-US" dirty="0">
                <a:solidFill>
                  <a:srgbClr val="000000"/>
                </a:solidFill>
                <a:latin typeface="KaiTi" pitchFamily="49" charset="-122"/>
                <a:ea typeface="KaiTi" pitchFamily="49" charset="-122"/>
                <a:cs typeface="Arial"/>
              </a:rPr>
              <a:t>即</a:t>
            </a:r>
            <a:r>
              <a:rPr lang="zh-TW" altLang="en-US" dirty="0">
                <a:solidFill>
                  <a:srgbClr val="000000"/>
                </a:solidFill>
                <a:latin typeface="KaiTi" pitchFamily="49" charset="-122"/>
                <a:ea typeface="KaiTi" pitchFamily="49" charset="-122"/>
                <a:cs typeface="Arial"/>
              </a:rPr>
              <a:t>神的儿子</a:t>
            </a:r>
            <a:r>
              <a:rPr lang="en-US" altLang="zh-TW" dirty="0">
                <a:solidFill>
                  <a:srgbClr val="000000"/>
                </a:solidFill>
                <a:latin typeface="KaiTi" pitchFamily="49" charset="-122"/>
                <a:ea typeface="KaiTi" pitchFamily="49" charset="-122"/>
                <a:cs typeface="Arial"/>
              </a:rPr>
              <a:t>(</a:t>
            </a:r>
            <a:r>
              <a:rPr lang="zh-TW" altLang="en-US" dirty="0">
                <a:solidFill>
                  <a:srgbClr val="000000"/>
                </a:solidFill>
                <a:latin typeface="KaiTi" pitchFamily="49" charset="-122"/>
                <a:ea typeface="KaiTi" pitchFamily="49" charset="-122"/>
                <a:cs typeface="Arial"/>
              </a:rPr>
              <a:t>神性</a:t>
            </a:r>
            <a:r>
              <a:rPr lang="en-US" altLang="zh-TW" dirty="0">
                <a:solidFill>
                  <a:srgbClr val="000000"/>
                </a:solidFill>
                <a:latin typeface="KaiTi" pitchFamily="49" charset="-122"/>
                <a:ea typeface="KaiTi" pitchFamily="49" charset="-122"/>
                <a:cs typeface="Arial"/>
              </a:rPr>
              <a:t>)</a:t>
            </a:r>
            <a:r>
              <a:rPr lang="zh-CN" altLang="en-US" dirty="0">
                <a:solidFill>
                  <a:srgbClr val="000000"/>
                </a:solidFill>
                <a:latin typeface="KaiTi" pitchFamily="49" charset="-122"/>
                <a:ea typeface="KaiTi" pitchFamily="49" charset="-122"/>
                <a:cs typeface="Arial"/>
              </a:rPr>
              <a:t>以</a:t>
            </a:r>
            <a:r>
              <a:rPr lang="zh-TW" altLang="en-US" dirty="0">
                <a:solidFill>
                  <a:srgbClr val="000000"/>
                </a:solidFill>
                <a:latin typeface="KaiTi" pitchFamily="49" charset="-122"/>
                <a:ea typeface="KaiTi" pitchFamily="49" charset="-122"/>
                <a:cs typeface="Arial"/>
              </a:rPr>
              <a:t> </a:t>
            </a:r>
            <a:r>
              <a:rPr lang="zh-TW" altLang="en-US" dirty="0">
                <a:solidFill>
                  <a:srgbClr val="800000"/>
                </a:solidFill>
                <a:latin typeface="KaiTi" pitchFamily="49" charset="-122"/>
                <a:ea typeface="KaiTi" pitchFamily="49" charset="-122"/>
                <a:cs typeface="Arial"/>
              </a:rPr>
              <a:t>受苦仆人</a:t>
            </a:r>
            <a:r>
              <a:rPr lang="zh-CN" altLang="en-US" dirty="0">
                <a:solidFill>
                  <a:srgbClr val="000000"/>
                </a:solidFill>
                <a:latin typeface="KaiTi" pitchFamily="49" charset="-122"/>
                <a:ea typeface="KaiTi" pitchFamily="49" charset="-122"/>
                <a:cs typeface="Arial"/>
              </a:rPr>
              <a:t>样</a:t>
            </a:r>
            <a:r>
              <a:rPr lang="zh-TW" altLang="en-US" dirty="0">
                <a:solidFill>
                  <a:srgbClr val="000000"/>
                </a:solidFill>
                <a:latin typeface="KaiTi" pitchFamily="49" charset="-122"/>
                <a:ea typeface="KaiTi" pitchFamily="49" charset="-122"/>
                <a:cs typeface="Arial"/>
              </a:rPr>
              <a:t>式</a:t>
            </a:r>
            <a:r>
              <a:rPr lang="zh-CN" altLang="en-US" dirty="0">
                <a:solidFill>
                  <a:srgbClr val="000000"/>
                </a:solidFill>
                <a:latin typeface="KaiTi" pitchFamily="49" charset="-122"/>
                <a:ea typeface="KaiTi" pitchFamily="49" charset="-122"/>
                <a:cs typeface="Arial"/>
              </a:rPr>
              <a:t>来服事</a:t>
            </a:r>
            <a:r>
              <a:rPr lang="en-US" altLang="zh-TW" dirty="0">
                <a:solidFill>
                  <a:srgbClr val="000000"/>
                </a:solidFill>
                <a:latin typeface="KaiTi" pitchFamily="49" charset="-122"/>
                <a:ea typeface="KaiTi" pitchFamily="49" charset="-122"/>
                <a:cs typeface="Arial"/>
              </a:rPr>
              <a:t>,</a:t>
            </a:r>
            <a:r>
              <a:rPr lang="zh-CN" altLang="en-US" dirty="0">
                <a:solidFill>
                  <a:srgbClr val="000000"/>
                </a:solidFill>
                <a:latin typeface="KaiTi" pitchFamily="49" charset="-122"/>
                <a:ea typeface="KaiTi" pitchFamily="49" charset="-122"/>
                <a:cs typeface="Arial"/>
              </a:rPr>
              <a:t> 以此激励受逼迫的罗马信徒做真正的</a:t>
            </a:r>
            <a:r>
              <a:rPr lang="zh-CN" altLang="en-US" dirty="0">
                <a:solidFill>
                  <a:srgbClr val="800000"/>
                </a:solidFill>
                <a:latin typeface="KaiTi" pitchFamily="49" charset="-122"/>
                <a:ea typeface="KaiTi" pitchFamily="49" charset="-122"/>
                <a:cs typeface="Arial"/>
              </a:rPr>
              <a:t>基督门徒</a:t>
            </a:r>
            <a:r>
              <a:rPr lang="zh-CN" altLang="en-US" dirty="0">
                <a:solidFill>
                  <a:srgbClr val="000000"/>
                </a:solidFill>
                <a:latin typeface="KaiTi" pitchFamily="49" charset="-122"/>
                <a:ea typeface="KaiTi" pitchFamily="49" charset="-122"/>
                <a:cs typeface="Arial"/>
              </a:rPr>
              <a:t>。</a:t>
            </a:r>
            <a:endParaRPr lang="en-US" altLang="zh-CN" dirty="0">
              <a:solidFill>
                <a:schemeClr val="bg2"/>
              </a:solidFill>
              <a:latin typeface="KaiTi" pitchFamily="49" charset="-122"/>
              <a:ea typeface="KaiTi" pitchFamily="49" charset="-122"/>
            </a:endParaRPr>
          </a:p>
        </p:txBody>
      </p:sp>
      <p:sp>
        <p:nvSpPr>
          <p:cNvPr id="7" name="Text Box 5"/>
          <p:cNvSpPr txBox="1">
            <a:spLocks noChangeArrowheads="1"/>
          </p:cNvSpPr>
          <p:nvPr/>
        </p:nvSpPr>
        <p:spPr bwMode="auto">
          <a:xfrm>
            <a:off x="-4173" y="836712"/>
            <a:ext cx="9144000" cy="1200329"/>
          </a:xfrm>
          <a:prstGeom prst="rect">
            <a:avLst/>
          </a:prstGeom>
          <a:solidFill>
            <a:srgbClr val="FFCC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tabLst>
                <a:tab pos="1431925" algn="ctr"/>
                <a:tab pos="2601913" algn="ctr"/>
                <a:tab pos="3673475" algn="ctr"/>
                <a:tab pos="5018088" algn="ctr"/>
                <a:tab pos="6548438" algn="ctr"/>
              </a:tabLst>
              <a:defRPr sz="2400">
                <a:solidFill>
                  <a:schemeClr val="tx1"/>
                </a:solidFill>
                <a:latin typeface="Arial" charset="0"/>
                <a:ea typeface="ＭＳ Ｐゴシック" charset="0"/>
                <a:cs typeface="ＭＳ Ｐゴシック" charset="0"/>
              </a:defRPr>
            </a:lvl1pPr>
            <a:lvl2pPr marL="742950" indent="-285750">
              <a:tabLst>
                <a:tab pos="1431925" algn="ctr"/>
                <a:tab pos="2601913" algn="ctr"/>
                <a:tab pos="3673475" algn="ctr"/>
                <a:tab pos="5018088" algn="ctr"/>
                <a:tab pos="6548438" algn="ctr"/>
              </a:tabLst>
              <a:defRPr sz="2400">
                <a:solidFill>
                  <a:schemeClr val="tx1"/>
                </a:solidFill>
                <a:latin typeface="Arial" charset="0"/>
                <a:ea typeface="ＭＳ Ｐゴシック" charset="0"/>
              </a:defRPr>
            </a:lvl2pPr>
            <a:lvl3pPr marL="1143000" indent="-228600">
              <a:tabLst>
                <a:tab pos="1431925" algn="ctr"/>
                <a:tab pos="2601913" algn="ctr"/>
                <a:tab pos="3673475" algn="ctr"/>
                <a:tab pos="5018088" algn="ctr"/>
                <a:tab pos="6548438" algn="ctr"/>
              </a:tabLst>
              <a:defRPr sz="2400">
                <a:solidFill>
                  <a:schemeClr val="tx1"/>
                </a:solidFill>
                <a:latin typeface="Arial" charset="0"/>
                <a:ea typeface="ＭＳ Ｐゴシック" charset="0"/>
              </a:defRPr>
            </a:lvl3pPr>
            <a:lvl4pPr marL="1600200" indent="-228600">
              <a:tabLst>
                <a:tab pos="1431925" algn="ctr"/>
                <a:tab pos="2601913" algn="ctr"/>
                <a:tab pos="3673475" algn="ctr"/>
                <a:tab pos="5018088" algn="ctr"/>
                <a:tab pos="6548438" algn="ctr"/>
              </a:tabLst>
              <a:defRPr sz="2400">
                <a:solidFill>
                  <a:schemeClr val="tx1"/>
                </a:solidFill>
                <a:latin typeface="Arial" charset="0"/>
                <a:ea typeface="ＭＳ Ｐゴシック" charset="0"/>
              </a:defRPr>
            </a:lvl4pPr>
            <a:lvl5pPr marL="2057400" indent="-228600">
              <a:tabLst>
                <a:tab pos="1431925" algn="ctr"/>
                <a:tab pos="2601913" algn="ctr"/>
                <a:tab pos="3673475" algn="ctr"/>
                <a:tab pos="5018088" algn="ctr"/>
                <a:tab pos="6548438" algn="ctr"/>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1431925" algn="ctr"/>
                <a:tab pos="2601913" algn="ctr"/>
                <a:tab pos="3673475" algn="ctr"/>
                <a:tab pos="5018088" algn="ctr"/>
                <a:tab pos="6548438" algn="ctr"/>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1431925" algn="ctr"/>
                <a:tab pos="2601913" algn="ctr"/>
                <a:tab pos="3673475" algn="ctr"/>
                <a:tab pos="5018088" algn="ctr"/>
                <a:tab pos="6548438" algn="ctr"/>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1431925" algn="ctr"/>
                <a:tab pos="2601913" algn="ctr"/>
                <a:tab pos="3673475" algn="ctr"/>
                <a:tab pos="5018088" algn="ctr"/>
                <a:tab pos="6548438" algn="ctr"/>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1431925" algn="ctr"/>
                <a:tab pos="2601913" algn="ctr"/>
                <a:tab pos="3673475" algn="ctr"/>
                <a:tab pos="5018088" algn="ctr"/>
                <a:tab pos="6548438" algn="ctr"/>
              </a:tabLst>
              <a:defRPr sz="2400">
                <a:solidFill>
                  <a:schemeClr val="tx1"/>
                </a:solidFill>
                <a:latin typeface="Arial" charset="0"/>
                <a:ea typeface="ＭＳ Ｐゴシック" charset="0"/>
              </a:defRPr>
            </a:lvl9pPr>
          </a:lstStyle>
          <a:p>
            <a:pPr>
              <a:tabLst>
                <a:tab pos="1793875" algn="ctr"/>
                <a:tab pos="3673475" algn="ctr"/>
                <a:tab pos="5018088" algn="ctr"/>
                <a:tab pos="6548438" algn="ctr"/>
              </a:tabLst>
            </a:pPr>
            <a:r>
              <a:rPr lang="en-US" altLang="zh-TW" sz="2000" b="1" dirty="0">
                <a:solidFill>
                  <a:srgbClr val="003366"/>
                </a:solidFill>
                <a:latin typeface="KaiTi" pitchFamily="49" charset="-122"/>
                <a:ea typeface="KaiTi" pitchFamily="49" charset="-122"/>
                <a:cs typeface="SimSun" charset="0"/>
              </a:rPr>
              <a:t>                  </a:t>
            </a:r>
            <a:r>
              <a:rPr lang="zh-TW" altLang="en-US" b="1" dirty="0">
                <a:solidFill>
                  <a:srgbClr val="003366"/>
                </a:solidFill>
                <a:latin typeface="KaiTi" pitchFamily="49" charset="-122"/>
                <a:ea typeface="KaiTi" pitchFamily="49" charset="-122"/>
                <a:cs typeface="SimSun" charset="0"/>
              </a:rPr>
              <a:t>題目   </a:t>
            </a:r>
            <a:r>
              <a:rPr lang="en-US" altLang="zh-TW" b="1" dirty="0">
                <a:solidFill>
                  <a:srgbClr val="003366"/>
                </a:solidFill>
                <a:latin typeface="KaiTi" pitchFamily="49" charset="-122"/>
                <a:ea typeface="KaiTi" pitchFamily="49" charset="-122"/>
                <a:cs typeface="SimSun" charset="0"/>
              </a:rPr>
              <a:t>  </a:t>
            </a:r>
            <a:r>
              <a:rPr lang="zh-TW" altLang="en-US" b="1" dirty="0">
                <a:solidFill>
                  <a:srgbClr val="003366"/>
                </a:solidFill>
                <a:latin typeface="KaiTi" pitchFamily="49" charset="-122"/>
                <a:ea typeface="KaiTi" pitchFamily="49" charset="-122"/>
                <a:cs typeface="SimSun" charset="0"/>
              </a:rPr>
              <a:t>  </a:t>
            </a:r>
            <a:r>
              <a:rPr lang="en-US" altLang="zh-CN" b="1" dirty="0">
                <a:solidFill>
                  <a:srgbClr val="003366"/>
                </a:solidFill>
                <a:latin typeface="KaiTi" pitchFamily="49" charset="-122"/>
                <a:ea typeface="KaiTi" pitchFamily="49" charset="-122"/>
                <a:cs typeface="SimSun" charset="0"/>
              </a:rPr>
              <a:t>+ </a:t>
            </a:r>
            <a:r>
              <a:rPr lang="zh-TW" altLang="en-US" b="1" dirty="0">
                <a:solidFill>
                  <a:srgbClr val="003366"/>
                </a:solidFill>
                <a:latin typeface="KaiTi" pitchFamily="49" charset="-122"/>
                <a:ea typeface="KaiTi" pitchFamily="49" charset="-122"/>
                <a:cs typeface="SimSun" charset="0"/>
              </a:rPr>
              <a:t>   </a:t>
            </a:r>
            <a:r>
              <a:rPr lang="en-US" altLang="zh-TW" b="1" dirty="0">
                <a:solidFill>
                  <a:srgbClr val="003366"/>
                </a:solidFill>
                <a:latin typeface="KaiTi" pitchFamily="49" charset="-122"/>
                <a:ea typeface="KaiTi" pitchFamily="49" charset="-122"/>
                <a:cs typeface="SimSun" charset="0"/>
              </a:rPr>
              <a:t>   </a:t>
            </a:r>
            <a:r>
              <a:rPr lang="zh-TW" altLang="en-US" b="1" dirty="0">
                <a:solidFill>
                  <a:srgbClr val="003366"/>
                </a:solidFill>
                <a:latin typeface="KaiTi" pitchFamily="49" charset="-122"/>
                <a:ea typeface="KaiTi" pitchFamily="49" charset="-122"/>
                <a:cs typeface="SimSun" charset="0"/>
              </a:rPr>
              <a:t> </a:t>
            </a:r>
            <a:r>
              <a:rPr lang="zh-CN" altLang="en-US" b="1" dirty="0">
                <a:solidFill>
                  <a:srgbClr val="003366"/>
                </a:solidFill>
                <a:latin typeface="KaiTi" pitchFamily="49" charset="-122"/>
                <a:ea typeface="KaiTi" pitchFamily="49" charset="-122"/>
                <a:cs typeface="SimSun" charset="0"/>
              </a:rPr>
              <a:t>目的</a:t>
            </a:r>
            <a:r>
              <a:rPr lang="en-US" altLang="zh-CN" b="1" dirty="0">
                <a:solidFill>
                  <a:srgbClr val="003366"/>
                </a:solidFill>
                <a:latin typeface="KaiTi" pitchFamily="49" charset="-122"/>
                <a:ea typeface="KaiTi" pitchFamily="49" charset="-122"/>
                <a:cs typeface="SimSun" charset="0"/>
              </a:rPr>
              <a:t> </a:t>
            </a:r>
            <a:r>
              <a:rPr lang="zh-TW" altLang="en-US" b="1" dirty="0">
                <a:solidFill>
                  <a:srgbClr val="003366"/>
                </a:solidFill>
                <a:latin typeface="KaiTi" pitchFamily="49" charset="-122"/>
                <a:ea typeface="KaiTi" pitchFamily="49" charset="-122"/>
                <a:cs typeface="SimSun" charset="0"/>
              </a:rPr>
              <a:t>      </a:t>
            </a:r>
            <a:r>
              <a:rPr lang="en-US" altLang="zh-TW" b="1" dirty="0">
                <a:solidFill>
                  <a:srgbClr val="003366"/>
                </a:solidFill>
                <a:latin typeface="KaiTi" pitchFamily="49" charset="-122"/>
                <a:ea typeface="KaiTi" pitchFamily="49" charset="-122"/>
                <a:cs typeface="SimSun" charset="0"/>
              </a:rPr>
              <a:t>      </a:t>
            </a:r>
            <a:r>
              <a:rPr lang="en-US" altLang="zh-CN" b="1" dirty="0">
                <a:solidFill>
                  <a:srgbClr val="003366"/>
                </a:solidFill>
                <a:latin typeface="KaiTi" pitchFamily="49" charset="-122"/>
                <a:ea typeface="KaiTi" pitchFamily="49" charset="-122"/>
                <a:cs typeface="SimSun" charset="0"/>
              </a:rPr>
              <a:t>=   </a:t>
            </a:r>
            <a:r>
              <a:rPr lang="zh-TW" altLang="en-US" b="1" dirty="0">
                <a:solidFill>
                  <a:srgbClr val="003366"/>
                </a:solidFill>
                <a:latin typeface="KaiTi" pitchFamily="49" charset="-122"/>
                <a:ea typeface="KaiTi" pitchFamily="49" charset="-122"/>
                <a:cs typeface="SimSun" charset="0"/>
              </a:rPr>
              <a:t>  </a:t>
            </a:r>
            <a:r>
              <a:rPr lang="zh-CN" altLang="en-US" b="1" dirty="0">
                <a:solidFill>
                  <a:srgbClr val="003366"/>
                </a:solidFill>
                <a:latin typeface="KaiTi" pitchFamily="49" charset="-122"/>
                <a:ea typeface="KaiTi" pitchFamily="49" charset="-122"/>
                <a:cs typeface="SimSun" charset="0"/>
              </a:rPr>
              <a:t>信息</a:t>
            </a:r>
            <a:endParaRPr lang="en-US" altLang="zh-CN" b="1" dirty="0">
              <a:solidFill>
                <a:srgbClr val="003366"/>
              </a:solidFill>
              <a:latin typeface="KaiTi" pitchFamily="49" charset="-122"/>
              <a:ea typeface="KaiTi" pitchFamily="49" charset="-122"/>
              <a:cs typeface="SimSun" charset="0"/>
            </a:endParaRPr>
          </a:p>
          <a:p>
            <a:r>
              <a:rPr lang="en-US" altLang="zh-TW" b="1" dirty="0">
                <a:solidFill>
                  <a:srgbClr val="003366"/>
                </a:solidFill>
                <a:latin typeface="KaiTi" pitchFamily="49" charset="-122"/>
                <a:ea typeface="KaiTi" pitchFamily="49" charset="-122"/>
              </a:rPr>
              <a:t>	     </a:t>
            </a:r>
            <a:r>
              <a:rPr lang="zh-TW" altLang="en-US" b="1" dirty="0">
                <a:solidFill>
                  <a:srgbClr val="003366"/>
                </a:solidFill>
                <a:latin typeface="KaiTi" pitchFamily="49" charset="-122"/>
                <a:ea typeface="KaiTi" pitchFamily="49" charset="-122"/>
              </a:rPr>
              <a:t>书上怎么说</a:t>
            </a:r>
            <a:r>
              <a:rPr lang="en-US" altLang="zh-TW" b="1" dirty="0">
                <a:solidFill>
                  <a:srgbClr val="003366"/>
                </a:solidFill>
                <a:latin typeface="KaiTi" pitchFamily="49" charset="-122"/>
                <a:ea typeface="KaiTi" pitchFamily="49" charset="-122"/>
              </a:rPr>
              <a:t>  	    </a:t>
            </a:r>
            <a:r>
              <a:rPr lang="zh-TW" altLang="en-US" b="1" dirty="0">
                <a:solidFill>
                  <a:srgbClr val="003366"/>
                </a:solidFill>
                <a:latin typeface="KaiTi" pitchFamily="49" charset="-122"/>
                <a:ea typeface="KaiTi" pitchFamily="49" charset="-122"/>
              </a:rPr>
              <a:t>为甚么这么说</a:t>
            </a:r>
            <a:r>
              <a:rPr lang="en-US" altLang="zh-CN" b="1" dirty="0">
                <a:solidFill>
                  <a:srgbClr val="003366"/>
                </a:solidFill>
                <a:latin typeface="KaiTi" pitchFamily="49" charset="-122"/>
                <a:ea typeface="KaiTi" pitchFamily="49" charset="-122"/>
              </a:rPr>
              <a:t>	</a:t>
            </a:r>
            <a:r>
              <a:rPr lang="zh-TW" altLang="en-US" b="1" dirty="0">
                <a:solidFill>
                  <a:srgbClr val="003366"/>
                </a:solidFill>
                <a:latin typeface="KaiTi" pitchFamily="49" charset="-122"/>
                <a:ea typeface="KaiTi" pitchFamily="49" charset="-122"/>
              </a:rPr>
              <a:t>  </a:t>
            </a:r>
            <a:r>
              <a:rPr lang="en-US" altLang="zh-CN" b="1" dirty="0">
                <a:solidFill>
                  <a:srgbClr val="003366"/>
                </a:solidFill>
                <a:latin typeface="KaiTi" pitchFamily="49" charset="-122"/>
                <a:ea typeface="KaiTi" pitchFamily="49" charset="-122"/>
              </a:rPr>
              <a:t>      </a:t>
            </a:r>
            <a:r>
              <a:rPr lang="zh-CN" altLang="en-US" b="1" dirty="0">
                <a:solidFill>
                  <a:srgbClr val="003366"/>
                </a:solidFill>
                <a:latin typeface="KaiTi" pitchFamily="49" charset="-122"/>
                <a:ea typeface="KaiTi" pitchFamily="49" charset="-122"/>
                <a:cs typeface="SimSun" charset="0"/>
              </a:rPr>
              <a:t>主要</a:t>
            </a:r>
            <a:r>
              <a:rPr lang="zh-TW" altLang="en-US" b="1" dirty="0">
                <a:solidFill>
                  <a:srgbClr val="003366"/>
                </a:solidFill>
                <a:latin typeface="KaiTi" pitchFamily="49" charset="-122"/>
                <a:ea typeface="KaiTi" pitchFamily="49" charset="-122"/>
                <a:cs typeface="SimSun" charset="0"/>
              </a:rPr>
              <a:t>思</a:t>
            </a:r>
            <a:r>
              <a:rPr lang="zh-CN" altLang="en-US" b="1" dirty="0">
                <a:solidFill>
                  <a:srgbClr val="003366"/>
                </a:solidFill>
                <a:latin typeface="KaiTi" pitchFamily="49" charset="-122"/>
                <a:ea typeface="KaiTi" pitchFamily="49" charset="-122"/>
                <a:cs typeface="SimSun" charset="0"/>
              </a:rPr>
              <a:t>想</a:t>
            </a:r>
            <a:r>
              <a:rPr lang="zh-CN" altLang="en-US" b="1" dirty="0">
                <a:solidFill>
                  <a:srgbClr val="003366"/>
                </a:solidFill>
                <a:latin typeface="KaiTi" pitchFamily="49" charset="-122"/>
                <a:ea typeface="KaiTi" pitchFamily="49" charset="-122"/>
              </a:rPr>
              <a:t> </a:t>
            </a:r>
            <a:endParaRPr lang="en-US" altLang="zh-CN" b="1" dirty="0">
              <a:solidFill>
                <a:srgbClr val="003366"/>
              </a:solidFill>
              <a:latin typeface="KaiTi" pitchFamily="49" charset="-122"/>
              <a:ea typeface="KaiTi" pitchFamily="49" charset="-122"/>
              <a:cs typeface="SimSun" charset="0"/>
            </a:endParaRPr>
          </a:p>
          <a:p>
            <a:r>
              <a:rPr lang="zh-TW" altLang="en-US" b="1" i="1" dirty="0">
                <a:solidFill>
                  <a:srgbClr val="003366"/>
                </a:solidFill>
                <a:latin typeface="KaiTi" pitchFamily="49" charset="-122"/>
                <a:ea typeface="KaiTi" pitchFamily="49" charset="-122"/>
                <a:cs typeface="SimSun" charset="0"/>
              </a:rPr>
              <a:t> </a:t>
            </a:r>
            <a:r>
              <a:rPr lang="en-US" altLang="zh-TW" b="1" i="1" dirty="0">
                <a:solidFill>
                  <a:srgbClr val="003366"/>
                </a:solidFill>
                <a:latin typeface="KaiTi" pitchFamily="49" charset="-122"/>
                <a:ea typeface="KaiTi" pitchFamily="49" charset="-122"/>
                <a:cs typeface="SimSun" charset="0"/>
              </a:rPr>
              <a:t> 	            </a:t>
            </a:r>
            <a:r>
              <a:rPr lang="en-US" altLang="zh-CN" b="1" dirty="0">
                <a:solidFill>
                  <a:srgbClr val="003366"/>
                </a:solidFill>
                <a:latin typeface="KaiTi" pitchFamily="49" charset="-122"/>
                <a:ea typeface="KaiTi" pitchFamily="49" charset="-122"/>
                <a:cs typeface="SimSun" charset="0"/>
              </a:rPr>
              <a:t>(</a:t>
            </a:r>
            <a:r>
              <a:rPr lang="zh-CN" altLang="en-US" b="1" dirty="0">
                <a:solidFill>
                  <a:srgbClr val="003366"/>
                </a:solidFill>
                <a:latin typeface="KaiTi" pitchFamily="49" charset="-122"/>
                <a:ea typeface="KaiTi" pitchFamily="49" charset="-122"/>
                <a:cs typeface="SimSun" charset="0"/>
              </a:rPr>
              <a:t>主</a:t>
            </a:r>
            <a:r>
              <a:rPr lang="zh-TW" altLang="en-US" b="1" dirty="0">
                <a:solidFill>
                  <a:srgbClr val="003366"/>
                </a:solidFill>
                <a:latin typeface="KaiTi" pitchFamily="49" charset="-122"/>
                <a:ea typeface="KaiTi" pitchFamily="49" charset="-122"/>
                <a:cs typeface="SimSun" charset="0"/>
              </a:rPr>
              <a:t>旨</a:t>
            </a:r>
            <a:r>
              <a:rPr lang="en-US" altLang="zh-TW" b="1" dirty="0">
                <a:solidFill>
                  <a:srgbClr val="003366"/>
                </a:solidFill>
                <a:latin typeface="KaiTi" pitchFamily="49" charset="-122"/>
                <a:ea typeface="KaiTi" pitchFamily="49" charset="-122"/>
                <a:cs typeface="SimSun" charset="0"/>
              </a:rPr>
              <a:t>)</a:t>
            </a:r>
            <a:r>
              <a:rPr lang="en-US" altLang="zh-CN" b="1" i="1" dirty="0">
                <a:solidFill>
                  <a:srgbClr val="003366"/>
                </a:solidFill>
                <a:latin typeface="KaiTi" pitchFamily="49" charset="-122"/>
                <a:ea typeface="KaiTi" pitchFamily="49" charset="-122"/>
                <a:cs typeface="SimSun" charset="0"/>
              </a:rPr>
              <a:t>  </a:t>
            </a:r>
            <a:r>
              <a:rPr lang="zh-TW" altLang="en-US" b="1" i="1" dirty="0">
                <a:solidFill>
                  <a:srgbClr val="003366"/>
                </a:solidFill>
                <a:latin typeface="KaiTi" pitchFamily="49" charset="-122"/>
                <a:ea typeface="KaiTi" pitchFamily="49" charset="-122"/>
                <a:cs typeface="SimSun" charset="0"/>
              </a:rPr>
              <a:t>  </a:t>
            </a:r>
            <a:r>
              <a:rPr lang="en-US" altLang="zh-CN" b="1" i="1" dirty="0">
                <a:solidFill>
                  <a:srgbClr val="003366"/>
                </a:solidFill>
                <a:latin typeface="KaiTi" pitchFamily="49" charset="-122"/>
                <a:ea typeface="KaiTi" pitchFamily="49" charset="-122"/>
                <a:cs typeface="SimSun" charset="0"/>
              </a:rPr>
              <a:t>   </a:t>
            </a:r>
            <a:r>
              <a:rPr lang="zh-TW" altLang="en-US" b="1" i="1" dirty="0">
                <a:solidFill>
                  <a:srgbClr val="003366"/>
                </a:solidFill>
                <a:latin typeface="KaiTi" pitchFamily="49" charset="-122"/>
                <a:ea typeface="KaiTi" pitchFamily="49" charset="-122"/>
                <a:cs typeface="SimSun" charset="0"/>
              </a:rPr>
              <a:t>    </a:t>
            </a:r>
            <a:r>
              <a:rPr lang="en-US" altLang="zh-TW" b="1" i="1" dirty="0">
                <a:solidFill>
                  <a:srgbClr val="003366"/>
                </a:solidFill>
                <a:latin typeface="KaiTi" pitchFamily="49" charset="-122"/>
                <a:ea typeface="KaiTi" pitchFamily="49" charset="-122"/>
                <a:cs typeface="SimSun" charset="0"/>
              </a:rPr>
              <a:t>     </a:t>
            </a:r>
            <a:r>
              <a:rPr lang="en-US" altLang="zh-CN" b="1" dirty="0">
                <a:solidFill>
                  <a:srgbClr val="003366"/>
                </a:solidFill>
                <a:latin typeface="KaiTi" pitchFamily="49" charset="-122"/>
                <a:ea typeface="KaiTi" pitchFamily="49" charset="-122"/>
                <a:cs typeface="SimSun" charset="0"/>
              </a:rPr>
              <a:t>(</a:t>
            </a:r>
            <a:r>
              <a:rPr lang="zh-TW" altLang="en-US" b="1" dirty="0">
                <a:solidFill>
                  <a:srgbClr val="003366"/>
                </a:solidFill>
                <a:latin typeface="KaiTi" pitchFamily="49" charset="-122"/>
                <a:ea typeface="KaiTi" pitchFamily="49" charset="-122"/>
                <a:cs typeface="SimSun" charset="0"/>
              </a:rPr>
              <a:t>原因</a:t>
            </a:r>
            <a:r>
              <a:rPr lang="en-US" altLang="zh-CN" b="1" dirty="0">
                <a:solidFill>
                  <a:srgbClr val="003366"/>
                </a:solidFill>
                <a:latin typeface="KaiTi" pitchFamily="49" charset="-122"/>
                <a:ea typeface="KaiTi" pitchFamily="49" charset="-122"/>
                <a:cs typeface="SimSun" charset="0"/>
              </a:rPr>
              <a:t>)</a:t>
            </a:r>
            <a:r>
              <a:rPr lang="en-US" altLang="zh-CN" b="1" i="1" dirty="0">
                <a:solidFill>
                  <a:srgbClr val="003366"/>
                </a:solidFill>
                <a:latin typeface="KaiTi" pitchFamily="49" charset="-122"/>
                <a:ea typeface="KaiTi" pitchFamily="49" charset="-122"/>
                <a:cs typeface="SimSun" charset="0"/>
              </a:rPr>
              <a:t>   	            </a:t>
            </a:r>
            <a:r>
              <a:rPr lang="en-US" altLang="zh-TW" b="1" dirty="0">
                <a:solidFill>
                  <a:srgbClr val="003366"/>
                </a:solidFill>
                <a:latin typeface="KaiTi" pitchFamily="49" charset="-122"/>
                <a:ea typeface="KaiTi" pitchFamily="49" charset="-122"/>
                <a:cs typeface="SimSun" charset="0"/>
              </a:rPr>
              <a:t>(</a:t>
            </a:r>
            <a:r>
              <a:rPr lang="zh-TW" altLang="en-US" b="1" dirty="0">
                <a:solidFill>
                  <a:srgbClr val="003366"/>
                </a:solidFill>
                <a:latin typeface="KaiTi" pitchFamily="49" charset="-122"/>
                <a:ea typeface="KaiTi" pitchFamily="49" charset="-122"/>
                <a:cs typeface="SimSun" charset="0"/>
              </a:rPr>
              <a:t>总结论</a:t>
            </a:r>
            <a:r>
              <a:rPr lang="en-US" altLang="zh-CN" b="1" dirty="0">
                <a:solidFill>
                  <a:srgbClr val="000000"/>
                </a:solidFill>
                <a:latin typeface="KaiTi" pitchFamily="49" charset="-122"/>
                <a:ea typeface="KaiTi" pitchFamily="49" charset="-122"/>
                <a:cs typeface="SimSun" charset="0"/>
              </a:rPr>
              <a:t>)</a:t>
            </a:r>
            <a:endParaRPr lang="en-US" b="1" dirty="0">
              <a:solidFill>
                <a:srgbClr val="000000"/>
              </a:solidFill>
              <a:latin typeface="KaiTi" pitchFamily="49" charset="-122"/>
              <a:ea typeface="KaiTi" pitchFamily="49" charset="-122"/>
              <a:cs typeface="SimSun" charset="0"/>
            </a:endParaRPr>
          </a:p>
        </p:txBody>
      </p:sp>
    </p:spTree>
    <p:extLst>
      <p:ext uri="{BB962C8B-B14F-4D97-AF65-F5344CB8AC3E}">
        <p14:creationId xmlns:p14="http://schemas.microsoft.com/office/powerpoint/2010/main" val="3195917385"/>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343">
                                            <p:txEl>
                                              <p:pRg st="1" end="1"/>
                                            </p:txEl>
                                          </p:spTgt>
                                        </p:tgtEl>
                                        <p:attrNameLst>
                                          <p:attrName>style.visibility</p:attrName>
                                        </p:attrNameLst>
                                      </p:cBhvr>
                                      <p:to>
                                        <p:strVal val="visible"/>
                                      </p:to>
                                    </p:set>
                                    <p:anim calcmode="lin" valueType="num">
                                      <p:cBhvr additive="base">
                                        <p:cTn id="7" dur="500" fill="hold"/>
                                        <p:tgtEl>
                                          <p:spTgt spid="14343">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434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4343">
                                            <p:txEl>
                                              <p:pRg st="2" end="2"/>
                                            </p:txEl>
                                          </p:spTgt>
                                        </p:tgtEl>
                                        <p:attrNameLst>
                                          <p:attrName>style.visibility</p:attrName>
                                        </p:attrNameLst>
                                      </p:cBhvr>
                                      <p:to>
                                        <p:strVal val="visible"/>
                                      </p:to>
                                    </p:set>
                                    <p:anim calcmode="lin" valueType="num">
                                      <p:cBhvr additive="base">
                                        <p:cTn id="13" dur="500" fill="hold"/>
                                        <p:tgtEl>
                                          <p:spTgt spid="14343">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434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ppt_w</p:attrName>
                                        </p:attrNameLst>
                                      </p:cBhvr>
                                      <p:tavLst>
                                        <p:tav tm="0">
                                          <p:val>
                                            <p:fltVal val="0"/>
                                          </p:val>
                                        </p:tav>
                                        <p:tav tm="100000">
                                          <p:val>
                                            <p:strVal val="#ppt_w"/>
                                          </p:val>
                                        </p:tav>
                                      </p:tavLst>
                                    </p:anim>
                                    <p:anim calcmode="lin" valueType="num">
                                      <p:cBhvr>
                                        <p:cTn id="20" dur="500" fill="hold"/>
                                        <p:tgtEl>
                                          <p:spTgt spid="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3" grpId="0" build="p" bldLvl="2" autoUpdateAnimBg="0"/>
      <p:bldP spid="7" grpId="0" animBg="1"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39975" y="115888"/>
            <a:ext cx="5111750" cy="1041400"/>
          </a:xfrm>
        </p:spPr>
        <p:txBody>
          <a:bodyPr/>
          <a:lstStyle/>
          <a:p>
            <a:pPr>
              <a:defRPr/>
            </a:pPr>
            <a:r>
              <a:rPr lang="zh-CN" altLang="en-US" sz="4800" dirty="0">
                <a:latin typeface="KaiTi" pitchFamily="49" charset="-122"/>
                <a:ea typeface="KaiTi" pitchFamily="49" charset="-122"/>
              </a:rPr>
              <a:t>观察新约的结构</a:t>
            </a:r>
            <a:endParaRPr lang="en-US" sz="4800" dirty="0">
              <a:latin typeface="KaiTi" pitchFamily="49" charset="-122"/>
              <a:ea typeface="KaiTi" pitchFamily="49" charset="-122"/>
            </a:endParaRPr>
          </a:p>
        </p:txBody>
      </p:sp>
      <p:sp>
        <p:nvSpPr>
          <p:cNvPr id="379906" name="Text Box 5"/>
          <p:cNvSpPr txBox="1">
            <a:spLocks noChangeArrowheads="1"/>
          </p:cNvSpPr>
          <p:nvPr/>
        </p:nvSpPr>
        <p:spPr bwMode="auto">
          <a:xfrm>
            <a:off x="8578850" y="44450"/>
            <a:ext cx="527050" cy="461963"/>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cs typeface="Arial" charset="0"/>
              </a:rPr>
              <a:t>21</a:t>
            </a:r>
          </a:p>
        </p:txBody>
      </p:sp>
      <p:sp>
        <p:nvSpPr>
          <p:cNvPr id="4" name="TextBox 3"/>
          <p:cNvSpPr txBox="1"/>
          <p:nvPr/>
        </p:nvSpPr>
        <p:spPr>
          <a:xfrm>
            <a:off x="395536" y="1772816"/>
            <a:ext cx="8964488" cy="4401205"/>
          </a:xfrm>
          <a:prstGeom prst="rect">
            <a:avLst/>
          </a:prstGeom>
          <a:noFill/>
        </p:spPr>
        <p:txBody>
          <a:bodyPr>
            <a:spAutoFit/>
          </a:bodyPr>
          <a:lstStyle/>
          <a:p>
            <a:pPr marL="342900" indent="-342900" eaLnBrk="1" hangingPunct="1">
              <a:buFont typeface="Arial"/>
              <a:buChar char="•"/>
              <a:defRPr/>
            </a:pPr>
            <a:r>
              <a:rPr lang="zh-CN" altLang="en-US" sz="2800" b="1" dirty="0">
                <a:solidFill>
                  <a:srgbClr val="FFFFFF"/>
                </a:solidFill>
                <a:effectLst>
                  <a:glow rad="114300">
                    <a:srgbClr val="000000">
                      <a:alpha val="88000"/>
                    </a:srgbClr>
                  </a:glow>
                </a:effectLst>
                <a:latin typeface="Kaiti SC" charset="-122"/>
                <a:ea typeface="Kaiti SC" charset="-122"/>
                <a:cs typeface="Kaiti SC" charset="-122"/>
              </a:rPr>
              <a:t>福音书及使徒行传构成新约的</a:t>
            </a:r>
            <a:r>
              <a:rPr lang="zh-TW" altLang="en-US" sz="2800" b="1" dirty="0">
                <a:solidFill>
                  <a:srgbClr val="FFFFFF"/>
                </a:solidFill>
                <a:effectLst>
                  <a:glow rad="114300">
                    <a:srgbClr val="000000">
                      <a:alpha val="88000"/>
                    </a:srgbClr>
                  </a:glow>
                </a:effectLst>
                <a:latin typeface="Kaiti SC" charset="-122"/>
                <a:ea typeface="Kaiti SC" charset="-122"/>
                <a:cs typeface="Kaiti SC" charset="-122"/>
              </a:rPr>
              <a:t>基</a:t>
            </a:r>
            <a:r>
              <a:rPr lang="zh-CN" altLang="en-US" sz="2800" b="1" dirty="0">
                <a:solidFill>
                  <a:srgbClr val="FFFFFF"/>
                </a:solidFill>
                <a:effectLst>
                  <a:glow rad="114300">
                    <a:srgbClr val="000000">
                      <a:alpha val="88000"/>
                    </a:srgbClr>
                  </a:glow>
                </a:effectLst>
                <a:latin typeface="Kaiti SC" charset="-122"/>
                <a:ea typeface="Kaiti SC" charset="-122"/>
                <a:cs typeface="Kaiti SC" charset="-122"/>
              </a:rPr>
              <a:t>底层及第二重基础。</a:t>
            </a:r>
            <a:endParaRPr lang="en-US" altLang="zh-TW" sz="2800" b="1" dirty="0">
              <a:solidFill>
                <a:srgbClr val="FFFFFF"/>
              </a:solidFill>
              <a:effectLst>
                <a:glow rad="114300">
                  <a:srgbClr val="000000">
                    <a:alpha val="88000"/>
                  </a:srgbClr>
                </a:glow>
              </a:effectLst>
              <a:latin typeface="Kaiti SC" charset="-122"/>
              <a:ea typeface="Kaiti SC" charset="-122"/>
              <a:cs typeface="Kaiti SC" charset="-122"/>
            </a:endParaRPr>
          </a:p>
          <a:p>
            <a:pPr marL="342900" indent="-342900" eaLnBrk="1" hangingPunct="1">
              <a:buFont typeface="Arial"/>
              <a:buChar char="•"/>
              <a:defRPr/>
            </a:pPr>
            <a:r>
              <a:rPr lang="zh-CN" altLang="en-US" sz="2800" b="1" dirty="0">
                <a:solidFill>
                  <a:srgbClr val="FFFFFF"/>
                </a:solidFill>
                <a:effectLst>
                  <a:glow rad="114300">
                    <a:srgbClr val="000000">
                      <a:alpha val="88000"/>
                    </a:srgbClr>
                  </a:glow>
                </a:effectLst>
                <a:latin typeface="Kaiti SC" charset="-122"/>
                <a:ea typeface="Kaiti SC" charset="-122"/>
                <a:cs typeface="Kaiti SC" charset="-122"/>
              </a:rPr>
              <a:t>四福音书均以作者的名字命名。</a:t>
            </a:r>
            <a:endParaRPr lang="en-US" sz="2800" b="1" dirty="0">
              <a:solidFill>
                <a:srgbClr val="FFFFFF"/>
              </a:solidFill>
              <a:effectLst>
                <a:glow rad="114300">
                  <a:srgbClr val="000000">
                    <a:alpha val="88000"/>
                  </a:srgbClr>
                </a:glow>
              </a:effectLst>
              <a:latin typeface="Kaiti SC" charset="-122"/>
              <a:ea typeface="Kaiti SC" charset="-122"/>
              <a:cs typeface="Kaiti SC" charset="-122"/>
            </a:endParaRPr>
          </a:p>
          <a:p>
            <a:pPr marL="342900" indent="-342900" eaLnBrk="1" hangingPunct="1">
              <a:buFont typeface="Arial"/>
              <a:buChar char="•"/>
              <a:defRPr/>
            </a:pPr>
            <a:r>
              <a:rPr lang="zh-CN" altLang="en-US" sz="2800" b="1" dirty="0">
                <a:solidFill>
                  <a:srgbClr val="FFFFFF"/>
                </a:solidFill>
                <a:effectLst>
                  <a:glow rad="114300">
                    <a:srgbClr val="000000">
                      <a:alpha val="88000"/>
                    </a:srgbClr>
                  </a:glow>
                </a:effectLst>
                <a:latin typeface="Kaiti SC" charset="-122"/>
                <a:ea typeface="Kaiti SC" charset="-122"/>
                <a:cs typeface="Kaiti SC" charset="-122"/>
              </a:rPr>
              <a:t>历史的基础有两条柱</a:t>
            </a:r>
            <a:r>
              <a:rPr lang="en-US" altLang="zh-TW" sz="2800" b="1" dirty="0">
                <a:solidFill>
                  <a:srgbClr val="FFFFFF"/>
                </a:solidFill>
                <a:effectLst>
                  <a:glow rad="114300">
                    <a:srgbClr val="000000">
                      <a:alpha val="88000"/>
                    </a:srgbClr>
                  </a:glow>
                </a:effectLst>
                <a:latin typeface="Kaiti SC" charset="-122"/>
                <a:ea typeface="Kaiti SC" charset="-122"/>
                <a:cs typeface="Kaiti SC" charset="-122"/>
              </a:rPr>
              <a:t>,</a:t>
            </a:r>
            <a:r>
              <a:rPr lang="zh-CN" altLang="en-US" sz="2800" b="1" dirty="0">
                <a:solidFill>
                  <a:srgbClr val="FFFFFF"/>
                </a:solidFill>
                <a:effectLst>
                  <a:glow rad="114300">
                    <a:srgbClr val="000000">
                      <a:alpha val="88000"/>
                    </a:srgbClr>
                  </a:glow>
                </a:effectLst>
                <a:latin typeface="Kaiti SC" charset="-122"/>
                <a:ea typeface="Kaiti SC" charset="-122"/>
                <a:cs typeface="Kaiti SC" charset="-122"/>
              </a:rPr>
              <a:t> 每条柱均有九卷书</a:t>
            </a:r>
            <a:endParaRPr lang="en-US" sz="2800" b="1" dirty="0">
              <a:solidFill>
                <a:srgbClr val="FFFFFF"/>
              </a:solidFill>
              <a:effectLst>
                <a:glow rad="114300">
                  <a:srgbClr val="000000">
                    <a:alpha val="88000"/>
                  </a:srgbClr>
                </a:glow>
              </a:effectLst>
              <a:latin typeface="Kaiti SC" charset="-122"/>
              <a:ea typeface="Kaiti SC" charset="-122"/>
              <a:cs typeface="Kaiti SC" charset="-122"/>
            </a:endParaRPr>
          </a:p>
          <a:p>
            <a:pPr marL="342900" indent="-342900" eaLnBrk="1" hangingPunct="1">
              <a:buFont typeface="Arial"/>
              <a:buChar char="•"/>
              <a:defRPr/>
            </a:pPr>
            <a:r>
              <a:rPr lang="zh-CN" altLang="en-US" sz="2800" b="1" dirty="0">
                <a:solidFill>
                  <a:srgbClr val="FFFFFF"/>
                </a:solidFill>
                <a:effectLst>
                  <a:glow rad="114300">
                    <a:srgbClr val="000000">
                      <a:alpha val="88000"/>
                    </a:srgbClr>
                  </a:glow>
                </a:effectLst>
                <a:latin typeface="Kaiti SC" charset="-122"/>
                <a:ea typeface="Kaiti SC" charset="-122"/>
                <a:cs typeface="Kaiti SC" charset="-122"/>
              </a:rPr>
              <a:t>保罗给众教会的书信在左边的柱子中</a:t>
            </a:r>
            <a:r>
              <a:rPr lang="en-US" altLang="zh-TW" sz="2800" b="1" dirty="0">
                <a:solidFill>
                  <a:srgbClr val="FFFFFF"/>
                </a:solidFill>
                <a:effectLst>
                  <a:glow rad="114300">
                    <a:srgbClr val="000000">
                      <a:alpha val="88000"/>
                    </a:srgbClr>
                  </a:glow>
                </a:effectLst>
                <a:latin typeface="Kaiti SC" charset="-122"/>
                <a:ea typeface="Kaiti SC" charset="-122"/>
                <a:cs typeface="Kaiti SC" charset="-122"/>
              </a:rPr>
              <a:t>,</a:t>
            </a:r>
            <a:r>
              <a:rPr lang="zh-TW" altLang="en-US" sz="2800" b="1" dirty="0">
                <a:solidFill>
                  <a:srgbClr val="FFFFFF"/>
                </a:solidFill>
                <a:effectLst>
                  <a:glow rad="114300">
                    <a:srgbClr val="000000">
                      <a:alpha val="88000"/>
                    </a:srgbClr>
                  </a:glow>
                </a:effectLst>
                <a:latin typeface="Kaiti SC" charset="-122"/>
                <a:ea typeface="Kaiti SC" charset="-122"/>
                <a:cs typeface="Kaiti SC" charset="-122"/>
              </a:rPr>
              <a:t> 全都与使徒</a:t>
            </a:r>
            <a:endParaRPr lang="en-US" altLang="zh-TW" sz="2800" b="1" dirty="0">
              <a:solidFill>
                <a:srgbClr val="FFFFFF"/>
              </a:solidFill>
              <a:effectLst>
                <a:glow rad="114300">
                  <a:srgbClr val="000000">
                    <a:alpha val="88000"/>
                  </a:srgbClr>
                </a:glow>
              </a:effectLst>
              <a:latin typeface="Kaiti SC" charset="-122"/>
              <a:ea typeface="Kaiti SC" charset="-122"/>
              <a:cs typeface="Kaiti SC" charset="-122"/>
            </a:endParaRPr>
          </a:p>
          <a:p>
            <a:pPr marL="342900" indent="-342900" eaLnBrk="1" hangingPunct="1">
              <a:defRPr/>
            </a:pPr>
            <a:r>
              <a:rPr lang="zh-TW" altLang="en-US" sz="2800" b="1" dirty="0">
                <a:solidFill>
                  <a:srgbClr val="FFFFFF"/>
                </a:solidFill>
                <a:effectLst>
                  <a:glow rad="114300">
                    <a:srgbClr val="000000">
                      <a:alpha val="88000"/>
                    </a:srgbClr>
                  </a:glow>
                </a:effectLst>
                <a:latin typeface="Kaiti SC" charset="-122"/>
                <a:ea typeface="Kaiti SC" charset="-122"/>
                <a:cs typeface="Kaiti SC" charset="-122"/>
              </a:rPr>
              <a:t>  行传吻合。</a:t>
            </a:r>
            <a:endParaRPr lang="en-US" sz="2800" b="1" dirty="0">
              <a:solidFill>
                <a:srgbClr val="FFFFFF"/>
              </a:solidFill>
              <a:effectLst>
                <a:glow rad="114300">
                  <a:srgbClr val="000000">
                    <a:alpha val="88000"/>
                  </a:srgbClr>
                </a:glow>
              </a:effectLst>
              <a:latin typeface="Kaiti SC" charset="-122"/>
              <a:ea typeface="Kaiti SC" charset="-122"/>
              <a:cs typeface="Kaiti SC" charset="-122"/>
            </a:endParaRPr>
          </a:p>
          <a:p>
            <a:pPr marL="342900" indent="-342900" eaLnBrk="1" hangingPunct="1">
              <a:buFont typeface="Arial"/>
              <a:buChar char="•"/>
              <a:defRPr/>
            </a:pPr>
            <a:r>
              <a:rPr lang="zh-CN" altLang="en-US" sz="2800" b="1" dirty="0">
                <a:solidFill>
                  <a:srgbClr val="FFFFFF"/>
                </a:solidFill>
                <a:effectLst>
                  <a:glow rad="114300">
                    <a:srgbClr val="000000">
                      <a:alpha val="88000"/>
                    </a:srgbClr>
                  </a:glow>
                </a:effectLst>
                <a:latin typeface="Kaiti SC" charset="-122"/>
                <a:ea typeface="Kaiti SC" charset="-122"/>
                <a:cs typeface="Kaiti SC" charset="-122"/>
              </a:rPr>
              <a:t>保罗在使徒行传后</a:t>
            </a:r>
            <a:r>
              <a:rPr lang="en-US" altLang="zh-TW" sz="2800" b="1" dirty="0">
                <a:solidFill>
                  <a:srgbClr val="FFFFFF"/>
                </a:solidFill>
                <a:effectLst>
                  <a:glow rad="114300">
                    <a:srgbClr val="000000">
                      <a:alpha val="88000"/>
                    </a:srgbClr>
                  </a:glow>
                </a:effectLst>
                <a:latin typeface="Kaiti SC" charset="-122"/>
                <a:ea typeface="Kaiti SC" charset="-122"/>
                <a:cs typeface="Kaiti SC" charset="-122"/>
              </a:rPr>
              <a:t>,</a:t>
            </a:r>
            <a:r>
              <a:rPr lang="zh-CN" altLang="en-US" sz="2800" b="1" dirty="0">
                <a:solidFill>
                  <a:srgbClr val="FFFFFF"/>
                </a:solidFill>
                <a:effectLst>
                  <a:glow rad="114300">
                    <a:srgbClr val="000000">
                      <a:alpha val="88000"/>
                    </a:srgbClr>
                  </a:glow>
                </a:effectLst>
                <a:latin typeface="Kaiti SC" charset="-122"/>
                <a:ea typeface="Kaiti SC" charset="-122"/>
                <a:cs typeface="Kaiti SC" charset="-122"/>
              </a:rPr>
              <a:t> 再没有写任何书信给教会。</a:t>
            </a:r>
            <a:endParaRPr lang="en-US" sz="2800" b="1" dirty="0">
              <a:solidFill>
                <a:srgbClr val="FFFFFF"/>
              </a:solidFill>
              <a:effectLst>
                <a:glow rad="114300">
                  <a:srgbClr val="000000">
                    <a:alpha val="88000"/>
                  </a:srgbClr>
                </a:glow>
              </a:effectLst>
              <a:latin typeface="Kaiti SC" charset="-122"/>
              <a:ea typeface="Kaiti SC" charset="-122"/>
              <a:cs typeface="Kaiti SC" charset="-122"/>
            </a:endParaRPr>
          </a:p>
          <a:p>
            <a:pPr marL="342900" indent="-342900" eaLnBrk="1" hangingPunct="1">
              <a:buFont typeface="Arial"/>
              <a:buChar char="•"/>
              <a:defRPr/>
            </a:pPr>
            <a:r>
              <a:rPr lang="zh-CN" altLang="en-US" sz="2800" b="1" dirty="0">
                <a:solidFill>
                  <a:srgbClr val="FFFFFF"/>
                </a:solidFill>
                <a:effectLst>
                  <a:glow rad="114300">
                    <a:srgbClr val="000000">
                      <a:alpha val="88000"/>
                    </a:srgbClr>
                  </a:glow>
                </a:effectLst>
                <a:latin typeface="Kaiti SC" charset="-122"/>
                <a:ea typeface="Kaiti SC" charset="-122"/>
                <a:cs typeface="Kaiti SC" charset="-122"/>
              </a:rPr>
              <a:t>一般情况下书信皆以笔者命名</a:t>
            </a:r>
            <a:r>
              <a:rPr lang="en-US" altLang="zh-TW" sz="2800" b="1" dirty="0">
                <a:solidFill>
                  <a:srgbClr val="FFFFFF"/>
                </a:solidFill>
                <a:effectLst>
                  <a:glow rad="114300">
                    <a:srgbClr val="000000">
                      <a:alpha val="88000"/>
                    </a:srgbClr>
                  </a:glow>
                </a:effectLst>
                <a:latin typeface="Kaiti SC" charset="-122"/>
                <a:ea typeface="Kaiti SC" charset="-122"/>
                <a:cs typeface="Kaiti SC" charset="-122"/>
              </a:rPr>
              <a:t>,</a:t>
            </a:r>
            <a:r>
              <a:rPr lang="zh-CN" altLang="en-US" sz="2800" b="1" dirty="0">
                <a:solidFill>
                  <a:srgbClr val="FFFFFF"/>
                </a:solidFill>
                <a:effectLst>
                  <a:glow rad="114300">
                    <a:srgbClr val="000000">
                      <a:alpha val="88000"/>
                    </a:srgbClr>
                  </a:glow>
                </a:effectLst>
                <a:latin typeface="Kaiti SC" charset="-122"/>
                <a:ea typeface="Kaiti SC" charset="-122"/>
                <a:cs typeface="Kaiti SC" charset="-122"/>
              </a:rPr>
              <a:t> 但保罗书信则以收</a:t>
            </a:r>
            <a:endParaRPr lang="en-US" altLang="zh-TW" sz="2800" b="1" dirty="0">
              <a:solidFill>
                <a:srgbClr val="FFFFFF"/>
              </a:solidFill>
              <a:effectLst>
                <a:glow rad="114300">
                  <a:srgbClr val="000000">
                    <a:alpha val="88000"/>
                  </a:srgbClr>
                </a:glow>
              </a:effectLst>
              <a:latin typeface="Kaiti SC" charset="-122"/>
              <a:ea typeface="Kaiti SC" charset="-122"/>
              <a:cs typeface="Kaiti SC" charset="-122"/>
            </a:endParaRPr>
          </a:p>
          <a:p>
            <a:pPr marL="342900" indent="-342900" eaLnBrk="1" hangingPunct="1">
              <a:defRPr/>
            </a:pPr>
            <a:r>
              <a:rPr lang="zh-TW" altLang="en-US" sz="2800" b="1" dirty="0">
                <a:solidFill>
                  <a:srgbClr val="FFFFFF"/>
                </a:solidFill>
                <a:effectLst>
                  <a:glow rad="114300">
                    <a:srgbClr val="000000">
                      <a:alpha val="88000"/>
                    </a:srgbClr>
                  </a:glow>
                </a:effectLst>
                <a:latin typeface="Kaiti SC" charset="-122"/>
                <a:ea typeface="Kaiti SC" charset="-122"/>
                <a:cs typeface="Kaiti SC" charset="-122"/>
              </a:rPr>
              <a:t>  信人命名</a:t>
            </a:r>
            <a:r>
              <a:rPr lang="en-US" altLang="zh-TW" sz="2800" b="1" dirty="0">
                <a:solidFill>
                  <a:srgbClr val="FFFFFF"/>
                </a:solidFill>
                <a:effectLst>
                  <a:glow rad="114300">
                    <a:srgbClr val="000000">
                      <a:alpha val="88000"/>
                    </a:srgbClr>
                  </a:glow>
                </a:effectLst>
                <a:latin typeface="Kaiti SC" charset="-122"/>
                <a:ea typeface="Kaiti SC" charset="-122"/>
                <a:cs typeface="Kaiti SC" charset="-122"/>
              </a:rPr>
              <a:t>(</a:t>
            </a:r>
            <a:r>
              <a:rPr lang="zh-CN" altLang="en-US" sz="2800" b="1" dirty="0">
                <a:solidFill>
                  <a:srgbClr val="FFFFFF"/>
                </a:solidFill>
                <a:effectLst>
                  <a:glow rad="114300">
                    <a:srgbClr val="000000">
                      <a:alpha val="88000"/>
                    </a:srgbClr>
                  </a:glow>
                </a:effectLst>
                <a:latin typeface="Kaiti SC" charset="-122"/>
                <a:ea typeface="Kaiti SC" charset="-122"/>
                <a:cs typeface="Kaiti SC" charset="-122"/>
              </a:rPr>
              <a:t>希伯来书除外</a:t>
            </a:r>
            <a:r>
              <a:rPr lang="en-US" altLang="zh-TW" sz="2800" b="1" dirty="0">
                <a:solidFill>
                  <a:srgbClr val="FFFFFF"/>
                </a:solidFill>
                <a:effectLst>
                  <a:glow rad="114300">
                    <a:srgbClr val="000000">
                      <a:alpha val="88000"/>
                    </a:srgbClr>
                  </a:glow>
                </a:effectLst>
                <a:latin typeface="Kaiti SC" charset="-122"/>
                <a:ea typeface="Kaiti SC" charset="-122"/>
                <a:cs typeface="Kaiti SC" charset="-122"/>
              </a:rPr>
              <a:t>)</a:t>
            </a:r>
            <a:endParaRPr lang="en-US" sz="2800" b="1" dirty="0">
              <a:solidFill>
                <a:srgbClr val="FFFFFF"/>
              </a:solidFill>
              <a:effectLst>
                <a:glow rad="114300">
                  <a:srgbClr val="000000">
                    <a:alpha val="88000"/>
                  </a:srgbClr>
                </a:glow>
              </a:effectLst>
              <a:latin typeface="Kaiti SC" charset="-122"/>
              <a:ea typeface="Kaiti SC" charset="-122"/>
              <a:cs typeface="Kaiti SC" charset="-122"/>
            </a:endParaRPr>
          </a:p>
          <a:p>
            <a:pPr marL="342900" indent="-342900" eaLnBrk="1" hangingPunct="1">
              <a:buFont typeface="Arial"/>
              <a:buChar char="•"/>
              <a:defRPr/>
            </a:pPr>
            <a:r>
              <a:rPr lang="zh-TW" altLang="en-US" sz="2800" b="1" dirty="0">
                <a:solidFill>
                  <a:srgbClr val="FFFFFF"/>
                </a:solidFill>
                <a:effectLst>
                  <a:glow rad="114300">
                    <a:srgbClr val="000000">
                      <a:alpha val="88000"/>
                    </a:srgbClr>
                  </a:glow>
                </a:effectLst>
                <a:latin typeface="Kaiti SC" charset="-122"/>
                <a:ea typeface="Kaiti SC" charset="-122"/>
                <a:cs typeface="Kaiti SC" charset="-122"/>
              </a:rPr>
              <a:t>每一卷以</a:t>
            </a:r>
            <a:r>
              <a:rPr lang="en-US" sz="2800" b="1" dirty="0">
                <a:solidFill>
                  <a:srgbClr val="FFFFFF"/>
                </a:solidFill>
                <a:effectLst>
                  <a:glow rad="114300">
                    <a:srgbClr val="000000">
                      <a:alpha val="88000"/>
                    </a:srgbClr>
                  </a:glow>
                </a:effectLst>
                <a:latin typeface="Kaiti SC" charset="-122"/>
                <a:ea typeface="Kaiti SC" charset="-122"/>
                <a:cs typeface="Kaiti SC" charset="-122"/>
              </a:rPr>
              <a:t> “ns”</a:t>
            </a:r>
            <a:r>
              <a:rPr lang="zh-CN" altLang="en-US" sz="2800" b="1" dirty="0">
                <a:solidFill>
                  <a:srgbClr val="FFFFFF"/>
                </a:solidFill>
                <a:effectLst>
                  <a:glow rad="114300">
                    <a:srgbClr val="000000">
                      <a:alpha val="88000"/>
                    </a:srgbClr>
                  </a:glow>
                </a:effectLst>
                <a:latin typeface="Kaiti SC" charset="-122"/>
                <a:ea typeface="Kaiti SC" charset="-122"/>
                <a:cs typeface="Kaiti SC" charset="-122"/>
              </a:rPr>
              <a:t>作书信名称字尾的均属保罗书信。</a:t>
            </a:r>
            <a:endParaRPr lang="en-US" altLang="zh-TW" sz="2800" b="1" dirty="0">
              <a:solidFill>
                <a:srgbClr val="FFFFFF"/>
              </a:solidFill>
              <a:effectLst>
                <a:glow rad="114300">
                  <a:srgbClr val="000000">
                    <a:alpha val="88000"/>
                  </a:srgbClr>
                </a:glow>
              </a:effectLst>
              <a:latin typeface="Kaiti SC" charset="-122"/>
              <a:ea typeface="Kaiti SC" charset="-122"/>
              <a:cs typeface="Kaiti SC" charset="-122"/>
            </a:endParaRPr>
          </a:p>
          <a:p>
            <a:pPr marL="342900" indent="-342900" eaLnBrk="1" hangingPunct="1">
              <a:buFont typeface="Arial"/>
              <a:buChar char="•"/>
              <a:defRPr/>
            </a:pPr>
            <a:r>
              <a:rPr lang="zh-CN" altLang="en-US" sz="2800" b="1" dirty="0">
                <a:solidFill>
                  <a:srgbClr val="FFFFFF"/>
                </a:solidFill>
                <a:effectLst>
                  <a:glow rad="114300">
                    <a:srgbClr val="000000">
                      <a:alpha val="88000"/>
                    </a:srgbClr>
                  </a:glow>
                </a:effectLst>
                <a:latin typeface="Kaiti SC" charset="-122"/>
                <a:ea typeface="Kaiti SC" charset="-122"/>
                <a:cs typeface="Kaiti SC" charset="-122"/>
              </a:rPr>
              <a:t>所有教牧书信均以</a:t>
            </a:r>
            <a:r>
              <a:rPr lang="en-US" sz="2800" b="1" dirty="0">
                <a:solidFill>
                  <a:srgbClr val="FFFFFF"/>
                </a:solidFill>
                <a:effectLst>
                  <a:glow rad="114300">
                    <a:srgbClr val="000000">
                      <a:alpha val="88000"/>
                    </a:srgbClr>
                  </a:glow>
                </a:effectLst>
                <a:latin typeface="Kaiti SC" charset="-122"/>
                <a:ea typeface="Kaiti SC" charset="-122"/>
                <a:cs typeface="Kaiti SC" charset="-122"/>
              </a:rPr>
              <a:t> “T”</a:t>
            </a:r>
            <a:r>
              <a:rPr lang="zh-CN" altLang="en-US" sz="2800" b="1" dirty="0">
                <a:solidFill>
                  <a:srgbClr val="FFFFFF"/>
                </a:solidFill>
                <a:effectLst>
                  <a:glow rad="114300">
                    <a:srgbClr val="000000">
                      <a:alpha val="88000"/>
                    </a:srgbClr>
                  </a:glow>
                </a:effectLst>
                <a:latin typeface="Kaiti SC" charset="-122"/>
                <a:ea typeface="Kaiti SC" charset="-122"/>
                <a:cs typeface="Kaiti SC" charset="-122"/>
              </a:rPr>
              <a:t>作书信名称字头。</a:t>
            </a:r>
            <a:endParaRPr lang="en-US" sz="2800" b="1" dirty="0">
              <a:solidFill>
                <a:srgbClr val="FFFFFF"/>
              </a:solidFill>
              <a:effectLst>
                <a:glow rad="114300">
                  <a:srgbClr val="000000">
                    <a:alpha val="88000"/>
                  </a:srgbClr>
                </a:glow>
              </a:effectLst>
              <a:latin typeface="Kaiti SC" charset="-122"/>
              <a:ea typeface="Kaiti SC" charset="-122"/>
              <a:cs typeface="Kaiti SC" charset="-122"/>
            </a:endParaRPr>
          </a:p>
        </p:txBody>
      </p:sp>
      <p:pic>
        <p:nvPicPr>
          <p:cNvPr id="379908" name="Picture 4" descr="NTS 21 Building Structure.pn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36513" y="0"/>
            <a:ext cx="2232025" cy="1663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703264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747" name="Text Box 3"/>
          <p:cNvSpPr txBox="1">
            <a:spLocks noChangeArrowheads="1"/>
          </p:cNvSpPr>
          <p:nvPr/>
        </p:nvSpPr>
        <p:spPr bwMode="auto">
          <a:xfrm>
            <a:off x="8610600" y="0"/>
            <a:ext cx="48895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altLang="zh-CN">
                <a:latin typeface="Times New Roman" charset="0"/>
                <a:ea typeface="SimSun" charset="0"/>
                <a:cs typeface="SimSun" charset="0"/>
              </a:rPr>
              <a:t>25</a:t>
            </a:r>
          </a:p>
        </p:txBody>
      </p:sp>
      <p:sp>
        <p:nvSpPr>
          <p:cNvPr id="31750" name="AutoShape 6"/>
          <p:cNvSpPr>
            <a:spLocks noGrp="1" noChangeArrowheads="1"/>
          </p:cNvSpPr>
          <p:nvPr>
            <p:ph type="title"/>
          </p:nvPr>
        </p:nvSpPr>
        <p:spPr>
          <a:xfrm>
            <a:off x="1619672" y="189434"/>
            <a:ext cx="5688632" cy="535531"/>
          </a:xfrm>
          <a:solidFill>
            <a:srgbClr val="FFCC99"/>
          </a:solidFill>
          <a:extLst>
            <a:ext uri="{91240B29-F687-4f45-9708-019B960494DF}">
              <a14:hiddenLine xmlns:a14="http://schemas.microsoft.com/office/drawing/2010/main" xmlns="" w="9525" cap="flat" cmpd="sng">
                <a:solidFill>
                  <a:schemeClr val="tx1"/>
                </a:solidFill>
                <a:prstDash val="solid"/>
                <a:round/>
                <a:headEnd/>
                <a:tailEnd/>
              </a14:hiddenLine>
            </a:ext>
          </a:extLst>
        </p:spPr>
        <p:txBody>
          <a:bodyPr wrap="square" anchor="t">
            <a:spAutoFit/>
          </a:bodyPr>
          <a:lstStyle/>
          <a:p>
            <a:pPr algn="ctr" eaLnBrk="1" hangingPunct="1">
              <a:defRPr/>
            </a:pPr>
            <a:r>
              <a:rPr lang="zh-CN" altLang="en-US" sz="3200" dirty="0">
                <a:solidFill>
                  <a:srgbClr val="002A56"/>
                </a:solidFill>
                <a:latin typeface="Kaiti SC" charset="-122"/>
                <a:ea typeface="Kaiti SC" charset="-122"/>
                <a:cs typeface="Kaiti SC" charset="-122"/>
              </a:rPr>
              <a:t>新约书信的信息声明</a:t>
            </a:r>
            <a:endParaRPr lang="en-US" altLang="zh-CN" sz="2400" dirty="0">
              <a:solidFill>
                <a:srgbClr val="002A56"/>
              </a:solidFill>
              <a:latin typeface="Kaiti SC" charset="-122"/>
              <a:ea typeface="Kaiti SC" charset="-122"/>
              <a:cs typeface="Kaiti SC" charset="-122"/>
            </a:endParaRPr>
          </a:p>
        </p:txBody>
      </p:sp>
      <p:sp>
        <p:nvSpPr>
          <p:cNvPr id="31749" name="Rectangle 5"/>
          <p:cNvSpPr>
            <a:spLocks noGrp="1" noChangeArrowheads="1"/>
          </p:cNvSpPr>
          <p:nvPr>
            <p:ph idx="1"/>
          </p:nvPr>
        </p:nvSpPr>
        <p:spPr>
          <a:xfrm>
            <a:off x="0" y="691535"/>
            <a:ext cx="9099550" cy="5761801"/>
          </a:xfrm>
          <a:solidFill>
            <a:schemeClr val="accent5"/>
          </a:solidFill>
        </p:spPr>
        <p:txBody>
          <a:bodyPr/>
          <a:lstStyle/>
          <a:p>
            <a:pPr marL="165100" indent="-165100" algn="just" eaLnBrk="1" hangingPunct="1">
              <a:lnSpc>
                <a:spcPct val="90000"/>
              </a:lnSpc>
              <a:buFont typeface="Wingdings" charset="0"/>
              <a:buNone/>
              <a:defRPr/>
            </a:pPr>
            <a:r>
              <a:rPr lang="zh-CN" altLang="en-US" u="sng" dirty="0">
                <a:solidFill>
                  <a:srgbClr val="000000"/>
                </a:solidFill>
                <a:latin typeface="Kaiti SC" charset="-122"/>
                <a:ea typeface="Kaiti SC" charset="-122"/>
                <a:cs typeface="Kaiti SC" charset="-122"/>
              </a:rPr>
              <a:t>路加福音</a:t>
            </a:r>
            <a:endParaRPr lang="en-US" altLang="zh-CN" u="sng" dirty="0">
              <a:solidFill>
                <a:srgbClr val="000000"/>
              </a:solidFill>
              <a:latin typeface="Kaiti SC" charset="-122"/>
              <a:ea typeface="Kaiti SC" charset="-122"/>
              <a:cs typeface="Kaiti SC" charset="-122"/>
            </a:endParaRPr>
          </a:p>
          <a:p>
            <a:pPr algn="just" eaLnBrk="1" hangingPunct="1">
              <a:lnSpc>
                <a:spcPct val="90000"/>
              </a:lnSpc>
              <a:defRPr/>
            </a:pPr>
            <a:r>
              <a:rPr lang="zh-CN" altLang="en-US" dirty="0">
                <a:solidFill>
                  <a:srgbClr val="000000"/>
                </a:solidFill>
                <a:latin typeface="Kaiti SC" charset="-122"/>
                <a:ea typeface="Kaiti SC" charset="-122"/>
                <a:cs typeface="Kaiti SC" charset="-122"/>
              </a:rPr>
              <a:t>路加展示出</a:t>
            </a:r>
            <a:r>
              <a:rPr lang="zh-CN" altLang="en-US" dirty="0">
                <a:solidFill>
                  <a:srgbClr val="800000"/>
                </a:solidFill>
                <a:latin typeface="Kaiti SC" charset="-122"/>
                <a:ea typeface="Kaiti SC" charset="-122"/>
                <a:cs typeface="Kaiti SC" charset="-122"/>
              </a:rPr>
              <a:t>至高者引导着国度信息的进展</a:t>
            </a:r>
            <a:r>
              <a:rPr lang="en-US" altLang="zh-CN" dirty="0">
                <a:solidFill>
                  <a:srgbClr val="000000"/>
                </a:solidFill>
                <a:latin typeface="Kaiti SC" charset="-122"/>
                <a:ea typeface="Kaiti SC" charset="-122"/>
                <a:cs typeface="Kaiti SC" charset="-122"/>
              </a:rPr>
              <a:t>, </a:t>
            </a:r>
            <a:r>
              <a:rPr lang="zh-CN" altLang="en-US" dirty="0">
                <a:solidFill>
                  <a:srgbClr val="000000"/>
                </a:solidFill>
                <a:latin typeface="Kaiti SC" charset="-122"/>
                <a:ea typeface="Kaiti SC" charset="-122"/>
                <a:cs typeface="Kaiti SC" charset="-122"/>
              </a:rPr>
              <a:t>从通过犹太人拒绝基督作为救世主，到外邦人的接受並确认外邦人的信心</a:t>
            </a:r>
            <a:r>
              <a:rPr lang="en-US" altLang="zh-CN" dirty="0">
                <a:solidFill>
                  <a:srgbClr val="000000"/>
                </a:solidFill>
                <a:latin typeface="Kaiti SC" charset="-122"/>
                <a:ea typeface="Kaiti SC" charset="-122"/>
                <a:cs typeface="Kaiti SC" charset="-122"/>
              </a:rPr>
              <a:t>, </a:t>
            </a:r>
            <a:r>
              <a:rPr lang="zh-CN" altLang="en-US" dirty="0">
                <a:solidFill>
                  <a:srgbClr val="800000"/>
                </a:solidFill>
                <a:latin typeface="Kaiti SC" charset="-122"/>
                <a:ea typeface="Kaiti SC" charset="-122"/>
                <a:cs typeface="Kaiti SC" charset="-122"/>
              </a:rPr>
              <a:t>使基督成为犹太人和外邦人的救主</a:t>
            </a:r>
            <a:r>
              <a:rPr lang="zh-CN" altLang="en-US" dirty="0">
                <a:solidFill>
                  <a:srgbClr val="000000"/>
                </a:solidFill>
                <a:latin typeface="Heiti SC Light"/>
                <a:ea typeface="Heiti SC Light"/>
                <a:cs typeface="Heiti SC Light"/>
              </a:rPr>
              <a:t>。</a:t>
            </a:r>
            <a:endParaRPr lang="en-US" altLang="zh-CN" dirty="0">
              <a:solidFill>
                <a:srgbClr val="000000"/>
              </a:solidFill>
              <a:latin typeface="Heiti SC Light"/>
              <a:ea typeface="Heiti SC Light"/>
              <a:cs typeface="Heiti SC Light"/>
            </a:endParaRPr>
          </a:p>
          <a:p>
            <a:pPr marL="165100" indent="-165100" algn="just" eaLnBrk="1" hangingPunct="1">
              <a:lnSpc>
                <a:spcPct val="90000"/>
              </a:lnSpc>
              <a:buFont typeface="Wingdings" charset="0"/>
              <a:buNone/>
              <a:defRPr/>
            </a:pPr>
            <a:endParaRPr lang="en-US" altLang="zh-CN" dirty="0">
              <a:solidFill>
                <a:srgbClr val="000000"/>
              </a:solidFill>
              <a:latin typeface="Kaiti SC" charset="-122"/>
              <a:ea typeface="Kaiti SC" charset="-122"/>
              <a:cs typeface="Kaiti SC" charset="-122"/>
            </a:endParaRPr>
          </a:p>
          <a:p>
            <a:pPr marL="165100" indent="-165100" algn="just" eaLnBrk="1" hangingPunct="1">
              <a:lnSpc>
                <a:spcPct val="90000"/>
              </a:lnSpc>
              <a:buNone/>
              <a:defRPr/>
            </a:pPr>
            <a:r>
              <a:rPr lang="zh-TW" altLang="en-US" u="sng" dirty="0">
                <a:solidFill>
                  <a:srgbClr val="000000"/>
                </a:solidFill>
                <a:latin typeface="Kaiti SC" charset="-122"/>
                <a:ea typeface="Kaiti SC" charset="-122"/>
                <a:cs typeface="Kaiti SC" charset="-122"/>
              </a:rPr>
              <a:t>约翰</a:t>
            </a:r>
          </a:p>
          <a:p>
            <a:pPr algn="just" eaLnBrk="1" hangingPunct="1">
              <a:lnSpc>
                <a:spcPct val="90000"/>
              </a:lnSpc>
              <a:defRPr/>
            </a:pPr>
            <a:r>
              <a:rPr lang="zh-TW" altLang="en-US" dirty="0">
                <a:solidFill>
                  <a:srgbClr val="000000"/>
                </a:solidFill>
                <a:latin typeface="Kaiti SC" charset="-122"/>
                <a:ea typeface="Kaiti SC" charset="-122"/>
                <a:cs typeface="Kaiti SC" charset="-122"/>
              </a:rPr>
              <a:t>约翰证明耶稣是</a:t>
            </a:r>
            <a:r>
              <a:rPr lang="zh-TW" altLang="en-US" b="1" dirty="0">
                <a:solidFill>
                  <a:srgbClr val="800000"/>
                </a:solidFill>
                <a:latin typeface="Kaiti SC" charset="-122"/>
                <a:ea typeface="Kaiti SC" charset="-122"/>
                <a:cs typeface="Kaiti SC" charset="-122"/>
              </a:rPr>
              <a:t>神的儿子</a:t>
            </a:r>
            <a:r>
              <a:rPr lang="zh-TW" altLang="en-US" dirty="0">
                <a:solidFill>
                  <a:srgbClr val="000000"/>
                </a:solidFill>
                <a:latin typeface="Kaiti SC" charset="-122"/>
                <a:ea typeface="Kaiti SC" charset="-122"/>
                <a:cs typeface="Kaiti SC" charset="-122"/>
              </a:rPr>
              <a:t>（神）</a:t>
            </a:r>
            <a:r>
              <a:rPr lang="zh-CN" altLang="en-US" dirty="0">
                <a:solidFill>
                  <a:srgbClr val="000000"/>
                </a:solidFill>
                <a:latin typeface="Kaiti SC" charset="-122"/>
                <a:ea typeface="Kaiti SC" charset="-122"/>
                <a:cs typeface="Kaiti SC" charset="-122"/>
              </a:rPr>
              <a:t>，使人</a:t>
            </a:r>
            <a:r>
              <a:rPr lang="zh-TW" altLang="en-US" dirty="0">
                <a:solidFill>
                  <a:srgbClr val="000000"/>
                </a:solidFill>
                <a:latin typeface="Kaiti SC" charset="-122"/>
                <a:ea typeface="Kaiti SC" charset="-122"/>
                <a:cs typeface="Kaiti SC" charset="-122"/>
              </a:rPr>
              <a:t>借着基督</a:t>
            </a:r>
            <a:r>
              <a:rPr lang="zh-CN" altLang="en-US" dirty="0">
                <a:solidFill>
                  <a:srgbClr val="000000"/>
                </a:solidFill>
                <a:latin typeface="Kaiti SC" charset="-122"/>
                <a:ea typeface="Kaiti SC" charset="-122"/>
                <a:cs typeface="Kaiti SC" charset="-122"/>
              </a:rPr>
              <a:t>所</a:t>
            </a:r>
            <a:r>
              <a:rPr lang="zh-TW" altLang="en-US" dirty="0">
                <a:solidFill>
                  <a:srgbClr val="000000"/>
                </a:solidFill>
                <a:latin typeface="Kaiti SC" charset="-122"/>
                <a:ea typeface="Kaiti SC" charset="-122"/>
                <a:cs typeface="Kaiti SC" charset="-122"/>
              </a:rPr>
              <a:t>选择</a:t>
            </a:r>
            <a:r>
              <a:rPr lang="zh-CN" altLang="en-US" dirty="0">
                <a:solidFill>
                  <a:srgbClr val="000000"/>
                </a:solidFill>
                <a:latin typeface="Kaiti SC" charset="-122"/>
                <a:ea typeface="Kaiti SC" charset="-122"/>
                <a:cs typeface="Kaiti SC" charset="-122"/>
              </a:rPr>
              <a:t>的神迹</a:t>
            </a:r>
            <a:r>
              <a:rPr lang="zh-TW" altLang="en-US" dirty="0">
                <a:solidFill>
                  <a:srgbClr val="000000"/>
                </a:solidFill>
                <a:latin typeface="Kaiti SC" charset="-122"/>
                <a:ea typeface="Kaiti SC" charset="-122"/>
                <a:cs typeface="Kaiti SC" charset="-122"/>
              </a:rPr>
              <a:t>和话语，</a:t>
            </a:r>
            <a:r>
              <a:rPr lang="zh-CN" altLang="en-US" dirty="0">
                <a:solidFill>
                  <a:srgbClr val="000000"/>
                </a:solidFill>
                <a:latin typeface="Kaiti SC" charset="-122"/>
                <a:ea typeface="Kaiti SC" charset="-122"/>
                <a:cs typeface="Kaiti SC" charset="-122"/>
              </a:rPr>
              <a:t>劝勉</a:t>
            </a:r>
            <a:r>
              <a:rPr lang="zh-TW" altLang="en-US" dirty="0">
                <a:solidFill>
                  <a:srgbClr val="000000"/>
                </a:solidFill>
                <a:latin typeface="Kaiti SC" charset="-122"/>
                <a:ea typeface="Kaiti SC" charset="-122"/>
                <a:cs typeface="Kaiti SC" charset="-122"/>
              </a:rPr>
              <a:t>不信的外邦人</a:t>
            </a:r>
            <a:r>
              <a:rPr lang="zh-TW" altLang="en-US" dirty="0">
                <a:solidFill>
                  <a:srgbClr val="800000"/>
                </a:solidFill>
                <a:latin typeface="Kaiti SC" charset="-122"/>
                <a:ea typeface="Kaiti SC" charset="-122"/>
                <a:cs typeface="Kaiti SC" charset="-122"/>
              </a:rPr>
              <a:t>相信他</a:t>
            </a:r>
            <a:r>
              <a:rPr lang="zh-TW" altLang="en-US" dirty="0">
                <a:solidFill>
                  <a:srgbClr val="000000"/>
                </a:solidFill>
                <a:latin typeface="Kaiti SC" charset="-122"/>
                <a:ea typeface="Kaiti SC" charset="-122"/>
                <a:cs typeface="Kaiti SC" charset="-122"/>
              </a:rPr>
              <a:t>，并得到永生。</a:t>
            </a:r>
            <a:endParaRPr lang="en-US" altLang="zh-TW" dirty="0">
              <a:solidFill>
                <a:srgbClr val="000000"/>
              </a:solidFill>
              <a:latin typeface="Kaiti SC" charset="-122"/>
              <a:ea typeface="Kaiti SC" charset="-122"/>
              <a:cs typeface="Kaiti SC" charset="-122"/>
            </a:endParaRPr>
          </a:p>
          <a:p>
            <a:pPr marL="165100" indent="-165100" algn="just" eaLnBrk="1" hangingPunct="1">
              <a:lnSpc>
                <a:spcPct val="90000"/>
              </a:lnSpc>
              <a:buNone/>
              <a:defRPr/>
            </a:pPr>
            <a:endParaRPr lang="en-US" altLang="zh-TW" dirty="0">
              <a:solidFill>
                <a:srgbClr val="000000"/>
              </a:solidFill>
              <a:latin typeface="Kaiti SC" charset="-122"/>
              <a:ea typeface="Kaiti SC" charset="-122"/>
              <a:cs typeface="Kaiti SC" charset="-122"/>
            </a:endParaRPr>
          </a:p>
          <a:p>
            <a:pPr marL="0" indent="0" eaLnBrk="1" hangingPunct="1">
              <a:buNone/>
            </a:pPr>
            <a:r>
              <a:rPr lang="zh-CN" altLang="en-US" b="1" u="sng" dirty="0">
                <a:solidFill>
                  <a:srgbClr val="000000"/>
                </a:solidFill>
                <a:latin typeface="Kaiti SC" charset="-122"/>
                <a:ea typeface="Kaiti SC" charset="-122"/>
                <a:cs typeface="Kaiti SC" charset="-122"/>
              </a:rPr>
              <a:t>使徒行</a:t>
            </a:r>
            <a:r>
              <a:rPr lang="zh-TW" altLang="en-US" b="1" u="sng" dirty="0">
                <a:solidFill>
                  <a:srgbClr val="000000"/>
                </a:solidFill>
                <a:latin typeface="Kaiti SC" charset="-122"/>
                <a:ea typeface="Kaiti SC" charset="-122"/>
                <a:cs typeface="Kaiti SC" charset="-122"/>
              </a:rPr>
              <a:t>传</a:t>
            </a:r>
            <a:endParaRPr lang="en-US" b="1" u="sng" dirty="0">
              <a:solidFill>
                <a:srgbClr val="000000"/>
              </a:solidFill>
              <a:latin typeface="Kaiti SC" charset="-122"/>
              <a:ea typeface="Kaiti SC" charset="-122"/>
              <a:cs typeface="Kaiti SC" charset="-122"/>
            </a:endParaRPr>
          </a:p>
          <a:p>
            <a:pPr algn="just" eaLnBrk="1" hangingPunct="1">
              <a:lnSpc>
                <a:spcPct val="90000"/>
              </a:lnSpc>
              <a:defRPr/>
            </a:pPr>
            <a:r>
              <a:rPr lang="zh-CN" altLang="en-US" dirty="0">
                <a:solidFill>
                  <a:srgbClr val="000000"/>
                </a:solidFill>
                <a:latin typeface="Kaiti SC" charset="-122"/>
                <a:ea typeface="Kaiti SC" charset="-122"/>
                <a:cs typeface="Kaiti SC" charset="-122"/>
              </a:rPr>
              <a:t>路加展示出</a:t>
            </a:r>
            <a:r>
              <a:rPr lang="zh-CN" altLang="en-US" dirty="0">
                <a:solidFill>
                  <a:srgbClr val="800000"/>
                </a:solidFill>
                <a:latin typeface="Kaiti SC" charset="-122"/>
                <a:ea typeface="Kaiti SC" charset="-122"/>
                <a:cs typeface="Kaiti SC" charset="-122"/>
              </a:rPr>
              <a:t>上帝全权引导着过度信息的进展</a:t>
            </a:r>
            <a:r>
              <a:rPr lang="zh-CN" altLang="en-US" dirty="0">
                <a:solidFill>
                  <a:srgbClr val="000000"/>
                </a:solidFill>
                <a:latin typeface="Kaiti SC" charset="-122"/>
                <a:ea typeface="Kaiti SC" charset="-122"/>
                <a:cs typeface="Kaiti SC" charset="-122"/>
              </a:rPr>
              <a:t>，在早期教会历史中，从耶路撒冷的犹太人到罗马外邦人，</a:t>
            </a:r>
            <a:r>
              <a:rPr lang="zh-TW" altLang="en-US" dirty="0">
                <a:solidFill>
                  <a:srgbClr val="000000"/>
                </a:solidFill>
                <a:latin typeface="Kaiti SC" charset="-122"/>
                <a:ea typeface="Kaiti SC" charset="-122"/>
                <a:cs typeface="Kaiti SC" charset="-122"/>
              </a:rPr>
              <a:t>证明</a:t>
            </a:r>
            <a:r>
              <a:rPr lang="zh-TW" altLang="en-US" dirty="0">
                <a:solidFill>
                  <a:srgbClr val="800000"/>
                </a:solidFill>
                <a:latin typeface="Kaiti SC" charset="-122"/>
                <a:ea typeface="Kaiti SC" charset="-122"/>
                <a:cs typeface="Kaiti SC" charset="-122"/>
              </a:rPr>
              <a:t>上帝</a:t>
            </a:r>
            <a:r>
              <a:rPr lang="zh-CN" altLang="en-US" dirty="0">
                <a:solidFill>
                  <a:srgbClr val="800000"/>
                </a:solidFill>
                <a:latin typeface="Kaiti SC" charset="-122"/>
                <a:ea typeface="Kaiti SC" charset="-122"/>
                <a:cs typeface="Kaiti SC" charset="-122"/>
              </a:rPr>
              <a:t>为他的教会</a:t>
            </a:r>
            <a:r>
              <a:rPr lang="zh-TW" altLang="en-US" dirty="0">
                <a:solidFill>
                  <a:srgbClr val="800000"/>
                </a:solidFill>
                <a:latin typeface="Kaiti SC" charset="-122"/>
                <a:ea typeface="Kaiti SC" charset="-122"/>
                <a:cs typeface="Kaiti SC" charset="-122"/>
              </a:rPr>
              <a:t>负责</a:t>
            </a:r>
            <a:r>
              <a:rPr lang="zh-CN" altLang="en-US" dirty="0">
                <a:solidFill>
                  <a:srgbClr val="000000"/>
                </a:solidFill>
                <a:latin typeface="Kaiti SC" charset="-122"/>
                <a:ea typeface="Kaiti SC" charset="-122"/>
                <a:cs typeface="Kaiti SC" charset="-122"/>
              </a:rPr>
              <a:t>，并劝勉信徒在</a:t>
            </a:r>
            <a:r>
              <a:rPr lang="zh-CN" altLang="en-US" dirty="0">
                <a:solidFill>
                  <a:srgbClr val="800000"/>
                </a:solidFill>
                <a:latin typeface="Kaiti SC" charset="-122"/>
                <a:ea typeface="Kaiti SC" charset="-122"/>
                <a:cs typeface="Kaiti SC" charset="-122"/>
              </a:rPr>
              <a:t>全地作见证</a:t>
            </a:r>
            <a:r>
              <a:rPr lang="zh-CN" altLang="en-US" sz="2400" dirty="0">
                <a:solidFill>
                  <a:srgbClr val="000000"/>
                </a:solidFill>
                <a:latin typeface="Kaiti SC" charset="-122"/>
                <a:ea typeface="Kaiti SC" charset="-122"/>
                <a:cs typeface="Kaiti SC" charset="-122"/>
              </a:rPr>
              <a:t>。</a:t>
            </a:r>
            <a:endParaRPr lang="en-US" altLang="zh-TW" sz="2400" dirty="0">
              <a:solidFill>
                <a:srgbClr val="000000"/>
              </a:solidFill>
              <a:latin typeface="Kaiti SC" charset="-122"/>
              <a:ea typeface="Kaiti SC" charset="-122"/>
              <a:cs typeface="Kaiti SC" charset="-122"/>
            </a:endParaRPr>
          </a:p>
          <a:p>
            <a:pPr marL="165100" indent="-165100" algn="just" eaLnBrk="1" hangingPunct="1">
              <a:lnSpc>
                <a:spcPct val="90000"/>
              </a:lnSpc>
              <a:buNone/>
              <a:defRPr/>
            </a:pPr>
            <a:endParaRPr lang="en-US" altLang="zh-CN" sz="2400" dirty="0">
              <a:cs typeface="+mn-cs"/>
            </a:endParaRPr>
          </a:p>
          <a:p>
            <a:pPr marL="165100" indent="-165100" algn="just" eaLnBrk="1" hangingPunct="1">
              <a:lnSpc>
                <a:spcPct val="90000"/>
              </a:lnSpc>
              <a:buNone/>
              <a:defRPr/>
            </a:pPr>
            <a:endParaRPr lang="zh-CN" altLang="en-US" sz="2400" dirty="0">
              <a:cs typeface="+mn-cs"/>
            </a:endParaRPr>
          </a:p>
        </p:txBody>
      </p:sp>
    </p:spTree>
    <p:extLst>
      <p:ext uri="{BB962C8B-B14F-4D97-AF65-F5344CB8AC3E}">
        <p14:creationId xmlns:p14="http://schemas.microsoft.com/office/powerpoint/2010/main" val="31941034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31749">
                                            <p:txEl>
                                              <p:pRg st="0" end="0"/>
                                            </p:txEl>
                                          </p:spTgt>
                                        </p:tgtEl>
                                        <p:attrNameLst>
                                          <p:attrName>style.visibility</p:attrName>
                                        </p:attrNameLst>
                                      </p:cBhvr>
                                      <p:to>
                                        <p:strVal val="visible"/>
                                      </p:to>
                                    </p:set>
                                    <p:anim calcmode="lin" valueType="num">
                                      <p:cBhvr additive="base">
                                        <p:cTn id="7" dur="500" fill="hold"/>
                                        <p:tgtEl>
                                          <p:spTgt spid="3174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1749">
                                            <p:txEl>
                                              <p:pRg st="0" end="0"/>
                                            </p:txEl>
                                          </p:spTgt>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31749">
                                            <p:txEl>
                                              <p:pRg st="1" end="1"/>
                                            </p:txEl>
                                          </p:spTgt>
                                        </p:tgtEl>
                                        <p:attrNameLst>
                                          <p:attrName>style.visibility</p:attrName>
                                        </p:attrNameLst>
                                      </p:cBhvr>
                                      <p:to>
                                        <p:strVal val="visible"/>
                                      </p:to>
                                    </p:set>
                                    <p:anim calcmode="lin" valueType="num">
                                      <p:cBhvr additive="base">
                                        <p:cTn id="12" dur="500" fill="hold"/>
                                        <p:tgtEl>
                                          <p:spTgt spid="31749">
                                            <p:txEl>
                                              <p:pRg st="1" end="1"/>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3174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31749">
                                            <p:txEl>
                                              <p:pRg st="3" end="3"/>
                                            </p:txEl>
                                          </p:spTgt>
                                        </p:tgtEl>
                                        <p:attrNameLst>
                                          <p:attrName>style.visibility</p:attrName>
                                        </p:attrNameLst>
                                      </p:cBhvr>
                                      <p:to>
                                        <p:strVal val="visible"/>
                                      </p:to>
                                    </p:set>
                                    <p:anim calcmode="lin" valueType="num">
                                      <p:cBhvr additive="base">
                                        <p:cTn id="18" dur="500" fill="hold"/>
                                        <p:tgtEl>
                                          <p:spTgt spid="31749">
                                            <p:txEl>
                                              <p:pRg st="3" end="3"/>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31749">
                                            <p:txEl>
                                              <p:pRg st="3" end="3"/>
                                            </p:txEl>
                                          </p:spTgt>
                                        </p:tgtEl>
                                        <p:attrNameLst>
                                          <p:attrName>ppt_y</p:attrName>
                                        </p:attrNameLst>
                                      </p:cBhvr>
                                      <p:tavLst>
                                        <p:tav tm="0">
                                          <p:val>
                                            <p:strVal val="#ppt_y"/>
                                          </p:val>
                                        </p:tav>
                                        <p:tav tm="100000">
                                          <p:val>
                                            <p:strVal val="#ppt_y"/>
                                          </p:val>
                                        </p:tav>
                                      </p:tavLst>
                                    </p:anim>
                                  </p:childTnLst>
                                </p:cTn>
                              </p:par>
                            </p:childTnLst>
                          </p:cTn>
                        </p:par>
                        <p:par>
                          <p:cTn id="20" fill="hold">
                            <p:stCondLst>
                              <p:cond delay="500"/>
                            </p:stCondLst>
                            <p:childTnLst>
                              <p:par>
                                <p:cTn id="21" presetID="2" presetClass="entr" presetSubtype="8" fill="hold" grpId="0" nodeType="afterEffect">
                                  <p:stCondLst>
                                    <p:cond delay="0"/>
                                  </p:stCondLst>
                                  <p:childTnLst>
                                    <p:set>
                                      <p:cBhvr>
                                        <p:cTn id="22" dur="1" fill="hold">
                                          <p:stCondLst>
                                            <p:cond delay="0"/>
                                          </p:stCondLst>
                                        </p:cTn>
                                        <p:tgtEl>
                                          <p:spTgt spid="31749">
                                            <p:txEl>
                                              <p:pRg st="4" end="4"/>
                                            </p:txEl>
                                          </p:spTgt>
                                        </p:tgtEl>
                                        <p:attrNameLst>
                                          <p:attrName>style.visibility</p:attrName>
                                        </p:attrNameLst>
                                      </p:cBhvr>
                                      <p:to>
                                        <p:strVal val="visible"/>
                                      </p:to>
                                    </p:set>
                                    <p:anim calcmode="lin" valueType="num">
                                      <p:cBhvr additive="base">
                                        <p:cTn id="23" dur="500" fill="hold"/>
                                        <p:tgtEl>
                                          <p:spTgt spid="31749">
                                            <p:txEl>
                                              <p:pRg st="4" end="4"/>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31749">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grpId="0" nodeType="clickEffect">
                                  <p:stCondLst>
                                    <p:cond delay="0"/>
                                  </p:stCondLst>
                                  <p:childTnLst>
                                    <p:set>
                                      <p:cBhvr>
                                        <p:cTn id="28" dur="1" fill="hold">
                                          <p:stCondLst>
                                            <p:cond delay="0"/>
                                          </p:stCondLst>
                                        </p:cTn>
                                        <p:tgtEl>
                                          <p:spTgt spid="31749">
                                            <p:txEl>
                                              <p:pRg st="6" end="6"/>
                                            </p:txEl>
                                          </p:spTgt>
                                        </p:tgtEl>
                                        <p:attrNameLst>
                                          <p:attrName>style.visibility</p:attrName>
                                        </p:attrNameLst>
                                      </p:cBhvr>
                                      <p:to>
                                        <p:strVal val="visible"/>
                                      </p:to>
                                    </p:set>
                                    <p:anim calcmode="lin" valueType="num">
                                      <p:cBhvr additive="base">
                                        <p:cTn id="29" dur="500" fill="hold"/>
                                        <p:tgtEl>
                                          <p:spTgt spid="31749">
                                            <p:txEl>
                                              <p:pRg st="6" end="6"/>
                                            </p:tx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31749">
                                            <p:txEl>
                                              <p:pRg st="6" end="6"/>
                                            </p:txEl>
                                          </p:spTgt>
                                        </p:tgtEl>
                                        <p:attrNameLst>
                                          <p:attrName>ppt_y</p:attrName>
                                        </p:attrNameLst>
                                      </p:cBhvr>
                                      <p:tavLst>
                                        <p:tav tm="0">
                                          <p:val>
                                            <p:strVal val="#ppt_y"/>
                                          </p:val>
                                        </p:tav>
                                        <p:tav tm="100000">
                                          <p:val>
                                            <p:strVal val="#ppt_y"/>
                                          </p:val>
                                        </p:tav>
                                      </p:tavLst>
                                    </p:anim>
                                  </p:childTnLst>
                                </p:cTn>
                              </p:par>
                            </p:childTnLst>
                          </p:cTn>
                        </p:par>
                        <p:par>
                          <p:cTn id="31" fill="hold">
                            <p:stCondLst>
                              <p:cond delay="500"/>
                            </p:stCondLst>
                            <p:childTnLst>
                              <p:par>
                                <p:cTn id="32" presetID="2" presetClass="entr" presetSubtype="8" fill="hold" grpId="0" nodeType="afterEffect">
                                  <p:stCondLst>
                                    <p:cond delay="0"/>
                                  </p:stCondLst>
                                  <p:childTnLst>
                                    <p:set>
                                      <p:cBhvr>
                                        <p:cTn id="33" dur="1" fill="hold">
                                          <p:stCondLst>
                                            <p:cond delay="0"/>
                                          </p:stCondLst>
                                        </p:cTn>
                                        <p:tgtEl>
                                          <p:spTgt spid="31749">
                                            <p:txEl>
                                              <p:pRg st="7" end="7"/>
                                            </p:txEl>
                                          </p:spTgt>
                                        </p:tgtEl>
                                        <p:attrNameLst>
                                          <p:attrName>style.visibility</p:attrName>
                                        </p:attrNameLst>
                                      </p:cBhvr>
                                      <p:to>
                                        <p:strVal val="visible"/>
                                      </p:to>
                                    </p:set>
                                    <p:anim calcmode="lin" valueType="num">
                                      <p:cBhvr additive="base">
                                        <p:cTn id="34" dur="500" fill="hold"/>
                                        <p:tgtEl>
                                          <p:spTgt spid="31749">
                                            <p:txEl>
                                              <p:pRg st="7" end="7"/>
                                            </p:txEl>
                                          </p:spTgt>
                                        </p:tgtEl>
                                        <p:attrNameLst>
                                          <p:attrName>ppt_x</p:attrName>
                                        </p:attrNameLst>
                                      </p:cBhvr>
                                      <p:tavLst>
                                        <p:tav tm="0">
                                          <p:val>
                                            <p:strVal val="0-#ppt_w/2"/>
                                          </p:val>
                                        </p:tav>
                                        <p:tav tm="100000">
                                          <p:val>
                                            <p:strVal val="#ppt_x"/>
                                          </p:val>
                                        </p:tav>
                                      </p:tavLst>
                                    </p:anim>
                                    <p:anim calcmode="lin" valueType="num">
                                      <p:cBhvr additive="base">
                                        <p:cTn id="35" dur="500" fill="hold"/>
                                        <p:tgtEl>
                                          <p:spTgt spid="31749">
                                            <p:txEl>
                                              <p:pRg st="7" end="7"/>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9" grpId="0" build="p" bldLvl="2" autoUpdateAnimBg="0"/>
    </p:bldLst>
  </p:timing>
</p:sld>
</file>

<file path=ppt/slides/slide5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8353" name="Text Box 2"/>
          <p:cNvSpPr txBox="1">
            <a:spLocks noChangeArrowheads="1"/>
          </p:cNvSpPr>
          <p:nvPr/>
        </p:nvSpPr>
        <p:spPr bwMode="auto">
          <a:xfrm>
            <a:off x="2654439" y="152400"/>
            <a:ext cx="3877986" cy="584775"/>
          </a:xfrm>
          <a:prstGeom prst="rect">
            <a:avLst/>
          </a:prstGeom>
          <a:solidFill>
            <a:srgbClr val="FFCC9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3200" dirty="0">
                <a:solidFill>
                  <a:srgbClr val="002A56"/>
                </a:solidFill>
                <a:latin typeface="Kaiti SC" charset="-122"/>
                <a:ea typeface="Kaiti SC" charset="-122"/>
                <a:cs typeface="Kaiti SC" charset="-122"/>
              </a:rPr>
              <a:t>新约书信的信息声明</a:t>
            </a:r>
            <a:endParaRPr lang="en-US" sz="3200" b="1" dirty="0">
              <a:latin typeface="Kaiti SC" charset="-122"/>
              <a:ea typeface="Kaiti SC" charset="-122"/>
              <a:cs typeface="Kaiti SC" charset="-122"/>
            </a:endParaRPr>
          </a:p>
        </p:txBody>
      </p:sp>
      <p:sp>
        <p:nvSpPr>
          <p:cNvPr id="228354" name="Text Box 3"/>
          <p:cNvSpPr txBox="1">
            <a:spLocks noChangeArrowheads="1"/>
          </p:cNvSpPr>
          <p:nvPr/>
        </p:nvSpPr>
        <p:spPr bwMode="auto">
          <a:xfrm>
            <a:off x="8578850" y="152400"/>
            <a:ext cx="5270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latin typeface="Arial" charset="0"/>
                <a:cs typeface="Arial" charset="0"/>
              </a:rPr>
              <a:t>25</a:t>
            </a:r>
          </a:p>
        </p:txBody>
      </p:sp>
      <p:sp>
        <p:nvSpPr>
          <p:cNvPr id="17412" name="Rectangle 4"/>
          <p:cNvSpPr>
            <a:spLocks noGrp="1" noChangeArrowheads="1"/>
          </p:cNvSpPr>
          <p:nvPr>
            <p:ph type="body" idx="1"/>
          </p:nvPr>
        </p:nvSpPr>
        <p:spPr>
          <a:xfrm>
            <a:off x="-30377" y="737175"/>
            <a:ext cx="9144000" cy="5572145"/>
          </a:xfrm>
          <a:solidFill>
            <a:srgbClr val="CAE2CA"/>
          </a:solidFill>
        </p:spPr>
        <p:txBody>
          <a:bodyPr/>
          <a:lstStyle/>
          <a:p>
            <a:pPr eaLnBrk="1" hangingPunct="1">
              <a:lnSpc>
                <a:spcPct val="90000"/>
              </a:lnSpc>
              <a:buNone/>
            </a:pPr>
            <a:r>
              <a:rPr lang="zh-TW" altLang="en-US" sz="2400" b="1" u="sng" dirty="0">
                <a:solidFill>
                  <a:srgbClr val="000000"/>
                </a:solidFill>
                <a:latin typeface="Kaiti SC" charset="-122"/>
                <a:ea typeface="Kaiti SC" charset="-122"/>
                <a:cs typeface="Kaiti SC" charset="-122"/>
              </a:rPr>
              <a:t>罗马书</a:t>
            </a:r>
          </a:p>
          <a:p>
            <a:pPr eaLnBrk="1" hangingPunct="1">
              <a:lnSpc>
                <a:spcPct val="90000"/>
              </a:lnSpc>
            </a:pPr>
            <a:r>
              <a:rPr lang="zh-TW" altLang="en-US" sz="2400" b="1" dirty="0">
                <a:solidFill>
                  <a:srgbClr val="000000"/>
                </a:solidFill>
                <a:latin typeface="Kaiti SC" charset="-122"/>
                <a:ea typeface="Kaiti SC" charset="-122"/>
                <a:cs typeface="Kaiti SC" charset="-122"/>
              </a:rPr>
              <a:t>保罗阐明</a:t>
            </a:r>
            <a:r>
              <a:rPr lang="zh-TW" altLang="en-US" sz="2400" b="1" dirty="0">
                <a:solidFill>
                  <a:srgbClr val="800000"/>
                </a:solidFill>
                <a:latin typeface="Kaiti SC" charset="-122"/>
                <a:ea typeface="Kaiti SC" charset="-122"/>
                <a:cs typeface="Kaiti SC" charset="-122"/>
              </a:rPr>
              <a:t>上帝</a:t>
            </a:r>
            <a:r>
              <a:rPr lang="zh-CN" altLang="en-US" sz="2400" b="1" dirty="0">
                <a:solidFill>
                  <a:srgbClr val="800000"/>
                </a:solidFill>
                <a:latin typeface="Kaiti SC" charset="-122"/>
                <a:ea typeface="Kaiti SC" charset="-122"/>
                <a:cs typeface="Kaiti SC" charset="-122"/>
              </a:rPr>
              <a:t>的公义</a:t>
            </a:r>
            <a:r>
              <a:rPr lang="zh-TW" altLang="en-US" sz="2400" b="1" dirty="0">
                <a:solidFill>
                  <a:srgbClr val="000000"/>
                </a:solidFill>
                <a:latin typeface="Kaiti SC" charset="-122"/>
                <a:ea typeface="Kaiti SC" charset="-122"/>
                <a:cs typeface="Kaiti SC" charset="-122"/>
              </a:rPr>
              <a:t>要求</a:t>
            </a:r>
            <a:r>
              <a:rPr lang="zh-CN" altLang="en-US" sz="2400" b="1" dirty="0">
                <a:solidFill>
                  <a:srgbClr val="000000"/>
                </a:solidFill>
                <a:latin typeface="Kaiti SC" charset="-122"/>
                <a:ea typeface="Kaiti SC" charset="-122"/>
                <a:cs typeface="Kaiti SC" charset="-122"/>
              </a:rPr>
              <a:t>单凭对基督的信心称义，而不是凭着律法的功用，以此在他到达罗马之前，</a:t>
            </a:r>
            <a:r>
              <a:rPr lang="zh-TW" altLang="en-US" sz="2400" b="1" dirty="0">
                <a:solidFill>
                  <a:srgbClr val="000000"/>
                </a:solidFill>
                <a:latin typeface="Kaiti SC" charset="-122"/>
                <a:ea typeface="Kaiti SC" charset="-122"/>
                <a:cs typeface="Kaiti SC" charset="-122"/>
              </a:rPr>
              <a:t>解决罗马</a:t>
            </a:r>
            <a:r>
              <a:rPr lang="zh-TW" altLang="en-US" sz="2400" b="1" dirty="0">
                <a:latin typeface="Kaiti SC" charset="-122"/>
                <a:ea typeface="Kaiti SC" charset="-122"/>
                <a:cs typeface="Kaiti SC" charset="-122"/>
              </a:rPr>
              <a:t>的</a:t>
            </a:r>
            <a:r>
              <a:rPr lang="zh-TW" altLang="en-US" sz="2400" b="1" dirty="0">
                <a:solidFill>
                  <a:srgbClr val="800000"/>
                </a:solidFill>
                <a:latin typeface="Kaiti SC" charset="-122"/>
                <a:ea typeface="Kaiti SC" charset="-122"/>
                <a:cs typeface="Kaiti SC" charset="-122"/>
              </a:rPr>
              <a:t>犹太和外邦信徒之间的冲突</a:t>
            </a:r>
            <a:r>
              <a:rPr lang="zh-TW" altLang="en-US" sz="2400" b="1" dirty="0">
                <a:solidFill>
                  <a:srgbClr val="000000"/>
                </a:solidFill>
                <a:latin typeface="Kaiti SC" charset="-122"/>
                <a:ea typeface="Kaiti SC" charset="-122"/>
                <a:cs typeface="Kaiti SC" charset="-122"/>
              </a:rPr>
              <a:t>。</a:t>
            </a:r>
          </a:p>
          <a:p>
            <a:pPr eaLnBrk="1" hangingPunct="1">
              <a:lnSpc>
                <a:spcPct val="90000"/>
              </a:lnSpc>
              <a:buNone/>
            </a:pPr>
            <a:endParaRPr lang="zh-TW" altLang="en-US" sz="2400" b="1" u="sng" dirty="0">
              <a:solidFill>
                <a:srgbClr val="000000"/>
              </a:solidFill>
              <a:latin typeface="Kaiti SC" charset="-122"/>
              <a:ea typeface="Kaiti SC" charset="-122"/>
              <a:cs typeface="Kaiti SC" charset="-122"/>
            </a:endParaRPr>
          </a:p>
          <a:p>
            <a:pPr eaLnBrk="1" hangingPunct="1">
              <a:lnSpc>
                <a:spcPct val="90000"/>
              </a:lnSpc>
              <a:buNone/>
            </a:pPr>
            <a:r>
              <a:rPr lang="zh-TW" altLang="en-US" sz="2400" b="1" u="sng" dirty="0">
                <a:solidFill>
                  <a:srgbClr val="000000"/>
                </a:solidFill>
                <a:latin typeface="Kaiti SC" charset="-122"/>
                <a:ea typeface="Kaiti SC" charset="-122"/>
                <a:cs typeface="Kaiti SC" charset="-122"/>
              </a:rPr>
              <a:t>哥林多前书</a:t>
            </a:r>
          </a:p>
          <a:p>
            <a:r>
              <a:rPr lang="zh-TW" altLang="en-US" sz="2400" b="1" dirty="0">
                <a:solidFill>
                  <a:srgbClr val="000000"/>
                </a:solidFill>
                <a:latin typeface="Kaiti SC" charset="-122"/>
                <a:ea typeface="Kaiti SC" charset="-122"/>
                <a:cs typeface="Kaiti SC" charset="-122"/>
              </a:rPr>
              <a:t>保罗解释</a:t>
            </a:r>
            <a:r>
              <a:rPr lang="zh-TW" altLang="en-US" sz="2400" b="1" dirty="0">
                <a:solidFill>
                  <a:srgbClr val="800000"/>
                </a:solidFill>
                <a:latin typeface="Kaiti SC" charset="-122"/>
                <a:ea typeface="Kaiti SC" charset="-122"/>
                <a:cs typeface="Kaiti SC" charset="-122"/>
              </a:rPr>
              <a:t>教会的</a:t>
            </a:r>
            <a:r>
              <a:rPr lang="zh-CN" altLang="en-US" sz="2400" b="1" dirty="0">
                <a:solidFill>
                  <a:srgbClr val="800000"/>
                </a:solidFill>
                <a:latin typeface="Kaiti SC" charset="-122"/>
                <a:ea typeface="Kaiti SC" charset="-122"/>
                <a:cs typeface="Kaiti SC" charset="-122"/>
              </a:rPr>
              <a:t>正确功用，</a:t>
            </a:r>
            <a:r>
              <a:rPr lang="zh-CN" altLang="en-US" sz="2400" b="1" dirty="0">
                <a:solidFill>
                  <a:srgbClr val="000000"/>
                </a:solidFill>
                <a:latin typeface="Kaiti SC" charset="-122"/>
                <a:ea typeface="Kaiti SC" charset="-122"/>
                <a:cs typeface="Kaiti SC" charset="-122"/>
              </a:rPr>
              <a:t>来回应</a:t>
            </a:r>
            <a:r>
              <a:rPr lang="zh-TW" altLang="en-US" sz="2400" b="1" dirty="0">
                <a:solidFill>
                  <a:srgbClr val="000000"/>
                </a:solidFill>
                <a:latin typeface="Kaiti SC" charset="-122"/>
                <a:ea typeface="Kaiti SC" charset="-122"/>
                <a:cs typeface="Kaiti SC" charset="-122"/>
              </a:rPr>
              <a:t>有关哥林多</a:t>
            </a:r>
            <a:r>
              <a:rPr lang="zh-CN" altLang="en-US" sz="2400" b="1" dirty="0">
                <a:solidFill>
                  <a:srgbClr val="000000"/>
                </a:solidFill>
                <a:latin typeface="Kaiti SC" charset="-122"/>
                <a:ea typeface="Kaiti SC" charset="-122"/>
                <a:cs typeface="Kaiti SC" charset="-122"/>
              </a:rPr>
              <a:t>教会存在分裂，混乱和教义问题的报告，</a:t>
            </a:r>
            <a:r>
              <a:rPr lang="zh-TW" altLang="en-US" sz="2400" b="1" dirty="0">
                <a:solidFill>
                  <a:srgbClr val="000000"/>
                </a:solidFill>
                <a:latin typeface="Kaiti SC" charset="-122"/>
                <a:ea typeface="Kaiti SC" charset="-122"/>
                <a:cs typeface="Kaiti SC" charset="-122"/>
              </a:rPr>
              <a:t>以确保教会</a:t>
            </a:r>
            <a:r>
              <a:rPr lang="zh-CN" altLang="en-US" sz="2400" b="1" dirty="0">
                <a:solidFill>
                  <a:srgbClr val="800000"/>
                </a:solidFill>
                <a:latin typeface="Kaiti SC" charset="-122"/>
                <a:ea typeface="Kaiti SC" charset="-122"/>
                <a:cs typeface="Kaiti SC" charset="-122"/>
              </a:rPr>
              <a:t>实践其地位上的</a:t>
            </a:r>
            <a:r>
              <a:rPr lang="zh-TW" altLang="en-US" sz="2400" b="1" dirty="0">
                <a:solidFill>
                  <a:srgbClr val="800000"/>
                </a:solidFill>
                <a:latin typeface="Kaiti SC" charset="-122"/>
                <a:ea typeface="Kaiti SC" charset="-122"/>
                <a:cs typeface="Kaiti SC" charset="-122"/>
              </a:rPr>
              <a:t>成圣</a:t>
            </a:r>
            <a:r>
              <a:rPr lang="zh-TW" altLang="en-US" sz="2400" b="1" dirty="0">
                <a:solidFill>
                  <a:srgbClr val="000000"/>
                </a:solidFill>
                <a:latin typeface="Kaiti SC" charset="-122"/>
                <a:ea typeface="Kaiti SC" charset="-122"/>
                <a:cs typeface="Kaiti SC" charset="-122"/>
              </a:rPr>
              <a:t>。</a:t>
            </a:r>
          </a:p>
          <a:p>
            <a:pPr eaLnBrk="1" hangingPunct="1">
              <a:lnSpc>
                <a:spcPct val="90000"/>
              </a:lnSpc>
              <a:buNone/>
            </a:pPr>
            <a:endParaRPr lang="zh-TW" altLang="en-US" sz="2400" b="1" u="sng" dirty="0">
              <a:solidFill>
                <a:srgbClr val="000000"/>
              </a:solidFill>
              <a:latin typeface="Kaiti SC" charset="-122"/>
              <a:ea typeface="Kaiti SC" charset="-122"/>
              <a:cs typeface="Kaiti SC" charset="-122"/>
            </a:endParaRPr>
          </a:p>
          <a:p>
            <a:pPr eaLnBrk="1" hangingPunct="1">
              <a:lnSpc>
                <a:spcPct val="90000"/>
              </a:lnSpc>
              <a:buNone/>
            </a:pPr>
            <a:r>
              <a:rPr lang="zh-TW" altLang="en-US" sz="2400" b="1" u="sng" dirty="0">
                <a:solidFill>
                  <a:srgbClr val="000000"/>
                </a:solidFill>
                <a:latin typeface="Kaiti SC" charset="-122"/>
                <a:ea typeface="Kaiti SC" charset="-122"/>
                <a:cs typeface="Kaiti SC" charset="-122"/>
              </a:rPr>
              <a:t>哥林多后书</a:t>
            </a:r>
          </a:p>
          <a:p>
            <a:pPr eaLnBrk="1" hangingPunct="1">
              <a:lnSpc>
                <a:spcPct val="90000"/>
              </a:lnSpc>
            </a:pPr>
            <a:r>
              <a:rPr lang="zh-TW" altLang="en-US" sz="2400" b="1" dirty="0">
                <a:solidFill>
                  <a:srgbClr val="000000"/>
                </a:solidFill>
                <a:latin typeface="Kaiti SC" charset="-122"/>
                <a:ea typeface="Kaiti SC" charset="-122"/>
                <a:cs typeface="Kaiti SC" charset="-122"/>
              </a:rPr>
              <a:t>保罗</a:t>
            </a:r>
            <a:r>
              <a:rPr lang="zh-CN" altLang="en-US" sz="2400" b="1" dirty="0">
                <a:solidFill>
                  <a:srgbClr val="000000"/>
                </a:solidFill>
                <a:latin typeface="Kaiti SC" charset="-122"/>
                <a:ea typeface="Kaiti SC" charset="-122"/>
                <a:cs typeface="Kaiti SC" charset="-122"/>
              </a:rPr>
              <a:t>为其使徒职分</a:t>
            </a:r>
            <a:r>
              <a:rPr lang="zh-TW" altLang="en-US" sz="2400" b="1" dirty="0">
                <a:solidFill>
                  <a:srgbClr val="800000"/>
                </a:solidFill>
                <a:latin typeface="Kaiti SC" charset="-122"/>
                <a:ea typeface="Kaiti SC" charset="-122"/>
                <a:cs typeface="Kaiti SC" charset="-122"/>
              </a:rPr>
              <a:t>辩护</a:t>
            </a:r>
            <a:r>
              <a:rPr lang="zh-TW" altLang="en-US" sz="2400" b="1" dirty="0">
                <a:solidFill>
                  <a:srgbClr val="000000"/>
                </a:solidFill>
                <a:latin typeface="Kaiti SC" charset="-122"/>
                <a:ea typeface="Kaiti SC" charset="-122"/>
                <a:cs typeface="Kaiti SC" charset="-122"/>
              </a:rPr>
              <a:t>，</a:t>
            </a:r>
            <a:r>
              <a:rPr lang="zh-CN" altLang="en-US" sz="2400" b="1" dirty="0">
                <a:solidFill>
                  <a:srgbClr val="000000"/>
                </a:solidFill>
                <a:latin typeface="Kaiti SC" charset="-122"/>
                <a:ea typeface="Kaiti SC" charset="-122"/>
                <a:cs typeface="Kaiti SC" charset="-122"/>
              </a:rPr>
              <a:t>来对抗</a:t>
            </a:r>
            <a:r>
              <a:rPr lang="zh-TW" altLang="en-US" sz="2400" b="1" dirty="0">
                <a:solidFill>
                  <a:srgbClr val="000000"/>
                </a:solidFill>
                <a:latin typeface="Kaiti SC" charset="-122"/>
                <a:ea typeface="Kaiti SC" charset="-122"/>
                <a:cs typeface="Kaiti SC" charset="-122"/>
              </a:rPr>
              <a:t>假教师，</a:t>
            </a:r>
            <a:r>
              <a:rPr lang="zh-CN" altLang="en-US" sz="2400" b="1" dirty="0">
                <a:solidFill>
                  <a:srgbClr val="000000"/>
                </a:solidFill>
                <a:latin typeface="Kaiti SC" charset="-122"/>
                <a:ea typeface="Kaiti SC" charset="-122"/>
                <a:cs typeface="Kaiti SC" charset="-122"/>
              </a:rPr>
              <a:t>并确保</a:t>
            </a:r>
            <a:r>
              <a:rPr lang="zh-TW" altLang="en-US" sz="2400" b="1" dirty="0">
                <a:solidFill>
                  <a:srgbClr val="000000"/>
                </a:solidFill>
                <a:latin typeface="Kaiti SC" charset="-122"/>
                <a:ea typeface="Kaiti SC" charset="-122"/>
                <a:cs typeface="Kaiti SC" charset="-122"/>
              </a:rPr>
              <a:t>哥林多</a:t>
            </a:r>
            <a:r>
              <a:rPr lang="zh-CN" altLang="en-US" sz="2400" b="1" dirty="0">
                <a:solidFill>
                  <a:srgbClr val="000000"/>
                </a:solidFill>
                <a:latin typeface="Kaiti SC" charset="-122"/>
                <a:ea typeface="Kaiti SC" charset="-122"/>
                <a:cs typeface="Kaiti SC" charset="-122"/>
              </a:rPr>
              <a:t>人的</a:t>
            </a:r>
            <a:r>
              <a:rPr lang="zh-TW" altLang="en-US" sz="2400" b="1" dirty="0">
                <a:solidFill>
                  <a:srgbClr val="800000"/>
                </a:solidFill>
                <a:latin typeface="Kaiti SC" charset="-122"/>
                <a:ea typeface="Kaiti SC" charset="-122"/>
                <a:cs typeface="Kaiti SC" charset="-122"/>
              </a:rPr>
              <a:t>教义基础</a:t>
            </a:r>
            <a:r>
              <a:rPr lang="zh-TW" altLang="en-US" sz="2400" b="1" dirty="0">
                <a:solidFill>
                  <a:srgbClr val="000000"/>
                </a:solidFill>
                <a:latin typeface="Kaiti SC" charset="-122"/>
                <a:ea typeface="Kaiti SC" charset="-122"/>
                <a:cs typeface="Kaiti SC" charset="-122"/>
              </a:rPr>
              <a:t>，</a:t>
            </a:r>
            <a:r>
              <a:rPr lang="zh-CN" altLang="en-US" sz="2400" b="1" dirty="0">
                <a:solidFill>
                  <a:srgbClr val="000000"/>
                </a:solidFill>
                <a:latin typeface="Kaiti SC" charset="-122"/>
                <a:ea typeface="Kaiti SC" charset="-122"/>
                <a:cs typeface="Kaiti SC" charset="-122"/>
              </a:rPr>
              <a:t>以及确保</a:t>
            </a:r>
            <a:r>
              <a:rPr lang="zh-TW" altLang="en-US" sz="2400" b="1" dirty="0">
                <a:solidFill>
                  <a:srgbClr val="000000"/>
                </a:solidFill>
                <a:latin typeface="Kaiti SC" charset="-122"/>
                <a:ea typeface="Kaiti SC" charset="-122"/>
                <a:cs typeface="Kaiti SC" charset="-122"/>
              </a:rPr>
              <a:t>他们</a:t>
            </a:r>
            <a:r>
              <a:rPr lang="zh-CN" altLang="en-US" sz="2400" b="1" dirty="0">
                <a:solidFill>
                  <a:srgbClr val="000000"/>
                </a:solidFill>
                <a:latin typeface="Kaiti SC" charset="-122"/>
                <a:ea typeface="Kaiti SC" charset="-122"/>
                <a:cs typeface="Kaiti SC" charset="-122"/>
              </a:rPr>
              <a:t>对供应</a:t>
            </a:r>
            <a:r>
              <a:rPr lang="zh-TW" altLang="en-US" sz="2400" b="1" dirty="0">
                <a:solidFill>
                  <a:srgbClr val="000000"/>
                </a:solidFill>
                <a:latin typeface="Kaiti SC" charset="-122"/>
                <a:ea typeface="Kaiti SC" charset="-122"/>
                <a:cs typeface="Kaiti SC" charset="-122"/>
              </a:rPr>
              <a:t>耶路撒冷圣徒</a:t>
            </a:r>
            <a:r>
              <a:rPr lang="zh-CN" altLang="en-US" sz="2400" b="1" dirty="0">
                <a:solidFill>
                  <a:srgbClr val="000000"/>
                </a:solidFill>
                <a:latin typeface="Kaiti SC" charset="-122"/>
                <a:ea typeface="Kaiti SC" charset="-122"/>
                <a:cs typeface="Kaiti SC" charset="-122"/>
              </a:rPr>
              <a:t>的承诺</a:t>
            </a:r>
            <a:r>
              <a:rPr lang="zh-TW" altLang="en-US" sz="2400" b="1" dirty="0">
                <a:solidFill>
                  <a:srgbClr val="000000"/>
                </a:solidFill>
                <a:latin typeface="Kaiti SC" charset="-122"/>
                <a:ea typeface="Kaiti SC" charset="-122"/>
                <a:cs typeface="Kaiti SC" charset="-122"/>
              </a:rPr>
              <a:t>，从而</a:t>
            </a:r>
            <a:r>
              <a:rPr lang="zh-CN" altLang="en-US" sz="2400" b="1" dirty="0">
                <a:solidFill>
                  <a:srgbClr val="000000"/>
                </a:solidFill>
                <a:latin typeface="Kaiti SC" charset="-122"/>
                <a:ea typeface="Kaiti SC" charset="-122"/>
                <a:cs typeface="Kaiti SC" charset="-122"/>
              </a:rPr>
              <a:t>为今天提供一个范例，对供应领袖的教会表达尊重。</a:t>
            </a:r>
            <a:endParaRPr lang="en-US" altLang="zh-CN" sz="2400" b="1" dirty="0">
              <a:solidFill>
                <a:srgbClr val="000000"/>
              </a:solidFill>
              <a:latin typeface="Kaiti SC" charset="-122"/>
              <a:ea typeface="Kaiti SC" charset="-122"/>
              <a:cs typeface="Kaiti SC" charset="-122"/>
            </a:endParaRPr>
          </a:p>
        </p:txBody>
      </p:sp>
    </p:spTree>
    <p:extLst>
      <p:ext uri="{BB962C8B-B14F-4D97-AF65-F5344CB8AC3E}">
        <p14:creationId xmlns:p14="http://schemas.microsoft.com/office/powerpoint/2010/main" val="13994561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7412">
                                            <p:txEl>
                                              <p:pRg st="0" end="0"/>
                                            </p:txEl>
                                          </p:spTgt>
                                        </p:tgtEl>
                                        <p:attrNameLst>
                                          <p:attrName>style.visibility</p:attrName>
                                        </p:attrNameLst>
                                      </p:cBhvr>
                                      <p:to>
                                        <p:strVal val="visible"/>
                                      </p:to>
                                    </p:set>
                                    <p:anim calcmode="lin" valueType="num">
                                      <p:cBhvr additive="base">
                                        <p:cTn id="7" dur="500" fill="hold"/>
                                        <p:tgtEl>
                                          <p:spTgt spid="1741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7412">
                                            <p:txEl>
                                              <p:pRg st="0" end="0"/>
                                            </p:txEl>
                                          </p:spTgt>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17412">
                                            <p:txEl>
                                              <p:pRg st="1" end="1"/>
                                            </p:txEl>
                                          </p:spTgt>
                                        </p:tgtEl>
                                        <p:attrNameLst>
                                          <p:attrName>style.visibility</p:attrName>
                                        </p:attrNameLst>
                                      </p:cBhvr>
                                      <p:to>
                                        <p:strVal val="visible"/>
                                      </p:to>
                                    </p:set>
                                    <p:anim calcmode="lin" valueType="num">
                                      <p:cBhvr additive="base">
                                        <p:cTn id="12" dur="500" fill="hold"/>
                                        <p:tgtEl>
                                          <p:spTgt spid="17412">
                                            <p:txEl>
                                              <p:pRg st="1" end="1"/>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17412">
                                            <p:txEl>
                                              <p:pRg st="1" end="1"/>
                                            </p:txEl>
                                          </p:spTgt>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17412">
                                            <p:txEl>
                                              <p:pRg st="3" end="3"/>
                                            </p:txEl>
                                          </p:spTgt>
                                        </p:tgtEl>
                                        <p:attrNameLst>
                                          <p:attrName>style.visibility</p:attrName>
                                        </p:attrNameLst>
                                      </p:cBhvr>
                                      <p:to>
                                        <p:strVal val="visible"/>
                                      </p:to>
                                    </p:set>
                                    <p:anim calcmode="lin" valueType="num">
                                      <p:cBhvr additive="base">
                                        <p:cTn id="17" dur="500" fill="hold"/>
                                        <p:tgtEl>
                                          <p:spTgt spid="17412">
                                            <p:txEl>
                                              <p:pRg st="3" end="3"/>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17412">
                                            <p:txEl>
                                              <p:pRg st="3" end="3"/>
                                            </p:txEl>
                                          </p:spTgt>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8" fill="hold" grpId="0" nodeType="afterEffect">
                                  <p:stCondLst>
                                    <p:cond delay="0"/>
                                  </p:stCondLst>
                                  <p:childTnLst>
                                    <p:set>
                                      <p:cBhvr>
                                        <p:cTn id="21" dur="1" fill="hold">
                                          <p:stCondLst>
                                            <p:cond delay="0"/>
                                          </p:stCondLst>
                                        </p:cTn>
                                        <p:tgtEl>
                                          <p:spTgt spid="17412">
                                            <p:txEl>
                                              <p:pRg st="4" end="4"/>
                                            </p:txEl>
                                          </p:spTgt>
                                        </p:tgtEl>
                                        <p:attrNameLst>
                                          <p:attrName>style.visibility</p:attrName>
                                        </p:attrNameLst>
                                      </p:cBhvr>
                                      <p:to>
                                        <p:strVal val="visible"/>
                                      </p:to>
                                    </p:set>
                                    <p:anim calcmode="lin" valueType="num">
                                      <p:cBhvr additive="base">
                                        <p:cTn id="22" dur="500" fill="hold"/>
                                        <p:tgtEl>
                                          <p:spTgt spid="17412">
                                            <p:txEl>
                                              <p:pRg st="4" end="4"/>
                                            </p:txEl>
                                          </p:spTgt>
                                        </p:tgtEl>
                                        <p:attrNameLst>
                                          <p:attrName>ppt_x</p:attrName>
                                        </p:attrNameLst>
                                      </p:cBhvr>
                                      <p:tavLst>
                                        <p:tav tm="0">
                                          <p:val>
                                            <p:strVal val="0-#ppt_w/2"/>
                                          </p:val>
                                        </p:tav>
                                        <p:tav tm="100000">
                                          <p:val>
                                            <p:strVal val="#ppt_x"/>
                                          </p:val>
                                        </p:tav>
                                      </p:tavLst>
                                    </p:anim>
                                    <p:anim calcmode="lin" valueType="num">
                                      <p:cBhvr additive="base">
                                        <p:cTn id="23" dur="500" fill="hold"/>
                                        <p:tgtEl>
                                          <p:spTgt spid="17412">
                                            <p:txEl>
                                              <p:pRg st="4" end="4"/>
                                            </p:txEl>
                                          </p:spTgt>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2" presetClass="entr" presetSubtype="8" fill="hold" grpId="0" nodeType="afterEffect">
                                  <p:stCondLst>
                                    <p:cond delay="0"/>
                                  </p:stCondLst>
                                  <p:childTnLst>
                                    <p:set>
                                      <p:cBhvr>
                                        <p:cTn id="26" dur="1" fill="hold">
                                          <p:stCondLst>
                                            <p:cond delay="0"/>
                                          </p:stCondLst>
                                        </p:cTn>
                                        <p:tgtEl>
                                          <p:spTgt spid="17412">
                                            <p:txEl>
                                              <p:pRg st="6" end="6"/>
                                            </p:txEl>
                                          </p:spTgt>
                                        </p:tgtEl>
                                        <p:attrNameLst>
                                          <p:attrName>style.visibility</p:attrName>
                                        </p:attrNameLst>
                                      </p:cBhvr>
                                      <p:to>
                                        <p:strVal val="visible"/>
                                      </p:to>
                                    </p:set>
                                    <p:anim calcmode="lin" valueType="num">
                                      <p:cBhvr additive="base">
                                        <p:cTn id="27" dur="500" fill="hold"/>
                                        <p:tgtEl>
                                          <p:spTgt spid="17412">
                                            <p:txEl>
                                              <p:pRg st="6" end="6"/>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17412">
                                            <p:txEl>
                                              <p:pRg st="6" end="6"/>
                                            </p:txEl>
                                          </p:spTgt>
                                        </p:tgtEl>
                                        <p:attrNameLst>
                                          <p:attrName>ppt_y</p:attrName>
                                        </p:attrNameLst>
                                      </p:cBhvr>
                                      <p:tavLst>
                                        <p:tav tm="0">
                                          <p:val>
                                            <p:strVal val="#ppt_y"/>
                                          </p:val>
                                        </p:tav>
                                        <p:tav tm="100000">
                                          <p:val>
                                            <p:strVal val="#ppt_y"/>
                                          </p:val>
                                        </p:tav>
                                      </p:tavLst>
                                    </p:anim>
                                  </p:childTnLst>
                                </p:cTn>
                              </p:par>
                            </p:childTnLst>
                          </p:cTn>
                        </p:par>
                        <p:par>
                          <p:cTn id="29" fill="hold">
                            <p:stCondLst>
                              <p:cond delay="2500"/>
                            </p:stCondLst>
                            <p:childTnLst>
                              <p:par>
                                <p:cTn id="30" presetID="2" presetClass="entr" presetSubtype="8" fill="hold" grpId="0" nodeType="afterEffect">
                                  <p:stCondLst>
                                    <p:cond delay="0"/>
                                  </p:stCondLst>
                                  <p:childTnLst>
                                    <p:set>
                                      <p:cBhvr>
                                        <p:cTn id="31" dur="1" fill="hold">
                                          <p:stCondLst>
                                            <p:cond delay="0"/>
                                          </p:stCondLst>
                                        </p:cTn>
                                        <p:tgtEl>
                                          <p:spTgt spid="17412">
                                            <p:txEl>
                                              <p:pRg st="7" end="7"/>
                                            </p:txEl>
                                          </p:spTgt>
                                        </p:tgtEl>
                                        <p:attrNameLst>
                                          <p:attrName>style.visibility</p:attrName>
                                        </p:attrNameLst>
                                      </p:cBhvr>
                                      <p:to>
                                        <p:strVal val="visible"/>
                                      </p:to>
                                    </p:set>
                                    <p:anim calcmode="lin" valueType="num">
                                      <p:cBhvr additive="base">
                                        <p:cTn id="32" dur="500" fill="hold"/>
                                        <p:tgtEl>
                                          <p:spTgt spid="17412">
                                            <p:txEl>
                                              <p:pRg st="7" end="7"/>
                                            </p:txEl>
                                          </p:spTgt>
                                        </p:tgtEl>
                                        <p:attrNameLst>
                                          <p:attrName>ppt_x</p:attrName>
                                        </p:attrNameLst>
                                      </p:cBhvr>
                                      <p:tavLst>
                                        <p:tav tm="0">
                                          <p:val>
                                            <p:strVal val="0-#ppt_w/2"/>
                                          </p:val>
                                        </p:tav>
                                        <p:tav tm="100000">
                                          <p:val>
                                            <p:strVal val="#ppt_x"/>
                                          </p:val>
                                        </p:tav>
                                      </p:tavLst>
                                    </p:anim>
                                    <p:anim calcmode="lin" valueType="num">
                                      <p:cBhvr additive="base">
                                        <p:cTn id="33" dur="500" fill="hold"/>
                                        <p:tgtEl>
                                          <p:spTgt spid="17412">
                                            <p:txEl>
                                              <p:pRg st="7" end="7"/>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2" grpId="0" build="p" bldLvl="2" autoUpdateAnimBg="0"/>
    </p:bldLst>
  </p:timing>
</p:sld>
</file>

<file path=ppt/slides/slide5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0402" name="Text Box 3"/>
          <p:cNvSpPr txBox="1">
            <a:spLocks noChangeArrowheads="1"/>
          </p:cNvSpPr>
          <p:nvPr/>
        </p:nvSpPr>
        <p:spPr bwMode="auto">
          <a:xfrm>
            <a:off x="8578850" y="152400"/>
            <a:ext cx="5270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latin typeface="Arail" charset="0"/>
                <a:cs typeface="Arail" charset="0"/>
              </a:rPr>
              <a:t>26</a:t>
            </a:r>
          </a:p>
        </p:txBody>
      </p:sp>
      <p:sp>
        <p:nvSpPr>
          <p:cNvPr id="18436" name="Rectangle 4"/>
          <p:cNvSpPr>
            <a:spLocks noGrp="1" noChangeArrowheads="1"/>
          </p:cNvSpPr>
          <p:nvPr>
            <p:ph type="body" idx="1"/>
          </p:nvPr>
        </p:nvSpPr>
        <p:spPr>
          <a:xfrm>
            <a:off x="24020" y="614362"/>
            <a:ext cx="9144000" cy="5766965"/>
          </a:xfrm>
          <a:solidFill>
            <a:srgbClr val="CAE2CA"/>
          </a:solidFill>
        </p:spPr>
        <p:txBody>
          <a:bodyPr/>
          <a:lstStyle/>
          <a:p>
            <a:pPr eaLnBrk="1" hangingPunct="1">
              <a:lnSpc>
                <a:spcPct val="90000"/>
              </a:lnSpc>
              <a:buNone/>
              <a:defRPr/>
            </a:pPr>
            <a:r>
              <a:rPr lang="zh-TW" altLang="en-US" sz="2600" b="1" u="sng" dirty="0">
                <a:solidFill>
                  <a:srgbClr val="000000"/>
                </a:solidFill>
                <a:latin typeface="Kaiti SC" charset="-122"/>
                <a:ea typeface="Kaiti SC" charset="-122"/>
                <a:cs typeface="Kaiti SC" charset="-122"/>
              </a:rPr>
              <a:t>加拉太书</a:t>
            </a:r>
          </a:p>
          <a:p>
            <a:pPr eaLnBrk="1" hangingPunct="1">
              <a:lnSpc>
                <a:spcPct val="90000"/>
              </a:lnSpc>
              <a:defRPr/>
            </a:pPr>
            <a:r>
              <a:rPr lang="zh-TW" altLang="en-US" sz="2600" b="1" dirty="0">
                <a:solidFill>
                  <a:srgbClr val="000000"/>
                </a:solidFill>
                <a:latin typeface="Kaiti SC" charset="-122"/>
                <a:ea typeface="Kaiti SC" charset="-122"/>
                <a:cs typeface="Kaiti SC" charset="-122"/>
              </a:rPr>
              <a:t>保罗</a:t>
            </a:r>
            <a:r>
              <a:rPr lang="zh-CN" altLang="en-US" sz="2600" b="1" dirty="0">
                <a:solidFill>
                  <a:srgbClr val="000000"/>
                </a:solidFill>
                <a:latin typeface="Kaiti SC" charset="-122"/>
                <a:ea typeface="Kaiti SC" charset="-122"/>
                <a:cs typeface="Kaiti SC" charset="-122"/>
              </a:rPr>
              <a:t>向南加拉太教会为</a:t>
            </a:r>
            <a:r>
              <a:rPr lang="zh-TW" altLang="en-US" sz="2600" b="1" dirty="0">
                <a:solidFill>
                  <a:srgbClr val="000000"/>
                </a:solidFill>
                <a:latin typeface="Kaiti SC" charset="-122"/>
                <a:ea typeface="Kaiti SC" charset="-122"/>
                <a:cs typeface="Kaiti SC" charset="-122"/>
              </a:rPr>
              <a:t>他的使徒</a:t>
            </a:r>
            <a:r>
              <a:rPr lang="zh-CN" altLang="en-US" sz="2600" b="1" dirty="0">
                <a:solidFill>
                  <a:srgbClr val="000000"/>
                </a:solidFill>
                <a:latin typeface="Kaiti SC" charset="-122"/>
                <a:ea typeface="Kaiti SC" charset="-122"/>
                <a:cs typeface="Kaiti SC" charset="-122"/>
              </a:rPr>
              <a:t>职分及</a:t>
            </a:r>
            <a:r>
              <a:rPr lang="zh-CN" altLang="en-US" sz="2600" b="1" dirty="0">
                <a:solidFill>
                  <a:srgbClr val="800000"/>
                </a:solidFill>
                <a:latin typeface="Kaiti SC" charset="-122"/>
                <a:ea typeface="Kaiti SC" charset="-122"/>
                <a:cs typeface="Kaiti SC" charset="-122"/>
              </a:rPr>
              <a:t>因信称义辩护</a:t>
            </a:r>
            <a:r>
              <a:rPr lang="zh-CN" altLang="en-US" sz="2600" b="1" dirty="0">
                <a:solidFill>
                  <a:srgbClr val="000000"/>
                </a:solidFill>
                <a:latin typeface="Kaiti SC" charset="-122"/>
                <a:ea typeface="Kaiti SC" charset="-122"/>
                <a:cs typeface="Kaiti SC" charset="-122"/>
              </a:rPr>
              <a:t>，</a:t>
            </a:r>
            <a:r>
              <a:rPr lang="zh-TW" altLang="en-US" sz="2600" b="1" dirty="0">
                <a:solidFill>
                  <a:srgbClr val="000000"/>
                </a:solidFill>
                <a:latin typeface="Kaiti SC" charset="-122"/>
                <a:ea typeface="Kaiti SC" charset="-122"/>
                <a:cs typeface="Kaiti SC" charset="-122"/>
              </a:rPr>
              <a:t>以对</a:t>
            </a:r>
            <a:r>
              <a:rPr lang="zh-TW" altLang="en-US" sz="2600" b="1" dirty="0">
                <a:solidFill>
                  <a:srgbClr val="800000"/>
                </a:solidFill>
                <a:latin typeface="Kaiti SC" charset="-122"/>
                <a:ea typeface="Kaiti SC" charset="-122"/>
                <a:cs typeface="Kaiti SC" charset="-122"/>
              </a:rPr>
              <a:t>抗犹太化假教导</a:t>
            </a:r>
            <a:r>
              <a:rPr lang="zh-TW" altLang="en-US" sz="2600" b="1" dirty="0">
                <a:solidFill>
                  <a:srgbClr val="000000"/>
                </a:solidFill>
                <a:latin typeface="Kaiti SC" charset="-122"/>
                <a:ea typeface="Kaiti SC" charset="-122"/>
                <a:cs typeface="Kaiti SC" charset="-122"/>
              </a:rPr>
              <a:t>，使得加拉太</a:t>
            </a:r>
            <a:r>
              <a:rPr lang="zh-CN" altLang="en-US" sz="2600" b="1" dirty="0">
                <a:solidFill>
                  <a:srgbClr val="000000"/>
                </a:solidFill>
                <a:latin typeface="Kaiti SC" charset="-122"/>
                <a:ea typeface="Kaiti SC" charset="-122"/>
                <a:cs typeface="Kaiti SC" charset="-122"/>
              </a:rPr>
              <a:t>教会</a:t>
            </a:r>
            <a:r>
              <a:rPr lang="zh-TW" altLang="en-US" sz="2600" b="1" dirty="0">
                <a:solidFill>
                  <a:srgbClr val="000000"/>
                </a:solidFill>
                <a:latin typeface="Kaiti SC" charset="-122"/>
                <a:ea typeface="Kaiti SC" charset="-122"/>
                <a:cs typeface="Kaiti SC" charset="-122"/>
              </a:rPr>
              <a:t>不会</a:t>
            </a:r>
            <a:r>
              <a:rPr lang="zh-CN" altLang="en-US" sz="2600" b="1" dirty="0">
                <a:solidFill>
                  <a:srgbClr val="000000"/>
                </a:solidFill>
                <a:latin typeface="Kaiti SC" charset="-122"/>
                <a:ea typeface="Kaiti SC" charset="-122"/>
                <a:cs typeface="Kaiti SC" charset="-122"/>
              </a:rPr>
              <a:t>靠着基于律法的律法主义体系而生活。</a:t>
            </a:r>
            <a:endParaRPr lang="zh-TW" altLang="en-US" sz="2600" b="1" dirty="0">
              <a:solidFill>
                <a:srgbClr val="000000"/>
              </a:solidFill>
              <a:latin typeface="Kaiti SC" charset="-122"/>
              <a:ea typeface="Kaiti SC" charset="-122"/>
              <a:cs typeface="Kaiti SC" charset="-122"/>
            </a:endParaRPr>
          </a:p>
          <a:p>
            <a:pPr eaLnBrk="1" hangingPunct="1">
              <a:lnSpc>
                <a:spcPct val="90000"/>
              </a:lnSpc>
              <a:buNone/>
              <a:defRPr/>
            </a:pPr>
            <a:endParaRPr lang="zh-TW" altLang="en-US" sz="2600" b="1" dirty="0">
              <a:solidFill>
                <a:srgbClr val="000000"/>
              </a:solidFill>
              <a:latin typeface="Kaiti SC" charset="-122"/>
              <a:ea typeface="Kaiti SC" charset="-122"/>
              <a:cs typeface="Kaiti SC" charset="-122"/>
            </a:endParaRPr>
          </a:p>
          <a:p>
            <a:pPr eaLnBrk="1" hangingPunct="1">
              <a:lnSpc>
                <a:spcPct val="90000"/>
              </a:lnSpc>
              <a:buNone/>
              <a:defRPr/>
            </a:pPr>
            <a:r>
              <a:rPr lang="zh-TW" altLang="en-US" sz="2600" b="1" u="sng" dirty="0">
                <a:solidFill>
                  <a:srgbClr val="000000"/>
                </a:solidFill>
                <a:latin typeface="Kaiti SC" charset="-122"/>
                <a:ea typeface="Kaiti SC" charset="-122"/>
                <a:cs typeface="Kaiti SC" charset="-122"/>
              </a:rPr>
              <a:t>以弗所书</a:t>
            </a:r>
          </a:p>
          <a:p>
            <a:pPr eaLnBrk="1" hangingPunct="1">
              <a:lnSpc>
                <a:spcPct val="90000"/>
              </a:lnSpc>
              <a:defRPr/>
            </a:pPr>
            <a:r>
              <a:rPr lang="zh-TW" altLang="en-US" sz="2600" b="1" dirty="0">
                <a:solidFill>
                  <a:srgbClr val="000000"/>
                </a:solidFill>
                <a:latin typeface="Kaiti SC" charset="-122"/>
                <a:ea typeface="Kaiti SC" charset="-122"/>
                <a:cs typeface="Kaiti SC" charset="-122"/>
              </a:rPr>
              <a:t>保罗解释上帝的奥秘</a:t>
            </a:r>
            <a:r>
              <a:rPr lang="en-US" altLang="zh-CN" sz="2600" b="1" dirty="0">
                <a:solidFill>
                  <a:srgbClr val="000000"/>
                </a:solidFill>
                <a:latin typeface="Kaiti SC" charset="-122"/>
                <a:ea typeface="Kaiti SC" charset="-122"/>
                <a:cs typeface="Kaiti SC" charset="-122"/>
              </a:rPr>
              <a:t>——</a:t>
            </a:r>
            <a:r>
              <a:rPr lang="zh-TW" altLang="en-US" sz="2600" b="1" dirty="0">
                <a:solidFill>
                  <a:srgbClr val="800000"/>
                </a:solidFill>
                <a:latin typeface="Kaiti SC" charset="-122"/>
                <a:ea typeface="Kaiti SC" charset="-122"/>
                <a:cs typeface="Kaiti SC" charset="-122"/>
              </a:rPr>
              <a:t>犹太人和外邦人</a:t>
            </a:r>
            <a:r>
              <a:rPr lang="zh-CN" altLang="en-US" sz="2600" b="1" dirty="0">
                <a:solidFill>
                  <a:srgbClr val="800000"/>
                </a:solidFill>
                <a:latin typeface="Kaiti SC" charset="-122"/>
                <a:ea typeface="Kaiti SC" charset="-122"/>
                <a:cs typeface="Kaiti SC" charset="-122"/>
              </a:rPr>
              <a:t>在教会合而为一</a:t>
            </a:r>
            <a:r>
              <a:rPr lang="zh-CN" altLang="en-US" sz="2600" b="1" dirty="0">
                <a:solidFill>
                  <a:srgbClr val="000000"/>
                </a:solidFill>
                <a:latin typeface="Kaiti SC" charset="-122"/>
                <a:ea typeface="Kaiti SC" charset="-122"/>
                <a:cs typeface="Kaiti SC" charset="-122"/>
              </a:rPr>
              <a:t>，</a:t>
            </a:r>
            <a:r>
              <a:rPr lang="zh-TW" altLang="en-US" sz="2600" b="1" dirty="0">
                <a:solidFill>
                  <a:srgbClr val="000000"/>
                </a:solidFill>
                <a:latin typeface="Kaiti SC" charset="-122"/>
                <a:ea typeface="Kaiti SC" charset="-122"/>
                <a:cs typeface="Kaiti SC" charset="-122"/>
              </a:rPr>
              <a:t>是平等的</a:t>
            </a:r>
            <a:r>
              <a:rPr lang="zh-CN" altLang="en-US" sz="2600" b="1" dirty="0">
                <a:solidFill>
                  <a:srgbClr val="000000"/>
                </a:solidFill>
                <a:latin typeface="Kaiti SC" charset="-122"/>
                <a:ea typeface="Kaiti SC" charset="-122"/>
                <a:cs typeface="Kaiti SC" charset="-122"/>
              </a:rPr>
              <a:t>地位</a:t>
            </a:r>
            <a:r>
              <a:rPr lang="en-US" altLang="zh-CN" sz="2600" b="1" dirty="0">
                <a:solidFill>
                  <a:srgbClr val="000000"/>
                </a:solidFill>
                <a:latin typeface="Kaiti SC" charset="-122"/>
                <a:ea typeface="Kaiti SC" charset="-122"/>
                <a:cs typeface="Kaiti SC" charset="-122"/>
              </a:rPr>
              <a:t>——</a:t>
            </a:r>
            <a:r>
              <a:rPr lang="zh-CN" altLang="en-US" sz="2600" b="1" dirty="0">
                <a:solidFill>
                  <a:srgbClr val="000000"/>
                </a:solidFill>
                <a:latin typeface="Kaiti SC" charset="-122"/>
                <a:ea typeface="Kaiti SC" charset="-122"/>
                <a:cs typeface="Kaiti SC" charset="-122"/>
              </a:rPr>
              <a:t>来劝说</a:t>
            </a:r>
            <a:r>
              <a:rPr lang="zh-TW" altLang="en-US" sz="2600" b="1" dirty="0">
                <a:solidFill>
                  <a:srgbClr val="000000"/>
                </a:solidFill>
                <a:latin typeface="Kaiti SC" charset="-122"/>
                <a:ea typeface="Kaiti SC" charset="-122"/>
                <a:cs typeface="Kaiti SC" charset="-122"/>
              </a:rPr>
              <a:t>以弗所</a:t>
            </a:r>
            <a:r>
              <a:rPr lang="zh-CN" altLang="en-US" sz="2600" b="1" dirty="0">
                <a:solidFill>
                  <a:srgbClr val="000000"/>
                </a:solidFill>
                <a:latin typeface="Kaiti SC" charset="-122"/>
                <a:ea typeface="Kaiti SC" charset="-122"/>
                <a:cs typeface="Kaiti SC" charset="-122"/>
              </a:rPr>
              <a:t>的这</a:t>
            </a:r>
            <a:r>
              <a:rPr lang="zh-TW" altLang="en-US" sz="2600" b="1" dirty="0">
                <a:solidFill>
                  <a:srgbClr val="000000"/>
                </a:solidFill>
                <a:latin typeface="Kaiti SC" charset="-122"/>
                <a:ea typeface="Kaiti SC" charset="-122"/>
                <a:cs typeface="Kaiti SC" charset="-122"/>
              </a:rPr>
              <a:t>两个群体</a:t>
            </a:r>
            <a:r>
              <a:rPr lang="zh-CN" altLang="en-US" sz="2600" b="1" dirty="0">
                <a:solidFill>
                  <a:srgbClr val="000000"/>
                </a:solidFill>
                <a:latin typeface="Kaiti SC" charset="-122"/>
                <a:ea typeface="Kaiti SC" charset="-122"/>
                <a:cs typeface="Kaiti SC" charset="-122"/>
              </a:rPr>
              <a:t>以合一的</a:t>
            </a:r>
            <a:r>
              <a:rPr lang="zh-TW" altLang="en-US" sz="2600" b="1" dirty="0">
                <a:solidFill>
                  <a:srgbClr val="000000"/>
                </a:solidFill>
                <a:latin typeface="Kaiti SC" charset="-122"/>
                <a:ea typeface="Kaiti SC" charset="-122"/>
                <a:cs typeface="Kaiti SC" charset="-122"/>
              </a:rPr>
              <a:t>爱</a:t>
            </a:r>
            <a:r>
              <a:rPr lang="zh-CN" altLang="en-US" sz="2600" b="1" dirty="0">
                <a:solidFill>
                  <a:srgbClr val="000000"/>
                </a:solidFill>
                <a:latin typeface="Kaiti SC" charset="-122"/>
                <a:ea typeface="Kaiti SC" charset="-122"/>
                <a:cs typeface="Kaiti SC" charset="-122"/>
              </a:rPr>
              <a:t>彼此相爱，来活出与呼召相称的生活，成为向</a:t>
            </a:r>
            <a:r>
              <a:rPr lang="zh-TW" altLang="en-US" sz="2600" b="1" dirty="0">
                <a:solidFill>
                  <a:srgbClr val="000000"/>
                </a:solidFill>
                <a:latin typeface="Kaiti SC" charset="-122"/>
                <a:ea typeface="Kaiti SC" charset="-122"/>
                <a:cs typeface="Kaiti SC" charset="-122"/>
              </a:rPr>
              <a:t>世界的</a:t>
            </a:r>
            <a:r>
              <a:rPr lang="zh-CN" altLang="en-US" sz="2600" b="1" dirty="0">
                <a:solidFill>
                  <a:srgbClr val="000000"/>
                </a:solidFill>
                <a:latin typeface="Kaiti SC" charset="-122"/>
                <a:ea typeface="Kaiti SC" charset="-122"/>
                <a:cs typeface="Kaiti SC" charset="-122"/>
              </a:rPr>
              <a:t>见证</a:t>
            </a:r>
            <a:r>
              <a:rPr lang="zh-TW" altLang="en-US" sz="2600" b="1" dirty="0">
                <a:solidFill>
                  <a:srgbClr val="000000"/>
                </a:solidFill>
                <a:latin typeface="Kaiti SC" charset="-122"/>
                <a:ea typeface="Kaiti SC" charset="-122"/>
                <a:cs typeface="Kaiti SC" charset="-122"/>
              </a:rPr>
              <a:t>。</a:t>
            </a:r>
          </a:p>
          <a:p>
            <a:pPr eaLnBrk="1" hangingPunct="1">
              <a:lnSpc>
                <a:spcPct val="90000"/>
              </a:lnSpc>
              <a:buNone/>
              <a:defRPr/>
            </a:pPr>
            <a:endParaRPr lang="zh-TW" altLang="en-US" sz="2600" b="1" dirty="0">
              <a:solidFill>
                <a:srgbClr val="000000"/>
              </a:solidFill>
              <a:latin typeface="Kaiti SC" charset="-122"/>
              <a:ea typeface="Kaiti SC" charset="-122"/>
              <a:cs typeface="Kaiti SC" charset="-122"/>
            </a:endParaRPr>
          </a:p>
          <a:p>
            <a:pPr eaLnBrk="1" hangingPunct="1">
              <a:lnSpc>
                <a:spcPct val="90000"/>
              </a:lnSpc>
              <a:buNone/>
              <a:defRPr/>
            </a:pPr>
            <a:r>
              <a:rPr lang="zh-TW" altLang="en-US" sz="2600" b="1" u="sng" dirty="0">
                <a:solidFill>
                  <a:srgbClr val="000000"/>
                </a:solidFill>
                <a:latin typeface="Kaiti SC" charset="-122"/>
                <a:ea typeface="Kaiti SC" charset="-122"/>
                <a:cs typeface="Kaiti SC" charset="-122"/>
              </a:rPr>
              <a:t>腓立比书</a:t>
            </a:r>
          </a:p>
          <a:p>
            <a:pPr eaLnBrk="1" hangingPunct="1">
              <a:lnSpc>
                <a:spcPct val="90000"/>
              </a:lnSpc>
              <a:defRPr/>
            </a:pPr>
            <a:r>
              <a:rPr lang="zh-TW" altLang="en-US" sz="2600" b="1" dirty="0">
                <a:solidFill>
                  <a:srgbClr val="000000"/>
                </a:solidFill>
                <a:latin typeface="Kaiti SC" charset="-122"/>
                <a:ea typeface="Kaiti SC" charset="-122"/>
                <a:cs typeface="Kaiti SC" charset="-122"/>
              </a:rPr>
              <a:t>保罗在劝勉腓立比信徒</a:t>
            </a:r>
            <a:r>
              <a:rPr lang="zh-TW" altLang="en-US" sz="2600" b="1" dirty="0">
                <a:solidFill>
                  <a:srgbClr val="800000"/>
                </a:solidFill>
                <a:latin typeface="Kaiti SC" charset="-122"/>
                <a:ea typeface="Kaiti SC" charset="-122"/>
                <a:cs typeface="Kaiti SC" charset="-122"/>
              </a:rPr>
              <a:t>效法基督的态度</a:t>
            </a:r>
            <a:r>
              <a:rPr lang="zh-TW" altLang="en-US" sz="2600" b="1" dirty="0">
                <a:solidFill>
                  <a:srgbClr val="000000"/>
                </a:solidFill>
                <a:latin typeface="Kaiti SC" charset="-122"/>
                <a:ea typeface="Kaiti SC" charset="-122"/>
                <a:cs typeface="Kaiti SC" charset="-122"/>
              </a:rPr>
              <a:t>，</a:t>
            </a:r>
            <a:r>
              <a:rPr lang="zh-CN" altLang="en-US" sz="2600" b="1" dirty="0">
                <a:solidFill>
                  <a:srgbClr val="000000"/>
                </a:solidFill>
                <a:latin typeface="Kaiti SC" charset="-122"/>
                <a:ea typeface="Kaiti SC" charset="-122"/>
                <a:cs typeface="Kaiti SC" charset="-122"/>
              </a:rPr>
              <a:t>使</a:t>
            </a:r>
            <a:r>
              <a:rPr lang="zh-TW" altLang="en-US" sz="2600" b="1" dirty="0">
                <a:solidFill>
                  <a:srgbClr val="000000"/>
                </a:solidFill>
                <a:latin typeface="Kaiti SC" charset="-122"/>
                <a:ea typeface="Kaiti SC" charset="-122"/>
                <a:cs typeface="Kaiti SC" charset="-122"/>
              </a:rPr>
              <a:t>他们可</a:t>
            </a:r>
            <a:r>
              <a:rPr lang="zh-CN" altLang="en-US" sz="2600" b="1" dirty="0">
                <a:solidFill>
                  <a:srgbClr val="000000"/>
                </a:solidFill>
                <a:latin typeface="Kaiti SC" charset="-122"/>
                <a:ea typeface="Kaiti SC" charset="-122"/>
                <a:cs typeface="Kaiti SC" charset="-122"/>
              </a:rPr>
              <a:t>以在靠基督而有的喜乐</a:t>
            </a:r>
            <a:r>
              <a:rPr lang="zh-TW" altLang="en-US" sz="2600" b="1" dirty="0">
                <a:solidFill>
                  <a:srgbClr val="000000"/>
                </a:solidFill>
                <a:latin typeface="Kaiti SC" charset="-122"/>
                <a:ea typeface="Kaiti SC" charset="-122"/>
                <a:cs typeface="Kaiti SC" charset="-122"/>
              </a:rPr>
              <a:t>，谦</a:t>
            </a:r>
            <a:r>
              <a:rPr lang="zh-CN" altLang="en-US" sz="2600" b="1" dirty="0">
                <a:solidFill>
                  <a:srgbClr val="000000"/>
                </a:solidFill>
                <a:latin typeface="Kaiti SC" charset="-122"/>
                <a:ea typeface="Kaiti SC" charset="-122"/>
                <a:cs typeface="Kaiti SC" charset="-122"/>
              </a:rPr>
              <a:t>卑</a:t>
            </a:r>
            <a:r>
              <a:rPr lang="zh-TW" altLang="en-US" sz="2600" b="1" dirty="0">
                <a:solidFill>
                  <a:srgbClr val="000000"/>
                </a:solidFill>
                <a:latin typeface="Kaiti SC" charset="-122"/>
                <a:ea typeface="Kaiti SC" charset="-122"/>
                <a:cs typeface="Kaiti SC" charset="-122"/>
              </a:rPr>
              <a:t>与和平</a:t>
            </a:r>
            <a:r>
              <a:rPr lang="zh-CN" altLang="en-US" sz="2600" b="1" dirty="0">
                <a:solidFill>
                  <a:srgbClr val="000000"/>
                </a:solidFill>
                <a:latin typeface="Kaiti SC" charset="-122"/>
                <a:ea typeface="Kaiti SC" charset="-122"/>
                <a:cs typeface="Kaiti SC" charset="-122"/>
              </a:rPr>
              <a:t>中站立得稳</a:t>
            </a:r>
            <a:r>
              <a:rPr lang="zh-TW" altLang="en-US" sz="2600" b="1" dirty="0">
                <a:solidFill>
                  <a:srgbClr val="000000"/>
                </a:solidFill>
                <a:latin typeface="Kaiti SC" charset="-122"/>
                <a:ea typeface="Kaiti SC" charset="-122"/>
                <a:cs typeface="Kaiti SC" charset="-122"/>
              </a:rPr>
              <a:t>，以</a:t>
            </a:r>
            <a:r>
              <a:rPr lang="zh-CN" altLang="en-US" sz="2600" b="1" dirty="0">
                <a:solidFill>
                  <a:srgbClr val="000000"/>
                </a:solidFill>
                <a:latin typeface="Kaiti SC" charset="-122"/>
                <a:ea typeface="Kaiti SC" charset="-122"/>
                <a:cs typeface="Kaiti SC" charset="-122"/>
              </a:rPr>
              <a:t>对抗</a:t>
            </a:r>
            <a:r>
              <a:rPr lang="zh-TW" altLang="en-US" sz="2600" b="1" dirty="0">
                <a:solidFill>
                  <a:srgbClr val="800000"/>
                </a:solidFill>
                <a:latin typeface="Kaiti SC" charset="-122"/>
                <a:ea typeface="Kaiti SC" charset="-122"/>
                <a:cs typeface="Kaiti SC" charset="-122"/>
              </a:rPr>
              <a:t>教会</a:t>
            </a:r>
            <a:r>
              <a:rPr lang="zh-CN" altLang="en-US" sz="2600" b="1" dirty="0">
                <a:solidFill>
                  <a:srgbClr val="800000"/>
                </a:solidFill>
                <a:latin typeface="Kaiti SC" charset="-122"/>
                <a:ea typeface="Kaiti SC" charset="-122"/>
                <a:cs typeface="Kaiti SC" charset="-122"/>
              </a:rPr>
              <a:t>中的</a:t>
            </a:r>
            <a:r>
              <a:rPr lang="zh-TW" altLang="en-US" sz="2600" b="1" dirty="0">
                <a:solidFill>
                  <a:srgbClr val="800000"/>
                </a:solidFill>
                <a:latin typeface="Kaiti SC" charset="-122"/>
                <a:ea typeface="Kaiti SC" charset="-122"/>
                <a:cs typeface="Kaiti SC" charset="-122"/>
              </a:rPr>
              <a:t>分裂和</a:t>
            </a:r>
            <a:r>
              <a:rPr lang="zh-CN" altLang="en-US" sz="2600" b="1" dirty="0">
                <a:solidFill>
                  <a:srgbClr val="800000"/>
                </a:solidFill>
                <a:latin typeface="Kaiti SC" charset="-122"/>
                <a:ea typeface="Kaiti SC" charset="-122"/>
                <a:cs typeface="Kaiti SC" charset="-122"/>
              </a:rPr>
              <a:t>错误</a:t>
            </a:r>
            <a:r>
              <a:rPr lang="zh-CN" altLang="en-US" sz="2600" b="1" dirty="0">
                <a:solidFill>
                  <a:srgbClr val="000000"/>
                </a:solidFill>
                <a:latin typeface="Kaiti SC" charset="-122"/>
                <a:ea typeface="Kaiti SC" charset="-122"/>
                <a:cs typeface="Kaiti SC" charset="-122"/>
              </a:rPr>
              <a:t>教导</a:t>
            </a:r>
            <a:r>
              <a:rPr lang="zh-TW" altLang="en-US" sz="2600" b="1" dirty="0">
                <a:solidFill>
                  <a:srgbClr val="000000"/>
                </a:solidFill>
                <a:latin typeface="Kaiti SC" charset="-122"/>
                <a:ea typeface="Kaiti SC" charset="-122"/>
                <a:cs typeface="Kaiti SC" charset="-122"/>
              </a:rPr>
              <a:t>。</a:t>
            </a:r>
            <a:endParaRPr lang="en-US" altLang="zh-CN" sz="2600" b="1" dirty="0">
              <a:solidFill>
                <a:srgbClr val="000000"/>
              </a:solidFill>
              <a:latin typeface="Kaiti SC" charset="-122"/>
              <a:ea typeface="Kaiti SC" charset="-122"/>
              <a:cs typeface="Kaiti SC" charset="-122"/>
            </a:endParaRPr>
          </a:p>
        </p:txBody>
      </p:sp>
      <p:sp>
        <p:nvSpPr>
          <p:cNvPr id="230401" name="Text Box 2"/>
          <p:cNvSpPr txBox="1">
            <a:spLocks noChangeArrowheads="1"/>
          </p:cNvSpPr>
          <p:nvPr/>
        </p:nvSpPr>
        <p:spPr bwMode="auto">
          <a:xfrm>
            <a:off x="1759989" y="152399"/>
            <a:ext cx="6768751" cy="584775"/>
          </a:xfrm>
          <a:prstGeom prst="rect">
            <a:avLst/>
          </a:prstGeom>
          <a:solidFill>
            <a:srgbClr val="FFCC9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3200" dirty="0">
                <a:solidFill>
                  <a:srgbClr val="002A56"/>
                </a:solidFill>
                <a:latin typeface="Kaiti SC" charset="-122"/>
                <a:ea typeface="Kaiti SC" charset="-122"/>
                <a:cs typeface="Kaiti SC" charset="-122"/>
              </a:rPr>
              <a:t>新约书信的信息声明</a:t>
            </a:r>
            <a:endParaRPr lang="en-US" sz="3200" b="1" dirty="0">
              <a:latin typeface="Kaiti SC" charset="-122"/>
              <a:ea typeface="Kaiti SC" charset="-122"/>
              <a:cs typeface="Kaiti SC" charset="-122"/>
            </a:endParaRPr>
          </a:p>
        </p:txBody>
      </p:sp>
    </p:spTree>
    <p:extLst>
      <p:ext uri="{BB962C8B-B14F-4D97-AF65-F5344CB8AC3E}">
        <p14:creationId xmlns:p14="http://schemas.microsoft.com/office/powerpoint/2010/main" val="334184658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8436">
                                            <p:txEl>
                                              <p:pRg st="0" end="0"/>
                                            </p:txEl>
                                          </p:spTgt>
                                        </p:tgtEl>
                                        <p:attrNameLst>
                                          <p:attrName>style.visibility</p:attrName>
                                        </p:attrNameLst>
                                      </p:cBhvr>
                                      <p:to>
                                        <p:strVal val="visible"/>
                                      </p:to>
                                    </p:set>
                                    <p:anim calcmode="lin" valueType="num">
                                      <p:cBhvr additive="base">
                                        <p:cTn id="7" dur="500" fill="hold"/>
                                        <p:tgtEl>
                                          <p:spTgt spid="18436">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8436">
                                            <p:txEl>
                                              <p:pRg st="0" end="0"/>
                                            </p:txEl>
                                          </p:spTgt>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18436">
                                            <p:txEl>
                                              <p:pRg st="1" end="1"/>
                                            </p:txEl>
                                          </p:spTgt>
                                        </p:tgtEl>
                                        <p:attrNameLst>
                                          <p:attrName>style.visibility</p:attrName>
                                        </p:attrNameLst>
                                      </p:cBhvr>
                                      <p:to>
                                        <p:strVal val="visible"/>
                                      </p:to>
                                    </p:set>
                                    <p:anim calcmode="lin" valueType="num">
                                      <p:cBhvr additive="base">
                                        <p:cTn id="12" dur="500" fill="hold"/>
                                        <p:tgtEl>
                                          <p:spTgt spid="18436">
                                            <p:txEl>
                                              <p:pRg st="1" end="1"/>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18436">
                                            <p:txEl>
                                              <p:pRg st="1" end="1"/>
                                            </p:txEl>
                                          </p:spTgt>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18436">
                                            <p:txEl>
                                              <p:pRg st="3" end="3"/>
                                            </p:txEl>
                                          </p:spTgt>
                                        </p:tgtEl>
                                        <p:attrNameLst>
                                          <p:attrName>style.visibility</p:attrName>
                                        </p:attrNameLst>
                                      </p:cBhvr>
                                      <p:to>
                                        <p:strVal val="visible"/>
                                      </p:to>
                                    </p:set>
                                    <p:anim calcmode="lin" valueType="num">
                                      <p:cBhvr additive="base">
                                        <p:cTn id="17" dur="500" fill="hold"/>
                                        <p:tgtEl>
                                          <p:spTgt spid="18436">
                                            <p:txEl>
                                              <p:pRg st="3" end="3"/>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18436">
                                            <p:txEl>
                                              <p:pRg st="3" end="3"/>
                                            </p:txEl>
                                          </p:spTgt>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8" fill="hold" grpId="0" nodeType="afterEffect">
                                  <p:stCondLst>
                                    <p:cond delay="0"/>
                                  </p:stCondLst>
                                  <p:childTnLst>
                                    <p:set>
                                      <p:cBhvr>
                                        <p:cTn id="21" dur="1" fill="hold">
                                          <p:stCondLst>
                                            <p:cond delay="0"/>
                                          </p:stCondLst>
                                        </p:cTn>
                                        <p:tgtEl>
                                          <p:spTgt spid="18436">
                                            <p:txEl>
                                              <p:pRg st="4" end="4"/>
                                            </p:txEl>
                                          </p:spTgt>
                                        </p:tgtEl>
                                        <p:attrNameLst>
                                          <p:attrName>style.visibility</p:attrName>
                                        </p:attrNameLst>
                                      </p:cBhvr>
                                      <p:to>
                                        <p:strVal val="visible"/>
                                      </p:to>
                                    </p:set>
                                    <p:anim calcmode="lin" valueType="num">
                                      <p:cBhvr additive="base">
                                        <p:cTn id="22" dur="500" fill="hold"/>
                                        <p:tgtEl>
                                          <p:spTgt spid="18436">
                                            <p:txEl>
                                              <p:pRg st="4" end="4"/>
                                            </p:txEl>
                                          </p:spTgt>
                                        </p:tgtEl>
                                        <p:attrNameLst>
                                          <p:attrName>ppt_x</p:attrName>
                                        </p:attrNameLst>
                                      </p:cBhvr>
                                      <p:tavLst>
                                        <p:tav tm="0">
                                          <p:val>
                                            <p:strVal val="0-#ppt_w/2"/>
                                          </p:val>
                                        </p:tav>
                                        <p:tav tm="100000">
                                          <p:val>
                                            <p:strVal val="#ppt_x"/>
                                          </p:val>
                                        </p:tav>
                                      </p:tavLst>
                                    </p:anim>
                                    <p:anim calcmode="lin" valueType="num">
                                      <p:cBhvr additive="base">
                                        <p:cTn id="23" dur="500" fill="hold"/>
                                        <p:tgtEl>
                                          <p:spTgt spid="18436">
                                            <p:txEl>
                                              <p:pRg st="4" end="4"/>
                                            </p:txEl>
                                          </p:spTgt>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2" presetClass="entr" presetSubtype="8" fill="hold" grpId="0" nodeType="afterEffect">
                                  <p:stCondLst>
                                    <p:cond delay="0"/>
                                  </p:stCondLst>
                                  <p:childTnLst>
                                    <p:set>
                                      <p:cBhvr>
                                        <p:cTn id="26" dur="1" fill="hold">
                                          <p:stCondLst>
                                            <p:cond delay="0"/>
                                          </p:stCondLst>
                                        </p:cTn>
                                        <p:tgtEl>
                                          <p:spTgt spid="18436">
                                            <p:txEl>
                                              <p:pRg st="6" end="6"/>
                                            </p:txEl>
                                          </p:spTgt>
                                        </p:tgtEl>
                                        <p:attrNameLst>
                                          <p:attrName>style.visibility</p:attrName>
                                        </p:attrNameLst>
                                      </p:cBhvr>
                                      <p:to>
                                        <p:strVal val="visible"/>
                                      </p:to>
                                    </p:set>
                                    <p:anim calcmode="lin" valueType="num">
                                      <p:cBhvr additive="base">
                                        <p:cTn id="27" dur="500" fill="hold"/>
                                        <p:tgtEl>
                                          <p:spTgt spid="18436">
                                            <p:txEl>
                                              <p:pRg st="6" end="6"/>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18436">
                                            <p:txEl>
                                              <p:pRg st="6" end="6"/>
                                            </p:txEl>
                                          </p:spTgt>
                                        </p:tgtEl>
                                        <p:attrNameLst>
                                          <p:attrName>ppt_y</p:attrName>
                                        </p:attrNameLst>
                                      </p:cBhvr>
                                      <p:tavLst>
                                        <p:tav tm="0">
                                          <p:val>
                                            <p:strVal val="#ppt_y"/>
                                          </p:val>
                                        </p:tav>
                                        <p:tav tm="100000">
                                          <p:val>
                                            <p:strVal val="#ppt_y"/>
                                          </p:val>
                                        </p:tav>
                                      </p:tavLst>
                                    </p:anim>
                                  </p:childTnLst>
                                </p:cTn>
                              </p:par>
                            </p:childTnLst>
                          </p:cTn>
                        </p:par>
                        <p:par>
                          <p:cTn id="29" fill="hold">
                            <p:stCondLst>
                              <p:cond delay="2500"/>
                            </p:stCondLst>
                            <p:childTnLst>
                              <p:par>
                                <p:cTn id="30" presetID="2" presetClass="entr" presetSubtype="8" fill="hold" grpId="0" nodeType="afterEffect">
                                  <p:stCondLst>
                                    <p:cond delay="0"/>
                                  </p:stCondLst>
                                  <p:childTnLst>
                                    <p:set>
                                      <p:cBhvr>
                                        <p:cTn id="31" dur="1" fill="hold">
                                          <p:stCondLst>
                                            <p:cond delay="0"/>
                                          </p:stCondLst>
                                        </p:cTn>
                                        <p:tgtEl>
                                          <p:spTgt spid="18436">
                                            <p:txEl>
                                              <p:pRg st="7" end="7"/>
                                            </p:txEl>
                                          </p:spTgt>
                                        </p:tgtEl>
                                        <p:attrNameLst>
                                          <p:attrName>style.visibility</p:attrName>
                                        </p:attrNameLst>
                                      </p:cBhvr>
                                      <p:to>
                                        <p:strVal val="visible"/>
                                      </p:to>
                                    </p:set>
                                    <p:anim calcmode="lin" valueType="num">
                                      <p:cBhvr additive="base">
                                        <p:cTn id="32" dur="500" fill="hold"/>
                                        <p:tgtEl>
                                          <p:spTgt spid="18436">
                                            <p:txEl>
                                              <p:pRg st="7" end="7"/>
                                            </p:txEl>
                                          </p:spTgt>
                                        </p:tgtEl>
                                        <p:attrNameLst>
                                          <p:attrName>ppt_x</p:attrName>
                                        </p:attrNameLst>
                                      </p:cBhvr>
                                      <p:tavLst>
                                        <p:tav tm="0">
                                          <p:val>
                                            <p:strVal val="0-#ppt_w/2"/>
                                          </p:val>
                                        </p:tav>
                                        <p:tav tm="100000">
                                          <p:val>
                                            <p:strVal val="#ppt_x"/>
                                          </p:val>
                                        </p:tav>
                                      </p:tavLst>
                                    </p:anim>
                                    <p:anim calcmode="lin" valueType="num">
                                      <p:cBhvr additive="base">
                                        <p:cTn id="33" dur="500" fill="hold"/>
                                        <p:tgtEl>
                                          <p:spTgt spid="18436">
                                            <p:txEl>
                                              <p:pRg st="7" end="7"/>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6" grpId="0" build="p" bldLvl="2" autoUpdateAnimBg="0"/>
    </p:bldLst>
  </p:timing>
</p:sld>
</file>

<file path=ppt/slides/slide5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2449" name="Text Box 2"/>
          <p:cNvSpPr txBox="1">
            <a:spLocks noChangeArrowheads="1"/>
          </p:cNvSpPr>
          <p:nvPr/>
        </p:nvSpPr>
        <p:spPr bwMode="auto">
          <a:xfrm>
            <a:off x="413792" y="152400"/>
            <a:ext cx="8316416" cy="584775"/>
          </a:xfrm>
          <a:prstGeom prst="rect">
            <a:avLst/>
          </a:prstGeom>
          <a:solidFill>
            <a:srgbClr val="FFCC9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3200" dirty="0">
                <a:solidFill>
                  <a:srgbClr val="002A56"/>
                </a:solidFill>
                <a:latin typeface="Kaiti SC" charset="-122"/>
                <a:ea typeface="Kaiti SC" charset="-122"/>
                <a:cs typeface="Kaiti SC" charset="-122"/>
              </a:rPr>
              <a:t>新约书信的信息声明</a:t>
            </a:r>
            <a:endParaRPr lang="en-US" sz="3200" b="1" dirty="0">
              <a:latin typeface="Kaiti SC" charset="-122"/>
              <a:ea typeface="Kaiti SC" charset="-122"/>
              <a:cs typeface="Kaiti SC" charset="-122"/>
            </a:endParaRPr>
          </a:p>
        </p:txBody>
      </p:sp>
      <p:sp>
        <p:nvSpPr>
          <p:cNvPr id="232450" name="Text Box 3"/>
          <p:cNvSpPr txBox="1">
            <a:spLocks noChangeArrowheads="1"/>
          </p:cNvSpPr>
          <p:nvPr/>
        </p:nvSpPr>
        <p:spPr bwMode="auto">
          <a:xfrm>
            <a:off x="8578850" y="152400"/>
            <a:ext cx="5270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latin typeface="Arial" charset="0"/>
                <a:cs typeface="Arial" charset="0"/>
              </a:rPr>
              <a:t>26</a:t>
            </a:r>
          </a:p>
        </p:txBody>
      </p:sp>
      <p:sp>
        <p:nvSpPr>
          <p:cNvPr id="19460" name="Rectangle 4"/>
          <p:cNvSpPr>
            <a:spLocks noGrp="1" noChangeArrowheads="1"/>
          </p:cNvSpPr>
          <p:nvPr>
            <p:ph type="body" idx="1"/>
          </p:nvPr>
        </p:nvSpPr>
        <p:spPr>
          <a:xfrm>
            <a:off x="0" y="762000"/>
            <a:ext cx="9144000" cy="6096000"/>
          </a:xfrm>
          <a:solidFill>
            <a:srgbClr val="CAE2CA"/>
          </a:solidFill>
        </p:spPr>
        <p:txBody>
          <a:bodyPr/>
          <a:lstStyle/>
          <a:p>
            <a:pPr eaLnBrk="1" hangingPunct="1">
              <a:lnSpc>
                <a:spcPct val="90000"/>
              </a:lnSpc>
              <a:buNone/>
            </a:pPr>
            <a:r>
              <a:rPr lang="zh-TW" altLang="en-US" sz="2400" b="1" u="sng" dirty="0">
                <a:solidFill>
                  <a:srgbClr val="000000"/>
                </a:solidFill>
                <a:latin typeface="Kaiti SC" charset="-122"/>
                <a:ea typeface="Kaiti SC" charset="-122"/>
                <a:cs typeface="Kaiti SC" charset="-122"/>
              </a:rPr>
              <a:t>歌罗西书</a:t>
            </a:r>
          </a:p>
          <a:p>
            <a:r>
              <a:rPr lang="zh-TW" altLang="en-US" sz="2400" b="1" dirty="0">
                <a:solidFill>
                  <a:srgbClr val="000000"/>
                </a:solidFill>
                <a:latin typeface="Kaiti SC" charset="-122"/>
                <a:ea typeface="Kaiti SC" charset="-122"/>
                <a:cs typeface="Kaiti SC" charset="-122"/>
              </a:rPr>
              <a:t>保罗教导</a:t>
            </a:r>
            <a:r>
              <a:rPr lang="zh-CN" altLang="en-US" sz="2400" b="1" dirty="0">
                <a:solidFill>
                  <a:srgbClr val="000000"/>
                </a:solidFill>
                <a:latin typeface="Kaiti SC" charset="-122"/>
                <a:ea typeface="Kaiti SC" charset="-122"/>
                <a:cs typeface="Kaiti SC" charset="-122"/>
              </a:rPr>
              <a:t>歌罗西教会</a:t>
            </a:r>
            <a:r>
              <a:rPr lang="zh-TW" altLang="en-US" sz="2400" b="1" dirty="0">
                <a:solidFill>
                  <a:srgbClr val="000000"/>
                </a:solidFill>
                <a:latin typeface="Kaiti SC" charset="-122"/>
                <a:ea typeface="Kaiti SC" charset="-122"/>
                <a:cs typeface="Kaiti SC" charset="-122"/>
              </a:rPr>
              <a:t>基督的</a:t>
            </a:r>
            <a:r>
              <a:rPr lang="zh-CN" altLang="en-US" sz="2400" b="1" dirty="0">
                <a:solidFill>
                  <a:srgbClr val="000000"/>
                </a:solidFill>
                <a:latin typeface="Kaiti SC" charset="-122"/>
                <a:ea typeface="Kaiti SC" charset="-122"/>
                <a:cs typeface="Kaiti SC" charset="-122"/>
              </a:rPr>
              <a:t>超越性与</a:t>
            </a:r>
            <a:r>
              <a:rPr lang="zh-CN" altLang="en-US" sz="2400" b="1" dirty="0">
                <a:solidFill>
                  <a:srgbClr val="800000"/>
                </a:solidFill>
                <a:latin typeface="Kaiti SC" charset="-122"/>
                <a:ea typeface="Kaiti SC" charset="-122"/>
                <a:cs typeface="Kaiti SC" charset="-122"/>
              </a:rPr>
              <a:t>神性</a:t>
            </a:r>
            <a:r>
              <a:rPr lang="zh-CN" altLang="en-US" sz="2400" b="1" dirty="0">
                <a:solidFill>
                  <a:srgbClr val="000000"/>
                </a:solidFill>
                <a:latin typeface="Kaiti SC" charset="-122"/>
                <a:ea typeface="Kaiti SC" charset="-122"/>
                <a:cs typeface="Kaiti SC" charset="-122"/>
              </a:rPr>
              <a:t>，并劝勉他们实际活出这一教义，来对抗威胁教会生活和事工</a:t>
            </a:r>
            <a:r>
              <a:rPr lang="zh-TW" altLang="en-US" sz="2400" b="1" dirty="0">
                <a:solidFill>
                  <a:srgbClr val="800000"/>
                </a:solidFill>
                <a:latin typeface="Kaiti SC" charset="-122"/>
                <a:ea typeface="Kaiti SC" charset="-122"/>
                <a:cs typeface="Kaiti SC" charset="-122"/>
              </a:rPr>
              <a:t>混合主义的异端</a:t>
            </a:r>
            <a:r>
              <a:rPr lang="zh-TW" altLang="en-US" sz="2400" b="1" dirty="0">
                <a:solidFill>
                  <a:srgbClr val="000000"/>
                </a:solidFill>
                <a:latin typeface="Kaiti SC" charset="-122"/>
                <a:ea typeface="Kaiti SC" charset="-122"/>
                <a:cs typeface="Kaiti SC" charset="-122"/>
              </a:rPr>
              <a:t>。</a:t>
            </a:r>
          </a:p>
          <a:p>
            <a:pPr eaLnBrk="1" hangingPunct="1">
              <a:lnSpc>
                <a:spcPct val="90000"/>
              </a:lnSpc>
              <a:buNone/>
            </a:pPr>
            <a:endParaRPr lang="zh-TW" altLang="en-US" sz="2400" b="1" dirty="0">
              <a:solidFill>
                <a:srgbClr val="000000"/>
              </a:solidFill>
              <a:latin typeface="Kaiti SC" charset="-122"/>
              <a:ea typeface="Kaiti SC" charset="-122"/>
              <a:cs typeface="Kaiti SC" charset="-122"/>
            </a:endParaRPr>
          </a:p>
          <a:p>
            <a:pPr eaLnBrk="1" hangingPunct="1">
              <a:lnSpc>
                <a:spcPct val="90000"/>
              </a:lnSpc>
              <a:buNone/>
            </a:pPr>
            <a:r>
              <a:rPr lang="zh-TW" altLang="en-US" sz="2400" b="1" u="sng" dirty="0">
                <a:solidFill>
                  <a:srgbClr val="000000"/>
                </a:solidFill>
                <a:latin typeface="Kaiti SC" charset="-122"/>
                <a:ea typeface="Kaiti SC" charset="-122"/>
                <a:cs typeface="Kaiti SC" charset="-122"/>
              </a:rPr>
              <a:t>帖撒罗尼迦前书</a:t>
            </a:r>
          </a:p>
          <a:p>
            <a:pPr eaLnBrk="1" hangingPunct="1">
              <a:lnSpc>
                <a:spcPct val="90000"/>
              </a:lnSpc>
            </a:pPr>
            <a:r>
              <a:rPr lang="zh-TW" altLang="en-US" sz="2400" b="1" dirty="0">
                <a:solidFill>
                  <a:srgbClr val="000000"/>
                </a:solidFill>
                <a:latin typeface="Kaiti SC" charset="-122"/>
                <a:ea typeface="Kaiti SC" charset="-122"/>
                <a:cs typeface="Kaiti SC" charset="-122"/>
              </a:rPr>
              <a:t>保罗</a:t>
            </a:r>
            <a:r>
              <a:rPr lang="zh-CN" altLang="en-US" sz="2400" b="1" dirty="0">
                <a:solidFill>
                  <a:srgbClr val="000000"/>
                </a:solidFill>
                <a:latin typeface="Kaiti SC" charset="-122"/>
                <a:ea typeface="Kaiti SC" charset="-122"/>
                <a:cs typeface="Kaiti SC" charset="-122"/>
              </a:rPr>
              <a:t>通过为他开始建立教会的</a:t>
            </a:r>
            <a:r>
              <a:rPr lang="zh-TW" altLang="en-US" sz="2400" b="1" dirty="0">
                <a:solidFill>
                  <a:srgbClr val="000000"/>
                </a:solidFill>
                <a:latin typeface="Kaiti SC" charset="-122"/>
                <a:ea typeface="Kaiti SC" charset="-122"/>
                <a:cs typeface="Kaiti SC" charset="-122"/>
              </a:rPr>
              <a:t>动机</a:t>
            </a:r>
            <a:r>
              <a:rPr lang="zh-CN" altLang="en-US" sz="2400" b="1" dirty="0">
                <a:solidFill>
                  <a:srgbClr val="000000"/>
                </a:solidFill>
                <a:latin typeface="Kaiti SC" charset="-122"/>
                <a:ea typeface="Kaiti SC" charset="-122"/>
                <a:cs typeface="Kaiti SC" charset="-122"/>
              </a:rPr>
              <a:t>辩护（被暗中指责他出于贪心），预备帖撒罗尼</a:t>
            </a:r>
            <a:r>
              <a:rPr lang="zh-CN" altLang="en-US" sz="2400" b="1" dirty="0">
                <a:solidFill>
                  <a:srgbClr val="800000"/>
                </a:solidFill>
                <a:latin typeface="Kaiti SC" charset="-122"/>
                <a:ea typeface="Kaiti SC" charset="-122"/>
                <a:cs typeface="Kaiti SC" charset="-122"/>
              </a:rPr>
              <a:t>迦人被提</a:t>
            </a:r>
            <a:r>
              <a:rPr lang="zh-CN" altLang="en-US" sz="2400" b="1" dirty="0">
                <a:solidFill>
                  <a:srgbClr val="000000"/>
                </a:solidFill>
                <a:latin typeface="Kaiti SC" charset="-122"/>
                <a:ea typeface="Kaiti SC" charset="-122"/>
                <a:cs typeface="Kaiti SC" charset="-122"/>
              </a:rPr>
              <a:t>，并教导</a:t>
            </a:r>
            <a:r>
              <a:rPr lang="zh-TW" altLang="en-US" sz="2400" b="1" dirty="0">
                <a:solidFill>
                  <a:srgbClr val="000000"/>
                </a:solidFill>
                <a:latin typeface="Kaiti SC" charset="-122"/>
                <a:ea typeface="Kaiti SC" charset="-122"/>
                <a:cs typeface="Kaiti SC" charset="-122"/>
              </a:rPr>
              <a:t>信</a:t>
            </a:r>
            <a:r>
              <a:rPr lang="zh-CN" altLang="en-US" sz="2400" b="1" dirty="0">
                <a:solidFill>
                  <a:srgbClr val="000000"/>
                </a:solidFill>
                <a:latin typeface="Kaiti SC" charset="-122"/>
                <a:ea typeface="Kaiti SC" charset="-122"/>
                <a:cs typeface="Kaiti SC" charset="-122"/>
              </a:rPr>
              <a:t>徒</a:t>
            </a:r>
            <a:r>
              <a:rPr lang="zh-TW" altLang="en-US" sz="2400" b="1" dirty="0">
                <a:solidFill>
                  <a:srgbClr val="000000"/>
                </a:solidFill>
                <a:latin typeface="Kaiti SC" charset="-122"/>
                <a:ea typeface="Kaiti SC" charset="-122"/>
                <a:cs typeface="Kaiti SC" charset="-122"/>
              </a:rPr>
              <a:t>（加强教会的教义和关系的基础，使其能够继续增长）。</a:t>
            </a:r>
          </a:p>
          <a:p>
            <a:pPr eaLnBrk="1" hangingPunct="1">
              <a:lnSpc>
                <a:spcPct val="90000"/>
              </a:lnSpc>
            </a:pPr>
            <a:endParaRPr lang="zh-TW" altLang="en-US" sz="2400" b="1" dirty="0">
              <a:solidFill>
                <a:srgbClr val="000000"/>
              </a:solidFill>
              <a:latin typeface="Kaiti SC" charset="-122"/>
              <a:ea typeface="Kaiti SC" charset="-122"/>
              <a:cs typeface="Kaiti SC" charset="-122"/>
            </a:endParaRPr>
          </a:p>
          <a:p>
            <a:pPr eaLnBrk="1" hangingPunct="1">
              <a:lnSpc>
                <a:spcPct val="90000"/>
              </a:lnSpc>
              <a:buNone/>
            </a:pPr>
            <a:r>
              <a:rPr lang="zh-TW" altLang="en-US" sz="2400" b="1" u="sng" dirty="0">
                <a:solidFill>
                  <a:srgbClr val="000000"/>
                </a:solidFill>
                <a:latin typeface="Kaiti SC" charset="-122"/>
                <a:ea typeface="Kaiti SC" charset="-122"/>
                <a:cs typeface="Kaiti SC" charset="-122"/>
              </a:rPr>
              <a:t>帖撒罗尼迦</a:t>
            </a:r>
            <a:r>
              <a:rPr lang="zh-CN" altLang="en-US" sz="2400" b="1" u="sng" dirty="0">
                <a:solidFill>
                  <a:srgbClr val="000000"/>
                </a:solidFill>
                <a:latin typeface="Kaiti SC" charset="-122"/>
                <a:ea typeface="Kaiti SC" charset="-122"/>
                <a:cs typeface="Kaiti SC" charset="-122"/>
              </a:rPr>
              <a:t>后</a:t>
            </a:r>
            <a:r>
              <a:rPr lang="zh-TW" altLang="en-US" sz="2400" b="1" u="sng" dirty="0">
                <a:solidFill>
                  <a:srgbClr val="000000"/>
                </a:solidFill>
                <a:latin typeface="Kaiti SC" charset="-122"/>
                <a:ea typeface="Kaiti SC" charset="-122"/>
                <a:cs typeface="Kaiti SC" charset="-122"/>
              </a:rPr>
              <a:t>书</a:t>
            </a:r>
          </a:p>
          <a:p>
            <a:pPr eaLnBrk="1" hangingPunct="1">
              <a:lnSpc>
                <a:spcPct val="90000"/>
              </a:lnSpc>
            </a:pPr>
            <a:r>
              <a:rPr lang="zh-TW" altLang="en-US" sz="2400" b="1" dirty="0">
                <a:solidFill>
                  <a:srgbClr val="000000"/>
                </a:solidFill>
                <a:latin typeface="Kaiti SC" charset="-122"/>
                <a:ea typeface="Kaiti SC" charset="-122"/>
                <a:cs typeface="Kaiti SC" charset="-122"/>
              </a:rPr>
              <a:t>保罗纠正</a:t>
            </a:r>
            <a:r>
              <a:rPr lang="zh-CN" altLang="en-US" sz="2400" b="1" dirty="0">
                <a:solidFill>
                  <a:srgbClr val="000000"/>
                </a:solidFill>
                <a:latin typeface="Kaiti SC" charset="-122"/>
                <a:ea typeface="Kaiti SC" charset="-122"/>
                <a:cs typeface="Kaiti SC" charset="-122"/>
              </a:rPr>
              <a:t>受迫害中的帖撒罗尼迦教会</a:t>
            </a:r>
            <a:r>
              <a:rPr lang="zh-CN" altLang="en-US" sz="2400" b="1" dirty="0">
                <a:solidFill>
                  <a:srgbClr val="800000"/>
                </a:solidFill>
                <a:latin typeface="Kaiti SC" charset="-122"/>
                <a:ea typeface="Kaiti SC" charset="-122"/>
                <a:cs typeface="Kaiti SC" charset="-122"/>
              </a:rPr>
              <a:t>对主的日子</a:t>
            </a:r>
            <a:r>
              <a:rPr lang="zh-CN" altLang="en-US" sz="2400" b="1" dirty="0">
                <a:solidFill>
                  <a:srgbClr val="000000"/>
                </a:solidFill>
                <a:latin typeface="Kaiti SC" charset="-122"/>
                <a:ea typeface="Kaiti SC" charset="-122"/>
                <a:cs typeface="Kaiti SC" charset="-122"/>
              </a:rPr>
              <a:t>（大灾难）</a:t>
            </a:r>
            <a:r>
              <a:rPr lang="zh-CN" altLang="en-US" sz="2400" b="1" dirty="0">
                <a:latin typeface="Kaiti SC" charset="-122"/>
                <a:ea typeface="Kaiti SC" charset="-122"/>
                <a:cs typeface="Kaiti SC" charset="-122"/>
              </a:rPr>
              <a:t>已开始</a:t>
            </a:r>
            <a:r>
              <a:rPr lang="zh-TW" altLang="en-US" sz="2400" b="1" dirty="0">
                <a:solidFill>
                  <a:srgbClr val="000000"/>
                </a:solidFill>
                <a:latin typeface="Kaiti SC" charset="-122"/>
                <a:ea typeface="Kaiti SC" charset="-122"/>
                <a:cs typeface="Kaiti SC" charset="-122"/>
              </a:rPr>
              <a:t>的误解，劝诫</a:t>
            </a:r>
            <a:r>
              <a:rPr lang="zh-CN" altLang="en-US" sz="2400" b="1" dirty="0">
                <a:solidFill>
                  <a:srgbClr val="000000"/>
                </a:solidFill>
                <a:latin typeface="Kaiti SC" charset="-122"/>
                <a:ea typeface="Kaiti SC" charset="-122"/>
                <a:cs typeface="Kaiti SC" charset="-122"/>
              </a:rPr>
              <a:t>他们在灰心者中忍耐，在懒惰者中勤勉，帮助他们胜过</a:t>
            </a:r>
            <a:r>
              <a:rPr lang="zh-CN" altLang="en-US" sz="2400" b="1" dirty="0">
                <a:solidFill>
                  <a:srgbClr val="800000"/>
                </a:solidFill>
                <a:latin typeface="Kaiti SC" charset="-122"/>
                <a:ea typeface="Kaiti SC" charset="-122"/>
                <a:cs typeface="Kaiti SC" charset="-122"/>
              </a:rPr>
              <a:t>错误教导</a:t>
            </a:r>
            <a:r>
              <a:rPr lang="zh-CN" altLang="en-US" sz="2400" b="1" dirty="0">
                <a:solidFill>
                  <a:srgbClr val="000000"/>
                </a:solidFill>
                <a:latin typeface="Kaiti SC" charset="-122"/>
                <a:ea typeface="Kaiti SC" charset="-122"/>
                <a:cs typeface="Kaiti SC" charset="-122"/>
              </a:rPr>
              <a:t>，在正确的</a:t>
            </a:r>
            <a:r>
              <a:rPr lang="zh-TW" altLang="en-US" sz="2400" b="1" dirty="0">
                <a:solidFill>
                  <a:srgbClr val="000000"/>
                </a:solidFill>
                <a:latin typeface="Kaiti SC" charset="-122"/>
                <a:ea typeface="Kaiti SC" charset="-122"/>
                <a:cs typeface="Kaiti SC" charset="-122"/>
              </a:rPr>
              <a:t>教义</a:t>
            </a:r>
            <a:r>
              <a:rPr lang="zh-CN" altLang="en-US" sz="2400" b="1" dirty="0">
                <a:solidFill>
                  <a:srgbClr val="000000"/>
                </a:solidFill>
                <a:latin typeface="Kaiti SC" charset="-122"/>
                <a:ea typeface="Kaiti SC" charset="-122"/>
                <a:cs typeface="Kaiti SC" charset="-122"/>
              </a:rPr>
              <a:t>上站稳</a:t>
            </a:r>
            <a:r>
              <a:rPr lang="zh-TW" altLang="en-US" b="1" dirty="0">
                <a:solidFill>
                  <a:srgbClr val="000000"/>
                </a:solidFill>
                <a:latin typeface="Arial" charset="0"/>
                <a:ea typeface="ＭＳ Ｐゴシック" charset="0"/>
                <a:cs typeface="Arial" charset="0"/>
              </a:rPr>
              <a:t>。</a:t>
            </a:r>
            <a:endParaRPr lang="en-US" altLang="zh-CN" b="1" dirty="0">
              <a:solidFill>
                <a:srgbClr val="000000"/>
              </a:solidFill>
              <a:latin typeface="Arial" charset="0"/>
              <a:ea typeface="ＭＳ Ｐゴシック" charset="0"/>
              <a:cs typeface="Arial" charset="0"/>
            </a:endParaRPr>
          </a:p>
        </p:txBody>
      </p:sp>
    </p:spTree>
    <p:extLst>
      <p:ext uri="{BB962C8B-B14F-4D97-AF65-F5344CB8AC3E}">
        <p14:creationId xmlns:p14="http://schemas.microsoft.com/office/powerpoint/2010/main" val="425886037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9460">
                                            <p:txEl>
                                              <p:pRg st="0" end="0"/>
                                            </p:txEl>
                                          </p:spTgt>
                                        </p:tgtEl>
                                        <p:attrNameLst>
                                          <p:attrName>style.visibility</p:attrName>
                                        </p:attrNameLst>
                                      </p:cBhvr>
                                      <p:to>
                                        <p:strVal val="visible"/>
                                      </p:to>
                                    </p:set>
                                    <p:anim calcmode="lin" valueType="num">
                                      <p:cBhvr additive="base">
                                        <p:cTn id="7" dur="500" fill="hold"/>
                                        <p:tgtEl>
                                          <p:spTgt spid="19460">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9460">
                                            <p:txEl>
                                              <p:pRg st="0" end="0"/>
                                            </p:txEl>
                                          </p:spTgt>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19460">
                                            <p:txEl>
                                              <p:pRg st="1" end="1"/>
                                            </p:txEl>
                                          </p:spTgt>
                                        </p:tgtEl>
                                        <p:attrNameLst>
                                          <p:attrName>style.visibility</p:attrName>
                                        </p:attrNameLst>
                                      </p:cBhvr>
                                      <p:to>
                                        <p:strVal val="visible"/>
                                      </p:to>
                                    </p:set>
                                    <p:anim calcmode="lin" valueType="num">
                                      <p:cBhvr additive="base">
                                        <p:cTn id="12" dur="500" fill="hold"/>
                                        <p:tgtEl>
                                          <p:spTgt spid="19460">
                                            <p:txEl>
                                              <p:pRg st="1" end="1"/>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19460">
                                            <p:txEl>
                                              <p:pRg st="1" end="1"/>
                                            </p:txEl>
                                          </p:spTgt>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19460">
                                            <p:txEl>
                                              <p:pRg st="3" end="3"/>
                                            </p:txEl>
                                          </p:spTgt>
                                        </p:tgtEl>
                                        <p:attrNameLst>
                                          <p:attrName>style.visibility</p:attrName>
                                        </p:attrNameLst>
                                      </p:cBhvr>
                                      <p:to>
                                        <p:strVal val="visible"/>
                                      </p:to>
                                    </p:set>
                                    <p:anim calcmode="lin" valueType="num">
                                      <p:cBhvr additive="base">
                                        <p:cTn id="17" dur="500" fill="hold"/>
                                        <p:tgtEl>
                                          <p:spTgt spid="19460">
                                            <p:txEl>
                                              <p:pRg st="3" end="3"/>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19460">
                                            <p:txEl>
                                              <p:pRg st="3" end="3"/>
                                            </p:txEl>
                                          </p:spTgt>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8" fill="hold" grpId="0" nodeType="afterEffect">
                                  <p:stCondLst>
                                    <p:cond delay="0"/>
                                  </p:stCondLst>
                                  <p:childTnLst>
                                    <p:set>
                                      <p:cBhvr>
                                        <p:cTn id="21" dur="1" fill="hold">
                                          <p:stCondLst>
                                            <p:cond delay="0"/>
                                          </p:stCondLst>
                                        </p:cTn>
                                        <p:tgtEl>
                                          <p:spTgt spid="19460">
                                            <p:txEl>
                                              <p:pRg st="4" end="4"/>
                                            </p:txEl>
                                          </p:spTgt>
                                        </p:tgtEl>
                                        <p:attrNameLst>
                                          <p:attrName>style.visibility</p:attrName>
                                        </p:attrNameLst>
                                      </p:cBhvr>
                                      <p:to>
                                        <p:strVal val="visible"/>
                                      </p:to>
                                    </p:set>
                                    <p:anim calcmode="lin" valueType="num">
                                      <p:cBhvr additive="base">
                                        <p:cTn id="22" dur="500" fill="hold"/>
                                        <p:tgtEl>
                                          <p:spTgt spid="19460">
                                            <p:txEl>
                                              <p:pRg st="4" end="4"/>
                                            </p:txEl>
                                          </p:spTgt>
                                        </p:tgtEl>
                                        <p:attrNameLst>
                                          <p:attrName>ppt_x</p:attrName>
                                        </p:attrNameLst>
                                      </p:cBhvr>
                                      <p:tavLst>
                                        <p:tav tm="0">
                                          <p:val>
                                            <p:strVal val="0-#ppt_w/2"/>
                                          </p:val>
                                        </p:tav>
                                        <p:tav tm="100000">
                                          <p:val>
                                            <p:strVal val="#ppt_x"/>
                                          </p:val>
                                        </p:tav>
                                      </p:tavLst>
                                    </p:anim>
                                    <p:anim calcmode="lin" valueType="num">
                                      <p:cBhvr additive="base">
                                        <p:cTn id="23" dur="500" fill="hold"/>
                                        <p:tgtEl>
                                          <p:spTgt spid="19460">
                                            <p:txEl>
                                              <p:pRg st="4" end="4"/>
                                            </p:txEl>
                                          </p:spTgt>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2" presetClass="entr" presetSubtype="8" fill="hold" grpId="0" nodeType="afterEffect">
                                  <p:stCondLst>
                                    <p:cond delay="0"/>
                                  </p:stCondLst>
                                  <p:childTnLst>
                                    <p:set>
                                      <p:cBhvr>
                                        <p:cTn id="26" dur="1" fill="hold">
                                          <p:stCondLst>
                                            <p:cond delay="0"/>
                                          </p:stCondLst>
                                        </p:cTn>
                                        <p:tgtEl>
                                          <p:spTgt spid="19460">
                                            <p:txEl>
                                              <p:pRg st="6" end="6"/>
                                            </p:txEl>
                                          </p:spTgt>
                                        </p:tgtEl>
                                        <p:attrNameLst>
                                          <p:attrName>style.visibility</p:attrName>
                                        </p:attrNameLst>
                                      </p:cBhvr>
                                      <p:to>
                                        <p:strVal val="visible"/>
                                      </p:to>
                                    </p:set>
                                    <p:anim calcmode="lin" valueType="num">
                                      <p:cBhvr additive="base">
                                        <p:cTn id="27" dur="500" fill="hold"/>
                                        <p:tgtEl>
                                          <p:spTgt spid="19460">
                                            <p:txEl>
                                              <p:pRg st="6" end="6"/>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19460">
                                            <p:txEl>
                                              <p:pRg st="6" end="6"/>
                                            </p:txEl>
                                          </p:spTgt>
                                        </p:tgtEl>
                                        <p:attrNameLst>
                                          <p:attrName>ppt_y</p:attrName>
                                        </p:attrNameLst>
                                      </p:cBhvr>
                                      <p:tavLst>
                                        <p:tav tm="0">
                                          <p:val>
                                            <p:strVal val="#ppt_y"/>
                                          </p:val>
                                        </p:tav>
                                        <p:tav tm="100000">
                                          <p:val>
                                            <p:strVal val="#ppt_y"/>
                                          </p:val>
                                        </p:tav>
                                      </p:tavLst>
                                    </p:anim>
                                  </p:childTnLst>
                                </p:cTn>
                              </p:par>
                            </p:childTnLst>
                          </p:cTn>
                        </p:par>
                        <p:par>
                          <p:cTn id="29" fill="hold">
                            <p:stCondLst>
                              <p:cond delay="2500"/>
                            </p:stCondLst>
                            <p:childTnLst>
                              <p:par>
                                <p:cTn id="30" presetID="2" presetClass="entr" presetSubtype="8" fill="hold" grpId="0" nodeType="afterEffect">
                                  <p:stCondLst>
                                    <p:cond delay="0"/>
                                  </p:stCondLst>
                                  <p:childTnLst>
                                    <p:set>
                                      <p:cBhvr>
                                        <p:cTn id="31" dur="1" fill="hold">
                                          <p:stCondLst>
                                            <p:cond delay="0"/>
                                          </p:stCondLst>
                                        </p:cTn>
                                        <p:tgtEl>
                                          <p:spTgt spid="19460">
                                            <p:txEl>
                                              <p:pRg st="7" end="7"/>
                                            </p:txEl>
                                          </p:spTgt>
                                        </p:tgtEl>
                                        <p:attrNameLst>
                                          <p:attrName>style.visibility</p:attrName>
                                        </p:attrNameLst>
                                      </p:cBhvr>
                                      <p:to>
                                        <p:strVal val="visible"/>
                                      </p:to>
                                    </p:set>
                                    <p:anim calcmode="lin" valueType="num">
                                      <p:cBhvr additive="base">
                                        <p:cTn id="32" dur="500" fill="hold"/>
                                        <p:tgtEl>
                                          <p:spTgt spid="19460">
                                            <p:txEl>
                                              <p:pRg st="7" end="7"/>
                                            </p:txEl>
                                          </p:spTgt>
                                        </p:tgtEl>
                                        <p:attrNameLst>
                                          <p:attrName>ppt_x</p:attrName>
                                        </p:attrNameLst>
                                      </p:cBhvr>
                                      <p:tavLst>
                                        <p:tav tm="0">
                                          <p:val>
                                            <p:strVal val="0-#ppt_w/2"/>
                                          </p:val>
                                        </p:tav>
                                        <p:tav tm="100000">
                                          <p:val>
                                            <p:strVal val="#ppt_x"/>
                                          </p:val>
                                        </p:tav>
                                      </p:tavLst>
                                    </p:anim>
                                    <p:anim calcmode="lin" valueType="num">
                                      <p:cBhvr additive="base">
                                        <p:cTn id="33" dur="500" fill="hold"/>
                                        <p:tgtEl>
                                          <p:spTgt spid="19460">
                                            <p:txEl>
                                              <p:pRg st="7" end="7"/>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0" grpId="0" build="p" bldLvl="2" autoUpdateAnimBg="0"/>
    </p:bldLst>
  </p:timing>
</p:sld>
</file>

<file path=ppt/slides/slide5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4497" name="Text Box 2"/>
          <p:cNvSpPr txBox="1">
            <a:spLocks noChangeArrowheads="1"/>
          </p:cNvSpPr>
          <p:nvPr/>
        </p:nvSpPr>
        <p:spPr bwMode="auto">
          <a:xfrm>
            <a:off x="2654439" y="152400"/>
            <a:ext cx="3877985" cy="584775"/>
          </a:xfrm>
          <a:prstGeom prst="rect">
            <a:avLst/>
          </a:prstGeom>
          <a:solidFill>
            <a:srgbClr val="FFCC9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3200" dirty="0">
                <a:solidFill>
                  <a:srgbClr val="002A56"/>
                </a:solidFill>
                <a:latin typeface="Kaiti SC" charset="-122"/>
                <a:ea typeface="Kaiti SC" charset="-122"/>
                <a:cs typeface="Kaiti SC" charset="-122"/>
              </a:rPr>
              <a:t>新约书信的信息声明</a:t>
            </a:r>
            <a:endParaRPr lang="en-US" sz="3200" b="1" dirty="0">
              <a:latin typeface="Kaiti SC" charset="-122"/>
              <a:ea typeface="Kaiti SC" charset="-122"/>
              <a:cs typeface="Kaiti SC" charset="-122"/>
            </a:endParaRPr>
          </a:p>
        </p:txBody>
      </p:sp>
      <p:sp>
        <p:nvSpPr>
          <p:cNvPr id="234498" name="Text Box 3"/>
          <p:cNvSpPr txBox="1">
            <a:spLocks noChangeArrowheads="1"/>
          </p:cNvSpPr>
          <p:nvPr/>
        </p:nvSpPr>
        <p:spPr bwMode="auto">
          <a:xfrm>
            <a:off x="8578850" y="152400"/>
            <a:ext cx="5270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latin typeface="Arial" charset="0"/>
                <a:cs typeface="Arial" charset="0"/>
              </a:rPr>
              <a:t>26</a:t>
            </a:r>
          </a:p>
        </p:txBody>
      </p:sp>
      <p:sp>
        <p:nvSpPr>
          <p:cNvPr id="20484" name="Rectangle 4"/>
          <p:cNvSpPr>
            <a:spLocks noGrp="1" noChangeArrowheads="1"/>
          </p:cNvSpPr>
          <p:nvPr>
            <p:ph type="body" idx="1"/>
          </p:nvPr>
        </p:nvSpPr>
        <p:spPr>
          <a:xfrm>
            <a:off x="0" y="762000"/>
            <a:ext cx="9144000" cy="5691336"/>
          </a:xfrm>
          <a:solidFill>
            <a:srgbClr val="CAE2CA"/>
          </a:solidFill>
        </p:spPr>
        <p:txBody>
          <a:bodyPr/>
          <a:lstStyle/>
          <a:p>
            <a:pPr eaLnBrk="1" hangingPunct="1">
              <a:lnSpc>
                <a:spcPct val="90000"/>
              </a:lnSpc>
              <a:buNone/>
            </a:pPr>
            <a:r>
              <a:rPr lang="zh-TW" altLang="en-US" sz="2400" b="1" u="sng" dirty="0">
                <a:solidFill>
                  <a:srgbClr val="000000"/>
                </a:solidFill>
                <a:latin typeface="Kaiti SC" charset="-122"/>
                <a:ea typeface="Kaiti SC" charset="-122"/>
                <a:cs typeface="Kaiti SC" charset="-122"/>
              </a:rPr>
              <a:t>提摩太前书</a:t>
            </a:r>
          </a:p>
          <a:p>
            <a:r>
              <a:rPr lang="zh-TW" altLang="en-US" sz="2400" b="1" dirty="0">
                <a:solidFill>
                  <a:srgbClr val="000000"/>
                </a:solidFill>
                <a:latin typeface="Kaiti SC" charset="-122"/>
                <a:ea typeface="Kaiti SC" charset="-122"/>
                <a:cs typeface="Kaiti SC" charset="-122"/>
              </a:rPr>
              <a:t>保罗劝勉提摩太要勇敢地</a:t>
            </a:r>
            <a:r>
              <a:rPr lang="zh-CN" altLang="en-US" sz="2400" b="1" dirty="0">
                <a:solidFill>
                  <a:srgbClr val="000000"/>
                </a:solidFill>
                <a:latin typeface="Kaiti SC" charset="-122"/>
                <a:ea typeface="Kaiti SC" charset="-122"/>
                <a:cs typeface="Kaiti SC" charset="-122"/>
              </a:rPr>
              <a:t>守住</a:t>
            </a:r>
            <a:r>
              <a:rPr lang="zh-TW" altLang="en-US" sz="2400" b="1" dirty="0">
                <a:solidFill>
                  <a:srgbClr val="000000"/>
                </a:solidFill>
                <a:latin typeface="Kaiti SC" charset="-122"/>
                <a:ea typeface="Kaiti SC" charset="-122"/>
                <a:cs typeface="Kaiti SC" charset="-122"/>
              </a:rPr>
              <a:t>他的个人</a:t>
            </a:r>
            <a:r>
              <a:rPr lang="zh-TW" altLang="en-US" sz="2400" b="1" dirty="0">
                <a:solidFill>
                  <a:srgbClr val="800000"/>
                </a:solidFill>
                <a:latin typeface="Kaiti SC" charset="-122"/>
                <a:ea typeface="Kaiti SC" charset="-122"/>
                <a:cs typeface="Kaiti SC" charset="-122"/>
              </a:rPr>
              <a:t>生活</a:t>
            </a:r>
            <a:r>
              <a:rPr lang="zh-CN" altLang="en-US" sz="2400" b="1" dirty="0">
                <a:solidFill>
                  <a:srgbClr val="800000"/>
                </a:solidFill>
                <a:latin typeface="Kaiti SC" charset="-122"/>
                <a:ea typeface="Kaiti SC" charset="-122"/>
                <a:cs typeface="Kaiti SC" charset="-122"/>
              </a:rPr>
              <a:t>、教义</a:t>
            </a:r>
            <a:r>
              <a:rPr lang="zh-TW" altLang="en-US" sz="2400" b="1" dirty="0">
                <a:solidFill>
                  <a:srgbClr val="800000"/>
                </a:solidFill>
                <a:latin typeface="Kaiti SC" charset="-122"/>
                <a:ea typeface="Kaiti SC" charset="-122"/>
                <a:cs typeface="Kaiti SC" charset="-122"/>
              </a:rPr>
              <a:t>和当地教会秩序</a:t>
            </a:r>
            <a:r>
              <a:rPr lang="zh-TW" altLang="en-US" sz="2400" b="1" dirty="0">
                <a:solidFill>
                  <a:srgbClr val="000000"/>
                </a:solidFill>
                <a:latin typeface="Kaiti SC" charset="-122"/>
                <a:ea typeface="Kaiti SC" charset="-122"/>
                <a:cs typeface="Kaiti SC" charset="-122"/>
              </a:rPr>
              <a:t>，以维护</a:t>
            </a:r>
            <a:r>
              <a:rPr lang="zh-CN" altLang="en-US" sz="2400" b="1" dirty="0">
                <a:solidFill>
                  <a:srgbClr val="000000"/>
                </a:solidFill>
                <a:latin typeface="Kaiti SC" charset="-122"/>
                <a:ea typeface="Kaiti SC" charset="-122"/>
                <a:cs typeface="Kaiti SC" charset="-122"/>
              </a:rPr>
              <a:t>以弗所教会的事工，</a:t>
            </a:r>
            <a:r>
              <a:rPr lang="zh-TW" altLang="en-US" sz="2400" b="1" dirty="0">
                <a:solidFill>
                  <a:srgbClr val="000000"/>
                </a:solidFill>
                <a:latin typeface="Kaiti SC" charset="-122"/>
                <a:ea typeface="Kaiti SC" charset="-122"/>
                <a:cs typeface="Kaiti SC" charset="-122"/>
              </a:rPr>
              <a:t>反对禁欲主义和投机性</a:t>
            </a:r>
            <a:r>
              <a:rPr lang="zh-TW" altLang="en-US" sz="2400" b="1" dirty="0">
                <a:solidFill>
                  <a:srgbClr val="800000"/>
                </a:solidFill>
                <a:latin typeface="Kaiti SC" charset="-122"/>
                <a:ea typeface="Kaiti SC" charset="-122"/>
                <a:cs typeface="Kaiti SC" charset="-122"/>
              </a:rPr>
              <a:t>假教师</a:t>
            </a:r>
            <a:r>
              <a:rPr lang="zh-TW" altLang="en-US" sz="2400" b="1" dirty="0">
                <a:solidFill>
                  <a:srgbClr val="000000"/>
                </a:solidFill>
                <a:latin typeface="Kaiti SC" charset="-122"/>
                <a:ea typeface="Kaiti SC" charset="-122"/>
                <a:cs typeface="Kaiti SC" charset="-122"/>
              </a:rPr>
              <a:t>。</a:t>
            </a:r>
          </a:p>
          <a:p>
            <a:pPr eaLnBrk="1" hangingPunct="1">
              <a:lnSpc>
                <a:spcPct val="90000"/>
              </a:lnSpc>
              <a:buNone/>
            </a:pPr>
            <a:endParaRPr lang="zh-TW" altLang="en-US" sz="2400" b="1" dirty="0">
              <a:solidFill>
                <a:srgbClr val="000000"/>
              </a:solidFill>
              <a:latin typeface="Kaiti SC" charset="-122"/>
              <a:ea typeface="Kaiti SC" charset="-122"/>
              <a:cs typeface="Kaiti SC" charset="-122"/>
            </a:endParaRPr>
          </a:p>
          <a:p>
            <a:pPr eaLnBrk="1" hangingPunct="1">
              <a:lnSpc>
                <a:spcPct val="90000"/>
              </a:lnSpc>
              <a:buNone/>
            </a:pPr>
            <a:r>
              <a:rPr lang="zh-TW" altLang="en-US" sz="2400" b="1" u="sng" dirty="0">
                <a:solidFill>
                  <a:srgbClr val="000000"/>
                </a:solidFill>
                <a:latin typeface="Kaiti SC" charset="-122"/>
                <a:ea typeface="Kaiti SC" charset="-122"/>
                <a:cs typeface="Kaiti SC" charset="-122"/>
              </a:rPr>
              <a:t>提摩太后书</a:t>
            </a:r>
          </a:p>
          <a:p>
            <a:pPr eaLnBrk="1" hangingPunct="1">
              <a:lnSpc>
                <a:spcPct val="90000"/>
              </a:lnSpc>
            </a:pPr>
            <a:r>
              <a:rPr lang="zh-TW" altLang="en-US" sz="2400" b="1" dirty="0">
                <a:solidFill>
                  <a:srgbClr val="000000"/>
                </a:solidFill>
                <a:latin typeface="Kaiti SC" charset="-122"/>
                <a:ea typeface="Kaiti SC" charset="-122"/>
                <a:cs typeface="Kaiti SC" charset="-122"/>
              </a:rPr>
              <a:t>保罗劝勉提摩太</a:t>
            </a:r>
            <a:r>
              <a:rPr lang="zh-CN" altLang="en-US" sz="2400" b="1" dirty="0">
                <a:solidFill>
                  <a:srgbClr val="000000"/>
                </a:solidFill>
                <a:latin typeface="Kaiti SC" charset="-122"/>
                <a:ea typeface="Kaiti SC" charset="-122"/>
                <a:cs typeface="Kaiti SC" charset="-122"/>
              </a:rPr>
              <a:t>，即使面对困难，也</a:t>
            </a:r>
            <a:r>
              <a:rPr lang="zh-TW" altLang="en-US" sz="2400" b="1" dirty="0">
                <a:solidFill>
                  <a:srgbClr val="000000"/>
                </a:solidFill>
                <a:latin typeface="Kaiti SC" charset="-122"/>
                <a:ea typeface="Kaiti SC" charset="-122"/>
                <a:cs typeface="Kaiti SC" charset="-122"/>
              </a:rPr>
              <a:t>要</a:t>
            </a:r>
            <a:r>
              <a:rPr lang="zh-TW" altLang="en-US" sz="2400" b="1" dirty="0">
                <a:solidFill>
                  <a:srgbClr val="800000"/>
                </a:solidFill>
                <a:latin typeface="Kaiti SC" charset="-122"/>
                <a:ea typeface="Kaiti SC" charset="-122"/>
                <a:cs typeface="Kaiti SC" charset="-122"/>
              </a:rPr>
              <a:t>忠实地实践和传道</a:t>
            </a:r>
            <a:r>
              <a:rPr lang="zh-TW" altLang="en-US" sz="2400" b="1" dirty="0">
                <a:solidFill>
                  <a:srgbClr val="000000"/>
                </a:solidFill>
                <a:latin typeface="Kaiti SC" charset="-122"/>
                <a:ea typeface="Kaiti SC" charset="-122"/>
                <a:cs typeface="Kaiti SC" charset="-122"/>
              </a:rPr>
              <a:t>，以鼓励他坚持</a:t>
            </a:r>
            <a:r>
              <a:rPr lang="zh-CN" altLang="en-US" sz="2400" b="1" dirty="0">
                <a:solidFill>
                  <a:srgbClr val="000000"/>
                </a:solidFill>
                <a:latin typeface="Kaiti SC" charset="-122"/>
                <a:ea typeface="Kaiti SC" charset="-122"/>
                <a:cs typeface="Kaiti SC" charset="-122"/>
              </a:rPr>
              <a:t>对抗</a:t>
            </a:r>
            <a:r>
              <a:rPr lang="zh-CN" altLang="en-US" sz="2400" b="1" dirty="0">
                <a:solidFill>
                  <a:srgbClr val="800000"/>
                </a:solidFill>
                <a:latin typeface="Kaiti SC" charset="-122"/>
                <a:ea typeface="Kaiti SC" charset="-122"/>
                <a:cs typeface="Kaiti SC" charset="-122"/>
              </a:rPr>
              <a:t>错误教导</a:t>
            </a:r>
            <a:r>
              <a:rPr lang="zh-TW" altLang="en-US" sz="2400" b="1" dirty="0">
                <a:solidFill>
                  <a:srgbClr val="000000"/>
                </a:solidFill>
                <a:latin typeface="Kaiti SC" charset="-122"/>
                <a:ea typeface="Kaiti SC" charset="-122"/>
                <a:cs typeface="Kaiti SC" charset="-122"/>
              </a:rPr>
              <a:t>和叛教。</a:t>
            </a:r>
          </a:p>
          <a:p>
            <a:pPr eaLnBrk="1" hangingPunct="1">
              <a:lnSpc>
                <a:spcPct val="90000"/>
              </a:lnSpc>
              <a:buNone/>
            </a:pPr>
            <a:endParaRPr lang="zh-TW" altLang="en-US" sz="2400" b="1" dirty="0">
              <a:solidFill>
                <a:srgbClr val="000000"/>
              </a:solidFill>
              <a:latin typeface="Kaiti SC" charset="-122"/>
              <a:ea typeface="Kaiti SC" charset="-122"/>
              <a:cs typeface="Kaiti SC" charset="-122"/>
            </a:endParaRPr>
          </a:p>
          <a:p>
            <a:pPr marL="0" indent="0">
              <a:buNone/>
            </a:pPr>
            <a:r>
              <a:rPr lang="zh-CN" altLang="en-US" sz="2400" b="1" u="sng" dirty="0">
                <a:solidFill>
                  <a:srgbClr val="000000"/>
                </a:solidFill>
                <a:latin typeface="Kaiti SC" charset="-122"/>
                <a:ea typeface="Kaiti SC" charset="-122"/>
                <a:cs typeface="Kaiti SC" charset="-122"/>
              </a:rPr>
              <a:t>提</a:t>
            </a:r>
            <a:r>
              <a:rPr lang="zh-TW" altLang="en-US" sz="2400" b="1" u="sng" dirty="0">
                <a:solidFill>
                  <a:srgbClr val="000000"/>
                </a:solidFill>
                <a:latin typeface="Kaiti SC" charset="-122"/>
                <a:ea typeface="Kaiti SC" charset="-122"/>
                <a:cs typeface="Kaiti SC" charset="-122"/>
              </a:rPr>
              <a:t>多</a:t>
            </a:r>
            <a:endParaRPr lang="en-US" altLang="zh-TW" sz="2400" b="1" u="sng" dirty="0">
              <a:solidFill>
                <a:srgbClr val="000000"/>
              </a:solidFill>
              <a:latin typeface="Kaiti SC" charset="-122"/>
              <a:ea typeface="Kaiti SC" charset="-122"/>
              <a:cs typeface="Kaiti SC" charset="-122"/>
            </a:endParaRPr>
          </a:p>
          <a:p>
            <a:pPr eaLnBrk="1" hangingPunct="1">
              <a:lnSpc>
                <a:spcPct val="90000"/>
              </a:lnSpc>
            </a:pPr>
            <a:r>
              <a:rPr lang="zh-TW" altLang="en-US" sz="2400" b="1" dirty="0">
                <a:solidFill>
                  <a:srgbClr val="000000"/>
                </a:solidFill>
                <a:latin typeface="Kaiti SC" charset="-122"/>
                <a:ea typeface="Kaiti SC" charset="-122"/>
                <a:cs typeface="Kaiti SC" charset="-122"/>
              </a:rPr>
              <a:t>保罗劝勉提多</a:t>
            </a:r>
            <a:r>
              <a:rPr lang="zh-CN" altLang="en-US" sz="2400" b="1" dirty="0">
                <a:solidFill>
                  <a:srgbClr val="800000"/>
                </a:solidFill>
                <a:latin typeface="Kaiti SC" charset="-122"/>
                <a:ea typeface="Kaiti SC" charset="-122"/>
                <a:cs typeface="Kaiti SC" charset="-122"/>
              </a:rPr>
              <a:t>选派</a:t>
            </a:r>
            <a:r>
              <a:rPr lang="zh-TW" altLang="en-US" sz="2400" b="1" dirty="0">
                <a:solidFill>
                  <a:srgbClr val="800000"/>
                </a:solidFill>
                <a:latin typeface="Kaiti SC" charset="-122"/>
                <a:ea typeface="Kaiti SC" charset="-122"/>
                <a:cs typeface="Kaiti SC" charset="-122"/>
              </a:rPr>
              <a:t>合格的长老</a:t>
            </a:r>
            <a:r>
              <a:rPr lang="zh-CN" altLang="en-US" sz="2400" b="1" dirty="0">
                <a:solidFill>
                  <a:srgbClr val="000000"/>
                </a:solidFill>
                <a:latin typeface="Kaiti SC" charset="-122"/>
                <a:ea typeface="Kaiti SC" charset="-122"/>
                <a:cs typeface="Kaiti SC" charset="-122"/>
              </a:rPr>
              <a:t>，教导可敬的行为作为靠恩典的就的自然结果，来组织</a:t>
            </a:r>
            <a:r>
              <a:rPr lang="zh-TW" altLang="en-US" sz="2400" b="1" dirty="0">
                <a:solidFill>
                  <a:srgbClr val="000000"/>
                </a:solidFill>
                <a:latin typeface="Kaiti SC" charset="-122"/>
                <a:ea typeface="Kaiti SC" charset="-122"/>
                <a:cs typeface="Kaiti SC" charset="-122"/>
              </a:rPr>
              <a:t>克里特</a:t>
            </a:r>
            <a:r>
              <a:rPr lang="zh-CN" altLang="en-US" sz="2400" b="1" dirty="0">
                <a:solidFill>
                  <a:srgbClr val="000000"/>
                </a:solidFill>
                <a:latin typeface="Kaiti SC" charset="-122"/>
                <a:ea typeface="Kaiti SC" charset="-122"/>
                <a:cs typeface="Kaiti SC" charset="-122"/>
              </a:rPr>
              <a:t>教会，以话语和行动（行为）来</a:t>
            </a:r>
            <a:r>
              <a:rPr lang="zh-CN" altLang="en-US" sz="2400" b="1" dirty="0">
                <a:solidFill>
                  <a:srgbClr val="800000"/>
                </a:solidFill>
                <a:latin typeface="Kaiti SC" charset="-122"/>
                <a:ea typeface="Kaiti SC" charset="-122"/>
                <a:cs typeface="Kaiti SC" charset="-122"/>
              </a:rPr>
              <a:t>抵挡反对者</a:t>
            </a:r>
            <a:r>
              <a:rPr lang="zh-TW" altLang="en-US" sz="2400" b="1" dirty="0">
                <a:solidFill>
                  <a:srgbClr val="000000"/>
                </a:solidFill>
                <a:latin typeface="Kaiti SC" charset="-122"/>
                <a:ea typeface="Kaiti SC" charset="-122"/>
                <a:cs typeface="Kaiti SC" charset="-122"/>
              </a:rPr>
              <a:t>。</a:t>
            </a:r>
            <a:endParaRPr lang="en-US" altLang="zh-CN" sz="2400" b="1" dirty="0">
              <a:solidFill>
                <a:srgbClr val="000000"/>
              </a:solidFill>
              <a:latin typeface="Kaiti SC" charset="-122"/>
              <a:ea typeface="Kaiti SC" charset="-122"/>
              <a:cs typeface="Kaiti SC" charset="-122"/>
            </a:endParaRPr>
          </a:p>
        </p:txBody>
      </p:sp>
    </p:spTree>
    <p:extLst>
      <p:ext uri="{BB962C8B-B14F-4D97-AF65-F5344CB8AC3E}">
        <p14:creationId xmlns:p14="http://schemas.microsoft.com/office/powerpoint/2010/main" val="12511072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0484">
                                            <p:txEl>
                                              <p:pRg st="0" end="0"/>
                                            </p:txEl>
                                          </p:spTgt>
                                        </p:tgtEl>
                                        <p:attrNameLst>
                                          <p:attrName>style.visibility</p:attrName>
                                        </p:attrNameLst>
                                      </p:cBhvr>
                                      <p:to>
                                        <p:strVal val="visible"/>
                                      </p:to>
                                    </p:set>
                                    <p:anim calcmode="lin" valueType="num">
                                      <p:cBhvr additive="base">
                                        <p:cTn id="7" dur="500" fill="hold"/>
                                        <p:tgtEl>
                                          <p:spTgt spid="20484">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0484">
                                            <p:txEl>
                                              <p:pRg st="0" end="0"/>
                                            </p:txEl>
                                          </p:spTgt>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20484">
                                            <p:txEl>
                                              <p:pRg st="1" end="1"/>
                                            </p:txEl>
                                          </p:spTgt>
                                        </p:tgtEl>
                                        <p:attrNameLst>
                                          <p:attrName>style.visibility</p:attrName>
                                        </p:attrNameLst>
                                      </p:cBhvr>
                                      <p:to>
                                        <p:strVal val="visible"/>
                                      </p:to>
                                    </p:set>
                                    <p:anim calcmode="lin" valueType="num">
                                      <p:cBhvr additive="base">
                                        <p:cTn id="12" dur="500" fill="hold"/>
                                        <p:tgtEl>
                                          <p:spTgt spid="20484">
                                            <p:txEl>
                                              <p:pRg st="1" end="1"/>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20484">
                                            <p:txEl>
                                              <p:pRg st="1" end="1"/>
                                            </p:txEl>
                                          </p:spTgt>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20484">
                                            <p:txEl>
                                              <p:pRg st="3" end="3"/>
                                            </p:txEl>
                                          </p:spTgt>
                                        </p:tgtEl>
                                        <p:attrNameLst>
                                          <p:attrName>style.visibility</p:attrName>
                                        </p:attrNameLst>
                                      </p:cBhvr>
                                      <p:to>
                                        <p:strVal val="visible"/>
                                      </p:to>
                                    </p:set>
                                    <p:anim calcmode="lin" valueType="num">
                                      <p:cBhvr additive="base">
                                        <p:cTn id="17" dur="500" fill="hold"/>
                                        <p:tgtEl>
                                          <p:spTgt spid="20484">
                                            <p:txEl>
                                              <p:pRg st="3" end="3"/>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20484">
                                            <p:txEl>
                                              <p:pRg st="3" end="3"/>
                                            </p:txEl>
                                          </p:spTgt>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8" fill="hold" grpId="0" nodeType="afterEffect">
                                  <p:stCondLst>
                                    <p:cond delay="0"/>
                                  </p:stCondLst>
                                  <p:childTnLst>
                                    <p:set>
                                      <p:cBhvr>
                                        <p:cTn id="21" dur="1" fill="hold">
                                          <p:stCondLst>
                                            <p:cond delay="0"/>
                                          </p:stCondLst>
                                        </p:cTn>
                                        <p:tgtEl>
                                          <p:spTgt spid="20484">
                                            <p:txEl>
                                              <p:pRg st="4" end="4"/>
                                            </p:txEl>
                                          </p:spTgt>
                                        </p:tgtEl>
                                        <p:attrNameLst>
                                          <p:attrName>style.visibility</p:attrName>
                                        </p:attrNameLst>
                                      </p:cBhvr>
                                      <p:to>
                                        <p:strVal val="visible"/>
                                      </p:to>
                                    </p:set>
                                    <p:anim calcmode="lin" valueType="num">
                                      <p:cBhvr additive="base">
                                        <p:cTn id="22" dur="500" fill="hold"/>
                                        <p:tgtEl>
                                          <p:spTgt spid="20484">
                                            <p:txEl>
                                              <p:pRg st="4" end="4"/>
                                            </p:txEl>
                                          </p:spTgt>
                                        </p:tgtEl>
                                        <p:attrNameLst>
                                          <p:attrName>ppt_x</p:attrName>
                                        </p:attrNameLst>
                                      </p:cBhvr>
                                      <p:tavLst>
                                        <p:tav tm="0">
                                          <p:val>
                                            <p:strVal val="0-#ppt_w/2"/>
                                          </p:val>
                                        </p:tav>
                                        <p:tav tm="100000">
                                          <p:val>
                                            <p:strVal val="#ppt_x"/>
                                          </p:val>
                                        </p:tav>
                                      </p:tavLst>
                                    </p:anim>
                                    <p:anim calcmode="lin" valueType="num">
                                      <p:cBhvr additive="base">
                                        <p:cTn id="23" dur="500" fill="hold"/>
                                        <p:tgtEl>
                                          <p:spTgt spid="20484">
                                            <p:txEl>
                                              <p:pRg st="4" end="4"/>
                                            </p:txEl>
                                          </p:spTgt>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2" presetClass="entr" presetSubtype="8" fill="hold" grpId="0" nodeType="afterEffect">
                                  <p:stCondLst>
                                    <p:cond delay="0"/>
                                  </p:stCondLst>
                                  <p:childTnLst>
                                    <p:set>
                                      <p:cBhvr>
                                        <p:cTn id="26" dur="1" fill="hold">
                                          <p:stCondLst>
                                            <p:cond delay="0"/>
                                          </p:stCondLst>
                                        </p:cTn>
                                        <p:tgtEl>
                                          <p:spTgt spid="20484">
                                            <p:txEl>
                                              <p:pRg st="6" end="6"/>
                                            </p:txEl>
                                          </p:spTgt>
                                        </p:tgtEl>
                                        <p:attrNameLst>
                                          <p:attrName>style.visibility</p:attrName>
                                        </p:attrNameLst>
                                      </p:cBhvr>
                                      <p:to>
                                        <p:strVal val="visible"/>
                                      </p:to>
                                    </p:set>
                                    <p:anim calcmode="lin" valueType="num">
                                      <p:cBhvr additive="base">
                                        <p:cTn id="27" dur="500" fill="hold"/>
                                        <p:tgtEl>
                                          <p:spTgt spid="20484">
                                            <p:txEl>
                                              <p:pRg st="6" end="6"/>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20484">
                                            <p:txEl>
                                              <p:pRg st="6" end="6"/>
                                            </p:txEl>
                                          </p:spTgt>
                                        </p:tgtEl>
                                        <p:attrNameLst>
                                          <p:attrName>ppt_y</p:attrName>
                                        </p:attrNameLst>
                                      </p:cBhvr>
                                      <p:tavLst>
                                        <p:tav tm="0">
                                          <p:val>
                                            <p:strVal val="#ppt_y"/>
                                          </p:val>
                                        </p:tav>
                                        <p:tav tm="100000">
                                          <p:val>
                                            <p:strVal val="#ppt_y"/>
                                          </p:val>
                                        </p:tav>
                                      </p:tavLst>
                                    </p:anim>
                                  </p:childTnLst>
                                </p:cTn>
                              </p:par>
                            </p:childTnLst>
                          </p:cTn>
                        </p:par>
                        <p:par>
                          <p:cTn id="29" fill="hold">
                            <p:stCondLst>
                              <p:cond delay="2500"/>
                            </p:stCondLst>
                            <p:childTnLst>
                              <p:par>
                                <p:cTn id="30" presetID="2" presetClass="entr" presetSubtype="8" fill="hold" grpId="0" nodeType="afterEffect">
                                  <p:stCondLst>
                                    <p:cond delay="0"/>
                                  </p:stCondLst>
                                  <p:childTnLst>
                                    <p:set>
                                      <p:cBhvr>
                                        <p:cTn id="31" dur="1" fill="hold">
                                          <p:stCondLst>
                                            <p:cond delay="0"/>
                                          </p:stCondLst>
                                        </p:cTn>
                                        <p:tgtEl>
                                          <p:spTgt spid="20484">
                                            <p:txEl>
                                              <p:pRg st="7" end="7"/>
                                            </p:txEl>
                                          </p:spTgt>
                                        </p:tgtEl>
                                        <p:attrNameLst>
                                          <p:attrName>style.visibility</p:attrName>
                                        </p:attrNameLst>
                                      </p:cBhvr>
                                      <p:to>
                                        <p:strVal val="visible"/>
                                      </p:to>
                                    </p:set>
                                    <p:anim calcmode="lin" valueType="num">
                                      <p:cBhvr additive="base">
                                        <p:cTn id="32" dur="500" fill="hold"/>
                                        <p:tgtEl>
                                          <p:spTgt spid="20484">
                                            <p:txEl>
                                              <p:pRg st="7" end="7"/>
                                            </p:txEl>
                                          </p:spTgt>
                                        </p:tgtEl>
                                        <p:attrNameLst>
                                          <p:attrName>ppt_x</p:attrName>
                                        </p:attrNameLst>
                                      </p:cBhvr>
                                      <p:tavLst>
                                        <p:tav tm="0">
                                          <p:val>
                                            <p:strVal val="0-#ppt_w/2"/>
                                          </p:val>
                                        </p:tav>
                                        <p:tav tm="100000">
                                          <p:val>
                                            <p:strVal val="#ppt_x"/>
                                          </p:val>
                                        </p:tav>
                                      </p:tavLst>
                                    </p:anim>
                                    <p:anim calcmode="lin" valueType="num">
                                      <p:cBhvr additive="base">
                                        <p:cTn id="33" dur="500" fill="hold"/>
                                        <p:tgtEl>
                                          <p:spTgt spid="20484">
                                            <p:txEl>
                                              <p:pRg st="7" end="7"/>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4" grpId="0" build="p" bldLvl="2" autoUpdateAnimBg="0"/>
    </p:bldLst>
  </p:timing>
</p:sld>
</file>

<file path=ppt/slides/slide5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6545" name="Text Box 2"/>
          <p:cNvSpPr txBox="1">
            <a:spLocks noChangeArrowheads="1"/>
          </p:cNvSpPr>
          <p:nvPr/>
        </p:nvSpPr>
        <p:spPr bwMode="auto">
          <a:xfrm>
            <a:off x="683568" y="152400"/>
            <a:ext cx="7488831" cy="584775"/>
          </a:xfrm>
          <a:prstGeom prst="rect">
            <a:avLst/>
          </a:prstGeom>
          <a:solidFill>
            <a:srgbClr val="FFCC9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3200" dirty="0">
                <a:solidFill>
                  <a:srgbClr val="002A56"/>
                </a:solidFill>
                <a:latin typeface="Kaiti SC" charset="-122"/>
                <a:ea typeface="Kaiti SC" charset="-122"/>
                <a:cs typeface="Kaiti SC" charset="-122"/>
              </a:rPr>
              <a:t>新约书信的信息声明</a:t>
            </a:r>
            <a:endParaRPr lang="en-US" sz="3200" b="1" dirty="0">
              <a:latin typeface="Kaiti SC" charset="-122"/>
              <a:ea typeface="Kaiti SC" charset="-122"/>
              <a:cs typeface="Kaiti SC" charset="-122"/>
            </a:endParaRPr>
          </a:p>
        </p:txBody>
      </p:sp>
      <p:sp>
        <p:nvSpPr>
          <p:cNvPr id="236546" name="Text Box 3"/>
          <p:cNvSpPr txBox="1">
            <a:spLocks noChangeArrowheads="1"/>
          </p:cNvSpPr>
          <p:nvPr/>
        </p:nvSpPr>
        <p:spPr bwMode="auto">
          <a:xfrm>
            <a:off x="8578850" y="152400"/>
            <a:ext cx="5270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latin typeface="Arial" charset="0"/>
                <a:cs typeface="Arial" charset="0"/>
              </a:rPr>
              <a:t>26</a:t>
            </a:r>
          </a:p>
        </p:txBody>
      </p:sp>
      <p:sp>
        <p:nvSpPr>
          <p:cNvPr id="21508" name="Rectangle 4"/>
          <p:cNvSpPr>
            <a:spLocks noGrp="1" noChangeArrowheads="1"/>
          </p:cNvSpPr>
          <p:nvPr>
            <p:ph type="body" idx="1"/>
          </p:nvPr>
        </p:nvSpPr>
        <p:spPr>
          <a:xfrm>
            <a:off x="0" y="762000"/>
            <a:ext cx="9144000" cy="5691336"/>
          </a:xfrm>
          <a:solidFill>
            <a:srgbClr val="CAE2CA"/>
          </a:solidFill>
        </p:spPr>
        <p:txBody>
          <a:bodyPr/>
          <a:lstStyle/>
          <a:p>
            <a:pPr eaLnBrk="1" hangingPunct="1">
              <a:lnSpc>
                <a:spcPct val="90000"/>
              </a:lnSpc>
              <a:buNone/>
            </a:pPr>
            <a:r>
              <a:rPr lang="zh-TW" altLang="en-US" sz="2400" b="1" u="sng" dirty="0">
                <a:solidFill>
                  <a:srgbClr val="000000"/>
                </a:solidFill>
                <a:latin typeface="Kaiti SC" charset="-122"/>
                <a:ea typeface="Kaiti SC" charset="-122"/>
                <a:cs typeface="Kaiti SC" charset="-122"/>
              </a:rPr>
              <a:t>腓利门</a:t>
            </a:r>
          </a:p>
          <a:p>
            <a:pPr eaLnBrk="1" hangingPunct="1">
              <a:lnSpc>
                <a:spcPct val="90000"/>
              </a:lnSpc>
            </a:pPr>
            <a:r>
              <a:rPr lang="zh-TW" altLang="en-US" sz="2400" b="1" dirty="0">
                <a:solidFill>
                  <a:srgbClr val="000000"/>
                </a:solidFill>
                <a:latin typeface="Kaiti SC" charset="-122"/>
                <a:ea typeface="Kaiti SC" charset="-122"/>
                <a:cs typeface="Kaiti SC" charset="-122"/>
              </a:rPr>
              <a:t>保罗要求</a:t>
            </a:r>
            <a:r>
              <a:rPr lang="zh-CN" altLang="en-US" sz="2400" b="1" dirty="0">
                <a:solidFill>
                  <a:srgbClr val="000000"/>
                </a:solidFill>
                <a:latin typeface="Kaiti SC" charset="-122"/>
                <a:ea typeface="Kaiti SC" charset="-122"/>
                <a:cs typeface="Kaiti SC" charset="-122"/>
              </a:rPr>
              <a:t>信</a:t>
            </a:r>
            <a:r>
              <a:rPr lang="zh-TW" altLang="en-US" sz="2400" b="1" dirty="0">
                <a:solidFill>
                  <a:srgbClr val="000000"/>
                </a:solidFill>
                <a:latin typeface="Kaiti SC" charset="-122"/>
                <a:ea typeface="Kaiti SC" charset="-122"/>
                <a:cs typeface="Kaiti SC" charset="-122"/>
              </a:rPr>
              <a:t>基督的奴隶主腓利门，</a:t>
            </a:r>
            <a:r>
              <a:rPr lang="zh-TW" altLang="en-US" sz="2400" b="1" dirty="0">
                <a:solidFill>
                  <a:srgbClr val="800000"/>
                </a:solidFill>
                <a:latin typeface="Kaiti SC" charset="-122"/>
                <a:ea typeface="Kaiti SC" charset="-122"/>
                <a:cs typeface="Kaiti SC" charset="-122"/>
              </a:rPr>
              <a:t>宽恕</a:t>
            </a:r>
            <a:r>
              <a:rPr lang="zh-TW" altLang="en-US" sz="2400" b="1" dirty="0">
                <a:solidFill>
                  <a:srgbClr val="000000"/>
                </a:solidFill>
                <a:latin typeface="Kaiti SC" charset="-122"/>
                <a:ea typeface="Kaiti SC" charset="-122"/>
                <a:cs typeface="Kaiti SC" charset="-122"/>
              </a:rPr>
              <a:t>他的逃跑但悔改</a:t>
            </a:r>
            <a:r>
              <a:rPr lang="zh-CN" altLang="en-US" sz="2400" b="1" dirty="0">
                <a:solidFill>
                  <a:srgbClr val="000000"/>
                </a:solidFill>
                <a:latin typeface="Kaiti SC" charset="-122"/>
                <a:ea typeface="Kaiti SC" charset="-122"/>
                <a:cs typeface="Kaiti SC" charset="-122"/>
              </a:rPr>
              <a:t>的</a:t>
            </a:r>
            <a:r>
              <a:rPr lang="zh-TW" altLang="en-US" sz="2400" b="1" dirty="0">
                <a:solidFill>
                  <a:srgbClr val="000000"/>
                </a:solidFill>
                <a:latin typeface="Kaiti SC" charset="-122"/>
                <a:ea typeface="Kaiti SC" charset="-122"/>
                <a:cs typeface="Kaiti SC" charset="-122"/>
              </a:rPr>
              <a:t>奴隶阿尼西母</a:t>
            </a:r>
            <a:r>
              <a:rPr lang="zh-CN" altLang="en-US" sz="2400" b="1" dirty="0">
                <a:solidFill>
                  <a:srgbClr val="000000"/>
                </a:solidFill>
                <a:latin typeface="Kaiti SC" charset="-122"/>
                <a:ea typeface="Kaiti SC" charset="-122"/>
                <a:cs typeface="Kaiti SC" charset="-122"/>
              </a:rPr>
              <a:t>。</a:t>
            </a:r>
            <a:r>
              <a:rPr lang="zh-TW" altLang="en-US" sz="2400" b="1" dirty="0">
                <a:solidFill>
                  <a:srgbClr val="000000"/>
                </a:solidFill>
                <a:latin typeface="Kaiti SC" charset="-122"/>
                <a:ea typeface="Kaiti SC" charset="-122"/>
                <a:cs typeface="Kaiti SC" charset="-122"/>
              </a:rPr>
              <a:t>保罗</a:t>
            </a:r>
            <a:r>
              <a:rPr lang="zh-CN" altLang="en-US" sz="2400" b="1" dirty="0">
                <a:solidFill>
                  <a:srgbClr val="000000"/>
                </a:solidFill>
                <a:latin typeface="Kaiti SC" charset="-122"/>
                <a:ea typeface="Kaiti SC" charset="-122"/>
                <a:cs typeface="Kaiti SC" charset="-122"/>
              </a:rPr>
              <a:t>带领阿尼西母信</a:t>
            </a:r>
            <a:r>
              <a:rPr lang="zh-TW" altLang="en-US" sz="2400" b="1" dirty="0">
                <a:solidFill>
                  <a:srgbClr val="000000"/>
                </a:solidFill>
                <a:latin typeface="Kaiti SC" charset="-122"/>
                <a:ea typeface="Kaiti SC" charset="-122"/>
                <a:cs typeface="Kaiti SC" charset="-122"/>
              </a:rPr>
              <a:t>基督并</a:t>
            </a:r>
            <a:r>
              <a:rPr lang="zh-CN" altLang="en-US" sz="2400" b="1" dirty="0">
                <a:solidFill>
                  <a:srgbClr val="000000"/>
                </a:solidFill>
                <a:latin typeface="Kaiti SC" charset="-122"/>
                <a:ea typeface="Kaiti SC" charset="-122"/>
                <a:cs typeface="Kaiti SC" charset="-122"/>
              </a:rPr>
              <a:t>打发他回到</a:t>
            </a:r>
            <a:r>
              <a:rPr lang="zh-TW" altLang="en-US" sz="2400" b="1" dirty="0">
                <a:solidFill>
                  <a:srgbClr val="000000"/>
                </a:solidFill>
                <a:latin typeface="Kaiti SC" charset="-122"/>
                <a:ea typeface="Kaiti SC" charset="-122"/>
                <a:cs typeface="Kaiti SC" charset="-122"/>
              </a:rPr>
              <a:t>腓利门</a:t>
            </a:r>
            <a:r>
              <a:rPr lang="zh-CN" altLang="en-US" sz="2400" b="1" dirty="0">
                <a:solidFill>
                  <a:srgbClr val="000000"/>
                </a:solidFill>
                <a:latin typeface="Kaiti SC" charset="-122"/>
                <a:ea typeface="Kaiti SC" charset="-122"/>
                <a:cs typeface="Kaiti SC" charset="-122"/>
              </a:rPr>
              <a:t>这里，来重申自己</a:t>
            </a:r>
            <a:r>
              <a:rPr lang="zh-TW" altLang="en-US" sz="2400" b="1" dirty="0">
                <a:solidFill>
                  <a:srgbClr val="000000"/>
                </a:solidFill>
                <a:latin typeface="Kaiti SC" charset="-122"/>
                <a:ea typeface="Kaiti SC" charset="-122"/>
                <a:cs typeface="Kaiti SC" charset="-122"/>
              </a:rPr>
              <a:t>作为基督徒弟兄</a:t>
            </a:r>
            <a:r>
              <a:rPr lang="zh-CN" altLang="en-US" sz="2400" b="1" dirty="0">
                <a:solidFill>
                  <a:srgbClr val="000000"/>
                </a:solidFill>
                <a:latin typeface="Kaiti SC" charset="-122"/>
                <a:ea typeface="Kaiti SC" charset="-122"/>
                <a:cs typeface="Kaiti SC" charset="-122"/>
              </a:rPr>
              <a:t>，在教导</a:t>
            </a:r>
            <a:r>
              <a:rPr lang="zh-TW" altLang="en-US" sz="2400" b="1" dirty="0">
                <a:solidFill>
                  <a:srgbClr val="800000"/>
                </a:solidFill>
                <a:latin typeface="Kaiti SC" charset="-122"/>
                <a:ea typeface="Kaiti SC" charset="-122"/>
                <a:cs typeface="Kaiti SC" charset="-122"/>
              </a:rPr>
              <a:t>如何原谅和被原谅</a:t>
            </a:r>
            <a:r>
              <a:rPr lang="zh-TW" altLang="en-US" sz="2400" b="1" dirty="0">
                <a:solidFill>
                  <a:srgbClr val="000000"/>
                </a:solidFill>
                <a:latin typeface="Kaiti SC" charset="-122"/>
                <a:ea typeface="Kaiti SC" charset="-122"/>
                <a:cs typeface="Kaiti SC" charset="-122"/>
              </a:rPr>
              <a:t>。</a:t>
            </a:r>
          </a:p>
          <a:p>
            <a:pPr eaLnBrk="1" hangingPunct="1">
              <a:lnSpc>
                <a:spcPct val="90000"/>
              </a:lnSpc>
              <a:buNone/>
            </a:pPr>
            <a:endParaRPr lang="zh-TW" altLang="en-US" sz="2400" b="1" u="sng" dirty="0">
              <a:solidFill>
                <a:srgbClr val="000000"/>
              </a:solidFill>
              <a:latin typeface="Kaiti SC" charset="-122"/>
              <a:ea typeface="Kaiti SC" charset="-122"/>
              <a:cs typeface="Kaiti SC" charset="-122"/>
            </a:endParaRPr>
          </a:p>
          <a:p>
            <a:pPr eaLnBrk="1" hangingPunct="1">
              <a:lnSpc>
                <a:spcPct val="90000"/>
              </a:lnSpc>
              <a:buNone/>
            </a:pPr>
            <a:r>
              <a:rPr lang="zh-TW" altLang="en-US" sz="2400" b="1" u="sng" dirty="0">
                <a:solidFill>
                  <a:srgbClr val="000000"/>
                </a:solidFill>
                <a:latin typeface="Kaiti SC" charset="-122"/>
                <a:ea typeface="Kaiti SC" charset="-122"/>
                <a:cs typeface="Kaiti SC" charset="-122"/>
              </a:rPr>
              <a:t>希伯来书</a:t>
            </a:r>
          </a:p>
          <a:p>
            <a:pPr eaLnBrk="1" hangingPunct="1">
              <a:lnSpc>
                <a:spcPct val="90000"/>
              </a:lnSpc>
            </a:pPr>
            <a:r>
              <a:rPr lang="zh-TW" altLang="en-US" sz="2400" b="1" dirty="0">
                <a:solidFill>
                  <a:srgbClr val="000000"/>
                </a:solidFill>
                <a:latin typeface="Kaiti SC" charset="-122"/>
                <a:ea typeface="Kaiti SC" charset="-122"/>
                <a:cs typeface="Kaiti SC" charset="-122"/>
              </a:rPr>
              <a:t>一个不知名的作者</a:t>
            </a:r>
            <a:r>
              <a:rPr lang="zh-CN" altLang="en-US" sz="2400" b="1" dirty="0">
                <a:solidFill>
                  <a:srgbClr val="000000"/>
                </a:solidFill>
                <a:latin typeface="Kaiti SC" charset="-122"/>
                <a:ea typeface="Kaiti SC" charset="-122"/>
                <a:cs typeface="Kaiti SC" charset="-122"/>
              </a:rPr>
              <a:t>向</a:t>
            </a:r>
            <a:r>
              <a:rPr lang="zh-TW" altLang="en-US" sz="2400" b="1" dirty="0">
                <a:solidFill>
                  <a:srgbClr val="000000"/>
                </a:solidFill>
                <a:latin typeface="Kaiti SC" charset="-122"/>
                <a:ea typeface="Kaiti SC" charset="-122"/>
                <a:cs typeface="Kaiti SC" charset="-122"/>
              </a:rPr>
              <a:t>希伯来基督信徒</a:t>
            </a:r>
            <a:r>
              <a:rPr lang="zh-CN" altLang="en-US" sz="2400" b="1" dirty="0">
                <a:solidFill>
                  <a:srgbClr val="000000"/>
                </a:solidFill>
                <a:latin typeface="Kaiti SC" charset="-122"/>
                <a:ea typeface="Kaiti SC" charset="-122"/>
                <a:cs typeface="Kaiti SC" charset="-122"/>
              </a:rPr>
              <a:t>展示</a:t>
            </a:r>
            <a:r>
              <a:rPr lang="zh-CN" altLang="en-US" sz="2400" b="1" dirty="0">
                <a:solidFill>
                  <a:srgbClr val="800000"/>
                </a:solidFill>
                <a:latin typeface="Kaiti SC" charset="-122"/>
                <a:ea typeface="Kaiti SC" charset="-122"/>
                <a:cs typeface="Kaiti SC" charset="-122"/>
              </a:rPr>
              <a:t>基督作为</a:t>
            </a:r>
            <a:r>
              <a:rPr lang="zh-TW" altLang="en-US" sz="2400" b="1" dirty="0">
                <a:solidFill>
                  <a:srgbClr val="800000"/>
                </a:solidFill>
                <a:latin typeface="Kaiti SC" charset="-122"/>
                <a:ea typeface="Kaiti SC" charset="-122"/>
                <a:cs typeface="Kaiti SC" charset="-122"/>
              </a:rPr>
              <a:t>大祭司</a:t>
            </a:r>
            <a:r>
              <a:rPr lang="zh-CN" altLang="en-US" sz="2400" b="1" dirty="0">
                <a:solidFill>
                  <a:srgbClr val="800000"/>
                </a:solidFill>
                <a:latin typeface="Kaiti SC" charset="-122"/>
                <a:ea typeface="Kaiti SC" charset="-122"/>
                <a:cs typeface="Kaiti SC" charset="-122"/>
              </a:rPr>
              <a:t>的超越性</a:t>
            </a:r>
            <a:r>
              <a:rPr lang="zh-CN" altLang="en-US" sz="2400" b="1" dirty="0">
                <a:solidFill>
                  <a:srgbClr val="000000"/>
                </a:solidFill>
                <a:latin typeface="Kaiti SC" charset="-122"/>
                <a:ea typeface="Kaiti SC" charset="-122"/>
                <a:cs typeface="Kaiti SC" charset="-122"/>
              </a:rPr>
              <a:t>，和</a:t>
            </a:r>
            <a:r>
              <a:rPr lang="zh-TW" altLang="en-US" sz="2400" b="1" dirty="0">
                <a:solidFill>
                  <a:srgbClr val="000000"/>
                </a:solidFill>
                <a:latin typeface="Kaiti SC" charset="-122"/>
                <a:ea typeface="Kaiti SC" charset="-122"/>
                <a:cs typeface="Kaiti SC" charset="-122"/>
              </a:rPr>
              <a:t>基督教</a:t>
            </a:r>
            <a:r>
              <a:rPr lang="zh-CN" altLang="en-US" sz="2400" b="1" dirty="0">
                <a:solidFill>
                  <a:srgbClr val="000000"/>
                </a:solidFill>
                <a:latin typeface="Kaiti SC" charset="-122"/>
                <a:ea typeface="Kaiti SC" charset="-122"/>
                <a:cs typeface="Kaiti SC" charset="-122"/>
              </a:rPr>
              <a:t>对</a:t>
            </a:r>
            <a:r>
              <a:rPr lang="zh-TW" altLang="en-US" sz="2400" b="1" dirty="0">
                <a:solidFill>
                  <a:srgbClr val="000000"/>
                </a:solidFill>
                <a:latin typeface="Kaiti SC" charset="-122"/>
                <a:ea typeface="Kaiti SC" charset="-122"/>
                <a:cs typeface="Kaiti SC" charset="-122"/>
              </a:rPr>
              <a:t>犹太教的</a:t>
            </a:r>
            <a:r>
              <a:rPr lang="zh-CN" altLang="en-US" sz="2400" b="1" dirty="0">
                <a:solidFill>
                  <a:srgbClr val="000000"/>
                </a:solidFill>
                <a:latin typeface="Kaiti SC" charset="-122"/>
                <a:ea typeface="Kaiti SC" charset="-122"/>
                <a:cs typeface="Kaiti SC" charset="-122"/>
              </a:rPr>
              <a:t>超</a:t>
            </a:r>
            <a:r>
              <a:rPr lang="zh-TW" altLang="en-US" sz="2400" b="1" dirty="0">
                <a:solidFill>
                  <a:srgbClr val="000000"/>
                </a:solidFill>
                <a:latin typeface="Kaiti SC" charset="-122"/>
                <a:ea typeface="Kaiti SC" charset="-122"/>
                <a:cs typeface="Kaiti SC" charset="-122"/>
              </a:rPr>
              <a:t>越性</a:t>
            </a:r>
            <a:r>
              <a:rPr lang="zh-CN" altLang="en-US" sz="2400" b="1" dirty="0">
                <a:solidFill>
                  <a:srgbClr val="000000"/>
                </a:solidFill>
                <a:latin typeface="Kaiti SC" charset="-122"/>
                <a:ea typeface="Kaiti SC" charset="-122"/>
                <a:cs typeface="Kaiti SC" charset="-122"/>
              </a:rPr>
              <a:t>，来全面他们</a:t>
            </a:r>
            <a:r>
              <a:rPr lang="zh-TW" altLang="en-US" sz="2400" b="1" dirty="0">
                <a:solidFill>
                  <a:srgbClr val="000000"/>
                </a:solidFill>
                <a:latin typeface="Kaiti SC" charset="-122"/>
                <a:ea typeface="Kaiti SC" charset="-122"/>
                <a:cs typeface="Kaiti SC" charset="-122"/>
              </a:rPr>
              <a:t>忍受迫害，而不是</a:t>
            </a:r>
            <a:r>
              <a:rPr lang="zh-CN" altLang="en-US" sz="2400" b="1" dirty="0">
                <a:solidFill>
                  <a:srgbClr val="800000"/>
                </a:solidFill>
                <a:latin typeface="Kaiti SC" charset="-122"/>
                <a:ea typeface="Kaiti SC" charset="-122"/>
                <a:cs typeface="Kaiti SC" charset="-122"/>
              </a:rPr>
              <a:t>回到从前</a:t>
            </a:r>
            <a:r>
              <a:rPr lang="zh-CN" altLang="en-US" sz="2400" b="1" dirty="0">
                <a:solidFill>
                  <a:srgbClr val="000000"/>
                </a:solidFill>
                <a:latin typeface="Kaiti SC" charset="-122"/>
                <a:ea typeface="Kaiti SC" charset="-122"/>
                <a:cs typeface="Kaiti SC" charset="-122"/>
              </a:rPr>
              <a:t>的</a:t>
            </a:r>
            <a:r>
              <a:rPr lang="zh-TW" altLang="en-US" sz="2400" b="1" dirty="0">
                <a:solidFill>
                  <a:srgbClr val="000000"/>
                </a:solidFill>
                <a:latin typeface="Kaiti SC" charset="-122"/>
                <a:ea typeface="Kaiti SC" charset="-122"/>
                <a:cs typeface="Kaiti SC" charset="-122"/>
              </a:rPr>
              <a:t>犹太教</a:t>
            </a:r>
            <a:r>
              <a:rPr lang="zh-CN" altLang="en-US" sz="2400" b="1" dirty="0">
                <a:solidFill>
                  <a:srgbClr val="000000"/>
                </a:solidFill>
                <a:latin typeface="Kaiti SC" charset="-122"/>
                <a:ea typeface="Kaiti SC" charset="-122"/>
                <a:cs typeface="Kaiti SC" charset="-122"/>
              </a:rPr>
              <a:t>之</a:t>
            </a:r>
            <a:r>
              <a:rPr lang="zh-TW" altLang="en-US" sz="2400" b="1" dirty="0">
                <a:solidFill>
                  <a:srgbClr val="000000"/>
                </a:solidFill>
                <a:latin typeface="Kaiti SC" charset="-122"/>
                <a:ea typeface="Kaiti SC" charset="-122"/>
                <a:cs typeface="Kaiti SC" charset="-122"/>
              </a:rPr>
              <a:t>下。</a:t>
            </a:r>
          </a:p>
          <a:p>
            <a:pPr eaLnBrk="1" hangingPunct="1">
              <a:lnSpc>
                <a:spcPct val="90000"/>
              </a:lnSpc>
              <a:buNone/>
            </a:pPr>
            <a:endParaRPr lang="zh-TW" altLang="en-US" sz="2400" b="1" u="sng" dirty="0">
              <a:solidFill>
                <a:srgbClr val="000000"/>
              </a:solidFill>
              <a:latin typeface="Kaiti SC" charset="-122"/>
              <a:ea typeface="Kaiti SC" charset="-122"/>
              <a:cs typeface="Kaiti SC" charset="-122"/>
            </a:endParaRPr>
          </a:p>
          <a:p>
            <a:pPr eaLnBrk="1" hangingPunct="1">
              <a:lnSpc>
                <a:spcPct val="90000"/>
              </a:lnSpc>
              <a:buNone/>
            </a:pPr>
            <a:r>
              <a:rPr lang="zh-CN" altLang="en-US" sz="2400" b="1" u="sng" dirty="0">
                <a:solidFill>
                  <a:srgbClr val="000000"/>
                </a:solidFill>
                <a:latin typeface="Kaiti SC" charset="-122"/>
                <a:ea typeface="Kaiti SC" charset="-122"/>
                <a:cs typeface="Kaiti SC" charset="-122"/>
              </a:rPr>
              <a:t>雅各</a:t>
            </a:r>
            <a:endParaRPr lang="zh-TW" altLang="en-US" sz="2400" b="1" u="sng" dirty="0">
              <a:solidFill>
                <a:srgbClr val="000000"/>
              </a:solidFill>
              <a:latin typeface="Kaiti SC" charset="-122"/>
              <a:ea typeface="Kaiti SC" charset="-122"/>
              <a:cs typeface="Kaiti SC" charset="-122"/>
            </a:endParaRPr>
          </a:p>
          <a:p>
            <a:pPr eaLnBrk="1" hangingPunct="1">
              <a:lnSpc>
                <a:spcPct val="90000"/>
              </a:lnSpc>
            </a:pPr>
            <a:r>
              <a:rPr lang="zh-CN" altLang="en-US" sz="2400" b="1" dirty="0">
                <a:solidFill>
                  <a:srgbClr val="000000"/>
                </a:solidFill>
                <a:latin typeface="Kaiti SC" charset="-122"/>
                <a:ea typeface="Kaiti SC" charset="-122"/>
                <a:cs typeface="Kaiti SC" charset="-122"/>
              </a:rPr>
              <a:t>雅各</a:t>
            </a:r>
            <a:r>
              <a:rPr lang="zh-TW" altLang="en-US" sz="2400" b="1" dirty="0">
                <a:solidFill>
                  <a:srgbClr val="000000"/>
                </a:solidFill>
                <a:latin typeface="Kaiti SC" charset="-122"/>
                <a:ea typeface="Kaiti SC" charset="-122"/>
                <a:cs typeface="Kaiti SC" charset="-122"/>
              </a:rPr>
              <a:t>告诫整个罗马帝国早期的犹太</a:t>
            </a:r>
            <a:r>
              <a:rPr lang="zh-CN" altLang="en-US" sz="2400" b="1" dirty="0">
                <a:solidFill>
                  <a:srgbClr val="000000"/>
                </a:solidFill>
                <a:latin typeface="Kaiti SC" charset="-122"/>
                <a:ea typeface="Kaiti SC" charset="-122"/>
                <a:cs typeface="Kaiti SC" charset="-122"/>
              </a:rPr>
              <a:t>基督</a:t>
            </a:r>
            <a:r>
              <a:rPr lang="zh-TW" altLang="en-US" sz="2400" b="1" dirty="0">
                <a:solidFill>
                  <a:srgbClr val="000000"/>
                </a:solidFill>
                <a:latin typeface="Kaiti SC" charset="-122"/>
                <a:ea typeface="Kaiti SC" charset="-122"/>
                <a:cs typeface="Kaiti SC" charset="-122"/>
              </a:rPr>
              <a:t>徒</a:t>
            </a:r>
            <a:r>
              <a:rPr lang="zh-CN" altLang="en-US" sz="2400" b="1" dirty="0">
                <a:solidFill>
                  <a:srgbClr val="000000"/>
                </a:solidFill>
                <a:latin typeface="Kaiti SC" charset="-122"/>
                <a:ea typeface="Kaiti SC" charset="-122"/>
                <a:cs typeface="Kaiti SC" charset="-122"/>
              </a:rPr>
              <a:t>，</a:t>
            </a:r>
            <a:r>
              <a:rPr lang="zh-TW" altLang="en-US" sz="2400" b="1" dirty="0">
                <a:solidFill>
                  <a:srgbClr val="000000"/>
                </a:solidFill>
                <a:latin typeface="Kaiti SC" charset="-122"/>
                <a:ea typeface="Kaiti SC" charset="-122"/>
                <a:cs typeface="Kaiti SC" charset="-122"/>
              </a:rPr>
              <a:t>基督教</a:t>
            </a:r>
            <a:r>
              <a:rPr lang="zh-TW" altLang="en-US" sz="2400" b="1" dirty="0">
                <a:solidFill>
                  <a:srgbClr val="800000"/>
                </a:solidFill>
                <a:latin typeface="Kaiti SC" charset="-122"/>
                <a:ea typeface="Kaiti SC" charset="-122"/>
                <a:cs typeface="Kaiti SC" charset="-122"/>
              </a:rPr>
              <a:t>信仰是通过他们</a:t>
            </a:r>
            <a:r>
              <a:rPr lang="zh-CN" altLang="en-US" sz="2400" b="1" dirty="0">
                <a:solidFill>
                  <a:srgbClr val="800000"/>
                </a:solidFill>
                <a:latin typeface="Kaiti SC" charset="-122"/>
                <a:ea typeface="Kaiti SC" charset="-122"/>
                <a:cs typeface="Kaiti SC" charset="-122"/>
              </a:rPr>
              <a:t>的行为体现出来</a:t>
            </a:r>
            <a:r>
              <a:rPr lang="zh-CN" altLang="en-US" sz="2400" b="1" dirty="0">
                <a:solidFill>
                  <a:srgbClr val="000000"/>
                </a:solidFill>
                <a:latin typeface="Kaiti SC" charset="-122"/>
                <a:ea typeface="Kaiti SC" charset="-122"/>
                <a:cs typeface="Kaiti SC" charset="-122"/>
              </a:rPr>
              <a:t>，这行为是以</a:t>
            </a:r>
            <a:r>
              <a:rPr lang="zh-TW" altLang="en-US" sz="2400" b="1" dirty="0">
                <a:solidFill>
                  <a:srgbClr val="000000"/>
                </a:solidFill>
                <a:latin typeface="Kaiti SC" charset="-122"/>
                <a:ea typeface="Kaiti SC" charset="-122"/>
                <a:cs typeface="Kaiti SC" charset="-122"/>
              </a:rPr>
              <a:t>成熟和圣洁</a:t>
            </a:r>
            <a:r>
              <a:rPr lang="zh-CN" altLang="en-US" sz="2400" b="1" dirty="0">
                <a:solidFill>
                  <a:srgbClr val="000000"/>
                </a:solidFill>
                <a:latin typeface="Kaiti SC" charset="-122"/>
                <a:ea typeface="Kaiti SC" charset="-122"/>
                <a:cs typeface="Kaiti SC" charset="-122"/>
              </a:rPr>
              <a:t>的</a:t>
            </a:r>
            <a:r>
              <a:rPr lang="zh-TW" altLang="en-US" sz="2400" b="1" dirty="0">
                <a:solidFill>
                  <a:srgbClr val="000000"/>
                </a:solidFill>
                <a:latin typeface="Kaiti SC" charset="-122"/>
                <a:ea typeface="Kaiti SC" charset="-122"/>
                <a:cs typeface="Kaiti SC" charset="-122"/>
              </a:rPr>
              <a:t>善行取代他们的</a:t>
            </a:r>
            <a:r>
              <a:rPr lang="zh-CN" altLang="en-US" sz="2400" b="1" dirty="0">
                <a:solidFill>
                  <a:srgbClr val="800000"/>
                </a:solidFill>
                <a:latin typeface="Kaiti SC" charset="-122"/>
                <a:ea typeface="Kaiti SC" charset="-122"/>
                <a:cs typeface="Kaiti SC" charset="-122"/>
              </a:rPr>
              <a:t>假冒</a:t>
            </a:r>
            <a:r>
              <a:rPr lang="zh-CN" altLang="en-US" sz="2400" b="1" dirty="0">
                <a:solidFill>
                  <a:srgbClr val="000000"/>
                </a:solidFill>
                <a:latin typeface="Kaiti SC" charset="-122"/>
                <a:ea typeface="Kaiti SC" charset="-122"/>
                <a:cs typeface="Kaiti SC" charset="-122"/>
              </a:rPr>
              <a:t>为善</a:t>
            </a:r>
            <a:r>
              <a:rPr lang="zh-TW" altLang="en-US" sz="2400" b="1" dirty="0">
                <a:solidFill>
                  <a:srgbClr val="000000"/>
                </a:solidFill>
                <a:latin typeface="Kaiti SC" charset="-122"/>
                <a:ea typeface="Kaiti SC" charset="-122"/>
                <a:cs typeface="Kaiti SC" charset="-122"/>
              </a:rPr>
              <a:t>。</a:t>
            </a:r>
            <a:endParaRPr lang="en-US" altLang="zh-CN" sz="2400" b="1" dirty="0">
              <a:solidFill>
                <a:srgbClr val="000000"/>
              </a:solidFill>
              <a:latin typeface="Kaiti SC" charset="-122"/>
              <a:ea typeface="Kaiti SC" charset="-122"/>
              <a:cs typeface="Kaiti SC" charset="-122"/>
            </a:endParaRPr>
          </a:p>
        </p:txBody>
      </p:sp>
    </p:spTree>
    <p:extLst>
      <p:ext uri="{BB962C8B-B14F-4D97-AF65-F5344CB8AC3E}">
        <p14:creationId xmlns:p14="http://schemas.microsoft.com/office/powerpoint/2010/main" val="19799899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1508">
                                            <p:txEl>
                                              <p:pRg st="0" end="0"/>
                                            </p:txEl>
                                          </p:spTgt>
                                        </p:tgtEl>
                                        <p:attrNameLst>
                                          <p:attrName>style.visibility</p:attrName>
                                        </p:attrNameLst>
                                      </p:cBhvr>
                                      <p:to>
                                        <p:strVal val="visible"/>
                                      </p:to>
                                    </p:set>
                                    <p:anim calcmode="lin" valueType="num">
                                      <p:cBhvr additive="base">
                                        <p:cTn id="7" dur="500" fill="hold"/>
                                        <p:tgtEl>
                                          <p:spTgt spid="21508">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1508">
                                            <p:txEl>
                                              <p:pRg st="0" end="0"/>
                                            </p:txEl>
                                          </p:spTgt>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21508">
                                            <p:txEl>
                                              <p:pRg st="1" end="1"/>
                                            </p:txEl>
                                          </p:spTgt>
                                        </p:tgtEl>
                                        <p:attrNameLst>
                                          <p:attrName>style.visibility</p:attrName>
                                        </p:attrNameLst>
                                      </p:cBhvr>
                                      <p:to>
                                        <p:strVal val="visible"/>
                                      </p:to>
                                    </p:set>
                                    <p:anim calcmode="lin" valueType="num">
                                      <p:cBhvr additive="base">
                                        <p:cTn id="12" dur="500" fill="hold"/>
                                        <p:tgtEl>
                                          <p:spTgt spid="21508">
                                            <p:txEl>
                                              <p:pRg st="1" end="1"/>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21508">
                                            <p:txEl>
                                              <p:pRg st="1" end="1"/>
                                            </p:txEl>
                                          </p:spTgt>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21508">
                                            <p:txEl>
                                              <p:pRg st="3" end="3"/>
                                            </p:txEl>
                                          </p:spTgt>
                                        </p:tgtEl>
                                        <p:attrNameLst>
                                          <p:attrName>style.visibility</p:attrName>
                                        </p:attrNameLst>
                                      </p:cBhvr>
                                      <p:to>
                                        <p:strVal val="visible"/>
                                      </p:to>
                                    </p:set>
                                    <p:anim calcmode="lin" valueType="num">
                                      <p:cBhvr additive="base">
                                        <p:cTn id="17" dur="500" fill="hold"/>
                                        <p:tgtEl>
                                          <p:spTgt spid="21508">
                                            <p:txEl>
                                              <p:pRg st="3" end="3"/>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21508">
                                            <p:txEl>
                                              <p:pRg st="3" end="3"/>
                                            </p:txEl>
                                          </p:spTgt>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8" fill="hold" grpId="0" nodeType="afterEffect">
                                  <p:stCondLst>
                                    <p:cond delay="0"/>
                                  </p:stCondLst>
                                  <p:childTnLst>
                                    <p:set>
                                      <p:cBhvr>
                                        <p:cTn id="21" dur="1" fill="hold">
                                          <p:stCondLst>
                                            <p:cond delay="0"/>
                                          </p:stCondLst>
                                        </p:cTn>
                                        <p:tgtEl>
                                          <p:spTgt spid="21508">
                                            <p:txEl>
                                              <p:pRg st="4" end="4"/>
                                            </p:txEl>
                                          </p:spTgt>
                                        </p:tgtEl>
                                        <p:attrNameLst>
                                          <p:attrName>style.visibility</p:attrName>
                                        </p:attrNameLst>
                                      </p:cBhvr>
                                      <p:to>
                                        <p:strVal val="visible"/>
                                      </p:to>
                                    </p:set>
                                    <p:anim calcmode="lin" valueType="num">
                                      <p:cBhvr additive="base">
                                        <p:cTn id="22" dur="500" fill="hold"/>
                                        <p:tgtEl>
                                          <p:spTgt spid="21508">
                                            <p:txEl>
                                              <p:pRg st="4" end="4"/>
                                            </p:txEl>
                                          </p:spTgt>
                                        </p:tgtEl>
                                        <p:attrNameLst>
                                          <p:attrName>ppt_x</p:attrName>
                                        </p:attrNameLst>
                                      </p:cBhvr>
                                      <p:tavLst>
                                        <p:tav tm="0">
                                          <p:val>
                                            <p:strVal val="0-#ppt_w/2"/>
                                          </p:val>
                                        </p:tav>
                                        <p:tav tm="100000">
                                          <p:val>
                                            <p:strVal val="#ppt_x"/>
                                          </p:val>
                                        </p:tav>
                                      </p:tavLst>
                                    </p:anim>
                                    <p:anim calcmode="lin" valueType="num">
                                      <p:cBhvr additive="base">
                                        <p:cTn id="23" dur="500" fill="hold"/>
                                        <p:tgtEl>
                                          <p:spTgt spid="21508">
                                            <p:txEl>
                                              <p:pRg st="4" end="4"/>
                                            </p:txEl>
                                          </p:spTgt>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2" presetClass="entr" presetSubtype="8" fill="hold" grpId="0" nodeType="afterEffect">
                                  <p:stCondLst>
                                    <p:cond delay="0"/>
                                  </p:stCondLst>
                                  <p:childTnLst>
                                    <p:set>
                                      <p:cBhvr>
                                        <p:cTn id="26" dur="1" fill="hold">
                                          <p:stCondLst>
                                            <p:cond delay="0"/>
                                          </p:stCondLst>
                                        </p:cTn>
                                        <p:tgtEl>
                                          <p:spTgt spid="21508">
                                            <p:txEl>
                                              <p:pRg st="6" end="6"/>
                                            </p:txEl>
                                          </p:spTgt>
                                        </p:tgtEl>
                                        <p:attrNameLst>
                                          <p:attrName>style.visibility</p:attrName>
                                        </p:attrNameLst>
                                      </p:cBhvr>
                                      <p:to>
                                        <p:strVal val="visible"/>
                                      </p:to>
                                    </p:set>
                                    <p:anim calcmode="lin" valueType="num">
                                      <p:cBhvr additive="base">
                                        <p:cTn id="27" dur="500" fill="hold"/>
                                        <p:tgtEl>
                                          <p:spTgt spid="21508">
                                            <p:txEl>
                                              <p:pRg st="6" end="6"/>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21508">
                                            <p:txEl>
                                              <p:pRg st="6" end="6"/>
                                            </p:txEl>
                                          </p:spTgt>
                                        </p:tgtEl>
                                        <p:attrNameLst>
                                          <p:attrName>ppt_y</p:attrName>
                                        </p:attrNameLst>
                                      </p:cBhvr>
                                      <p:tavLst>
                                        <p:tav tm="0">
                                          <p:val>
                                            <p:strVal val="#ppt_y"/>
                                          </p:val>
                                        </p:tav>
                                        <p:tav tm="100000">
                                          <p:val>
                                            <p:strVal val="#ppt_y"/>
                                          </p:val>
                                        </p:tav>
                                      </p:tavLst>
                                    </p:anim>
                                  </p:childTnLst>
                                </p:cTn>
                              </p:par>
                            </p:childTnLst>
                          </p:cTn>
                        </p:par>
                        <p:par>
                          <p:cTn id="29" fill="hold">
                            <p:stCondLst>
                              <p:cond delay="2500"/>
                            </p:stCondLst>
                            <p:childTnLst>
                              <p:par>
                                <p:cTn id="30" presetID="2" presetClass="entr" presetSubtype="8" fill="hold" grpId="0" nodeType="afterEffect">
                                  <p:stCondLst>
                                    <p:cond delay="0"/>
                                  </p:stCondLst>
                                  <p:childTnLst>
                                    <p:set>
                                      <p:cBhvr>
                                        <p:cTn id="31" dur="1" fill="hold">
                                          <p:stCondLst>
                                            <p:cond delay="0"/>
                                          </p:stCondLst>
                                        </p:cTn>
                                        <p:tgtEl>
                                          <p:spTgt spid="21508">
                                            <p:txEl>
                                              <p:pRg st="7" end="7"/>
                                            </p:txEl>
                                          </p:spTgt>
                                        </p:tgtEl>
                                        <p:attrNameLst>
                                          <p:attrName>style.visibility</p:attrName>
                                        </p:attrNameLst>
                                      </p:cBhvr>
                                      <p:to>
                                        <p:strVal val="visible"/>
                                      </p:to>
                                    </p:set>
                                    <p:anim calcmode="lin" valueType="num">
                                      <p:cBhvr additive="base">
                                        <p:cTn id="32" dur="500" fill="hold"/>
                                        <p:tgtEl>
                                          <p:spTgt spid="21508">
                                            <p:txEl>
                                              <p:pRg st="7" end="7"/>
                                            </p:txEl>
                                          </p:spTgt>
                                        </p:tgtEl>
                                        <p:attrNameLst>
                                          <p:attrName>ppt_x</p:attrName>
                                        </p:attrNameLst>
                                      </p:cBhvr>
                                      <p:tavLst>
                                        <p:tav tm="0">
                                          <p:val>
                                            <p:strVal val="0-#ppt_w/2"/>
                                          </p:val>
                                        </p:tav>
                                        <p:tav tm="100000">
                                          <p:val>
                                            <p:strVal val="#ppt_x"/>
                                          </p:val>
                                        </p:tav>
                                      </p:tavLst>
                                    </p:anim>
                                    <p:anim calcmode="lin" valueType="num">
                                      <p:cBhvr additive="base">
                                        <p:cTn id="33" dur="500" fill="hold"/>
                                        <p:tgtEl>
                                          <p:spTgt spid="21508">
                                            <p:txEl>
                                              <p:pRg st="7" end="7"/>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8" grpId="0" build="p" bldLvl="2" autoUpdateAnimBg="0"/>
    </p:bldLst>
  </p:timing>
</p:sld>
</file>

<file path=ppt/slides/slide5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8593" name="Text Box 2"/>
          <p:cNvSpPr txBox="1">
            <a:spLocks noChangeArrowheads="1"/>
          </p:cNvSpPr>
          <p:nvPr/>
        </p:nvSpPr>
        <p:spPr bwMode="auto">
          <a:xfrm>
            <a:off x="467544" y="152400"/>
            <a:ext cx="7848871" cy="584775"/>
          </a:xfrm>
          <a:prstGeom prst="rect">
            <a:avLst/>
          </a:prstGeom>
          <a:solidFill>
            <a:srgbClr val="FFCC9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3200" dirty="0">
                <a:solidFill>
                  <a:srgbClr val="002A56"/>
                </a:solidFill>
                <a:latin typeface="Kaiti SC" charset="-122"/>
                <a:ea typeface="Kaiti SC" charset="-122"/>
                <a:cs typeface="Kaiti SC" charset="-122"/>
              </a:rPr>
              <a:t>新约书信的信息声明</a:t>
            </a:r>
            <a:endParaRPr lang="en-US" sz="3200" b="1" dirty="0">
              <a:latin typeface="Kaiti SC" charset="-122"/>
              <a:ea typeface="Kaiti SC" charset="-122"/>
              <a:cs typeface="Kaiti SC" charset="-122"/>
            </a:endParaRPr>
          </a:p>
        </p:txBody>
      </p:sp>
      <p:sp>
        <p:nvSpPr>
          <p:cNvPr id="238594" name="Text Box 3"/>
          <p:cNvSpPr txBox="1">
            <a:spLocks noChangeArrowheads="1"/>
          </p:cNvSpPr>
          <p:nvPr/>
        </p:nvSpPr>
        <p:spPr bwMode="auto">
          <a:xfrm>
            <a:off x="8578850" y="152400"/>
            <a:ext cx="5270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latin typeface="Arial" charset="0"/>
                <a:cs typeface="Arial" charset="0"/>
              </a:rPr>
              <a:t>27</a:t>
            </a:r>
          </a:p>
        </p:txBody>
      </p:sp>
      <p:sp>
        <p:nvSpPr>
          <p:cNvPr id="22532" name="Rectangle 4"/>
          <p:cNvSpPr>
            <a:spLocks noGrp="1" noChangeArrowheads="1"/>
          </p:cNvSpPr>
          <p:nvPr>
            <p:ph type="body" idx="1"/>
          </p:nvPr>
        </p:nvSpPr>
        <p:spPr>
          <a:xfrm>
            <a:off x="0" y="762000"/>
            <a:ext cx="9144000" cy="5619328"/>
          </a:xfrm>
          <a:solidFill>
            <a:srgbClr val="CAE2CA"/>
          </a:solidFill>
        </p:spPr>
        <p:txBody>
          <a:bodyPr/>
          <a:lstStyle/>
          <a:p>
            <a:pPr eaLnBrk="1" hangingPunct="1">
              <a:lnSpc>
                <a:spcPct val="90000"/>
              </a:lnSpc>
              <a:buNone/>
            </a:pPr>
            <a:r>
              <a:rPr lang="zh-TW" altLang="en-US" sz="2400" b="1" u="sng" dirty="0">
                <a:solidFill>
                  <a:srgbClr val="000000"/>
                </a:solidFill>
                <a:latin typeface="Kaiti SC" charset="-122"/>
                <a:ea typeface="Kaiti SC" charset="-122"/>
                <a:cs typeface="Kaiti SC" charset="-122"/>
              </a:rPr>
              <a:t>彼得前书</a:t>
            </a:r>
          </a:p>
          <a:p>
            <a:pPr eaLnBrk="1" hangingPunct="1">
              <a:lnSpc>
                <a:spcPct val="90000"/>
              </a:lnSpc>
            </a:pPr>
            <a:r>
              <a:rPr lang="zh-TW" altLang="en-US" sz="2400" b="1" dirty="0">
                <a:solidFill>
                  <a:srgbClr val="000000"/>
                </a:solidFill>
                <a:latin typeface="Kaiti SC" charset="-122"/>
                <a:ea typeface="Kaiti SC" charset="-122"/>
                <a:cs typeface="Kaiti SC" charset="-122"/>
              </a:rPr>
              <a:t>彼得鼓励北小亚细亚信徒</a:t>
            </a:r>
            <a:r>
              <a:rPr lang="zh-CN" altLang="en-US" sz="2400" b="1" dirty="0">
                <a:solidFill>
                  <a:srgbClr val="000000"/>
                </a:solidFill>
                <a:latin typeface="Kaiti SC" charset="-122"/>
                <a:ea typeface="Kaiti SC" charset="-122"/>
                <a:cs typeface="Kaiti SC" charset="-122"/>
              </a:rPr>
              <a:t>，作为</a:t>
            </a:r>
            <a:r>
              <a:rPr lang="zh-TW" altLang="en-US" sz="2400" b="1" dirty="0">
                <a:solidFill>
                  <a:srgbClr val="000000"/>
                </a:solidFill>
                <a:latin typeface="Kaiti SC" charset="-122"/>
                <a:ea typeface="Kaiti SC" charset="-122"/>
                <a:cs typeface="Kaiti SC" charset="-122"/>
              </a:rPr>
              <a:t>圣洁，顺从，无私</a:t>
            </a:r>
            <a:r>
              <a:rPr lang="zh-CN" altLang="en-US" sz="2400" b="1" dirty="0">
                <a:solidFill>
                  <a:srgbClr val="000000"/>
                </a:solidFill>
                <a:latin typeface="Kaiti SC" charset="-122"/>
                <a:ea typeface="Kaiti SC" charset="-122"/>
                <a:cs typeface="Kaiti SC" charset="-122"/>
              </a:rPr>
              <a:t>的见证人，</a:t>
            </a:r>
            <a:r>
              <a:rPr lang="zh-CN" altLang="en-US" sz="2400" b="1" dirty="0">
                <a:solidFill>
                  <a:srgbClr val="800000"/>
                </a:solidFill>
                <a:latin typeface="Kaiti SC" charset="-122"/>
                <a:ea typeface="Kaiti SC" charset="-122"/>
                <a:cs typeface="Kaiti SC" charset="-122"/>
              </a:rPr>
              <a:t>受</a:t>
            </a:r>
            <a:r>
              <a:rPr lang="zh-TW" altLang="en-US" sz="2400" b="1" dirty="0">
                <a:solidFill>
                  <a:srgbClr val="800000"/>
                </a:solidFill>
                <a:latin typeface="Kaiti SC" charset="-122"/>
                <a:ea typeface="Kaiti SC" charset="-122"/>
                <a:cs typeface="Kaiti SC" charset="-122"/>
              </a:rPr>
              <a:t>基督的榜样</a:t>
            </a:r>
            <a:r>
              <a:rPr lang="zh-CN" altLang="en-US" sz="2400" b="1" dirty="0">
                <a:solidFill>
                  <a:srgbClr val="000000"/>
                </a:solidFill>
                <a:latin typeface="Kaiti SC" charset="-122"/>
                <a:ea typeface="Kaiti SC" charset="-122"/>
                <a:cs typeface="Kaiti SC" charset="-122"/>
              </a:rPr>
              <a:t>与未来荣耀盼望的</a:t>
            </a:r>
            <a:r>
              <a:rPr lang="zh-TW" altLang="en-US" sz="2400" b="1" dirty="0">
                <a:solidFill>
                  <a:srgbClr val="000000"/>
                </a:solidFill>
                <a:latin typeface="Kaiti SC" charset="-122"/>
                <a:ea typeface="Kaiti SC" charset="-122"/>
                <a:cs typeface="Kaiti SC" charset="-122"/>
              </a:rPr>
              <a:t>激励，</a:t>
            </a:r>
            <a:r>
              <a:rPr lang="zh-CN" altLang="en-US" sz="2400" b="1" dirty="0">
                <a:solidFill>
                  <a:srgbClr val="000000"/>
                </a:solidFill>
                <a:latin typeface="Kaiti SC" charset="-122"/>
                <a:ea typeface="Kaiti SC" charset="-122"/>
                <a:cs typeface="Kaiti SC" charset="-122"/>
              </a:rPr>
              <a:t>来正确地为基督受苦，使他们成为</a:t>
            </a:r>
            <a:r>
              <a:rPr lang="zh-CN" altLang="en-US" sz="2400" b="1" dirty="0">
                <a:solidFill>
                  <a:srgbClr val="800000"/>
                </a:solidFill>
                <a:latin typeface="Kaiti SC" charset="-122"/>
                <a:ea typeface="Kaiti SC" charset="-122"/>
                <a:cs typeface="Kaiti SC" charset="-122"/>
              </a:rPr>
              <a:t>吸引他人</a:t>
            </a:r>
            <a:r>
              <a:rPr lang="zh-CN" altLang="en-US" sz="2400" b="1" dirty="0">
                <a:solidFill>
                  <a:srgbClr val="000000"/>
                </a:solidFill>
                <a:latin typeface="Kaiti SC" charset="-122"/>
                <a:ea typeface="Kaiti SC" charset="-122"/>
                <a:cs typeface="Kaiti SC" charset="-122"/>
              </a:rPr>
              <a:t>聆听其信息的人。</a:t>
            </a:r>
            <a:endParaRPr lang="zh-TW" altLang="en-US" sz="2400" b="1" dirty="0">
              <a:solidFill>
                <a:srgbClr val="000000"/>
              </a:solidFill>
              <a:latin typeface="Kaiti SC" charset="-122"/>
              <a:ea typeface="Kaiti SC" charset="-122"/>
              <a:cs typeface="Kaiti SC" charset="-122"/>
            </a:endParaRPr>
          </a:p>
          <a:p>
            <a:pPr eaLnBrk="1" hangingPunct="1">
              <a:lnSpc>
                <a:spcPct val="90000"/>
              </a:lnSpc>
              <a:buNone/>
            </a:pPr>
            <a:endParaRPr lang="zh-TW" altLang="en-US" sz="2400" b="1" u="sng" dirty="0">
              <a:solidFill>
                <a:srgbClr val="000000"/>
              </a:solidFill>
              <a:latin typeface="Kaiti SC" charset="-122"/>
              <a:ea typeface="Kaiti SC" charset="-122"/>
              <a:cs typeface="Kaiti SC" charset="-122"/>
            </a:endParaRPr>
          </a:p>
          <a:p>
            <a:pPr eaLnBrk="1" hangingPunct="1">
              <a:lnSpc>
                <a:spcPct val="90000"/>
              </a:lnSpc>
              <a:buNone/>
            </a:pPr>
            <a:r>
              <a:rPr lang="zh-TW" altLang="en-US" sz="2400" b="1" u="sng" dirty="0">
                <a:solidFill>
                  <a:srgbClr val="000000"/>
                </a:solidFill>
                <a:latin typeface="Kaiti SC" charset="-122"/>
                <a:ea typeface="Kaiti SC" charset="-122"/>
                <a:cs typeface="Kaiti SC" charset="-122"/>
              </a:rPr>
              <a:t>彼得后书</a:t>
            </a:r>
          </a:p>
          <a:p>
            <a:pPr eaLnBrk="1" hangingPunct="1">
              <a:lnSpc>
                <a:spcPct val="90000"/>
              </a:lnSpc>
            </a:pPr>
            <a:r>
              <a:rPr lang="zh-TW" altLang="en-US" sz="2400" b="1" dirty="0">
                <a:solidFill>
                  <a:srgbClr val="000000"/>
                </a:solidFill>
                <a:latin typeface="Kaiti SC" charset="-122"/>
                <a:ea typeface="Kaiti SC" charset="-122"/>
                <a:cs typeface="Kaiti SC" charset="-122"/>
              </a:rPr>
              <a:t>彼得</a:t>
            </a:r>
            <a:r>
              <a:rPr lang="zh-CN" altLang="en-US" sz="2400" b="1" dirty="0">
                <a:solidFill>
                  <a:srgbClr val="000000"/>
                </a:solidFill>
                <a:latin typeface="Kaiti SC" charset="-122"/>
                <a:ea typeface="Kaiti SC" charset="-122"/>
                <a:cs typeface="Kaiti SC" charset="-122"/>
              </a:rPr>
              <a:t>写给北小亚细亚信徒，提醒</a:t>
            </a:r>
            <a:r>
              <a:rPr lang="zh-TW" altLang="en-US" sz="2400" b="1" dirty="0">
                <a:solidFill>
                  <a:srgbClr val="000000"/>
                </a:solidFill>
                <a:latin typeface="Kaiti SC" charset="-122"/>
                <a:ea typeface="Kaiti SC" charset="-122"/>
                <a:cs typeface="Kaiti SC" charset="-122"/>
              </a:rPr>
              <a:t>他们</a:t>
            </a:r>
            <a:r>
              <a:rPr lang="zh-CN" altLang="en-US" sz="2400" b="1" dirty="0">
                <a:solidFill>
                  <a:srgbClr val="800000"/>
                </a:solidFill>
                <a:latin typeface="Kaiti SC" charset="-122"/>
                <a:ea typeface="Kaiti SC" charset="-122"/>
                <a:cs typeface="Kaiti SC" charset="-122"/>
              </a:rPr>
              <a:t>有关</a:t>
            </a:r>
            <a:r>
              <a:rPr lang="zh-CN" altLang="en-US" sz="2400" b="1" dirty="0">
                <a:solidFill>
                  <a:srgbClr val="000000"/>
                </a:solidFill>
                <a:latin typeface="Kaiti SC" charset="-122"/>
                <a:ea typeface="Kaiti SC" charset="-122"/>
                <a:cs typeface="Kaiti SC" charset="-122"/>
              </a:rPr>
              <a:t>假教师的特点及其将来的毁灭，并提醒耶稣基督的恩典，来抵挡</a:t>
            </a:r>
            <a:r>
              <a:rPr lang="zh-CN" altLang="en-US" sz="2400" b="1" dirty="0">
                <a:solidFill>
                  <a:srgbClr val="800000"/>
                </a:solidFill>
                <a:latin typeface="Kaiti SC" charset="-122"/>
                <a:ea typeface="Kaiti SC" charset="-122"/>
                <a:cs typeface="Kaiti SC" charset="-122"/>
              </a:rPr>
              <a:t>错误教导</a:t>
            </a:r>
            <a:r>
              <a:rPr lang="zh-CN" altLang="en-US" sz="2400" b="1" dirty="0">
                <a:solidFill>
                  <a:srgbClr val="000000"/>
                </a:solidFill>
                <a:latin typeface="Kaiti SC" charset="-122"/>
                <a:ea typeface="Kaiti SC" charset="-122"/>
                <a:cs typeface="Kaiti SC" charset="-122"/>
              </a:rPr>
              <a:t>并激励他们在</a:t>
            </a:r>
            <a:r>
              <a:rPr lang="zh-CN" altLang="en-US" sz="2400" b="1" dirty="0">
                <a:solidFill>
                  <a:srgbClr val="800000"/>
                </a:solidFill>
                <a:latin typeface="Kaiti SC" charset="-122"/>
                <a:ea typeface="Kaiti SC" charset="-122"/>
                <a:cs typeface="Kaiti SC" charset="-122"/>
              </a:rPr>
              <a:t>敬虔上的成长</a:t>
            </a:r>
            <a:r>
              <a:rPr lang="zh-TW" altLang="en-US" sz="2400" b="1" dirty="0">
                <a:solidFill>
                  <a:srgbClr val="000000"/>
                </a:solidFill>
                <a:latin typeface="Kaiti SC" charset="-122"/>
                <a:ea typeface="Kaiti SC" charset="-122"/>
                <a:cs typeface="Kaiti SC" charset="-122"/>
              </a:rPr>
              <a:t>。</a:t>
            </a:r>
          </a:p>
          <a:p>
            <a:pPr eaLnBrk="1" hangingPunct="1">
              <a:lnSpc>
                <a:spcPct val="90000"/>
              </a:lnSpc>
              <a:buNone/>
            </a:pPr>
            <a:endParaRPr lang="zh-TW" altLang="en-US" sz="2400" b="1" u="sng" dirty="0">
              <a:solidFill>
                <a:srgbClr val="000000"/>
              </a:solidFill>
              <a:latin typeface="Kaiti SC" charset="-122"/>
              <a:ea typeface="Kaiti SC" charset="-122"/>
              <a:cs typeface="Kaiti SC" charset="-122"/>
            </a:endParaRPr>
          </a:p>
          <a:p>
            <a:pPr eaLnBrk="1" hangingPunct="1">
              <a:lnSpc>
                <a:spcPct val="90000"/>
              </a:lnSpc>
              <a:buNone/>
            </a:pPr>
            <a:r>
              <a:rPr lang="zh-TW" altLang="en-US" sz="2400" b="1" u="sng" dirty="0">
                <a:solidFill>
                  <a:srgbClr val="000000"/>
                </a:solidFill>
                <a:latin typeface="Kaiti SC" charset="-122"/>
                <a:ea typeface="Kaiti SC" charset="-122"/>
                <a:cs typeface="Kaiti SC" charset="-122"/>
              </a:rPr>
              <a:t>约翰一书</a:t>
            </a:r>
          </a:p>
          <a:p>
            <a:pPr eaLnBrk="1" hangingPunct="1">
              <a:lnSpc>
                <a:spcPct val="90000"/>
              </a:lnSpc>
            </a:pPr>
            <a:r>
              <a:rPr lang="zh-TW" altLang="en-US" sz="2400" b="1" dirty="0">
                <a:solidFill>
                  <a:srgbClr val="000000"/>
                </a:solidFill>
                <a:latin typeface="Kaiti SC" charset="-122"/>
                <a:ea typeface="Kaiti SC" charset="-122"/>
                <a:cs typeface="Kaiti SC" charset="-122"/>
              </a:rPr>
              <a:t>约翰写了一封</a:t>
            </a:r>
            <a:r>
              <a:rPr lang="zh-CN" altLang="en-US" sz="2400" b="1" dirty="0">
                <a:solidFill>
                  <a:srgbClr val="000000"/>
                </a:solidFill>
                <a:latin typeface="Kaiti SC" charset="-122"/>
                <a:ea typeface="Kaiti SC" charset="-122"/>
                <a:cs typeface="Kaiti SC" charset="-122"/>
              </a:rPr>
              <a:t>普通书</a:t>
            </a:r>
            <a:r>
              <a:rPr lang="zh-TW" altLang="en-US" sz="2400" b="1" dirty="0">
                <a:solidFill>
                  <a:srgbClr val="000000"/>
                </a:solidFill>
                <a:latin typeface="Kaiti SC" charset="-122"/>
                <a:ea typeface="Kaiti SC" charset="-122"/>
                <a:cs typeface="Kaiti SC" charset="-122"/>
              </a:rPr>
              <a:t>信</a:t>
            </a:r>
            <a:r>
              <a:rPr lang="zh-CN" altLang="en-US" sz="2400" b="1" dirty="0">
                <a:solidFill>
                  <a:srgbClr val="000000"/>
                </a:solidFill>
                <a:latin typeface="Kaiti SC" charset="-122"/>
                <a:ea typeface="Kaiti SC" charset="-122"/>
                <a:cs typeface="Kaiti SC" charset="-122"/>
              </a:rPr>
              <a:t>，</a:t>
            </a:r>
            <a:r>
              <a:rPr lang="zh-TW" altLang="en-US" sz="2400" b="1" dirty="0">
                <a:solidFill>
                  <a:srgbClr val="000000"/>
                </a:solidFill>
                <a:latin typeface="Kaiti SC" charset="-122"/>
                <a:ea typeface="Kaiti SC" charset="-122"/>
                <a:cs typeface="Kaiti SC" charset="-122"/>
              </a:rPr>
              <a:t>鼓励他的读者</a:t>
            </a:r>
            <a:r>
              <a:rPr lang="zh-CN" altLang="en-US" sz="2400" b="1" dirty="0">
                <a:solidFill>
                  <a:srgbClr val="800000"/>
                </a:solidFill>
                <a:latin typeface="Kaiti SC" charset="-122"/>
                <a:ea typeface="Kaiti SC" charset="-122"/>
                <a:cs typeface="Kaiti SC" charset="-122"/>
              </a:rPr>
              <a:t>通过爱他人来顺从上帝的命令</a:t>
            </a:r>
            <a:r>
              <a:rPr lang="zh-CN" altLang="en-US" sz="2400" b="1" dirty="0">
                <a:solidFill>
                  <a:srgbClr val="000000"/>
                </a:solidFill>
                <a:latin typeface="Kaiti SC" charset="-122"/>
                <a:ea typeface="Kaiti SC" charset="-122"/>
                <a:cs typeface="Kaiti SC" charset="-122"/>
              </a:rPr>
              <a:t>，</a:t>
            </a:r>
            <a:r>
              <a:rPr lang="zh-TW" altLang="en-US" sz="2400" b="1" dirty="0">
                <a:solidFill>
                  <a:srgbClr val="000000"/>
                </a:solidFill>
                <a:latin typeface="Kaiti SC" charset="-122"/>
                <a:ea typeface="Kaiti SC" charset="-122"/>
                <a:cs typeface="Kaiti SC" charset="-122"/>
              </a:rPr>
              <a:t>以保护他们免受</a:t>
            </a:r>
            <a:r>
              <a:rPr lang="zh-TW" altLang="en-US" sz="2400" b="1" dirty="0">
                <a:solidFill>
                  <a:srgbClr val="800000"/>
                </a:solidFill>
                <a:latin typeface="Kaiti SC" charset="-122"/>
                <a:ea typeface="Kaiti SC" charset="-122"/>
                <a:cs typeface="Kaiti SC" charset="-122"/>
              </a:rPr>
              <a:t>早期的诺斯底主义</a:t>
            </a:r>
            <a:r>
              <a:rPr lang="zh-CN" altLang="en-US" sz="2400" b="1" dirty="0">
                <a:solidFill>
                  <a:srgbClr val="800000"/>
                </a:solidFill>
                <a:latin typeface="Kaiti SC" charset="-122"/>
                <a:ea typeface="Kaiti SC" charset="-122"/>
                <a:cs typeface="Kaiti SC" charset="-122"/>
              </a:rPr>
              <a:t>的影响</a:t>
            </a:r>
            <a:r>
              <a:rPr lang="zh-CN" altLang="en-US" sz="2400" b="1" dirty="0">
                <a:solidFill>
                  <a:srgbClr val="000000"/>
                </a:solidFill>
                <a:latin typeface="Kaiti SC" charset="-122"/>
                <a:ea typeface="Kaiti SC" charset="-122"/>
                <a:cs typeface="Kaiti SC" charset="-122"/>
              </a:rPr>
              <a:t>，诺斯底主义</a:t>
            </a:r>
            <a:r>
              <a:rPr lang="zh-TW" altLang="en-US" sz="2400" b="1" dirty="0">
                <a:solidFill>
                  <a:srgbClr val="000000"/>
                </a:solidFill>
                <a:latin typeface="Kaiti SC" charset="-122"/>
                <a:ea typeface="Kaiti SC" charset="-122"/>
                <a:cs typeface="Kaiti SC" charset="-122"/>
              </a:rPr>
              <a:t>否认基督的神性与人性。</a:t>
            </a:r>
            <a:endParaRPr lang="en-US" altLang="zh-CN" sz="2400" b="1" dirty="0">
              <a:solidFill>
                <a:srgbClr val="000000"/>
              </a:solidFill>
              <a:latin typeface="Kaiti SC" charset="-122"/>
              <a:ea typeface="Kaiti SC" charset="-122"/>
              <a:cs typeface="Kaiti SC" charset="-122"/>
            </a:endParaRPr>
          </a:p>
        </p:txBody>
      </p:sp>
    </p:spTree>
    <p:extLst>
      <p:ext uri="{BB962C8B-B14F-4D97-AF65-F5344CB8AC3E}">
        <p14:creationId xmlns:p14="http://schemas.microsoft.com/office/powerpoint/2010/main" val="80406766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2532">
                                            <p:txEl>
                                              <p:pRg st="0" end="0"/>
                                            </p:txEl>
                                          </p:spTgt>
                                        </p:tgtEl>
                                        <p:attrNameLst>
                                          <p:attrName>style.visibility</p:attrName>
                                        </p:attrNameLst>
                                      </p:cBhvr>
                                      <p:to>
                                        <p:strVal val="visible"/>
                                      </p:to>
                                    </p:set>
                                    <p:anim calcmode="lin" valueType="num">
                                      <p:cBhvr additive="base">
                                        <p:cTn id="7" dur="500" fill="hold"/>
                                        <p:tgtEl>
                                          <p:spTgt spid="2253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2532">
                                            <p:txEl>
                                              <p:pRg st="0" end="0"/>
                                            </p:txEl>
                                          </p:spTgt>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22532">
                                            <p:txEl>
                                              <p:pRg st="1" end="1"/>
                                            </p:txEl>
                                          </p:spTgt>
                                        </p:tgtEl>
                                        <p:attrNameLst>
                                          <p:attrName>style.visibility</p:attrName>
                                        </p:attrNameLst>
                                      </p:cBhvr>
                                      <p:to>
                                        <p:strVal val="visible"/>
                                      </p:to>
                                    </p:set>
                                    <p:anim calcmode="lin" valueType="num">
                                      <p:cBhvr additive="base">
                                        <p:cTn id="12" dur="500" fill="hold"/>
                                        <p:tgtEl>
                                          <p:spTgt spid="22532">
                                            <p:txEl>
                                              <p:pRg st="1" end="1"/>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22532">
                                            <p:txEl>
                                              <p:pRg st="1" end="1"/>
                                            </p:txEl>
                                          </p:spTgt>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22532">
                                            <p:txEl>
                                              <p:pRg st="3" end="3"/>
                                            </p:txEl>
                                          </p:spTgt>
                                        </p:tgtEl>
                                        <p:attrNameLst>
                                          <p:attrName>style.visibility</p:attrName>
                                        </p:attrNameLst>
                                      </p:cBhvr>
                                      <p:to>
                                        <p:strVal val="visible"/>
                                      </p:to>
                                    </p:set>
                                    <p:anim calcmode="lin" valueType="num">
                                      <p:cBhvr additive="base">
                                        <p:cTn id="17" dur="500" fill="hold"/>
                                        <p:tgtEl>
                                          <p:spTgt spid="22532">
                                            <p:txEl>
                                              <p:pRg st="3" end="3"/>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22532">
                                            <p:txEl>
                                              <p:pRg st="3" end="3"/>
                                            </p:txEl>
                                          </p:spTgt>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8" fill="hold" grpId="0" nodeType="afterEffect">
                                  <p:stCondLst>
                                    <p:cond delay="0"/>
                                  </p:stCondLst>
                                  <p:childTnLst>
                                    <p:set>
                                      <p:cBhvr>
                                        <p:cTn id="21" dur="1" fill="hold">
                                          <p:stCondLst>
                                            <p:cond delay="0"/>
                                          </p:stCondLst>
                                        </p:cTn>
                                        <p:tgtEl>
                                          <p:spTgt spid="22532">
                                            <p:txEl>
                                              <p:pRg st="4" end="4"/>
                                            </p:txEl>
                                          </p:spTgt>
                                        </p:tgtEl>
                                        <p:attrNameLst>
                                          <p:attrName>style.visibility</p:attrName>
                                        </p:attrNameLst>
                                      </p:cBhvr>
                                      <p:to>
                                        <p:strVal val="visible"/>
                                      </p:to>
                                    </p:set>
                                    <p:anim calcmode="lin" valueType="num">
                                      <p:cBhvr additive="base">
                                        <p:cTn id="22" dur="500" fill="hold"/>
                                        <p:tgtEl>
                                          <p:spTgt spid="22532">
                                            <p:txEl>
                                              <p:pRg st="4" end="4"/>
                                            </p:txEl>
                                          </p:spTgt>
                                        </p:tgtEl>
                                        <p:attrNameLst>
                                          <p:attrName>ppt_x</p:attrName>
                                        </p:attrNameLst>
                                      </p:cBhvr>
                                      <p:tavLst>
                                        <p:tav tm="0">
                                          <p:val>
                                            <p:strVal val="0-#ppt_w/2"/>
                                          </p:val>
                                        </p:tav>
                                        <p:tav tm="100000">
                                          <p:val>
                                            <p:strVal val="#ppt_x"/>
                                          </p:val>
                                        </p:tav>
                                      </p:tavLst>
                                    </p:anim>
                                    <p:anim calcmode="lin" valueType="num">
                                      <p:cBhvr additive="base">
                                        <p:cTn id="23" dur="500" fill="hold"/>
                                        <p:tgtEl>
                                          <p:spTgt spid="22532">
                                            <p:txEl>
                                              <p:pRg st="4" end="4"/>
                                            </p:txEl>
                                          </p:spTgt>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2" presetClass="entr" presetSubtype="8" fill="hold" grpId="0" nodeType="afterEffect">
                                  <p:stCondLst>
                                    <p:cond delay="0"/>
                                  </p:stCondLst>
                                  <p:childTnLst>
                                    <p:set>
                                      <p:cBhvr>
                                        <p:cTn id="26" dur="1" fill="hold">
                                          <p:stCondLst>
                                            <p:cond delay="0"/>
                                          </p:stCondLst>
                                        </p:cTn>
                                        <p:tgtEl>
                                          <p:spTgt spid="22532">
                                            <p:txEl>
                                              <p:pRg st="6" end="6"/>
                                            </p:txEl>
                                          </p:spTgt>
                                        </p:tgtEl>
                                        <p:attrNameLst>
                                          <p:attrName>style.visibility</p:attrName>
                                        </p:attrNameLst>
                                      </p:cBhvr>
                                      <p:to>
                                        <p:strVal val="visible"/>
                                      </p:to>
                                    </p:set>
                                    <p:anim calcmode="lin" valueType="num">
                                      <p:cBhvr additive="base">
                                        <p:cTn id="27" dur="500" fill="hold"/>
                                        <p:tgtEl>
                                          <p:spTgt spid="22532">
                                            <p:txEl>
                                              <p:pRg st="6" end="6"/>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22532">
                                            <p:txEl>
                                              <p:pRg st="6" end="6"/>
                                            </p:txEl>
                                          </p:spTgt>
                                        </p:tgtEl>
                                        <p:attrNameLst>
                                          <p:attrName>ppt_y</p:attrName>
                                        </p:attrNameLst>
                                      </p:cBhvr>
                                      <p:tavLst>
                                        <p:tav tm="0">
                                          <p:val>
                                            <p:strVal val="#ppt_y"/>
                                          </p:val>
                                        </p:tav>
                                        <p:tav tm="100000">
                                          <p:val>
                                            <p:strVal val="#ppt_y"/>
                                          </p:val>
                                        </p:tav>
                                      </p:tavLst>
                                    </p:anim>
                                  </p:childTnLst>
                                </p:cTn>
                              </p:par>
                            </p:childTnLst>
                          </p:cTn>
                        </p:par>
                        <p:par>
                          <p:cTn id="29" fill="hold">
                            <p:stCondLst>
                              <p:cond delay="2500"/>
                            </p:stCondLst>
                            <p:childTnLst>
                              <p:par>
                                <p:cTn id="30" presetID="2" presetClass="entr" presetSubtype="8" fill="hold" grpId="0" nodeType="afterEffect">
                                  <p:stCondLst>
                                    <p:cond delay="0"/>
                                  </p:stCondLst>
                                  <p:childTnLst>
                                    <p:set>
                                      <p:cBhvr>
                                        <p:cTn id="31" dur="1" fill="hold">
                                          <p:stCondLst>
                                            <p:cond delay="0"/>
                                          </p:stCondLst>
                                        </p:cTn>
                                        <p:tgtEl>
                                          <p:spTgt spid="22532">
                                            <p:txEl>
                                              <p:pRg st="7" end="7"/>
                                            </p:txEl>
                                          </p:spTgt>
                                        </p:tgtEl>
                                        <p:attrNameLst>
                                          <p:attrName>style.visibility</p:attrName>
                                        </p:attrNameLst>
                                      </p:cBhvr>
                                      <p:to>
                                        <p:strVal val="visible"/>
                                      </p:to>
                                    </p:set>
                                    <p:anim calcmode="lin" valueType="num">
                                      <p:cBhvr additive="base">
                                        <p:cTn id="32" dur="500" fill="hold"/>
                                        <p:tgtEl>
                                          <p:spTgt spid="22532">
                                            <p:txEl>
                                              <p:pRg st="7" end="7"/>
                                            </p:txEl>
                                          </p:spTgt>
                                        </p:tgtEl>
                                        <p:attrNameLst>
                                          <p:attrName>ppt_x</p:attrName>
                                        </p:attrNameLst>
                                      </p:cBhvr>
                                      <p:tavLst>
                                        <p:tav tm="0">
                                          <p:val>
                                            <p:strVal val="0-#ppt_w/2"/>
                                          </p:val>
                                        </p:tav>
                                        <p:tav tm="100000">
                                          <p:val>
                                            <p:strVal val="#ppt_x"/>
                                          </p:val>
                                        </p:tav>
                                      </p:tavLst>
                                    </p:anim>
                                    <p:anim calcmode="lin" valueType="num">
                                      <p:cBhvr additive="base">
                                        <p:cTn id="33" dur="500" fill="hold"/>
                                        <p:tgtEl>
                                          <p:spTgt spid="22532">
                                            <p:txEl>
                                              <p:pRg st="7" end="7"/>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2" grpId="0" build="p" bldLvl="2" autoUpdateAnimBg="0"/>
    </p:bldLst>
  </p:timing>
</p:sld>
</file>

<file path=ppt/slides/slide5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0641" name="Text Box 2"/>
          <p:cNvSpPr txBox="1">
            <a:spLocks noChangeArrowheads="1"/>
          </p:cNvSpPr>
          <p:nvPr/>
        </p:nvSpPr>
        <p:spPr bwMode="auto">
          <a:xfrm>
            <a:off x="611561" y="152400"/>
            <a:ext cx="7704856" cy="584775"/>
          </a:xfrm>
          <a:prstGeom prst="rect">
            <a:avLst/>
          </a:prstGeom>
          <a:solidFill>
            <a:srgbClr val="FFCC9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3200" dirty="0">
                <a:solidFill>
                  <a:srgbClr val="002A56"/>
                </a:solidFill>
                <a:latin typeface="Kaiti SC" charset="-122"/>
                <a:ea typeface="Kaiti SC" charset="-122"/>
                <a:cs typeface="Kaiti SC" charset="-122"/>
              </a:rPr>
              <a:t>新约书信的信息声明</a:t>
            </a:r>
            <a:endParaRPr lang="en-US" sz="3200" b="1" dirty="0">
              <a:latin typeface="Kaiti SC" charset="-122"/>
              <a:ea typeface="Kaiti SC" charset="-122"/>
              <a:cs typeface="Kaiti SC" charset="-122"/>
            </a:endParaRPr>
          </a:p>
        </p:txBody>
      </p:sp>
      <p:sp>
        <p:nvSpPr>
          <p:cNvPr id="240642" name="Text Box 3"/>
          <p:cNvSpPr txBox="1">
            <a:spLocks noChangeArrowheads="1"/>
          </p:cNvSpPr>
          <p:nvPr/>
        </p:nvSpPr>
        <p:spPr bwMode="auto">
          <a:xfrm>
            <a:off x="8578850" y="152400"/>
            <a:ext cx="5270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latin typeface="Arial" charset="0"/>
                <a:cs typeface="Arial" charset="0"/>
              </a:rPr>
              <a:t>27</a:t>
            </a:r>
          </a:p>
        </p:txBody>
      </p:sp>
      <p:sp>
        <p:nvSpPr>
          <p:cNvPr id="23556" name="Rectangle 4"/>
          <p:cNvSpPr>
            <a:spLocks noGrp="1" noChangeArrowheads="1"/>
          </p:cNvSpPr>
          <p:nvPr>
            <p:ph type="body" idx="1"/>
          </p:nvPr>
        </p:nvSpPr>
        <p:spPr>
          <a:xfrm>
            <a:off x="0" y="762000"/>
            <a:ext cx="9144000" cy="5907360"/>
          </a:xfrm>
          <a:solidFill>
            <a:srgbClr val="CAE2CA"/>
          </a:solidFill>
        </p:spPr>
        <p:txBody>
          <a:bodyPr/>
          <a:lstStyle/>
          <a:p>
            <a:pPr eaLnBrk="1" hangingPunct="1">
              <a:lnSpc>
                <a:spcPct val="90000"/>
              </a:lnSpc>
              <a:buNone/>
            </a:pPr>
            <a:r>
              <a:rPr lang="zh-TW" altLang="en-US" sz="2400" b="1" u="sng" dirty="0">
                <a:solidFill>
                  <a:srgbClr val="000000"/>
                </a:solidFill>
                <a:latin typeface="Kaiti SC" charset="-122"/>
                <a:ea typeface="Kaiti SC" charset="-122"/>
                <a:cs typeface="Kaiti SC" charset="-122"/>
              </a:rPr>
              <a:t>约翰二书</a:t>
            </a:r>
          </a:p>
          <a:p>
            <a:pPr eaLnBrk="1" hangingPunct="1">
              <a:lnSpc>
                <a:spcPct val="90000"/>
              </a:lnSpc>
            </a:pPr>
            <a:r>
              <a:rPr lang="zh-CN" altLang="en-US" sz="2400" b="1" dirty="0">
                <a:solidFill>
                  <a:srgbClr val="000000"/>
                </a:solidFill>
                <a:latin typeface="Kaiti SC" charset="-122"/>
                <a:ea typeface="Kaiti SC" charset="-122"/>
                <a:cs typeface="Kaiti SC" charset="-122"/>
              </a:rPr>
              <a:t>约翰劝勉</a:t>
            </a:r>
            <a:r>
              <a:rPr lang="zh-TW" altLang="en-US" sz="2400" b="1" dirty="0">
                <a:solidFill>
                  <a:srgbClr val="000000"/>
                </a:solidFill>
                <a:latin typeface="Kaiti SC" charset="-122"/>
                <a:ea typeface="Kaiti SC" charset="-122"/>
                <a:cs typeface="Kaiti SC" charset="-122"/>
              </a:rPr>
              <a:t>一</a:t>
            </a:r>
            <a:r>
              <a:rPr lang="zh-CN" altLang="en-US" sz="2400" b="1" dirty="0">
                <a:solidFill>
                  <a:srgbClr val="000000"/>
                </a:solidFill>
                <a:latin typeface="Kaiti SC" charset="-122"/>
                <a:ea typeface="Kaiti SC" charset="-122"/>
                <a:cs typeface="Kaiti SC" charset="-122"/>
              </a:rPr>
              <a:t>位</a:t>
            </a:r>
            <a:r>
              <a:rPr lang="zh-TW" altLang="en-US" sz="2400" b="1" dirty="0">
                <a:solidFill>
                  <a:srgbClr val="000000"/>
                </a:solidFill>
                <a:latin typeface="Kaiti SC" charset="-122"/>
                <a:ea typeface="Kaiti SC" charset="-122"/>
                <a:cs typeface="Kaiti SC" charset="-122"/>
              </a:rPr>
              <a:t>基督徒</a:t>
            </a:r>
            <a:r>
              <a:rPr lang="zh-CN" altLang="en-US" sz="2400" b="1" dirty="0">
                <a:solidFill>
                  <a:srgbClr val="000000"/>
                </a:solidFill>
                <a:latin typeface="Kaiti SC" charset="-122"/>
                <a:ea typeface="Kaiti SC" charset="-122"/>
                <a:cs typeface="Kaiti SC" charset="-122"/>
              </a:rPr>
              <a:t>妇女</a:t>
            </a:r>
            <a:r>
              <a:rPr lang="zh-TW" altLang="en-US" sz="2400" b="1" dirty="0">
                <a:solidFill>
                  <a:srgbClr val="000000"/>
                </a:solidFill>
                <a:latin typeface="Kaiti SC" charset="-122"/>
                <a:ea typeface="Kaiti SC" charset="-122"/>
                <a:cs typeface="Kaiti SC" charset="-122"/>
              </a:rPr>
              <a:t>和她的孩子</a:t>
            </a:r>
            <a:r>
              <a:rPr lang="zh-CN" altLang="en-US" sz="2400" b="1" dirty="0">
                <a:solidFill>
                  <a:srgbClr val="000000"/>
                </a:solidFill>
                <a:latin typeface="Kaiti SC" charset="-122"/>
                <a:ea typeface="Kaiti SC" charset="-122"/>
                <a:cs typeface="Kaiti SC" charset="-122"/>
              </a:rPr>
              <a:t>们，爱要有</a:t>
            </a:r>
            <a:r>
              <a:rPr lang="zh-CN" altLang="en-US" sz="2400" b="1" dirty="0">
                <a:solidFill>
                  <a:srgbClr val="800000"/>
                </a:solidFill>
                <a:latin typeface="Kaiti SC" charset="-122"/>
                <a:ea typeface="Kaiti SC" charset="-122"/>
                <a:cs typeface="Kaiti SC" charset="-122"/>
              </a:rPr>
              <a:t>界限</a:t>
            </a:r>
            <a:r>
              <a:rPr lang="zh-CN" altLang="en-US" sz="2400" b="1" dirty="0">
                <a:solidFill>
                  <a:srgbClr val="000000"/>
                </a:solidFill>
                <a:latin typeface="Kaiti SC" charset="-122"/>
                <a:ea typeface="Kaiti SC" charset="-122"/>
                <a:cs typeface="Kaiti SC" charset="-122"/>
              </a:rPr>
              <a:t>，他们对宣教士们进行接待，但</a:t>
            </a:r>
            <a:r>
              <a:rPr lang="zh-TW" altLang="en-US" sz="2400" b="1" dirty="0">
                <a:solidFill>
                  <a:srgbClr val="000000"/>
                </a:solidFill>
                <a:latin typeface="Kaiti SC" charset="-122"/>
                <a:ea typeface="Kaiti SC" charset="-122"/>
                <a:cs typeface="Kaiti SC" charset="-122"/>
              </a:rPr>
              <a:t>需要</a:t>
            </a:r>
            <a:r>
              <a:rPr lang="zh-CN" altLang="en-US" sz="2400" b="1" dirty="0">
                <a:solidFill>
                  <a:srgbClr val="000000"/>
                </a:solidFill>
                <a:latin typeface="Kaiti SC" charset="-122"/>
                <a:ea typeface="Kaiti SC" charset="-122"/>
                <a:cs typeface="Kaiti SC" charset="-122"/>
              </a:rPr>
              <a:t>小心</a:t>
            </a:r>
            <a:r>
              <a:rPr lang="zh-TW" altLang="en-US" sz="2400" b="1" dirty="0">
                <a:solidFill>
                  <a:srgbClr val="000000"/>
                </a:solidFill>
                <a:latin typeface="Kaiti SC" charset="-122"/>
                <a:ea typeface="Kaiti SC" charset="-122"/>
                <a:cs typeface="Kaiti SC" charset="-122"/>
              </a:rPr>
              <a:t>不</a:t>
            </a:r>
            <a:r>
              <a:rPr lang="zh-CN" altLang="en-US" sz="2400" b="1" dirty="0">
                <a:solidFill>
                  <a:srgbClr val="000000"/>
                </a:solidFill>
                <a:latin typeface="Kaiti SC" charset="-122"/>
                <a:ea typeface="Kaiti SC" charset="-122"/>
                <a:cs typeface="Kaiti SC" charset="-122"/>
              </a:rPr>
              <a:t>要同样对待</a:t>
            </a:r>
            <a:r>
              <a:rPr lang="zh-TW" altLang="en-US" sz="2400" b="1" dirty="0">
                <a:solidFill>
                  <a:srgbClr val="000000"/>
                </a:solidFill>
                <a:latin typeface="Kaiti SC" charset="-122"/>
                <a:ea typeface="Kaiti SC" charset="-122"/>
                <a:cs typeface="Kaiti SC" charset="-122"/>
              </a:rPr>
              <a:t>假教师，</a:t>
            </a:r>
            <a:r>
              <a:rPr lang="zh-CN" altLang="en-US" sz="2400" b="1" dirty="0">
                <a:solidFill>
                  <a:srgbClr val="000000"/>
                </a:solidFill>
                <a:latin typeface="Kaiti SC" charset="-122"/>
                <a:ea typeface="Kaiti SC" charset="-122"/>
                <a:cs typeface="Kaiti SC" charset="-122"/>
              </a:rPr>
              <a:t>以免他们助长有害</a:t>
            </a:r>
            <a:r>
              <a:rPr lang="zh-TW" altLang="en-US" sz="2400" b="1" dirty="0">
                <a:solidFill>
                  <a:srgbClr val="800000"/>
                </a:solidFill>
                <a:latin typeface="Kaiti SC" charset="-122"/>
                <a:ea typeface="Kaiti SC" charset="-122"/>
                <a:cs typeface="Kaiti SC" charset="-122"/>
              </a:rPr>
              <a:t>异端的蔓延</a:t>
            </a:r>
            <a:r>
              <a:rPr lang="zh-TW" altLang="en-US" sz="2400" b="1" dirty="0">
                <a:solidFill>
                  <a:srgbClr val="000000"/>
                </a:solidFill>
                <a:latin typeface="Kaiti SC" charset="-122"/>
                <a:ea typeface="Kaiti SC" charset="-122"/>
                <a:cs typeface="Kaiti SC" charset="-122"/>
              </a:rPr>
              <a:t>。</a:t>
            </a:r>
          </a:p>
          <a:p>
            <a:pPr eaLnBrk="1" hangingPunct="1">
              <a:lnSpc>
                <a:spcPct val="90000"/>
              </a:lnSpc>
              <a:buNone/>
            </a:pPr>
            <a:endParaRPr lang="zh-TW" altLang="en-US" sz="2400" b="1" u="sng" dirty="0">
              <a:solidFill>
                <a:srgbClr val="000000"/>
              </a:solidFill>
              <a:latin typeface="Kaiti SC" charset="-122"/>
              <a:ea typeface="Kaiti SC" charset="-122"/>
              <a:cs typeface="Kaiti SC" charset="-122"/>
            </a:endParaRPr>
          </a:p>
          <a:p>
            <a:pPr eaLnBrk="1" hangingPunct="1">
              <a:lnSpc>
                <a:spcPct val="90000"/>
              </a:lnSpc>
              <a:buNone/>
            </a:pPr>
            <a:r>
              <a:rPr lang="zh-TW" altLang="en-US" sz="2400" b="1" u="sng" dirty="0">
                <a:solidFill>
                  <a:srgbClr val="000000"/>
                </a:solidFill>
                <a:latin typeface="Kaiti SC" charset="-122"/>
                <a:ea typeface="Kaiti SC" charset="-122"/>
                <a:cs typeface="Kaiti SC" charset="-122"/>
              </a:rPr>
              <a:t>约翰三书</a:t>
            </a:r>
          </a:p>
          <a:p>
            <a:pPr eaLnBrk="1" hangingPunct="1">
              <a:lnSpc>
                <a:spcPct val="90000"/>
              </a:lnSpc>
            </a:pPr>
            <a:r>
              <a:rPr lang="zh-TW" altLang="en-US" sz="2400" b="1" dirty="0">
                <a:solidFill>
                  <a:srgbClr val="000000"/>
                </a:solidFill>
                <a:latin typeface="Kaiti SC" charset="-122"/>
                <a:ea typeface="Kaiti SC" charset="-122"/>
                <a:cs typeface="Kaiti SC" charset="-122"/>
              </a:rPr>
              <a:t>约翰鼓励该犹继续</a:t>
            </a:r>
            <a:r>
              <a:rPr lang="zh-CN" altLang="en-US" sz="2400" b="1" dirty="0">
                <a:solidFill>
                  <a:srgbClr val="800000"/>
                </a:solidFill>
                <a:latin typeface="Kaiti SC" charset="-122"/>
                <a:ea typeface="Kaiti SC" charset="-122"/>
                <a:cs typeface="Kaiti SC" charset="-122"/>
              </a:rPr>
              <a:t>支持宣教士</a:t>
            </a:r>
            <a:r>
              <a:rPr lang="zh-CN" altLang="en-US" sz="2400" b="1" dirty="0">
                <a:solidFill>
                  <a:srgbClr val="000000"/>
                </a:solidFill>
                <a:latin typeface="Kaiti SC" charset="-122"/>
                <a:ea typeface="Kaiti SC" charset="-122"/>
                <a:cs typeface="Kaiti SC" charset="-122"/>
              </a:rPr>
              <a:t>，如底米丢，尽管</a:t>
            </a:r>
            <a:r>
              <a:rPr lang="zh-TW" altLang="en-US" sz="2400" b="1" dirty="0">
                <a:solidFill>
                  <a:srgbClr val="000000"/>
                </a:solidFill>
                <a:latin typeface="Kaiti SC" charset="-122"/>
                <a:ea typeface="Kaiti SC" charset="-122"/>
                <a:cs typeface="Kaiti SC" charset="-122"/>
              </a:rPr>
              <a:t>丢特腓（一个不</a:t>
            </a:r>
            <a:r>
              <a:rPr lang="zh-CN" altLang="en-US" sz="2400" b="1" dirty="0">
                <a:solidFill>
                  <a:srgbClr val="000000"/>
                </a:solidFill>
                <a:latin typeface="Kaiti SC" charset="-122"/>
                <a:ea typeface="Kaiti SC" charset="-122"/>
                <a:cs typeface="Kaiti SC" charset="-122"/>
              </a:rPr>
              <a:t>敬虔</a:t>
            </a:r>
            <a:r>
              <a:rPr lang="zh-TW" altLang="en-US" sz="2400" b="1" dirty="0">
                <a:solidFill>
                  <a:srgbClr val="000000"/>
                </a:solidFill>
                <a:latin typeface="Kaiti SC" charset="-122"/>
                <a:ea typeface="Kaiti SC" charset="-122"/>
                <a:cs typeface="Kaiti SC" charset="-122"/>
              </a:rPr>
              <a:t>的领袖反对支持他们）</a:t>
            </a:r>
            <a:r>
              <a:rPr lang="zh-CN" altLang="en-US" sz="2400" b="1" dirty="0">
                <a:solidFill>
                  <a:srgbClr val="000000"/>
                </a:solidFill>
                <a:latin typeface="Kaiti SC" charset="-122"/>
                <a:ea typeface="Kaiti SC" charset="-122"/>
                <a:cs typeface="Kaiti SC" charset="-122"/>
              </a:rPr>
              <a:t>反对，</a:t>
            </a:r>
            <a:r>
              <a:rPr lang="zh-TW" altLang="en-US" sz="2400" b="1" dirty="0">
                <a:solidFill>
                  <a:srgbClr val="000000"/>
                </a:solidFill>
                <a:latin typeface="Kaiti SC" charset="-122"/>
                <a:ea typeface="Kaiti SC" charset="-122"/>
                <a:cs typeface="Kaiti SC" charset="-122"/>
              </a:rPr>
              <a:t>，以帮助教会看到</a:t>
            </a:r>
            <a:r>
              <a:rPr lang="zh-CN" altLang="en-US" sz="2400" b="1" dirty="0">
                <a:solidFill>
                  <a:srgbClr val="000000"/>
                </a:solidFill>
                <a:latin typeface="Kaiti SC" charset="-122"/>
                <a:ea typeface="Kaiti SC" charset="-122"/>
                <a:cs typeface="Kaiti SC" charset="-122"/>
              </a:rPr>
              <a:t>其在</a:t>
            </a:r>
            <a:r>
              <a:rPr lang="zh-CN" altLang="en-US" sz="2400" b="1" dirty="0">
                <a:solidFill>
                  <a:srgbClr val="800000"/>
                </a:solidFill>
                <a:latin typeface="Kaiti SC" charset="-122"/>
                <a:ea typeface="Kaiti SC" charset="-122"/>
                <a:cs typeface="Kaiti SC" charset="-122"/>
              </a:rPr>
              <a:t>资助上帝工作上</a:t>
            </a:r>
            <a:r>
              <a:rPr lang="zh-TW" altLang="en-US" sz="2400" b="1" dirty="0">
                <a:solidFill>
                  <a:srgbClr val="800000"/>
                </a:solidFill>
                <a:latin typeface="Kaiti SC" charset="-122"/>
                <a:ea typeface="Kaiti SC" charset="-122"/>
                <a:cs typeface="Kaiti SC" charset="-122"/>
              </a:rPr>
              <a:t>的责任</a:t>
            </a:r>
            <a:r>
              <a:rPr lang="zh-TW" altLang="en-US" sz="2400" b="1" dirty="0">
                <a:solidFill>
                  <a:srgbClr val="000000"/>
                </a:solidFill>
                <a:latin typeface="Kaiti SC" charset="-122"/>
                <a:ea typeface="Kaiti SC" charset="-122"/>
                <a:cs typeface="Kaiti SC" charset="-122"/>
              </a:rPr>
              <a:t>。</a:t>
            </a:r>
          </a:p>
          <a:p>
            <a:pPr eaLnBrk="1" hangingPunct="1">
              <a:lnSpc>
                <a:spcPct val="90000"/>
              </a:lnSpc>
              <a:buNone/>
            </a:pPr>
            <a:endParaRPr lang="zh-TW" altLang="en-US" sz="2400" b="1" u="sng" dirty="0">
              <a:solidFill>
                <a:srgbClr val="000000"/>
              </a:solidFill>
              <a:latin typeface="Kaiti SC" charset="-122"/>
              <a:ea typeface="Kaiti SC" charset="-122"/>
              <a:cs typeface="Kaiti SC" charset="-122"/>
            </a:endParaRPr>
          </a:p>
          <a:p>
            <a:pPr eaLnBrk="1" hangingPunct="1">
              <a:lnSpc>
                <a:spcPct val="90000"/>
              </a:lnSpc>
              <a:buNone/>
            </a:pPr>
            <a:r>
              <a:rPr lang="zh-CN" altLang="en-US" sz="2400" b="1" u="sng" dirty="0">
                <a:solidFill>
                  <a:srgbClr val="000000"/>
                </a:solidFill>
                <a:latin typeface="Kaiti SC" charset="-122"/>
                <a:ea typeface="Kaiti SC" charset="-122"/>
                <a:cs typeface="Kaiti SC" charset="-122"/>
              </a:rPr>
              <a:t>犹大</a:t>
            </a:r>
            <a:endParaRPr lang="zh-TW" altLang="en-US" sz="2400" b="1" u="sng" dirty="0">
              <a:solidFill>
                <a:srgbClr val="000000"/>
              </a:solidFill>
              <a:latin typeface="Kaiti SC" charset="-122"/>
              <a:ea typeface="Kaiti SC" charset="-122"/>
              <a:cs typeface="Kaiti SC" charset="-122"/>
            </a:endParaRPr>
          </a:p>
          <a:p>
            <a:pPr eaLnBrk="1" hangingPunct="1">
              <a:lnSpc>
                <a:spcPct val="90000"/>
              </a:lnSpc>
            </a:pPr>
            <a:r>
              <a:rPr lang="zh-CN" altLang="en-US" sz="2400" b="1" dirty="0">
                <a:solidFill>
                  <a:srgbClr val="000000"/>
                </a:solidFill>
                <a:latin typeface="Kaiti SC" charset="-122"/>
                <a:ea typeface="Kaiti SC" charset="-122"/>
                <a:cs typeface="Kaiti SC" charset="-122"/>
              </a:rPr>
              <a:t>犹大警告</a:t>
            </a:r>
            <a:r>
              <a:rPr lang="zh-TW" altLang="en-US" sz="2400" b="1" dirty="0">
                <a:solidFill>
                  <a:srgbClr val="000000"/>
                </a:solidFill>
                <a:latin typeface="Kaiti SC" charset="-122"/>
                <a:ea typeface="Kaiti SC" charset="-122"/>
                <a:cs typeface="Kaiti SC" charset="-122"/>
              </a:rPr>
              <a:t>基督徒</a:t>
            </a:r>
            <a:r>
              <a:rPr lang="zh-CN" altLang="en-US" sz="2400" b="1" dirty="0">
                <a:solidFill>
                  <a:srgbClr val="800000"/>
                </a:solidFill>
                <a:latin typeface="Kaiti SC" charset="-122"/>
                <a:ea typeface="Kaiti SC" charset="-122"/>
                <a:cs typeface="Kaiti SC" charset="-122"/>
              </a:rPr>
              <a:t>假冒者</a:t>
            </a:r>
            <a:r>
              <a:rPr lang="zh-CN" altLang="en-US" sz="2400" b="1" dirty="0">
                <a:solidFill>
                  <a:srgbClr val="000000"/>
                </a:solidFill>
                <a:latin typeface="Kaiti SC" charset="-122"/>
                <a:ea typeface="Kaiti SC" charset="-122"/>
                <a:cs typeface="Kaiti SC" charset="-122"/>
              </a:rPr>
              <a:t>的详细情况</a:t>
            </a:r>
            <a:r>
              <a:rPr lang="en-US" altLang="zh-CN" sz="2400" b="1" dirty="0">
                <a:solidFill>
                  <a:srgbClr val="000000"/>
                </a:solidFill>
                <a:latin typeface="Kaiti SC" charset="-122"/>
                <a:ea typeface="Kaiti SC" charset="-122"/>
                <a:cs typeface="Kaiti SC" charset="-122"/>
              </a:rPr>
              <a:t>——</a:t>
            </a:r>
            <a:r>
              <a:rPr lang="zh-CN" altLang="en-US" sz="2400" b="1" dirty="0">
                <a:solidFill>
                  <a:srgbClr val="000000"/>
                </a:solidFill>
                <a:latin typeface="Kaiti SC" charset="-122"/>
                <a:ea typeface="Kaiti SC" charset="-122"/>
                <a:cs typeface="Kaiti SC" charset="-122"/>
              </a:rPr>
              <a:t>那些潜入教会的非信徒，假装基督徒，却用他们自己的生活方式抵挡真理</a:t>
            </a:r>
            <a:r>
              <a:rPr lang="en-US" altLang="zh-CN" sz="2400" b="1" dirty="0">
                <a:solidFill>
                  <a:srgbClr val="000000"/>
                </a:solidFill>
                <a:latin typeface="Kaiti SC" charset="-122"/>
                <a:ea typeface="Kaiti SC" charset="-122"/>
                <a:cs typeface="Kaiti SC" charset="-122"/>
              </a:rPr>
              <a:t>——</a:t>
            </a:r>
            <a:r>
              <a:rPr lang="zh-CN" altLang="en-US" sz="2400" b="1" dirty="0">
                <a:solidFill>
                  <a:srgbClr val="000000"/>
                </a:solidFill>
                <a:latin typeface="Kaiti SC" charset="-122"/>
                <a:ea typeface="Kaiti SC" charset="-122"/>
                <a:cs typeface="Kaiti SC" charset="-122"/>
              </a:rPr>
              <a:t>以此捍卫教会的</a:t>
            </a:r>
            <a:r>
              <a:rPr lang="zh-CN" altLang="en-US" sz="2400" b="1" dirty="0">
                <a:solidFill>
                  <a:srgbClr val="800000"/>
                </a:solidFill>
                <a:latin typeface="Kaiti SC" charset="-122"/>
                <a:ea typeface="Kaiti SC" charset="-122"/>
                <a:cs typeface="Kaiti SC" charset="-122"/>
              </a:rPr>
              <a:t>圣洁</a:t>
            </a:r>
            <a:r>
              <a:rPr lang="zh-CN" altLang="en-US" sz="2400" b="1" dirty="0">
                <a:solidFill>
                  <a:srgbClr val="000000"/>
                </a:solidFill>
                <a:latin typeface="Kaiti SC" charset="-122"/>
                <a:ea typeface="Kaiti SC" charset="-122"/>
                <a:cs typeface="Kaiti SC" charset="-122"/>
              </a:rPr>
              <a:t>。</a:t>
            </a:r>
            <a:endParaRPr lang="en-US" altLang="zh-CN" sz="2400" b="1" dirty="0">
              <a:solidFill>
                <a:srgbClr val="000000"/>
              </a:solidFill>
              <a:latin typeface="Kaiti SC" charset="-122"/>
              <a:ea typeface="Kaiti SC" charset="-122"/>
              <a:cs typeface="Kaiti SC" charset="-122"/>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3556">
                                            <p:txEl>
                                              <p:pRg st="0" end="0"/>
                                            </p:txEl>
                                          </p:spTgt>
                                        </p:tgtEl>
                                        <p:attrNameLst>
                                          <p:attrName>style.visibility</p:attrName>
                                        </p:attrNameLst>
                                      </p:cBhvr>
                                      <p:to>
                                        <p:strVal val="visible"/>
                                      </p:to>
                                    </p:set>
                                    <p:anim calcmode="lin" valueType="num">
                                      <p:cBhvr additive="base">
                                        <p:cTn id="7" dur="500" fill="hold"/>
                                        <p:tgtEl>
                                          <p:spTgt spid="23556">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3556">
                                            <p:txEl>
                                              <p:pRg st="0" end="0"/>
                                            </p:txEl>
                                          </p:spTgt>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23556">
                                            <p:txEl>
                                              <p:pRg st="1" end="1"/>
                                            </p:txEl>
                                          </p:spTgt>
                                        </p:tgtEl>
                                        <p:attrNameLst>
                                          <p:attrName>style.visibility</p:attrName>
                                        </p:attrNameLst>
                                      </p:cBhvr>
                                      <p:to>
                                        <p:strVal val="visible"/>
                                      </p:to>
                                    </p:set>
                                    <p:anim calcmode="lin" valueType="num">
                                      <p:cBhvr additive="base">
                                        <p:cTn id="12" dur="500" fill="hold"/>
                                        <p:tgtEl>
                                          <p:spTgt spid="23556">
                                            <p:txEl>
                                              <p:pRg st="1" end="1"/>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23556">
                                            <p:txEl>
                                              <p:pRg st="1" end="1"/>
                                            </p:txEl>
                                          </p:spTgt>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23556">
                                            <p:txEl>
                                              <p:pRg st="3" end="3"/>
                                            </p:txEl>
                                          </p:spTgt>
                                        </p:tgtEl>
                                        <p:attrNameLst>
                                          <p:attrName>style.visibility</p:attrName>
                                        </p:attrNameLst>
                                      </p:cBhvr>
                                      <p:to>
                                        <p:strVal val="visible"/>
                                      </p:to>
                                    </p:set>
                                    <p:anim calcmode="lin" valueType="num">
                                      <p:cBhvr additive="base">
                                        <p:cTn id="17" dur="500" fill="hold"/>
                                        <p:tgtEl>
                                          <p:spTgt spid="23556">
                                            <p:txEl>
                                              <p:pRg st="3" end="3"/>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23556">
                                            <p:txEl>
                                              <p:pRg st="3" end="3"/>
                                            </p:txEl>
                                          </p:spTgt>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8" fill="hold" grpId="0" nodeType="afterEffect">
                                  <p:stCondLst>
                                    <p:cond delay="0"/>
                                  </p:stCondLst>
                                  <p:childTnLst>
                                    <p:set>
                                      <p:cBhvr>
                                        <p:cTn id="21" dur="1" fill="hold">
                                          <p:stCondLst>
                                            <p:cond delay="0"/>
                                          </p:stCondLst>
                                        </p:cTn>
                                        <p:tgtEl>
                                          <p:spTgt spid="23556">
                                            <p:txEl>
                                              <p:pRg st="4" end="4"/>
                                            </p:txEl>
                                          </p:spTgt>
                                        </p:tgtEl>
                                        <p:attrNameLst>
                                          <p:attrName>style.visibility</p:attrName>
                                        </p:attrNameLst>
                                      </p:cBhvr>
                                      <p:to>
                                        <p:strVal val="visible"/>
                                      </p:to>
                                    </p:set>
                                    <p:anim calcmode="lin" valueType="num">
                                      <p:cBhvr additive="base">
                                        <p:cTn id="22" dur="500" fill="hold"/>
                                        <p:tgtEl>
                                          <p:spTgt spid="23556">
                                            <p:txEl>
                                              <p:pRg st="4" end="4"/>
                                            </p:txEl>
                                          </p:spTgt>
                                        </p:tgtEl>
                                        <p:attrNameLst>
                                          <p:attrName>ppt_x</p:attrName>
                                        </p:attrNameLst>
                                      </p:cBhvr>
                                      <p:tavLst>
                                        <p:tav tm="0">
                                          <p:val>
                                            <p:strVal val="0-#ppt_w/2"/>
                                          </p:val>
                                        </p:tav>
                                        <p:tav tm="100000">
                                          <p:val>
                                            <p:strVal val="#ppt_x"/>
                                          </p:val>
                                        </p:tav>
                                      </p:tavLst>
                                    </p:anim>
                                    <p:anim calcmode="lin" valueType="num">
                                      <p:cBhvr additive="base">
                                        <p:cTn id="23" dur="500" fill="hold"/>
                                        <p:tgtEl>
                                          <p:spTgt spid="23556">
                                            <p:txEl>
                                              <p:pRg st="4" end="4"/>
                                            </p:txEl>
                                          </p:spTgt>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2" presetClass="entr" presetSubtype="8" fill="hold" grpId="0" nodeType="afterEffect">
                                  <p:stCondLst>
                                    <p:cond delay="0"/>
                                  </p:stCondLst>
                                  <p:childTnLst>
                                    <p:set>
                                      <p:cBhvr>
                                        <p:cTn id="26" dur="1" fill="hold">
                                          <p:stCondLst>
                                            <p:cond delay="0"/>
                                          </p:stCondLst>
                                        </p:cTn>
                                        <p:tgtEl>
                                          <p:spTgt spid="23556">
                                            <p:txEl>
                                              <p:pRg st="6" end="6"/>
                                            </p:txEl>
                                          </p:spTgt>
                                        </p:tgtEl>
                                        <p:attrNameLst>
                                          <p:attrName>style.visibility</p:attrName>
                                        </p:attrNameLst>
                                      </p:cBhvr>
                                      <p:to>
                                        <p:strVal val="visible"/>
                                      </p:to>
                                    </p:set>
                                    <p:anim calcmode="lin" valueType="num">
                                      <p:cBhvr additive="base">
                                        <p:cTn id="27" dur="500" fill="hold"/>
                                        <p:tgtEl>
                                          <p:spTgt spid="23556">
                                            <p:txEl>
                                              <p:pRg st="6" end="6"/>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23556">
                                            <p:txEl>
                                              <p:pRg st="6" end="6"/>
                                            </p:txEl>
                                          </p:spTgt>
                                        </p:tgtEl>
                                        <p:attrNameLst>
                                          <p:attrName>ppt_y</p:attrName>
                                        </p:attrNameLst>
                                      </p:cBhvr>
                                      <p:tavLst>
                                        <p:tav tm="0">
                                          <p:val>
                                            <p:strVal val="#ppt_y"/>
                                          </p:val>
                                        </p:tav>
                                        <p:tav tm="100000">
                                          <p:val>
                                            <p:strVal val="#ppt_y"/>
                                          </p:val>
                                        </p:tav>
                                      </p:tavLst>
                                    </p:anim>
                                  </p:childTnLst>
                                </p:cTn>
                              </p:par>
                            </p:childTnLst>
                          </p:cTn>
                        </p:par>
                        <p:par>
                          <p:cTn id="29" fill="hold">
                            <p:stCondLst>
                              <p:cond delay="2500"/>
                            </p:stCondLst>
                            <p:childTnLst>
                              <p:par>
                                <p:cTn id="30" presetID="2" presetClass="entr" presetSubtype="8" fill="hold" grpId="0" nodeType="afterEffect">
                                  <p:stCondLst>
                                    <p:cond delay="0"/>
                                  </p:stCondLst>
                                  <p:childTnLst>
                                    <p:set>
                                      <p:cBhvr>
                                        <p:cTn id="31" dur="1" fill="hold">
                                          <p:stCondLst>
                                            <p:cond delay="0"/>
                                          </p:stCondLst>
                                        </p:cTn>
                                        <p:tgtEl>
                                          <p:spTgt spid="23556">
                                            <p:txEl>
                                              <p:pRg st="7" end="7"/>
                                            </p:txEl>
                                          </p:spTgt>
                                        </p:tgtEl>
                                        <p:attrNameLst>
                                          <p:attrName>style.visibility</p:attrName>
                                        </p:attrNameLst>
                                      </p:cBhvr>
                                      <p:to>
                                        <p:strVal val="visible"/>
                                      </p:to>
                                    </p:set>
                                    <p:anim calcmode="lin" valueType="num">
                                      <p:cBhvr additive="base">
                                        <p:cTn id="32" dur="500" fill="hold"/>
                                        <p:tgtEl>
                                          <p:spTgt spid="23556">
                                            <p:txEl>
                                              <p:pRg st="7" end="7"/>
                                            </p:txEl>
                                          </p:spTgt>
                                        </p:tgtEl>
                                        <p:attrNameLst>
                                          <p:attrName>ppt_x</p:attrName>
                                        </p:attrNameLst>
                                      </p:cBhvr>
                                      <p:tavLst>
                                        <p:tav tm="0">
                                          <p:val>
                                            <p:strVal val="0-#ppt_w/2"/>
                                          </p:val>
                                        </p:tav>
                                        <p:tav tm="100000">
                                          <p:val>
                                            <p:strVal val="#ppt_x"/>
                                          </p:val>
                                        </p:tav>
                                      </p:tavLst>
                                    </p:anim>
                                    <p:anim calcmode="lin" valueType="num">
                                      <p:cBhvr additive="base">
                                        <p:cTn id="33" dur="500" fill="hold"/>
                                        <p:tgtEl>
                                          <p:spTgt spid="23556">
                                            <p:txEl>
                                              <p:pRg st="7" end="7"/>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6" grpId="0" build="p" bldLvl="2" autoUpdateAnimBg="0"/>
    </p:bldLst>
  </p:timing>
</p:sld>
</file>

<file path=ppt/slides/slide5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2689" name="Text Box 2"/>
          <p:cNvSpPr txBox="1">
            <a:spLocks noChangeArrowheads="1"/>
          </p:cNvSpPr>
          <p:nvPr/>
        </p:nvSpPr>
        <p:spPr bwMode="auto">
          <a:xfrm>
            <a:off x="2654439" y="152400"/>
            <a:ext cx="3877985" cy="584775"/>
          </a:xfrm>
          <a:prstGeom prst="rect">
            <a:avLst/>
          </a:prstGeom>
          <a:solidFill>
            <a:srgbClr val="FFCC9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3200" dirty="0">
                <a:solidFill>
                  <a:srgbClr val="002A56"/>
                </a:solidFill>
                <a:latin typeface="Kaiti SC" charset="-122"/>
                <a:ea typeface="Kaiti SC" charset="-122"/>
                <a:cs typeface="Kaiti SC" charset="-122"/>
              </a:rPr>
              <a:t>新约书信的信息声明</a:t>
            </a:r>
            <a:endParaRPr lang="en-US" sz="3200" b="1" dirty="0">
              <a:latin typeface="Kaiti SC" charset="-122"/>
              <a:ea typeface="Kaiti SC" charset="-122"/>
              <a:cs typeface="Kaiti SC" charset="-122"/>
            </a:endParaRPr>
          </a:p>
        </p:txBody>
      </p:sp>
      <p:sp>
        <p:nvSpPr>
          <p:cNvPr id="242690" name="Text Box 3"/>
          <p:cNvSpPr txBox="1">
            <a:spLocks noChangeArrowheads="1"/>
          </p:cNvSpPr>
          <p:nvPr/>
        </p:nvSpPr>
        <p:spPr bwMode="auto">
          <a:xfrm>
            <a:off x="8578850" y="152400"/>
            <a:ext cx="5270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latin typeface="Arial" charset="0"/>
                <a:cs typeface="Arial" charset="0"/>
              </a:rPr>
              <a:t>27</a:t>
            </a:r>
          </a:p>
        </p:txBody>
      </p:sp>
      <p:sp>
        <p:nvSpPr>
          <p:cNvPr id="24580" name="Rectangle 4"/>
          <p:cNvSpPr>
            <a:spLocks noGrp="1" noChangeArrowheads="1"/>
          </p:cNvSpPr>
          <p:nvPr>
            <p:ph type="body" idx="1"/>
          </p:nvPr>
        </p:nvSpPr>
        <p:spPr>
          <a:xfrm>
            <a:off x="0" y="762000"/>
            <a:ext cx="9144000" cy="5410200"/>
          </a:xfrm>
          <a:solidFill>
            <a:srgbClr val="CAE2CA"/>
          </a:solidFill>
        </p:spPr>
        <p:txBody>
          <a:bodyPr/>
          <a:lstStyle/>
          <a:p>
            <a:pPr eaLnBrk="1" hangingPunct="1">
              <a:buNone/>
            </a:pPr>
            <a:r>
              <a:rPr lang="zh-TW" altLang="en-US" b="1" u="sng" dirty="0">
                <a:solidFill>
                  <a:srgbClr val="000000"/>
                </a:solidFill>
                <a:latin typeface="Kaiti SC" charset="-122"/>
                <a:ea typeface="Kaiti SC" charset="-122"/>
                <a:cs typeface="Kaiti SC" charset="-122"/>
              </a:rPr>
              <a:t>启示</a:t>
            </a:r>
          </a:p>
          <a:p>
            <a:r>
              <a:rPr lang="zh-TW" altLang="en-US" b="1" dirty="0">
                <a:solidFill>
                  <a:srgbClr val="000000"/>
                </a:solidFill>
                <a:latin typeface="Kaiti SC" charset="-122"/>
                <a:ea typeface="Kaiti SC" charset="-122"/>
                <a:cs typeface="Kaiti SC" charset="-122"/>
              </a:rPr>
              <a:t>上帝通过约翰</a:t>
            </a:r>
            <a:r>
              <a:rPr lang="zh-CN" altLang="en-US" b="1" dirty="0">
                <a:solidFill>
                  <a:srgbClr val="000000"/>
                </a:solidFill>
                <a:latin typeface="Kaiti SC" charset="-122"/>
                <a:ea typeface="Kaiti SC" charset="-122"/>
                <a:cs typeface="Kaiti SC" charset="-122"/>
              </a:rPr>
              <a:t>展示了在未来最终的胜利里</a:t>
            </a:r>
            <a:r>
              <a:rPr lang="zh-TW" altLang="en-US" b="1" dirty="0">
                <a:solidFill>
                  <a:srgbClr val="800000"/>
                </a:solidFill>
                <a:latin typeface="Kaiti SC" charset="-122"/>
                <a:ea typeface="Kaiti SC" charset="-122"/>
                <a:cs typeface="Kaiti SC" charset="-122"/>
              </a:rPr>
              <a:t>耶稣基督的主权</a:t>
            </a:r>
            <a:r>
              <a:rPr lang="zh-TW" altLang="en-US" b="1" dirty="0">
                <a:solidFill>
                  <a:srgbClr val="000000"/>
                </a:solidFill>
                <a:latin typeface="Kaiti SC" charset="-122"/>
                <a:ea typeface="Kaiti SC" charset="-122"/>
                <a:cs typeface="Kaiti SC" charset="-122"/>
              </a:rPr>
              <a:t>，以鼓励信徒</a:t>
            </a:r>
            <a:r>
              <a:rPr lang="zh-CN" altLang="en-US" b="1" dirty="0">
                <a:solidFill>
                  <a:srgbClr val="000000"/>
                </a:solidFill>
                <a:latin typeface="Kaiti SC" charset="-122"/>
                <a:ea typeface="Kaiti SC" charset="-122"/>
                <a:cs typeface="Kaiti SC" charset="-122"/>
              </a:rPr>
              <a:t>在</a:t>
            </a:r>
            <a:r>
              <a:rPr lang="zh-TW" altLang="en-US" b="1" dirty="0">
                <a:solidFill>
                  <a:srgbClr val="000000"/>
                </a:solidFill>
                <a:latin typeface="Kaiti SC" charset="-122"/>
                <a:ea typeface="Kaiti SC" charset="-122"/>
                <a:cs typeface="Kaiti SC" charset="-122"/>
              </a:rPr>
              <a:t>内</a:t>
            </a:r>
            <a:r>
              <a:rPr lang="zh-CN" altLang="en-US" b="1" dirty="0">
                <a:solidFill>
                  <a:srgbClr val="000000"/>
                </a:solidFill>
                <a:latin typeface="Kaiti SC" charset="-122"/>
                <a:ea typeface="Kaiti SC" charset="-122"/>
                <a:cs typeface="Kaiti SC" charset="-122"/>
              </a:rPr>
              <a:t>有</a:t>
            </a:r>
            <a:r>
              <a:rPr lang="zh-TW" altLang="en-US" b="1" dirty="0">
                <a:solidFill>
                  <a:srgbClr val="000000"/>
                </a:solidFill>
                <a:latin typeface="Kaiti SC" charset="-122"/>
                <a:ea typeface="Kaiti SC" charset="-122"/>
                <a:cs typeface="Kaiti SC" charset="-122"/>
              </a:rPr>
              <a:t>妥协和外</a:t>
            </a:r>
            <a:r>
              <a:rPr lang="zh-CN" altLang="en-US" b="1" dirty="0">
                <a:solidFill>
                  <a:srgbClr val="000000"/>
                </a:solidFill>
                <a:latin typeface="Kaiti SC" charset="-122"/>
                <a:ea typeface="Kaiti SC" charset="-122"/>
                <a:cs typeface="Kaiti SC" charset="-122"/>
              </a:rPr>
              <a:t>有</a:t>
            </a:r>
            <a:r>
              <a:rPr lang="zh-CN" altLang="en-US" b="1" dirty="0">
                <a:solidFill>
                  <a:srgbClr val="800000"/>
                </a:solidFill>
                <a:latin typeface="Kaiti SC" charset="-122"/>
                <a:ea typeface="Kaiti SC" charset="-122"/>
                <a:cs typeface="Kaiti SC" charset="-122"/>
              </a:rPr>
              <a:t>抵挡的境况中坚忍</a:t>
            </a:r>
            <a:r>
              <a:rPr lang="zh-TW" altLang="en-US" b="1" dirty="0">
                <a:solidFill>
                  <a:srgbClr val="800000"/>
                </a:solidFill>
                <a:latin typeface="Kaiti SC" charset="-122"/>
                <a:ea typeface="Kaiti SC" charset="-122"/>
                <a:cs typeface="Kaiti SC" charset="-122"/>
              </a:rPr>
              <a:t>下去。</a:t>
            </a:r>
            <a:endParaRPr lang="en-US" altLang="zh-CN" b="1" dirty="0">
              <a:solidFill>
                <a:srgbClr val="800000"/>
              </a:solidFill>
              <a:latin typeface="Kaiti SC" charset="-122"/>
              <a:ea typeface="Kaiti SC" charset="-122"/>
              <a:cs typeface="Kaiti SC" charset="-122"/>
            </a:endParaRPr>
          </a:p>
        </p:txBody>
      </p:sp>
    </p:spTree>
    <p:extLst>
      <p:ext uri="{BB962C8B-B14F-4D97-AF65-F5344CB8AC3E}">
        <p14:creationId xmlns:p14="http://schemas.microsoft.com/office/powerpoint/2010/main" val="284741299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4580">
                                            <p:txEl>
                                              <p:pRg st="0" end="0"/>
                                            </p:txEl>
                                          </p:spTgt>
                                        </p:tgtEl>
                                        <p:attrNameLst>
                                          <p:attrName>style.visibility</p:attrName>
                                        </p:attrNameLst>
                                      </p:cBhvr>
                                      <p:to>
                                        <p:strVal val="visible"/>
                                      </p:to>
                                    </p:set>
                                    <p:anim calcmode="lin" valueType="num">
                                      <p:cBhvr additive="base">
                                        <p:cTn id="7" dur="500" fill="hold"/>
                                        <p:tgtEl>
                                          <p:spTgt spid="24580">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4580">
                                            <p:txEl>
                                              <p:pRg st="0" end="0"/>
                                            </p:txEl>
                                          </p:spTgt>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24580">
                                            <p:txEl>
                                              <p:pRg st="1" end="1"/>
                                            </p:txEl>
                                          </p:spTgt>
                                        </p:tgtEl>
                                        <p:attrNameLst>
                                          <p:attrName>style.visibility</p:attrName>
                                        </p:attrNameLst>
                                      </p:cBhvr>
                                      <p:to>
                                        <p:strVal val="visible"/>
                                      </p:to>
                                    </p:set>
                                    <p:anim calcmode="lin" valueType="num">
                                      <p:cBhvr additive="base">
                                        <p:cTn id="12" dur="500" fill="hold"/>
                                        <p:tgtEl>
                                          <p:spTgt spid="24580">
                                            <p:txEl>
                                              <p:pRg st="1" end="1"/>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24580">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0" grpId="0" build="p" bldLvl="2" autoUpdateAnimBg="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7" name="Text Box 2"/>
          <p:cNvSpPr txBox="1">
            <a:spLocks noChangeArrowheads="1"/>
          </p:cNvSpPr>
          <p:nvPr/>
        </p:nvSpPr>
        <p:spPr bwMode="auto">
          <a:xfrm>
            <a:off x="3203848" y="76200"/>
            <a:ext cx="3057247" cy="58477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TW" altLang="en-US" sz="3200" b="1" dirty="0">
                <a:solidFill>
                  <a:schemeClr val="bg1"/>
                </a:solidFill>
                <a:latin typeface="Kaiti SC" charset="-122"/>
                <a:ea typeface="Kaiti SC" charset="-122"/>
                <a:cs typeface="Kaiti SC" charset="-122"/>
              </a:rPr>
              <a:t>新约书卷</a:t>
            </a:r>
            <a:r>
              <a:rPr lang="zh-CN" altLang="en-US" sz="3200" b="1" dirty="0">
                <a:solidFill>
                  <a:schemeClr val="bg1"/>
                </a:solidFill>
                <a:latin typeface="Kaiti SC" charset="-122"/>
                <a:ea typeface="Kaiti SC" charset="-122"/>
                <a:cs typeface="Kaiti SC" charset="-122"/>
              </a:rPr>
              <a:t>的主题</a:t>
            </a:r>
            <a:endParaRPr lang="en-US" sz="3200" dirty="0">
              <a:latin typeface="Kaiti SC" charset="-122"/>
              <a:ea typeface="Kaiti SC" charset="-122"/>
              <a:cs typeface="Kaiti SC" charset="-122"/>
            </a:endParaRPr>
          </a:p>
        </p:txBody>
      </p:sp>
      <p:graphicFrame>
        <p:nvGraphicFramePr>
          <p:cNvPr id="27703" name="Group 55"/>
          <p:cNvGraphicFramePr>
            <a:graphicFrameLocks noGrp="1"/>
          </p:cNvGraphicFramePr>
          <p:nvPr>
            <p:extLst>
              <p:ext uri="{D42A27DB-BD31-4B8C-83A1-F6EECF244321}">
                <p14:modId xmlns:p14="http://schemas.microsoft.com/office/powerpoint/2010/main" val="526890494"/>
              </p:ext>
            </p:extLst>
          </p:nvPr>
        </p:nvGraphicFramePr>
        <p:xfrm>
          <a:off x="0" y="685800"/>
          <a:ext cx="9144000" cy="5880357"/>
        </p:xfrm>
        <a:graphic>
          <a:graphicData uri="http://schemas.openxmlformats.org/drawingml/2006/table">
            <a:tbl>
              <a:tblPr/>
              <a:tblGrid>
                <a:gridCol w="4800600">
                  <a:extLst>
                    <a:ext uri="{9D8B030D-6E8A-4147-A177-3AD203B41FA5}">
                      <a16:colId xmlns:a16="http://schemas.microsoft.com/office/drawing/2014/main" val="20000"/>
                    </a:ext>
                  </a:extLst>
                </a:gridCol>
                <a:gridCol w="4343400">
                  <a:extLst>
                    <a:ext uri="{9D8B030D-6E8A-4147-A177-3AD203B41FA5}">
                      <a16:colId xmlns:a16="http://schemas.microsoft.com/office/drawing/2014/main" val="20001"/>
                    </a:ext>
                  </a:extLst>
                </a:gridCol>
              </a:tblGrid>
              <a:tr h="5456238">
                <a:tc>
                  <a:txBody>
                    <a:bodyPr/>
                    <a:lstStyle/>
                    <a:p>
                      <a:pPr marL="0" marR="0" lvl="0" indent="0" algn="l"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zh-TW" altLang="en-US" sz="2200" b="1" i="0" u="none" strike="noStrike" cap="none" normalizeH="0" baseline="0" dirty="0">
                          <a:ln>
                            <a:noFill/>
                          </a:ln>
                          <a:solidFill>
                            <a:schemeClr val="bg1"/>
                          </a:solidFill>
                          <a:effectLst/>
                          <a:latin typeface="Kaiti SC" charset="-122"/>
                          <a:ea typeface="Kaiti SC" charset="-122"/>
                          <a:cs typeface="Kaiti SC" charset="-122"/>
                        </a:rPr>
                        <a:t>马</a:t>
                      </a:r>
                      <a:r>
                        <a:rPr kumimoji="0" lang="zh-CN" altLang="en-US" sz="2200" b="1" i="0" u="none" strike="noStrike" cap="none" normalizeH="0" baseline="0" dirty="0">
                          <a:ln>
                            <a:noFill/>
                          </a:ln>
                          <a:solidFill>
                            <a:schemeClr val="bg1"/>
                          </a:solidFill>
                          <a:effectLst/>
                          <a:latin typeface="Kaiti SC" charset="-122"/>
                          <a:ea typeface="Kaiti SC" charset="-122"/>
                          <a:cs typeface="Kaiti SC" charset="-122"/>
                        </a:rPr>
                        <a:t>太</a:t>
                      </a:r>
                      <a:r>
                        <a:rPr kumimoji="0" lang="zh-TW" altLang="en-US" sz="2200" b="1" i="0" u="none" strike="noStrike" cap="none" normalizeH="0" baseline="0" dirty="0">
                          <a:ln>
                            <a:noFill/>
                          </a:ln>
                          <a:solidFill>
                            <a:schemeClr val="bg1"/>
                          </a:solidFill>
                          <a:effectLst/>
                          <a:latin typeface="Kaiti SC" charset="-122"/>
                          <a:ea typeface="Kaiti SC" charset="-122"/>
                          <a:cs typeface="Kaiti SC" charset="-122"/>
                        </a:rPr>
                        <a:t>告诉基督君王</a:t>
                      </a:r>
                      <a:r>
                        <a:rPr kumimoji="0" lang="en-US" altLang="zh-TW" sz="2200" b="1" i="0" u="none" strike="noStrike" cap="none" normalizeH="0" baseline="0" dirty="0">
                          <a:ln>
                            <a:noFill/>
                          </a:ln>
                          <a:solidFill>
                            <a:schemeClr val="bg1"/>
                          </a:solidFill>
                          <a:effectLst/>
                          <a:latin typeface="Kaiti SC" charset="-122"/>
                          <a:ea typeface="Kaiti SC" charset="-122"/>
                          <a:cs typeface="Kaiti SC" charset="-122"/>
                        </a:rPr>
                        <a:t>;</a:t>
                      </a:r>
                    </a:p>
                    <a:p>
                      <a:pPr marL="0" marR="0" lvl="0" indent="0" algn="l"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zh-TW" altLang="en-US" sz="2200" b="1" i="0" u="none" strike="noStrike" cap="none" normalizeH="0" baseline="0" dirty="0">
                          <a:ln>
                            <a:noFill/>
                          </a:ln>
                          <a:solidFill>
                            <a:schemeClr val="bg1"/>
                          </a:solidFill>
                          <a:effectLst/>
                          <a:latin typeface="Kaiti SC" charset="-122"/>
                          <a:ea typeface="Kaiti SC" charset="-122"/>
                          <a:cs typeface="Kaiti SC" charset="-122"/>
                        </a:rPr>
                        <a:t>但是马</a:t>
                      </a:r>
                      <a:r>
                        <a:rPr kumimoji="0" lang="zh-CN" altLang="en-US" sz="2200" b="1" i="0" u="none" strike="noStrike" cap="none" normalizeH="0" baseline="0" dirty="0">
                          <a:ln>
                            <a:noFill/>
                          </a:ln>
                          <a:solidFill>
                            <a:schemeClr val="bg1"/>
                          </a:solidFill>
                          <a:effectLst/>
                          <a:latin typeface="Kaiti SC" charset="-122"/>
                          <a:ea typeface="Kaiti SC" charset="-122"/>
                          <a:cs typeface="Kaiti SC" charset="-122"/>
                        </a:rPr>
                        <a:t>可</a:t>
                      </a:r>
                      <a:r>
                        <a:rPr kumimoji="0" lang="zh-TW" altLang="en-US" sz="2200" b="1" i="0" u="none" strike="noStrike" cap="none" normalizeH="0" baseline="0" dirty="0">
                          <a:ln>
                            <a:noFill/>
                          </a:ln>
                          <a:solidFill>
                            <a:schemeClr val="bg1"/>
                          </a:solidFill>
                          <a:effectLst/>
                          <a:latin typeface="Kaiti SC" charset="-122"/>
                          <a:ea typeface="Kaiti SC" charset="-122"/>
                          <a:cs typeface="Kaiti SC" charset="-122"/>
                        </a:rPr>
                        <a:t>表明耶稣服务。</a:t>
                      </a:r>
                    </a:p>
                    <a:p>
                      <a:pPr marL="0" marR="0" lvl="0" indent="0" algn="l"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zh-TW" altLang="en-US" sz="2200" b="1" i="0" u="none" strike="noStrike" cap="none" normalizeH="0" baseline="0" dirty="0">
                          <a:ln>
                            <a:noFill/>
                          </a:ln>
                          <a:solidFill>
                            <a:schemeClr val="bg1"/>
                          </a:solidFill>
                          <a:effectLst/>
                          <a:latin typeface="Kaiti SC" charset="-122"/>
                          <a:ea typeface="Kaiti SC" charset="-122"/>
                          <a:cs typeface="Kaiti SC" charset="-122"/>
                        </a:rPr>
                        <a:t>在路加福音他是人子</a:t>
                      </a:r>
                      <a:r>
                        <a:rPr kumimoji="0" lang="en-US" altLang="zh-TW" sz="2200" b="1" i="0" u="none" strike="noStrike" cap="none" normalizeH="0" baseline="0" dirty="0">
                          <a:ln>
                            <a:noFill/>
                          </a:ln>
                          <a:solidFill>
                            <a:schemeClr val="bg1"/>
                          </a:solidFill>
                          <a:effectLst/>
                          <a:latin typeface="Kaiti SC" charset="-122"/>
                          <a:ea typeface="Kaiti SC" charset="-122"/>
                          <a:cs typeface="Kaiti SC" charset="-122"/>
                        </a:rPr>
                        <a:t>;</a:t>
                      </a:r>
                    </a:p>
                    <a:p>
                      <a:pPr marL="0" marR="0" lvl="0" indent="0" algn="l"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zh-TW" altLang="en-US" sz="2200" b="1" i="0" u="none" strike="noStrike" cap="none" normalizeH="0" baseline="0" dirty="0">
                          <a:ln>
                            <a:noFill/>
                          </a:ln>
                          <a:solidFill>
                            <a:schemeClr val="bg1"/>
                          </a:solidFill>
                          <a:effectLst/>
                          <a:latin typeface="Kaiti SC" charset="-122"/>
                          <a:ea typeface="Kaiti SC" charset="-122"/>
                          <a:cs typeface="Kaiti SC" charset="-122"/>
                        </a:rPr>
                        <a:t>但在约翰</a:t>
                      </a:r>
                      <a:r>
                        <a:rPr kumimoji="0" lang="en-US" altLang="zh-TW" sz="2200" b="1" i="0" u="none" strike="noStrike" cap="none" normalizeH="0" baseline="0" dirty="0">
                          <a:ln>
                            <a:noFill/>
                          </a:ln>
                          <a:solidFill>
                            <a:schemeClr val="bg1"/>
                          </a:solidFill>
                          <a:effectLst/>
                          <a:latin typeface="Kaiti SC" charset="-122"/>
                          <a:ea typeface="Kaiti SC" charset="-122"/>
                          <a:cs typeface="Kaiti SC" charset="-122"/>
                        </a:rPr>
                        <a:t>·</a:t>
                      </a:r>
                      <a:r>
                        <a:rPr kumimoji="0" lang="zh-TW" altLang="en-US" sz="2200" b="1" i="0" u="none" strike="noStrike" cap="none" normalizeH="0" baseline="0" dirty="0">
                          <a:ln>
                            <a:noFill/>
                          </a:ln>
                          <a:solidFill>
                            <a:schemeClr val="bg1"/>
                          </a:solidFill>
                          <a:effectLst/>
                          <a:latin typeface="Kaiti SC" charset="-122"/>
                          <a:ea typeface="Kaiti SC" charset="-122"/>
                          <a:cs typeface="Kaiti SC" charset="-122"/>
                        </a:rPr>
                        <a:t>他是神人加</a:t>
                      </a:r>
                      <a:r>
                        <a:rPr kumimoji="0" lang="en-US" sz="2200" b="1" i="0" u="none" strike="noStrike" cap="none" normalizeH="0" baseline="0" dirty="0">
                          <a:ln>
                            <a:noFill/>
                          </a:ln>
                          <a:solidFill>
                            <a:schemeClr val="bg1"/>
                          </a:solidFill>
                          <a:effectLst/>
                          <a:latin typeface="Kaiti SC" charset="-122"/>
                          <a:ea typeface="Kaiti SC" charset="-122"/>
                          <a:cs typeface="Kaiti SC" charset="-122"/>
                        </a:rPr>
                        <a:t> </a:t>
                      </a:r>
                      <a:br>
                        <a:rPr kumimoji="0" lang="en-US" sz="2200" b="1" i="0" u="none" strike="noStrike" cap="none" normalizeH="0" baseline="0" dirty="0">
                          <a:ln>
                            <a:noFill/>
                          </a:ln>
                          <a:solidFill>
                            <a:schemeClr val="bg1"/>
                          </a:solidFill>
                          <a:effectLst/>
                          <a:latin typeface="Kaiti SC" charset="-122"/>
                          <a:ea typeface="Kaiti SC" charset="-122"/>
                          <a:cs typeface="Kaiti SC" charset="-122"/>
                        </a:rPr>
                      </a:br>
                      <a:endParaRPr kumimoji="0" lang="en-US" sz="2200" b="1" i="0" u="none" strike="noStrike" cap="none" normalizeH="0" baseline="0" dirty="0">
                        <a:ln>
                          <a:noFill/>
                        </a:ln>
                        <a:solidFill>
                          <a:schemeClr val="bg1"/>
                        </a:solidFill>
                        <a:effectLst/>
                        <a:latin typeface="Kaiti SC" charset="-122"/>
                        <a:ea typeface="Kaiti SC" charset="-122"/>
                        <a:cs typeface="Kaiti SC" charset="-122"/>
                      </a:endParaRPr>
                    </a:p>
                    <a:p>
                      <a:pPr marL="0" marR="0" lvl="0" indent="0" algn="l"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zh-TW" altLang="en-US" sz="2200" b="1" i="0" u="none" strike="noStrike" cap="none" normalizeH="0" baseline="0" dirty="0">
                          <a:ln>
                            <a:noFill/>
                          </a:ln>
                          <a:solidFill>
                            <a:schemeClr val="bg1"/>
                          </a:solidFill>
                          <a:effectLst/>
                          <a:latin typeface="Kaiti SC" charset="-122"/>
                          <a:ea typeface="Kaiti SC" charset="-122"/>
                          <a:cs typeface="Kaiti SC" charset="-122"/>
                        </a:rPr>
                        <a:t>使徒行传记录了教堂见证。</a:t>
                      </a:r>
                    </a:p>
                    <a:p>
                      <a:pPr marL="0" marR="0" lvl="0" indent="0" algn="l"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zh-TW" altLang="en-US" sz="2200" b="1" i="0" u="none" strike="noStrike" cap="none" normalizeH="0" baseline="0" dirty="0">
                          <a:ln>
                            <a:noFill/>
                          </a:ln>
                          <a:solidFill>
                            <a:schemeClr val="bg1"/>
                          </a:solidFill>
                          <a:effectLst/>
                          <a:latin typeface="Kaiti SC" charset="-122"/>
                          <a:ea typeface="Kaiti SC" charset="-122"/>
                          <a:cs typeface="Kaiti SC" charset="-122"/>
                        </a:rPr>
                        <a:t>罗马人讲述上帝的公义。</a:t>
                      </a:r>
                    </a:p>
                    <a:p>
                      <a:pPr marL="0" marR="0" lvl="0" indent="0" algn="l"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zh-TW" altLang="en-US" sz="2200" b="1" i="0" u="none" strike="noStrike" cap="none" normalizeH="0" baseline="0" dirty="0">
                          <a:ln>
                            <a:noFill/>
                          </a:ln>
                          <a:solidFill>
                            <a:schemeClr val="bg1"/>
                          </a:solidFill>
                          <a:effectLst/>
                          <a:latin typeface="Kaiti SC" charset="-122"/>
                          <a:ea typeface="Kaiti SC" charset="-122"/>
                          <a:cs typeface="Kaiti SC" charset="-122"/>
                        </a:rPr>
                        <a:t>哥林多教会需要修正</a:t>
                      </a:r>
                      <a:r>
                        <a:rPr kumimoji="0" lang="en-US" altLang="zh-TW" sz="2200" b="1" i="0" u="none" strike="noStrike" cap="none" normalizeH="0" baseline="0" dirty="0">
                          <a:ln>
                            <a:noFill/>
                          </a:ln>
                          <a:solidFill>
                            <a:schemeClr val="bg1"/>
                          </a:solidFill>
                          <a:effectLst/>
                          <a:latin typeface="Kaiti SC" charset="-122"/>
                          <a:ea typeface="Kaiti SC" charset="-122"/>
                          <a:cs typeface="Kaiti SC" charset="-122"/>
                        </a:rPr>
                        <a:t>;</a:t>
                      </a:r>
                    </a:p>
                    <a:p>
                      <a:pPr marL="0" marR="0" lvl="0" indent="0" algn="l"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zh-TW" altLang="en-US" sz="2200" b="1" i="0" u="none" strike="noStrike" cap="none" normalizeH="0" baseline="0" dirty="0">
                          <a:ln>
                            <a:noFill/>
                          </a:ln>
                          <a:solidFill>
                            <a:schemeClr val="bg1"/>
                          </a:solidFill>
                          <a:effectLst/>
                          <a:latin typeface="Kaiti SC" charset="-122"/>
                          <a:ea typeface="Kaiti SC" charset="-122"/>
                          <a:cs typeface="Kaiti SC" charset="-122"/>
                        </a:rPr>
                        <a:t>保罗捍卫自己的立场</a:t>
                      </a:r>
                      <a:r>
                        <a:rPr kumimoji="0" lang="en-US" sz="2200" b="1" i="0" u="none" strike="noStrike" cap="none" normalizeH="0" baseline="0" dirty="0">
                          <a:ln>
                            <a:noFill/>
                          </a:ln>
                          <a:solidFill>
                            <a:schemeClr val="bg1"/>
                          </a:solidFill>
                          <a:effectLst/>
                          <a:latin typeface="Kaiti SC" charset="-122"/>
                          <a:ea typeface="Kaiti SC" charset="-122"/>
                          <a:cs typeface="Kaiti SC" charset="-122"/>
                        </a:rPr>
                        <a:t>.</a:t>
                      </a:r>
                    </a:p>
                    <a:p>
                      <a:pPr marL="0" marR="0" lvl="0" indent="0" algn="l"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en-US" sz="2200" b="1" i="0" u="none" strike="noStrike" cap="none" normalizeH="0" baseline="0" dirty="0">
                          <a:ln>
                            <a:noFill/>
                          </a:ln>
                          <a:solidFill>
                            <a:schemeClr val="bg1"/>
                          </a:solidFill>
                          <a:effectLst/>
                          <a:latin typeface="Kaiti SC" charset="-122"/>
                          <a:ea typeface="Kaiti SC" charset="-122"/>
                          <a:cs typeface="Kaiti SC" charset="-122"/>
                        </a:rPr>
                        <a:t> </a:t>
                      </a:r>
                    </a:p>
                    <a:p>
                      <a:pPr marL="0" marR="0" lvl="0" indent="0" algn="l" defTabSz="914400" rtl="0" eaLnBrk="1" fontAlgn="base" latinLnBrk="0" hangingPunct="1">
                        <a:lnSpc>
                          <a:spcPct val="80000"/>
                        </a:lnSpc>
                        <a:spcBef>
                          <a:spcPct val="0"/>
                        </a:spcBef>
                        <a:spcAft>
                          <a:spcPct val="0"/>
                        </a:spcAft>
                        <a:buClr>
                          <a:schemeClr val="tx1"/>
                        </a:buClr>
                        <a:buSzPct val="75000"/>
                        <a:buFont typeface="Wingdings" charset="2"/>
                        <a:buNone/>
                        <a:tabLst/>
                        <a:defRPr/>
                      </a:pPr>
                      <a:r>
                        <a:rPr kumimoji="0" lang="zh-TW" altLang="en-US" sz="2200" b="1" i="0" u="none" strike="noStrike" cap="none" normalizeH="0" baseline="0" dirty="0">
                          <a:ln>
                            <a:noFill/>
                          </a:ln>
                          <a:solidFill>
                            <a:schemeClr val="bg1"/>
                          </a:solidFill>
                          <a:effectLst/>
                          <a:latin typeface="Kaiti SC" charset="-122"/>
                          <a:ea typeface="Kaiti SC" charset="-122"/>
                          <a:cs typeface="Kaiti SC" charset="-122"/>
                        </a:rPr>
                        <a:t>加拉太书</a:t>
                      </a:r>
                      <a:r>
                        <a:rPr kumimoji="0" lang="zh-CN" altLang="en-US" sz="2200" b="1" i="0" u="none" strike="noStrike" cap="none" normalizeH="0" baseline="0" dirty="0">
                          <a:ln>
                            <a:noFill/>
                          </a:ln>
                          <a:solidFill>
                            <a:schemeClr val="bg1"/>
                          </a:solidFill>
                          <a:effectLst/>
                          <a:latin typeface="Kaiti SC" charset="-122"/>
                          <a:ea typeface="Kaiti SC" charset="-122"/>
                          <a:cs typeface="Kaiti SC" charset="-122"/>
                        </a:rPr>
                        <a:t>说离开</a:t>
                      </a:r>
                      <a:r>
                        <a:rPr kumimoji="0" lang="zh-TW" altLang="en-US" sz="2200" b="1" i="0" u="none" strike="noStrike" cap="none" normalizeH="0" baseline="0" dirty="0">
                          <a:ln>
                            <a:noFill/>
                          </a:ln>
                          <a:solidFill>
                            <a:schemeClr val="bg1"/>
                          </a:solidFill>
                          <a:effectLst/>
                          <a:latin typeface="Kaiti SC" charset="-122"/>
                          <a:ea typeface="Kaiti SC" charset="-122"/>
                          <a:cs typeface="Kaiti SC" charset="-122"/>
                        </a:rPr>
                        <a:t>律法；</a:t>
                      </a:r>
                      <a:endParaRPr kumimoji="0" lang="en-US" altLang="zh-TW" sz="2200" b="1" i="0" u="none" strike="noStrike" cap="none" normalizeH="0" baseline="0" dirty="0">
                        <a:ln>
                          <a:noFill/>
                        </a:ln>
                        <a:solidFill>
                          <a:schemeClr val="bg1"/>
                        </a:solidFill>
                        <a:effectLst/>
                        <a:latin typeface="Kaiti SC" charset="-122"/>
                        <a:ea typeface="Kaiti SC" charset="-122"/>
                        <a:cs typeface="Kaiti SC" charset="-122"/>
                      </a:endParaRPr>
                    </a:p>
                    <a:p>
                      <a:pPr marL="0" marR="0" lvl="0" indent="0" algn="l"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zh-TW" altLang="en-US" sz="2200" b="1" i="0" u="none" strike="noStrike" cap="none" normalizeH="0" baseline="0" dirty="0">
                          <a:ln>
                            <a:noFill/>
                          </a:ln>
                          <a:solidFill>
                            <a:schemeClr val="bg1"/>
                          </a:solidFill>
                          <a:effectLst/>
                          <a:latin typeface="Kaiti SC" charset="-122"/>
                          <a:ea typeface="Kaiti SC" charset="-122"/>
                          <a:cs typeface="Kaiti SC" charset="-122"/>
                        </a:rPr>
                        <a:t>弗所书说蒙恩得救以。</a:t>
                      </a:r>
                    </a:p>
                    <a:p>
                      <a:pPr marL="0" marR="0" lvl="0" indent="0" algn="l"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zh-TW" altLang="en-US" sz="2200" b="1" i="0" u="none" strike="noStrike" cap="none" normalizeH="0" baseline="0" dirty="0">
                          <a:ln>
                            <a:noFill/>
                          </a:ln>
                          <a:solidFill>
                            <a:schemeClr val="bg1"/>
                          </a:solidFill>
                          <a:effectLst/>
                          <a:latin typeface="Kaiti SC" charset="-122"/>
                          <a:ea typeface="Kaiti SC" charset="-122"/>
                          <a:cs typeface="Kaiti SC" charset="-122"/>
                        </a:rPr>
                        <a:t>腓说飘柔，</a:t>
                      </a:r>
                      <a:endParaRPr kumimoji="0" lang="en-US" altLang="zh-TW" sz="2200" b="1" i="0" u="none" strike="noStrike" cap="none" normalizeH="0" baseline="0" dirty="0">
                        <a:ln>
                          <a:noFill/>
                        </a:ln>
                        <a:solidFill>
                          <a:schemeClr val="bg1"/>
                        </a:solidFill>
                        <a:effectLst/>
                        <a:latin typeface="Kaiti SC" charset="-122"/>
                        <a:ea typeface="Kaiti SC" charset="-122"/>
                        <a:cs typeface="Kaiti SC" charset="-122"/>
                      </a:endParaRPr>
                    </a:p>
                    <a:p>
                      <a:pPr marL="0" marR="0" lvl="0" indent="0" algn="l"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zh-TW" altLang="en-US" sz="2200" b="1" i="0" u="none" strike="noStrike" cap="none" normalizeH="0" baseline="0" dirty="0">
                          <a:ln>
                            <a:noFill/>
                          </a:ln>
                          <a:solidFill>
                            <a:schemeClr val="bg1"/>
                          </a:solidFill>
                          <a:effectLst/>
                          <a:latin typeface="Kaiti SC" charset="-122"/>
                          <a:ea typeface="Kaiti SC" charset="-122"/>
                          <a:cs typeface="Kaiti SC" charset="-122"/>
                        </a:rPr>
                        <a:t>在歌罗西书基督是头。</a:t>
                      </a:r>
                      <a:br>
                        <a:rPr kumimoji="0" lang="en-US" altLang="zh-TW" sz="2200" b="1" i="0" u="none" strike="noStrike" cap="none" normalizeH="0" baseline="0" dirty="0">
                          <a:ln>
                            <a:noFill/>
                          </a:ln>
                          <a:solidFill>
                            <a:schemeClr val="bg1"/>
                          </a:solidFill>
                          <a:effectLst/>
                          <a:latin typeface="Kaiti SC" charset="-122"/>
                          <a:ea typeface="Kaiti SC" charset="-122"/>
                          <a:cs typeface="Kaiti SC" charset="-122"/>
                        </a:rPr>
                      </a:br>
                      <a:br>
                        <a:rPr kumimoji="0" lang="en-US" altLang="zh-TW" sz="2200" b="1" i="0" u="none" strike="noStrike" cap="none" normalizeH="0" baseline="0" dirty="0">
                          <a:ln>
                            <a:noFill/>
                          </a:ln>
                          <a:solidFill>
                            <a:schemeClr val="bg1"/>
                          </a:solidFill>
                          <a:effectLst/>
                          <a:latin typeface="Kaiti SC" charset="-122"/>
                          <a:ea typeface="Kaiti SC" charset="-122"/>
                          <a:cs typeface="Kaiti SC" charset="-122"/>
                        </a:rPr>
                      </a:br>
                      <a:r>
                        <a:rPr kumimoji="0" lang="zh-TW" altLang="en-US" sz="2200" b="1" i="0" u="none" strike="noStrike" cap="none" normalizeH="0" baseline="0" dirty="0">
                          <a:ln>
                            <a:noFill/>
                          </a:ln>
                          <a:solidFill>
                            <a:schemeClr val="bg1"/>
                          </a:solidFill>
                          <a:effectLst/>
                          <a:latin typeface="Kaiti SC" charset="-122"/>
                          <a:ea typeface="Kaiti SC" charset="-122"/>
                          <a:cs typeface="Kaiti SC" charset="-122"/>
                        </a:rPr>
                        <a:t>帖后都表示，</a:t>
                      </a:r>
                    </a:p>
                    <a:p>
                      <a:pPr marL="0" marR="0" lvl="0" indent="0" algn="l"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zh-TW" altLang="en-US" sz="2200" b="1" i="0" u="none" strike="noStrike" cap="none" normalizeH="0" baseline="0" dirty="0">
                          <a:ln>
                            <a:noFill/>
                          </a:ln>
                          <a:solidFill>
                            <a:schemeClr val="bg1"/>
                          </a:solidFill>
                          <a:effectLst/>
                          <a:latin typeface="Kaiti SC" charset="-122"/>
                          <a:ea typeface="Kaiti SC" charset="-122"/>
                          <a:cs typeface="Kaiti SC" charset="-122"/>
                        </a:rPr>
                        <a:t>基督来的任何一天。</a:t>
                      </a:r>
                    </a:p>
                    <a:p>
                      <a:pPr marL="0" marR="0" lvl="0" indent="0" algn="l"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zh-TW" altLang="en-US" sz="2200" b="1" i="0" u="none" strike="noStrike" cap="none" normalizeH="0" baseline="0" dirty="0">
                          <a:ln>
                            <a:noFill/>
                          </a:ln>
                          <a:solidFill>
                            <a:schemeClr val="bg1"/>
                          </a:solidFill>
                          <a:effectLst/>
                          <a:latin typeface="Kaiti SC" charset="-122"/>
                          <a:ea typeface="Kaiti SC" charset="-122"/>
                          <a:cs typeface="Kaiti SC" charset="-122"/>
                        </a:rPr>
                        <a:t>两次保罗写提摩太，</a:t>
                      </a:r>
                    </a:p>
                    <a:p>
                      <a:pPr marL="0" marR="0" lvl="0" indent="0" algn="l"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zh-TW" altLang="en-US" sz="2200" b="1" i="0" u="none" strike="noStrike" cap="none" normalizeH="0" baseline="0" dirty="0">
                          <a:ln>
                            <a:noFill/>
                          </a:ln>
                          <a:solidFill>
                            <a:schemeClr val="bg1"/>
                          </a:solidFill>
                          <a:effectLst/>
                          <a:latin typeface="Kaiti SC" charset="-122"/>
                          <a:ea typeface="Kaiti SC" charset="-122"/>
                          <a:cs typeface="Kaiti SC" charset="-122"/>
                        </a:rPr>
                        <a:t>在部忠诚。</a:t>
                      </a:r>
                      <a:endParaRPr kumimoji="0" lang="en-US" sz="2200" b="1" i="0" u="none" strike="noStrike" cap="none" normalizeH="0" baseline="0" dirty="0">
                        <a:ln>
                          <a:noFill/>
                        </a:ln>
                        <a:solidFill>
                          <a:schemeClr val="bg1"/>
                        </a:solidFill>
                        <a:effectLst/>
                        <a:latin typeface="Kaiti SC" charset="-122"/>
                        <a:ea typeface="Kaiti SC" charset="-122"/>
                        <a:cs typeface="Kaiti SC" charset="-122"/>
                      </a:endParaRPr>
                    </a:p>
                  </a:txBody>
                  <a:tcPr marT="45722" marB="45722" horzOverflow="overflow">
                    <a:lnL>
                      <a:noFill/>
                    </a:lnL>
                    <a:lnR>
                      <a:noFill/>
                    </a:lnR>
                    <a:lnT>
                      <a:noFill/>
                    </a:lnT>
                    <a:lnB>
                      <a:noFill/>
                    </a:lnB>
                    <a:lnTlToBr>
                      <a:noFill/>
                    </a:lnTlToBr>
                    <a:lnBlToTr>
                      <a:noFill/>
                    </a:lnBlToTr>
                    <a:solidFill>
                      <a:srgbClr val="000000"/>
                    </a:solidFill>
                  </a:tcPr>
                </a:tc>
                <a:tc>
                  <a:txBody>
                    <a:bodyPr/>
                    <a:lstStyle/>
                    <a:p>
                      <a:pPr marL="0" marR="0" lvl="0" indent="0" algn="l"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zh-TW" altLang="en-US" sz="2200" b="1" i="0" u="none" strike="noStrike" cap="none" normalizeH="0" baseline="0" dirty="0">
                          <a:ln>
                            <a:noFill/>
                          </a:ln>
                          <a:solidFill>
                            <a:schemeClr val="bg1"/>
                          </a:solidFill>
                          <a:effectLst/>
                          <a:latin typeface="Kaiti SC" charset="-122"/>
                          <a:ea typeface="Kaiti SC" charset="-122"/>
                          <a:cs typeface="Kaiti SC" charset="-122"/>
                        </a:rPr>
                        <a:t>保罗告诉提多</a:t>
                      </a:r>
                      <a:r>
                        <a:rPr kumimoji="0" lang="zh-CN" altLang="en-US" sz="2200" b="1" i="0" u="none" strike="noStrike" cap="none" normalizeH="0" baseline="0" dirty="0">
                          <a:ln>
                            <a:noFill/>
                          </a:ln>
                          <a:solidFill>
                            <a:schemeClr val="bg1"/>
                          </a:solidFill>
                          <a:effectLst/>
                          <a:latin typeface="Kaiti SC" charset="-122"/>
                          <a:ea typeface="Kaiti SC" charset="-122"/>
                          <a:cs typeface="Kaiti SC" charset="-122"/>
                        </a:rPr>
                        <a:t>，教导</a:t>
                      </a:r>
                      <a:r>
                        <a:rPr kumimoji="0" lang="zh-TW" altLang="en-US" sz="2200" b="1" i="0" u="none" strike="noStrike" cap="none" normalizeH="0" baseline="0" dirty="0">
                          <a:ln>
                            <a:noFill/>
                          </a:ln>
                          <a:solidFill>
                            <a:schemeClr val="bg1"/>
                          </a:solidFill>
                          <a:effectLst/>
                          <a:latin typeface="Kaiti SC" charset="-122"/>
                          <a:ea typeface="Kaiti SC" charset="-122"/>
                          <a:cs typeface="Kaiti SC" charset="-122"/>
                        </a:rPr>
                        <a:t>道理，</a:t>
                      </a:r>
                      <a:endParaRPr kumimoji="0" lang="en-US" altLang="zh-TW" sz="2200" b="1" i="0" u="none" strike="noStrike" cap="none" normalizeH="0" baseline="0" dirty="0">
                        <a:ln>
                          <a:noFill/>
                        </a:ln>
                        <a:solidFill>
                          <a:schemeClr val="bg1"/>
                        </a:solidFill>
                        <a:effectLst/>
                        <a:latin typeface="Kaiti SC" charset="-122"/>
                        <a:ea typeface="Kaiti SC" charset="-122"/>
                        <a:cs typeface="Kaiti SC" charset="-122"/>
                      </a:endParaRPr>
                    </a:p>
                    <a:p>
                      <a:pPr marL="0" marR="0" lvl="0" indent="0" algn="l"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zh-TW" altLang="en-US" sz="2200" b="1" i="0" u="none" strike="noStrike" cap="none" normalizeH="0" baseline="0" dirty="0">
                          <a:ln>
                            <a:noFill/>
                          </a:ln>
                          <a:solidFill>
                            <a:schemeClr val="bg1"/>
                          </a:solidFill>
                          <a:effectLst/>
                          <a:latin typeface="Kaiti SC" charset="-122"/>
                          <a:ea typeface="Kaiti SC" charset="-122"/>
                          <a:cs typeface="Kaiti SC" charset="-122"/>
                        </a:rPr>
                        <a:t>腓利门：对待奴隶和我们一样。</a:t>
                      </a:r>
                    </a:p>
                    <a:p>
                      <a:pPr marL="0" marR="0" lvl="0" indent="0" algn="l"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zh-TW" altLang="en-US" sz="2200" b="1" i="0" u="none" strike="noStrike" cap="none" normalizeH="0" baseline="0" dirty="0">
                          <a:ln>
                            <a:noFill/>
                          </a:ln>
                          <a:solidFill>
                            <a:schemeClr val="bg1"/>
                          </a:solidFill>
                          <a:effectLst/>
                          <a:latin typeface="Kaiti SC" charset="-122"/>
                          <a:ea typeface="Kaiti SC" charset="-122"/>
                          <a:cs typeface="Kaiti SC" charset="-122"/>
                        </a:rPr>
                        <a:t>在希伯来书基督是更好的，</a:t>
                      </a:r>
                    </a:p>
                    <a:p>
                      <a:pPr marL="0" marR="0" lvl="0" indent="0" algn="l" defTabSz="914400" rtl="0" eaLnBrk="1" fontAlgn="base" latinLnBrk="0" hangingPunct="1">
                        <a:lnSpc>
                          <a:spcPct val="80000"/>
                        </a:lnSpc>
                        <a:spcBef>
                          <a:spcPct val="0"/>
                        </a:spcBef>
                        <a:spcAft>
                          <a:spcPct val="0"/>
                        </a:spcAft>
                        <a:buClr>
                          <a:schemeClr val="tx1"/>
                        </a:buClr>
                        <a:buSzPct val="75000"/>
                        <a:buFont typeface="Wingdings" charset="2"/>
                        <a:buNone/>
                        <a:tabLst/>
                        <a:defRPr/>
                      </a:pPr>
                      <a:r>
                        <a:rPr lang="zh-CN" altLang="en-US" sz="2400" dirty="0">
                          <a:solidFill>
                            <a:schemeClr val="bg1"/>
                          </a:solidFill>
                          <a:latin typeface="Kaiti SC" charset="-122"/>
                          <a:ea typeface="Kaiti SC" charset="-122"/>
                          <a:cs typeface="Kaiti SC" charset="-122"/>
                        </a:rPr>
                        <a:t>雅各是</a:t>
                      </a:r>
                      <a:r>
                        <a:rPr kumimoji="0" lang="zh-TW" altLang="en-US" sz="2200" b="1" i="0" u="none" strike="noStrike" cap="none" normalizeH="0" baseline="0" dirty="0">
                          <a:ln>
                            <a:noFill/>
                          </a:ln>
                          <a:solidFill>
                            <a:schemeClr val="bg1"/>
                          </a:solidFill>
                          <a:effectLst/>
                          <a:latin typeface="Kaiti SC" charset="-122"/>
                          <a:ea typeface="Kaiti SC" charset="-122"/>
                          <a:cs typeface="Kaiti SC" charset="-122"/>
                        </a:rPr>
                        <a:t>实用的一封信。</a:t>
                      </a:r>
                      <a:r>
                        <a:rPr kumimoji="0" lang="en-US" sz="2200" b="1" i="0" u="none" strike="noStrike" cap="none" normalizeH="0" baseline="0" dirty="0">
                          <a:ln>
                            <a:noFill/>
                          </a:ln>
                          <a:solidFill>
                            <a:schemeClr val="bg1"/>
                          </a:solidFill>
                          <a:effectLst/>
                          <a:latin typeface="Kaiti SC" charset="-122"/>
                          <a:ea typeface="Kaiti SC" charset="-122"/>
                          <a:cs typeface="Kaiti SC" charset="-122"/>
                        </a:rPr>
                        <a:t> </a:t>
                      </a:r>
                      <a:br>
                        <a:rPr kumimoji="0" lang="en-US" sz="2200" b="1" i="0" u="none" strike="noStrike" cap="none" normalizeH="0" baseline="0" dirty="0">
                          <a:ln>
                            <a:noFill/>
                          </a:ln>
                          <a:solidFill>
                            <a:schemeClr val="bg1"/>
                          </a:solidFill>
                          <a:effectLst/>
                          <a:latin typeface="Kaiti SC" charset="-122"/>
                          <a:ea typeface="Kaiti SC" charset="-122"/>
                          <a:cs typeface="Kaiti SC" charset="-122"/>
                        </a:rPr>
                      </a:br>
                      <a:endParaRPr kumimoji="0" lang="en-US" sz="2200" b="1" i="0" u="none" strike="noStrike" cap="none" normalizeH="0" baseline="0" dirty="0">
                        <a:ln>
                          <a:noFill/>
                        </a:ln>
                        <a:solidFill>
                          <a:schemeClr val="bg1"/>
                        </a:solidFill>
                        <a:effectLst/>
                        <a:latin typeface="Kaiti SC" charset="-122"/>
                        <a:ea typeface="Kaiti SC" charset="-122"/>
                        <a:cs typeface="Kaiti SC" charset="-122"/>
                      </a:endParaRPr>
                    </a:p>
                    <a:p>
                      <a:pPr marL="0" marR="0" lvl="0" indent="0" algn="l"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zh-TW" altLang="en-US" sz="2200" b="1" i="0" u="none" strike="noStrike" cap="none" normalizeH="0" baseline="0" dirty="0">
                          <a:ln>
                            <a:noFill/>
                          </a:ln>
                          <a:solidFill>
                            <a:schemeClr val="bg1"/>
                          </a:solidFill>
                          <a:effectLst/>
                          <a:latin typeface="Kaiti SC" charset="-122"/>
                          <a:ea typeface="Kaiti SC" charset="-122"/>
                          <a:cs typeface="Kaiti SC" charset="-122"/>
                        </a:rPr>
                        <a:t>彼得说要耐心</a:t>
                      </a:r>
                      <a:r>
                        <a:rPr kumimoji="0" lang="en-US" altLang="zh-TW" sz="2200" b="1" i="0" u="none" strike="noStrike" cap="none" normalizeH="0" baseline="0" dirty="0">
                          <a:ln>
                            <a:noFill/>
                          </a:ln>
                          <a:solidFill>
                            <a:schemeClr val="bg1"/>
                          </a:solidFill>
                          <a:effectLst/>
                          <a:latin typeface="Kaiti SC" charset="-122"/>
                          <a:ea typeface="Kaiti SC" charset="-122"/>
                          <a:cs typeface="Kaiti SC" charset="-122"/>
                        </a:rPr>
                        <a:t>;</a:t>
                      </a:r>
                    </a:p>
                    <a:p>
                      <a:pPr marL="0" marR="0" lvl="0" indent="0" algn="l"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zh-TW" altLang="en-US" sz="2200" b="1" i="0" u="none" strike="noStrike" cap="none" normalizeH="0" baseline="0" dirty="0">
                          <a:ln>
                            <a:noFill/>
                          </a:ln>
                          <a:solidFill>
                            <a:schemeClr val="bg1"/>
                          </a:solidFill>
                          <a:effectLst/>
                          <a:latin typeface="Kaiti SC" charset="-122"/>
                          <a:ea typeface="Kaiti SC" charset="-122"/>
                          <a:cs typeface="Kaiti SC" charset="-122"/>
                        </a:rPr>
                        <a:t>谎言的不宽容。</a:t>
                      </a:r>
                    </a:p>
                    <a:p>
                      <a:pPr marL="0" marR="0" lvl="0" indent="0" algn="l"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zh-TW" altLang="en-US" sz="2200" b="1" i="0" u="none" strike="noStrike" cap="none" normalizeH="0" baseline="0" dirty="0">
                          <a:ln>
                            <a:noFill/>
                          </a:ln>
                          <a:solidFill>
                            <a:schemeClr val="bg1"/>
                          </a:solidFill>
                          <a:effectLst/>
                          <a:latin typeface="Kaiti SC" charset="-122"/>
                          <a:ea typeface="Kaiti SC" charset="-122"/>
                          <a:cs typeface="Kaiti SC" charset="-122"/>
                        </a:rPr>
                        <a:t>约翰首先写</a:t>
                      </a:r>
                      <a:r>
                        <a:rPr kumimoji="0" lang="zh-CN" altLang="en-US" sz="2200" b="1" i="0" u="none" strike="noStrike" cap="none" normalizeH="0" baseline="0" dirty="0">
                          <a:ln>
                            <a:noFill/>
                          </a:ln>
                          <a:solidFill>
                            <a:schemeClr val="bg1"/>
                          </a:solidFill>
                          <a:effectLst/>
                          <a:latin typeface="Kaiti SC" charset="-122"/>
                          <a:ea typeface="Kaiti SC" charset="-122"/>
                          <a:cs typeface="Kaiti SC" charset="-122"/>
                        </a:rPr>
                        <a:t>团契</a:t>
                      </a:r>
                      <a:r>
                        <a:rPr kumimoji="0" lang="en-US" altLang="zh-TW" sz="2200" b="1" i="0" u="none" strike="noStrike" cap="none" normalizeH="0" baseline="0" dirty="0">
                          <a:ln>
                            <a:noFill/>
                          </a:ln>
                          <a:solidFill>
                            <a:schemeClr val="bg1"/>
                          </a:solidFill>
                          <a:effectLst/>
                          <a:latin typeface="Kaiti SC" charset="-122"/>
                          <a:ea typeface="Kaiti SC" charset="-122"/>
                          <a:cs typeface="Kaiti SC" charset="-122"/>
                        </a:rPr>
                        <a:t>;</a:t>
                      </a:r>
                    </a:p>
                    <a:p>
                      <a:pPr marL="0" marR="0" lvl="0" indent="0" algn="l"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zh-TW" altLang="en-US" sz="2200" b="1" i="0" u="none" strike="noStrike" cap="none" normalizeH="0" baseline="0" dirty="0">
                          <a:ln>
                            <a:noFill/>
                          </a:ln>
                          <a:solidFill>
                            <a:schemeClr val="bg1"/>
                          </a:solidFill>
                          <a:effectLst/>
                          <a:latin typeface="Kaiti SC" charset="-122"/>
                          <a:ea typeface="Kaiti SC" charset="-122"/>
                          <a:cs typeface="Kaiti SC" charset="-122"/>
                        </a:rPr>
                        <a:t>但</a:t>
                      </a:r>
                      <a:r>
                        <a:rPr kumimoji="0" lang="zh-CN" altLang="en-US" sz="2200" b="1" i="0" u="none" strike="noStrike" cap="none" normalizeH="0" baseline="0" dirty="0">
                          <a:ln>
                            <a:noFill/>
                          </a:ln>
                          <a:solidFill>
                            <a:schemeClr val="bg1"/>
                          </a:solidFill>
                          <a:effectLst/>
                          <a:latin typeface="Kaiti SC" charset="-122"/>
                          <a:ea typeface="Kaiti SC" charset="-122"/>
                          <a:cs typeface="Kaiti SC" charset="-122"/>
                        </a:rPr>
                        <a:t>对于</a:t>
                      </a:r>
                      <a:r>
                        <a:rPr kumimoji="0" lang="zh-TW" altLang="en-US" sz="2200" b="1" i="0" u="none" strike="noStrike" cap="none" normalizeH="0" baseline="0" dirty="0">
                          <a:ln>
                            <a:noFill/>
                          </a:ln>
                          <a:solidFill>
                            <a:schemeClr val="bg1"/>
                          </a:solidFill>
                          <a:effectLst/>
                          <a:latin typeface="Kaiti SC" charset="-122"/>
                          <a:ea typeface="Kaiti SC" charset="-122"/>
                          <a:cs typeface="Kaiti SC" charset="-122"/>
                        </a:rPr>
                        <a:t>谎言不打滑</a:t>
                      </a:r>
                      <a:br>
                        <a:rPr kumimoji="0" lang="en-US" altLang="zh-TW" sz="2200" b="1" i="0" u="none" strike="noStrike" cap="none" normalizeH="0" baseline="0" dirty="0">
                          <a:ln>
                            <a:noFill/>
                          </a:ln>
                          <a:solidFill>
                            <a:schemeClr val="bg1"/>
                          </a:solidFill>
                          <a:effectLst/>
                          <a:latin typeface="Kaiti SC" charset="-122"/>
                          <a:ea typeface="Kaiti SC" charset="-122"/>
                          <a:cs typeface="Kaiti SC" charset="-122"/>
                        </a:rPr>
                      </a:br>
                      <a:br>
                        <a:rPr kumimoji="0" lang="en-US" altLang="zh-TW" sz="2200" b="1" i="0" u="none" strike="noStrike" cap="none" normalizeH="0" baseline="0" dirty="0">
                          <a:ln>
                            <a:noFill/>
                          </a:ln>
                          <a:solidFill>
                            <a:schemeClr val="bg1"/>
                          </a:solidFill>
                          <a:effectLst/>
                          <a:latin typeface="Kaiti SC" charset="-122"/>
                          <a:ea typeface="Kaiti SC" charset="-122"/>
                          <a:cs typeface="Kaiti SC" charset="-122"/>
                        </a:rPr>
                      </a:br>
                      <a:r>
                        <a:rPr kumimoji="0" lang="zh-TW" altLang="en-US" sz="2200" b="1" i="0" u="none" strike="noStrike" cap="none" normalizeH="0" baseline="0" dirty="0">
                          <a:ln>
                            <a:noFill/>
                          </a:ln>
                          <a:solidFill>
                            <a:schemeClr val="bg1"/>
                          </a:solidFill>
                          <a:effectLst/>
                          <a:latin typeface="Kaiti SC" charset="-122"/>
                          <a:ea typeface="Kaiti SC" charset="-122"/>
                          <a:cs typeface="Kaiti SC" charset="-122"/>
                        </a:rPr>
                        <a:t>第三约翰说帮真传道</a:t>
                      </a:r>
                      <a:r>
                        <a:rPr kumimoji="0" lang="en-US" altLang="zh-TW" sz="2200" b="1" i="0" u="none" strike="noStrike" cap="none" normalizeH="0" baseline="0" dirty="0">
                          <a:ln>
                            <a:noFill/>
                          </a:ln>
                          <a:solidFill>
                            <a:schemeClr val="bg1"/>
                          </a:solidFill>
                          <a:effectLst/>
                          <a:latin typeface="Kaiti SC" charset="-122"/>
                          <a:ea typeface="Kaiti SC" charset="-122"/>
                          <a:cs typeface="Kaiti SC" charset="-122"/>
                        </a:rPr>
                        <a:t>;</a:t>
                      </a:r>
                    </a:p>
                    <a:p>
                      <a:pPr marL="0" marR="0" lvl="0" indent="0" algn="l"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zh-TW" altLang="en-US" sz="2200" b="1" i="0" u="none" strike="noStrike" cap="none" normalizeH="0" baseline="0" dirty="0">
                          <a:ln>
                            <a:noFill/>
                          </a:ln>
                          <a:solidFill>
                            <a:schemeClr val="bg1"/>
                          </a:solidFill>
                          <a:effectLst/>
                          <a:latin typeface="Kaiti SC" charset="-122"/>
                          <a:ea typeface="Kaiti SC" charset="-122"/>
                          <a:cs typeface="Kaiti SC" charset="-122"/>
                        </a:rPr>
                        <a:t>但裘德警告假教师。</a:t>
                      </a:r>
                    </a:p>
                    <a:p>
                      <a:pPr marL="0" marR="0" lvl="0" indent="0" algn="l"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zh-TW" altLang="en-US" sz="2200" b="1" i="0" u="none" strike="noStrike" cap="none" normalizeH="0" baseline="0" dirty="0">
                          <a:ln>
                            <a:noFill/>
                          </a:ln>
                          <a:solidFill>
                            <a:schemeClr val="bg1"/>
                          </a:solidFill>
                          <a:effectLst/>
                          <a:latin typeface="Kaiti SC" charset="-122"/>
                          <a:ea typeface="Kaiti SC" charset="-122"/>
                          <a:cs typeface="Kaiti SC" charset="-122"/>
                        </a:rPr>
                        <a:t>约翰看见耶稣在异象中，</a:t>
                      </a:r>
                    </a:p>
                    <a:p>
                      <a:pPr marL="0" marR="0" lvl="0" indent="0" algn="l"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zh-TW" altLang="en-US" sz="2200" b="1" i="0" u="none" strike="noStrike" cap="none" normalizeH="0" baseline="0" dirty="0">
                          <a:ln>
                            <a:noFill/>
                          </a:ln>
                          <a:solidFill>
                            <a:schemeClr val="bg1"/>
                          </a:solidFill>
                          <a:effectLst/>
                          <a:latin typeface="Kaiti SC" charset="-122"/>
                          <a:ea typeface="Kaiti SC" charset="-122"/>
                          <a:cs typeface="Kaiti SC" charset="-122"/>
                        </a:rPr>
                        <a:t>这给了他启示。</a:t>
                      </a:r>
                      <a:br>
                        <a:rPr kumimoji="0" lang="en-US" altLang="zh-TW" sz="2200" b="1" i="0" u="none" strike="noStrike" cap="none" normalizeH="0" baseline="0" dirty="0">
                          <a:ln>
                            <a:noFill/>
                          </a:ln>
                          <a:solidFill>
                            <a:schemeClr val="bg1"/>
                          </a:solidFill>
                          <a:effectLst/>
                          <a:latin typeface="Kaiti SC" charset="-122"/>
                          <a:ea typeface="Kaiti SC" charset="-122"/>
                          <a:cs typeface="Kaiti SC" charset="-122"/>
                        </a:rPr>
                      </a:br>
                      <a:r>
                        <a:rPr kumimoji="0" lang="en-US" sz="2200" b="1" i="0" u="none" strike="noStrike" cap="none" normalizeH="0" baseline="0" dirty="0">
                          <a:ln>
                            <a:noFill/>
                          </a:ln>
                          <a:solidFill>
                            <a:schemeClr val="bg1"/>
                          </a:solidFill>
                          <a:effectLst/>
                          <a:latin typeface="Kaiti SC" charset="-122"/>
                          <a:ea typeface="Kaiti SC" charset="-122"/>
                          <a:cs typeface="Kaiti SC" charset="-122"/>
                        </a:rPr>
                        <a:t> </a:t>
                      </a:r>
                    </a:p>
                    <a:p>
                      <a:pPr marL="0" marR="0" lvl="0" indent="0" algn="l"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zh-TW" altLang="en-US" sz="2200" b="1" i="0" u="none" strike="noStrike" cap="none" normalizeH="0" baseline="0" dirty="0">
                          <a:ln>
                            <a:noFill/>
                          </a:ln>
                          <a:solidFill>
                            <a:schemeClr val="bg1"/>
                          </a:solidFill>
                          <a:effectLst/>
                          <a:latin typeface="Kaiti SC" charset="-122"/>
                          <a:ea typeface="Kaiti SC" charset="-122"/>
                          <a:cs typeface="Kaiti SC" charset="-122"/>
                        </a:rPr>
                        <a:t>合唱：</a:t>
                      </a:r>
                    </a:p>
                    <a:p>
                      <a:pPr marL="0" marR="0" lvl="0" indent="0" algn="l"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zh-TW" altLang="en-US" sz="2200" b="1" i="0" u="none" strike="noStrike" cap="none" normalizeH="0" baseline="0" dirty="0">
                          <a:ln>
                            <a:noFill/>
                          </a:ln>
                          <a:solidFill>
                            <a:schemeClr val="bg1"/>
                          </a:solidFill>
                          <a:effectLst/>
                          <a:latin typeface="Kaiti SC" charset="-122"/>
                          <a:ea typeface="Kaiti SC" charset="-122"/>
                          <a:cs typeface="Kaiti SC" charset="-122"/>
                        </a:rPr>
                        <a:t>是的，读你的圣经。</a:t>
                      </a:r>
                    </a:p>
                    <a:p>
                      <a:pPr marL="0" marR="0" lvl="0" indent="0" algn="l"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zh-TW" altLang="en-US" sz="2200" b="1" i="0" u="none" strike="noStrike" cap="none" normalizeH="0" baseline="0" dirty="0">
                          <a:ln>
                            <a:noFill/>
                          </a:ln>
                          <a:solidFill>
                            <a:schemeClr val="bg1"/>
                          </a:solidFill>
                          <a:effectLst/>
                          <a:latin typeface="Kaiti SC" charset="-122"/>
                          <a:ea typeface="Kaiti SC" charset="-122"/>
                          <a:cs typeface="Kaiti SC" charset="-122"/>
                        </a:rPr>
                        <a:t>是的，读你的圣经。</a:t>
                      </a:r>
                    </a:p>
                    <a:p>
                      <a:pPr marL="0" marR="0" lvl="0" indent="0" algn="l"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zh-TW" altLang="en-US" sz="2200" b="1" i="0" u="none" strike="noStrike" cap="none" normalizeH="0" baseline="0" dirty="0">
                          <a:ln>
                            <a:noFill/>
                          </a:ln>
                          <a:solidFill>
                            <a:schemeClr val="bg1"/>
                          </a:solidFill>
                          <a:effectLst/>
                          <a:latin typeface="Kaiti SC" charset="-122"/>
                          <a:ea typeface="Kaiti SC" charset="-122"/>
                          <a:cs typeface="Kaiti SC" charset="-122"/>
                        </a:rPr>
                        <a:t>是的，读你的圣经。</a:t>
                      </a:r>
                    </a:p>
                    <a:p>
                      <a:pPr marL="0" marR="0" lvl="0" indent="0" algn="l"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zh-TW" altLang="en-US" sz="2200" b="1" i="0" u="none" strike="noStrike" cap="none" normalizeH="0" baseline="0" dirty="0">
                          <a:ln>
                            <a:noFill/>
                          </a:ln>
                          <a:solidFill>
                            <a:schemeClr val="bg1"/>
                          </a:solidFill>
                          <a:effectLst/>
                          <a:latin typeface="Kaiti SC" charset="-122"/>
                          <a:ea typeface="Kaiti SC" charset="-122"/>
                          <a:cs typeface="Kaiti SC" charset="-122"/>
                        </a:rPr>
                        <a:t>这</a:t>
                      </a:r>
                      <a:r>
                        <a:rPr kumimoji="0" lang="zh-CN" altLang="en-US" sz="2200" b="1" i="0" u="none" strike="noStrike" cap="none" normalizeH="0" baseline="0" dirty="0">
                          <a:ln>
                            <a:noFill/>
                          </a:ln>
                          <a:solidFill>
                            <a:schemeClr val="bg1"/>
                          </a:solidFill>
                          <a:effectLst/>
                          <a:latin typeface="Kaiti SC" charset="-122"/>
                          <a:ea typeface="Kaiti SC" charset="-122"/>
                          <a:cs typeface="Kaiti SC" charset="-122"/>
                        </a:rPr>
                        <a:t>都</a:t>
                      </a:r>
                      <a:r>
                        <a:rPr kumimoji="0" lang="zh-TW" altLang="en-US" sz="2200" b="1" i="0" u="none" strike="noStrike" cap="none" normalizeH="0" baseline="0" dirty="0">
                          <a:ln>
                            <a:noFill/>
                          </a:ln>
                          <a:solidFill>
                            <a:schemeClr val="bg1"/>
                          </a:solidFill>
                          <a:effectLst/>
                          <a:latin typeface="Kaiti SC" charset="-122"/>
                          <a:ea typeface="Kaiti SC" charset="-122"/>
                          <a:cs typeface="Kaiti SC" charset="-122"/>
                        </a:rPr>
                        <a:t>是关于耶稣！</a:t>
                      </a:r>
                      <a:endParaRPr kumimoji="0" lang="en-US" sz="2200" b="1" i="0" u="none" strike="noStrike" cap="none" normalizeH="0" baseline="0" dirty="0">
                        <a:ln>
                          <a:noFill/>
                        </a:ln>
                        <a:solidFill>
                          <a:schemeClr val="bg1"/>
                        </a:solidFill>
                        <a:effectLst/>
                        <a:latin typeface="Kaiti SC" charset="-122"/>
                        <a:ea typeface="Kaiti SC" charset="-122"/>
                        <a:cs typeface="Kaiti SC" charset="-122"/>
                      </a:endParaRPr>
                    </a:p>
                  </a:txBody>
                  <a:tcPr marT="45722" marB="45722" horzOverflow="overflow">
                    <a:lnL>
                      <a:noFill/>
                    </a:lnL>
                    <a:lnR>
                      <a:noFill/>
                    </a:lnR>
                    <a:lnT>
                      <a:noFill/>
                    </a:lnT>
                    <a:lnB>
                      <a:noFill/>
                    </a:lnB>
                    <a:lnTlToBr>
                      <a:noFill/>
                    </a:lnTlToBr>
                    <a:lnBlToTr>
                      <a:noFill/>
                    </a:lnBlToTr>
                    <a:solidFill>
                      <a:srgbClr val="000000"/>
                    </a:solidFill>
                  </a:tcPr>
                </a:tc>
                <a:extLst>
                  <a:ext uri="{0D108BD9-81ED-4DB2-BD59-A6C34878D82A}">
                    <a16:rowId xmlns:a16="http://schemas.microsoft.com/office/drawing/2014/main" val="10000"/>
                  </a:ext>
                </a:extLst>
              </a:tr>
              <a:tr h="400050">
                <a:tc gridSpan="2">
                  <a:txBody>
                    <a:bodyPr/>
                    <a:lstStyle/>
                    <a:p>
                      <a:pPr marL="0" marR="0" lvl="0" indent="0" algn="ctr"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en-US" sz="2200" b="0" i="0" u="none" strike="noStrike" cap="none" normalizeH="0" baseline="0" dirty="0">
                          <a:ln>
                            <a:noFill/>
                          </a:ln>
                          <a:solidFill>
                            <a:schemeClr val="bg1"/>
                          </a:solidFill>
                          <a:effectLst/>
                          <a:latin typeface="Kaiti SC" charset="-122"/>
                          <a:ea typeface="Kaiti SC" charset="-122"/>
                          <a:cs typeface="Kaiti SC" charset="-122"/>
                        </a:rPr>
                        <a:t>(</a:t>
                      </a:r>
                      <a:r>
                        <a:rPr kumimoji="0" lang="zh-TW" altLang="en-US" sz="2200" b="0" i="0" u="none" strike="noStrike" cap="none" normalizeH="0" baseline="0" dirty="0">
                          <a:ln>
                            <a:noFill/>
                          </a:ln>
                          <a:solidFill>
                            <a:schemeClr val="bg1"/>
                          </a:solidFill>
                          <a:effectLst/>
                          <a:latin typeface="Kaiti SC" charset="-122"/>
                          <a:ea typeface="Kaiti SC" charset="-122"/>
                          <a:cs typeface="Kaiti SC" charset="-122"/>
                        </a:rPr>
                        <a:t>这</a:t>
                      </a:r>
                      <a:r>
                        <a:rPr kumimoji="0" lang="zh-CN" altLang="en-US" sz="2200" b="0" i="0" u="none" strike="noStrike" cap="none" normalizeH="0" baseline="0" dirty="0">
                          <a:ln>
                            <a:noFill/>
                          </a:ln>
                          <a:solidFill>
                            <a:schemeClr val="bg1"/>
                          </a:solidFill>
                          <a:effectLst/>
                          <a:latin typeface="Kaiti SC" charset="-122"/>
                          <a:ea typeface="Kaiti SC" charset="-122"/>
                          <a:cs typeface="Kaiti SC" charset="-122"/>
                        </a:rPr>
                        <a:t>歌可以用</a:t>
                      </a:r>
                      <a:r>
                        <a:rPr kumimoji="0" lang="zh-TW" altLang="en-US" sz="2200" b="0" i="0" u="none" strike="noStrike" cap="none" normalizeH="0" baseline="0" dirty="0">
                          <a:ln>
                            <a:noFill/>
                          </a:ln>
                          <a:solidFill>
                            <a:schemeClr val="bg1"/>
                          </a:solidFill>
                          <a:effectLst/>
                          <a:latin typeface="Kaiti SC" charset="-122"/>
                          <a:ea typeface="Kaiti SC" charset="-122"/>
                          <a:cs typeface="Kaiti SC" charset="-122"/>
                        </a:rPr>
                        <a:t>“耶稣爱我”的调</a:t>
                      </a:r>
                      <a:r>
                        <a:rPr kumimoji="0" lang="zh-CN" altLang="en-US" sz="2200" b="0" i="0" u="none" strike="noStrike" cap="none" normalizeH="0" baseline="0" dirty="0">
                          <a:ln>
                            <a:noFill/>
                          </a:ln>
                          <a:solidFill>
                            <a:schemeClr val="bg1"/>
                          </a:solidFill>
                          <a:effectLst/>
                          <a:latin typeface="Kaiti SC" charset="-122"/>
                          <a:ea typeface="Kaiti SC" charset="-122"/>
                          <a:cs typeface="Kaiti SC" charset="-122"/>
                        </a:rPr>
                        <a:t>来唱</a:t>
                      </a:r>
                      <a:r>
                        <a:rPr kumimoji="0" lang="zh-TW" altLang="en-US" sz="2200" b="0" i="0" u="none" strike="noStrike" cap="none" normalizeH="0" baseline="0" dirty="0">
                          <a:ln>
                            <a:noFill/>
                          </a:ln>
                          <a:solidFill>
                            <a:schemeClr val="bg1"/>
                          </a:solidFill>
                          <a:effectLst/>
                          <a:latin typeface="Kaiti SC" charset="-122"/>
                          <a:ea typeface="Kaiti SC" charset="-122"/>
                          <a:cs typeface="Kaiti SC" charset="-122"/>
                        </a:rPr>
                        <a:t>。</a:t>
                      </a:r>
                      <a:r>
                        <a:rPr kumimoji="0" lang="en-US" sz="2200" b="0" i="0" u="none" strike="noStrike" cap="none" normalizeH="0" baseline="0" dirty="0">
                          <a:ln>
                            <a:noFill/>
                          </a:ln>
                          <a:solidFill>
                            <a:schemeClr val="bg1"/>
                          </a:solidFill>
                          <a:effectLst/>
                          <a:latin typeface="Kaiti SC" charset="-122"/>
                          <a:ea typeface="Kaiti SC" charset="-122"/>
                          <a:cs typeface="Kaiti SC" charset="-122"/>
                        </a:rPr>
                        <a:t>)</a:t>
                      </a:r>
                    </a:p>
                  </a:txBody>
                  <a:tcPr marT="45722" marB="45722" horzOverflow="overflow">
                    <a:lnL>
                      <a:noFill/>
                    </a:lnL>
                    <a:lnR>
                      <a:noFill/>
                    </a:lnR>
                    <a:lnT>
                      <a:noFill/>
                    </a:lnT>
                    <a:lnB>
                      <a:noFill/>
                    </a:lnB>
                    <a:lnTlToBr>
                      <a:noFill/>
                    </a:lnTlToBr>
                    <a:lnBlToTr>
                      <a:noFill/>
                    </a:lnBlToTr>
                    <a:solidFill>
                      <a:srgbClr val="000000"/>
                    </a:solidFill>
                  </a:tcPr>
                </a:tc>
                <a:tc hMerge="1">
                  <a:txBody>
                    <a:bodyPr/>
                    <a:lstStyle/>
                    <a:p>
                      <a:endParaRPr lang="en-US"/>
                    </a:p>
                  </a:txBody>
                  <a:tcPr/>
                </a:tc>
                <a:extLst>
                  <a:ext uri="{0D108BD9-81ED-4DB2-BD59-A6C34878D82A}">
                    <a16:rowId xmlns:a16="http://schemas.microsoft.com/office/drawing/2014/main" val="10001"/>
                  </a:ext>
                </a:extLst>
              </a:tr>
            </a:tbl>
          </a:graphicData>
        </a:graphic>
      </p:graphicFrame>
      <p:sp>
        <p:nvSpPr>
          <p:cNvPr id="244742" name="Text Box 42"/>
          <p:cNvSpPr txBox="1">
            <a:spLocks noChangeArrowheads="1"/>
          </p:cNvSpPr>
          <p:nvPr/>
        </p:nvSpPr>
        <p:spPr bwMode="auto">
          <a:xfrm>
            <a:off x="8458200" y="228600"/>
            <a:ext cx="4889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t>35</a:t>
            </a:r>
          </a:p>
        </p:txBody>
      </p:sp>
    </p:spTree>
    <p:extLst>
      <p:ext uri="{BB962C8B-B14F-4D97-AF65-F5344CB8AC3E}">
        <p14:creationId xmlns:p14="http://schemas.microsoft.com/office/powerpoint/2010/main" val="303222359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27703"/>
                                        </p:tgtEl>
                                        <p:attrNameLst>
                                          <p:attrName>style.visibility</p:attrName>
                                        </p:attrNameLst>
                                      </p:cBhvr>
                                      <p:to>
                                        <p:strVal val="visible"/>
                                      </p:to>
                                    </p:set>
                                    <p:anim calcmode="lin" valueType="num">
                                      <p:cBhvr>
                                        <p:cTn id="7" dur="500" fill="hold"/>
                                        <p:tgtEl>
                                          <p:spTgt spid="27703"/>
                                        </p:tgtEl>
                                        <p:attrNameLst>
                                          <p:attrName>ppt_w</p:attrName>
                                        </p:attrNameLst>
                                      </p:cBhvr>
                                      <p:tavLst>
                                        <p:tav tm="0">
                                          <p:val>
                                            <p:fltVal val="0"/>
                                          </p:val>
                                        </p:tav>
                                        <p:tav tm="100000">
                                          <p:val>
                                            <p:strVal val="#ppt_w"/>
                                          </p:val>
                                        </p:tav>
                                      </p:tavLst>
                                    </p:anim>
                                    <p:anim calcmode="lin" valueType="num">
                                      <p:cBhvr>
                                        <p:cTn id="8" dur="500" fill="hold"/>
                                        <p:tgtEl>
                                          <p:spTgt spid="2770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39975" y="115888"/>
            <a:ext cx="5111750" cy="1041400"/>
          </a:xfrm>
        </p:spPr>
        <p:txBody>
          <a:bodyPr/>
          <a:lstStyle/>
          <a:p>
            <a:pPr>
              <a:defRPr/>
            </a:pPr>
            <a:r>
              <a:rPr lang="zh-CN" altLang="en-US" dirty="0">
                <a:latin typeface="KaiTi" pitchFamily="49" charset="-122"/>
                <a:ea typeface="KaiTi" pitchFamily="49" charset="-122"/>
              </a:rPr>
              <a:t> 观察新约的结构</a:t>
            </a:r>
            <a:endParaRPr lang="en-US" dirty="0"/>
          </a:p>
        </p:txBody>
      </p:sp>
      <p:sp>
        <p:nvSpPr>
          <p:cNvPr id="380930" name="Text Box 5"/>
          <p:cNvSpPr txBox="1">
            <a:spLocks noChangeArrowheads="1"/>
          </p:cNvSpPr>
          <p:nvPr/>
        </p:nvSpPr>
        <p:spPr bwMode="auto">
          <a:xfrm>
            <a:off x="8578850" y="44450"/>
            <a:ext cx="527050" cy="461963"/>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cs typeface="Arial" charset="0"/>
              </a:rPr>
              <a:t>21</a:t>
            </a:r>
          </a:p>
        </p:txBody>
      </p:sp>
      <p:sp>
        <p:nvSpPr>
          <p:cNvPr id="4" name="TextBox 3"/>
          <p:cNvSpPr txBox="1"/>
          <p:nvPr/>
        </p:nvSpPr>
        <p:spPr>
          <a:xfrm>
            <a:off x="179512" y="1988840"/>
            <a:ext cx="8964488" cy="3970318"/>
          </a:xfrm>
          <a:prstGeom prst="rect">
            <a:avLst/>
          </a:prstGeom>
          <a:noFill/>
        </p:spPr>
        <p:txBody>
          <a:bodyPr>
            <a:spAutoFit/>
          </a:bodyPr>
          <a:lstStyle/>
          <a:p>
            <a:pPr marL="342900" indent="-342900" eaLnBrk="1" hangingPunct="1">
              <a:buFont typeface="Arial"/>
              <a:buChar char="•"/>
              <a:defRPr/>
            </a:pPr>
            <a:r>
              <a:rPr lang="zh-CN" altLang="en-US" sz="2800" b="1" dirty="0">
                <a:solidFill>
                  <a:srgbClr val="FFFFFF"/>
                </a:solidFill>
                <a:effectLst>
                  <a:glow rad="114300">
                    <a:srgbClr val="000000">
                      <a:alpha val="88000"/>
                    </a:srgbClr>
                  </a:glow>
                </a:effectLst>
                <a:latin typeface="Kaiti SC" charset="-122"/>
                <a:ea typeface="Kaiti SC" charset="-122"/>
                <a:cs typeface="Kaiti SC" charset="-122"/>
              </a:rPr>
              <a:t>所有普通书信均写于使徒行传之后</a:t>
            </a:r>
            <a:r>
              <a:rPr lang="en-US" altLang="zh-TW" sz="2800" b="1" dirty="0">
                <a:solidFill>
                  <a:srgbClr val="FFFFFF"/>
                </a:solidFill>
                <a:effectLst>
                  <a:glow rad="114300">
                    <a:srgbClr val="000000">
                      <a:alpha val="88000"/>
                    </a:srgbClr>
                  </a:glow>
                </a:effectLst>
                <a:latin typeface="Kaiti SC" charset="-122"/>
                <a:ea typeface="Kaiti SC" charset="-122"/>
                <a:cs typeface="Kaiti SC" charset="-122"/>
              </a:rPr>
              <a:t>,</a:t>
            </a:r>
            <a:r>
              <a:rPr lang="zh-CN" altLang="en-US" sz="2800" b="1" dirty="0">
                <a:solidFill>
                  <a:srgbClr val="FFFFFF"/>
                </a:solidFill>
                <a:effectLst>
                  <a:glow rad="114300">
                    <a:srgbClr val="000000">
                      <a:alpha val="88000"/>
                    </a:srgbClr>
                  </a:glow>
                </a:effectLst>
                <a:latin typeface="Kaiti SC" charset="-122"/>
                <a:ea typeface="Kaiti SC" charset="-122"/>
                <a:cs typeface="Kaiti SC" charset="-122"/>
              </a:rPr>
              <a:t> 除了雅各布书。</a:t>
            </a:r>
            <a:endParaRPr lang="en-US" sz="2800" b="1" dirty="0">
              <a:solidFill>
                <a:srgbClr val="FFFFFF"/>
              </a:solidFill>
              <a:effectLst>
                <a:glow rad="114300">
                  <a:srgbClr val="000000">
                    <a:alpha val="88000"/>
                  </a:srgbClr>
                </a:glow>
              </a:effectLst>
              <a:latin typeface="Kaiti SC" charset="-122"/>
              <a:ea typeface="Kaiti SC" charset="-122"/>
              <a:cs typeface="Kaiti SC" charset="-122"/>
            </a:endParaRPr>
          </a:p>
          <a:p>
            <a:pPr marL="342900" indent="-342900" eaLnBrk="1" hangingPunct="1">
              <a:buFont typeface="Arial"/>
              <a:buChar char="•"/>
              <a:defRPr/>
            </a:pPr>
            <a:r>
              <a:rPr lang="zh-CN" altLang="en-US" sz="2800" b="1" dirty="0">
                <a:solidFill>
                  <a:srgbClr val="FFFFFF"/>
                </a:solidFill>
                <a:effectLst>
                  <a:glow rad="114300">
                    <a:srgbClr val="000000">
                      <a:alpha val="88000"/>
                    </a:srgbClr>
                  </a:glow>
                </a:effectLst>
                <a:latin typeface="Kaiti SC" charset="-122"/>
                <a:ea typeface="Kaiti SC" charset="-122"/>
                <a:cs typeface="Kaiti SC" charset="-122"/>
              </a:rPr>
              <a:t>每条柱均由一卷基础性的书卷作开端</a:t>
            </a:r>
            <a:r>
              <a:rPr lang="en-US" altLang="zh-TW" sz="2800" b="1" dirty="0">
                <a:solidFill>
                  <a:srgbClr val="FFFFFF"/>
                </a:solidFill>
                <a:effectLst>
                  <a:glow rad="114300">
                    <a:srgbClr val="000000">
                      <a:alpha val="88000"/>
                    </a:srgbClr>
                  </a:glow>
                </a:effectLst>
                <a:latin typeface="Kaiti SC" charset="-122"/>
                <a:ea typeface="Kaiti SC" charset="-122"/>
                <a:cs typeface="Kaiti SC" charset="-122"/>
              </a:rPr>
              <a:t>:</a:t>
            </a:r>
            <a:r>
              <a:rPr lang="zh-CN" altLang="en-US" sz="2800" b="1" dirty="0">
                <a:solidFill>
                  <a:srgbClr val="FFFFFF"/>
                </a:solidFill>
                <a:effectLst>
                  <a:glow rad="114300">
                    <a:srgbClr val="000000">
                      <a:alpha val="88000"/>
                    </a:srgbClr>
                  </a:glow>
                </a:effectLst>
                <a:latin typeface="Kaiti SC" charset="-122"/>
                <a:ea typeface="Kaiti SC" charset="-122"/>
                <a:cs typeface="Kaiti SC" charset="-122"/>
              </a:rPr>
              <a:t> 罗马书及希伯来书</a:t>
            </a:r>
            <a:r>
              <a:rPr lang="en-US" altLang="zh-TW" sz="2800" b="1" dirty="0">
                <a:solidFill>
                  <a:srgbClr val="FFFFFF"/>
                </a:solidFill>
                <a:effectLst>
                  <a:glow rad="114300">
                    <a:srgbClr val="000000">
                      <a:alpha val="88000"/>
                    </a:srgbClr>
                  </a:glow>
                </a:effectLst>
                <a:latin typeface="Kaiti SC" charset="-122"/>
                <a:ea typeface="Kaiti SC" charset="-122"/>
                <a:cs typeface="Kaiti SC" charset="-122"/>
              </a:rPr>
              <a:t>(</a:t>
            </a:r>
            <a:r>
              <a:rPr lang="zh-CN" altLang="en-US" sz="2800" b="1" dirty="0">
                <a:solidFill>
                  <a:srgbClr val="FFFFFF"/>
                </a:solidFill>
                <a:effectLst>
                  <a:glow rad="114300">
                    <a:srgbClr val="000000">
                      <a:alpha val="88000"/>
                    </a:srgbClr>
                  </a:glow>
                </a:effectLst>
                <a:latin typeface="Kaiti SC" charset="-122"/>
                <a:ea typeface="Kaiti SC" charset="-122"/>
                <a:cs typeface="Kaiti SC" charset="-122"/>
              </a:rPr>
              <a:t>也是最长的书卷</a:t>
            </a:r>
            <a:r>
              <a:rPr lang="en-US" altLang="zh-TW" sz="2800" b="1" dirty="0">
                <a:solidFill>
                  <a:srgbClr val="FFFFFF"/>
                </a:solidFill>
                <a:effectLst>
                  <a:glow rad="114300">
                    <a:srgbClr val="000000">
                      <a:alpha val="88000"/>
                    </a:srgbClr>
                  </a:glow>
                </a:effectLst>
                <a:latin typeface="Kaiti SC" charset="-122"/>
                <a:ea typeface="Kaiti SC" charset="-122"/>
                <a:cs typeface="Kaiti SC" charset="-122"/>
              </a:rPr>
              <a:t>)</a:t>
            </a:r>
            <a:r>
              <a:rPr lang="zh-TW" altLang="en-US" sz="2800" b="1" dirty="0">
                <a:solidFill>
                  <a:srgbClr val="FFFFFF"/>
                </a:solidFill>
                <a:effectLst>
                  <a:glow rad="114300">
                    <a:srgbClr val="000000">
                      <a:alpha val="88000"/>
                    </a:srgbClr>
                  </a:glow>
                </a:effectLst>
                <a:latin typeface="Kaiti SC" charset="-122"/>
                <a:ea typeface="Kaiti SC" charset="-122"/>
                <a:cs typeface="Kaiti SC" charset="-122"/>
              </a:rPr>
              <a:t>。</a:t>
            </a:r>
            <a:endParaRPr lang="en-US" sz="2800" b="1" dirty="0">
              <a:solidFill>
                <a:srgbClr val="FFFFFF"/>
              </a:solidFill>
              <a:effectLst>
                <a:glow rad="114300">
                  <a:srgbClr val="000000">
                    <a:alpha val="88000"/>
                  </a:srgbClr>
                </a:glow>
              </a:effectLst>
              <a:latin typeface="Kaiti SC" charset="-122"/>
              <a:ea typeface="Kaiti SC" charset="-122"/>
              <a:cs typeface="Kaiti SC" charset="-122"/>
            </a:endParaRPr>
          </a:p>
          <a:p>
            <a:pPr marL="342900" indent="-342900" eaLnBrk="1" hangingPunct="1">
              <a:buFont typeface="Arial"/>
              <a:buChar char="•"/>
              <a:defRPr/>
            </a:pPr>
            <a:r>
              <a:rPr lang="zh-CN" altLang="en-US" sz="2800" b="1" dirty="0">
                <a:solidFill>
                  <a:srgbClr val="FFFFFF"/>
                </a:solidFill>
                <a:effectLst>
                  <a:glow rad="114300">
                    <a:srgbClr val="000000">
                      <a:alpha val="88000"/>
                    </a:srgbClr>
                  </a:glow>
                </a:effectLst>
                <a:latin typeface="Kaiti SC" charset="-122"/>
                <a:ea typeface="Kaiti SC" charset="-122"/>
                <a:cs typeface="Kaiti SC" charset="-122"/>
              </a:rPr>
              <a:t>两条柱均以涉及末世信息的书卷作结尾。</a:t>
            </a:r>
            <a:endParaRPr lang="en-US" sz="2800" b="1" dirty="0">
              <a:solidFill>
                <a:srgbClr val="FFFFFF"/>
              </a:solidFill>
              <a:effectLst>
                <a:glow rad="114300">
                  <a:srgbClr val="000000">
                    <a:alpha val="88000"/>
                  </a:srgbClr>
                </a:glow>
              </a:effectLst>
              <a:latin typeface="Kaiti SC" charset="-122"/>
              <a:ea typeface="Kaiti SC" charset="-122"/>
              <a:cs typeface="Kaiti SC" charset="-122"/>
            </a:endParaRPr>
          </a:p>
          <a:p>
            <a:pPr marL="342900" indent="-342900" eaLnBrk="1" hangingPunct="1">
              <a:buFont typeface="Arial"/>
              <a:buChar char="•"/>
              <a:defRPr/>
            </a:pPr>
            <a:r>
              <a:rPr lang="zh-CN" altLang="en-US" sz="2800" b="1" dirty="0">
                <a:solidFill>
                  <a:srgbClr val="FFFFFF"/>
                </a:solidFill>
                <a:effectLst>
                  <a:glow rad="114300">
                    <a:srgbClr val="000000">
                      <a:alpha val="88000"/>
                    </a:srgbClr>
                  </a:glow>
                </a:effectLst>
                <a:latin typeface="Kaiti SC" charset="-122"/>
                <a:ea typeface="Kaiti SC" charset="-122"/>
                <a:cs typeface="Kaiti SC" charset="-122"/>
              </a:rPr>
              <a:t>给领袖的指引</a:t>
            </a:r>
            <a:r>
              <a:rPr lang="en-US" altLang="zh-TW" sz="2800" b="1" dirty="0">
                <a:solidFill>
                  <a:srgbClr val="FFFFFF"/>
                </a:solidFill>
                <a:effectLst>
                  <a:glow rad="114300">
                    <a:srgbClr val="000000">
                      <a:alpha val="88000"/>
                    </a:srgbClr>
                  </a:glow>
                </a:effectLst>
                <a:latin typeface="Kaiti SC" charset="-122"/>
                <a:ea typeface="Kaiti SC" charset="-122"/>
                <a:cs typeface="Kaiti SC" charset="-122"/>
              </a:rPr>
              <a:t>,</a:t>
            </a:r>
            <a:r>
              <a:rPr lang="zh-CN" altLang="en-US" sz="2800" b="1" dirty="0">
                <a:solidFill>
                  <a:srgbClr val="FFFFFF"/>
                </a:solidFill>
                <a:effectLst>
                  <a:glow rad="114300">
                    <a:srgbClr val="000000">
                      <a:alpha val="88000"/>
                    </a:srgbClr>
                  </a:glow>
                </a:effectLst>
                <a:latin typeface="Kaiti SC" charset="-122"/>
                <a:ea typeface="Kaiti SC" charset="-122"/>
                <a:cs typeface="Kaiti SC" charset="-122"/>
              </a:rPr>
              <a:t> 只由四卷书信所组成。</a:t>
            </a:r>
            <a:endParaRPr lang="en-US" sz="2800" b="1" dirty="0">
              <a:solidFill>
                <a:srgbClr val="FFFFFF"/>
              </a:solidFill>
              <a:effectLst>
                <a:glow rad="114300">
                  <a:srgbClr val="000000">
                    <a:alpha val="88000"/>
                  </a:srgbClr>
                </a:glow>
              </a:effectLst>
              <a:latin typeface="Kaiti SC" charset="-122"/>
              <a:ea typeface="Kaiti SC" charset="-122"/>
              <a:cs typeface="Kaiti SC" charset="-122"/>
            </a:endParaRPr>
          </a:p>
          <a:p>
            <a:pPr marL="342900" indent="-342900" eaLnBrk="1" hangingPunct="1">
              <a:buFont typeface="Arial"/>
              <a:buChar char="•"/>
              <a:defRPr/>
            </a:pPr>
            <a:r>
              <a:rPr lang="zh-CN" altLang="en-US" sz="2800" b="1" dirty="0">
                <a:solidFill>
                  <a:srgbClr val="FFFFFF"/>
                </a:solidFill>
                <a:effectLst>
                  <a:glow rad="114300">
                    <a:srgbClr val="000000">
                      <a:alpha val="88000"/>
                    </a:srgbClr>
                  </a:glow>
                </a:effectLst>
                <a:latin typeface="Kaiti SC" charset="-122"/>
                <a:ea typeface="Kaiti SC" charset="-122"/>
                <a:cs typeface="Kaiti SC" charset="-122"/>
              </a:rPr>
              <a:t>只有四卷新约书卷是写给个别人仕的。</a:t>
            </a:r>
            <a:r>
              <a:rPr lang="en-US" altLang="zh-TW" sz="2800" b="1" dirty="0">
                <a:solidFill>
                  <a:srgbClr val="FFFFFF"/>
                </a:solidFill>
                <a:effectLst>
                  <a:glow rad="114300">
                    <a:srgbClr val="000000">
                      <a:alpha val="88000"/>
                    </a:srgbClr>
                  </a:glow>
                </a:effectLst>
                <a:latin typeface="Kaiti SC" charset="-122"/>
                <a:ea typeface="Kaiti SC" charset="-122"/>
                <a:cs typeface="Kaiti SC" charset="-122"/>
              </a:rPr>
              <a:t>(</a:t>
            </a:r>
            <a:r>
              <a:rPr lang="zh-CN" altLang="en-US" sz="2800" b="1" dirty="0">
                <a:solidFill>
                  <a:srgbClr val="FFFFFF"/>
                </a:solidFill>
                <a:effectLst>
                  <a:glow rad="114300">
                    <a:srgbClr val="000000">
                      <a:alpha val="88000"/>
                    </a:srgbClr>
                  </a:glow>
                </a:effectLst>
                <a:latin typeface="Kaiti SC" charset="-122"/>
                <a:ea typeface="Kaiti SC" charset="-122"/>
                <a:cs typeface="Kaiti SC" charset="-122"/>
              </a:rPr>
              <a:t>此类新约书卷是写给一般信徒而非专门写给领袖</a:t>
            </a:r>
            <a:r>
              <a:rPr lang="en-US" altLang="zh-TW" sz="2800" b="1" dirty="0">
                <a:solidFill>
                  <a:srgbClr val="FFFFFF"/>
                </a:solidFill>
                <a:effectLst>
                  <a:glow rad="114300">
                    <a:srgbClr val="000000">
                      <a:alpha val="88000"/>
                    </a:srgbClr>
                  </a:glow>
                </a:effectLst>
                <a:latin typeface="Kaiti SC" charset="-122"/>
                <a:ea typeface="Kaiti SC" charset="-122"/>
                <a:cs typeface="Kaiti SC" charset="-122"/>
              </a:rPr>
              <a:t>)</a:t>
            </a:r>
            <a:r>
              <a:rPr lang="zh-TW" altLang="en-US" sz="2800" b="1" dirty="0">
                <a:solidFill>
                  <a:srgbClr val="FFFFFF"/>
                </a:solidFill>
                <a:effectLst>
                  <a:glow rad="114300">
                    <a:srgbClr val="000000">
                      <a:alpha val="88000"/>
                    </a:srgbClr>
                  </a:glow>
                </a:effectLst>
                <a:latin typeface="Kaiti SC" charset="-122"/>
                <a:ea typeface="Kaiti SC" charset="-122"/>
                <a:cs typeface="Kaiti SC" charset="-122"/>
              </a:rPr>
              <a:t> 。</a:t>
            </a:r>
            <a:endParaRPr lang="en-US" sz="2800" b="1" dirty="0">
              <a:solidFill>
                <a:srgbClr val="FFFFFF"/>
              </a:solidFill>
              <a:effectLst>
                <a:glow rad="114300">
                  <a:srgbClr val="000000">
                    <a:alpha val="88000"/>
                  </a:srgbClr>
                </a:glow>
              </a:effectLst>
              <a:latin typeface="Kaiti SC" charset="-122"/>
              <a:ea typeface="Kaiti SC" charset="-122"/>
              <a:cs typeface="Kaiti SC" charset="-122"/>
            </a:endParaRPr>
          </a:p>
          <a:p>
            <a:pPr marL="342900" indent="-342900" eaLnBrk="1" hangingPunct="1">
              <a:buFont typeface="Arial"/>
              <a:buChar char="•"/>
              <a:defRPr/>
            </a:pPr>
            <a:r>
              <a:rPr lang="zh-TW" altLang="en-US" sz="2800" b="1" dirty="0">
                <a:solidFill>
                  <a:srgbClr val="FFFFFF"/>
                </a:solidFill>
                <a:effectLst>
                  <a:glow rad="114300">
                    <a:srgbClr val="000000">
                      <a:alpha val="88000"/>
                    </a:srgbClr>
                  </a:glow>
                </a:effectLst>
                <a:latin typeface="Kaiti SC" charset="-122"/>
                <a:ea typeface="Kaiti SC" charset="-122"/>
                <a:cs typeface="Kaiti SC" charset="-122"/>
              </a:rPr>
              <a:t>多重书信中</a:t>
            </a:r>
            <a:r>
              <a:rPr lang="en-US" altLang="zh-TW" sz="2800" b="1" dirty="0">
                <a:solidFill>
                  <a:srgbClr val="FFFFFF"/>
                </a:solidFill>
                <a:effectLst>
                  <a:glow rad="114300">
                    <a:srgbClr val="000000">
                      <a:alpha val="88000"/>
                    </a:srgbClr>
                  </a:glow>
                </a:effectLst>
                <a:latin typeface="Kaiti SC" charset="-122"/>
                <a:ea typeface="Kaiti SC" charset="-122"/>
                <a:cs typeface="Kaiti SC" charset="-122"/>
              </a:rPr>
              <a:t>(</a:t>
            </a:r>
            <a:r>
              <a:rPr lang="zh-TW" altLang="en-US" sz="2800" b="1" dirty="0">
                <a:solidFill>
                  <a:srgbClr val="FFFFFF"/>
                </a:solidFill>
                <a:effectLst>
                  <a:glow rad="114300">
                    <a:srgbClr val="000000">
                      <a:alpha val="88000"/>
                    </a:srgbClr>
                  </a:glow>
                </a:effectLst>
                <a:latin typeface="Kaiti SC" charset="-122"/>
                <a:ea typeface="Kaiti SC" charset="-122"/>
                <a:cs typeface="Kaiti SC" charset="-122"/>
              </a:rPr>
              <a:t>例如</a:t>
            </a:r>
            <a:r>
              <a:rPr lang="en-US" altLang="zh-TW" sz="2800" b="1" dirty="0">
                <a:solidFill>
                  <a:srgbClr val="FFFFFF"/>
                </a:solidFill>
                <a:effectLst>
                  <a:glow rad="114300">
                    <a:srgbClr val="000000">
                      <a:alpha val="88000"/>
                    </a:srgbClr>
                  </a:glow>
                </a:effectLst>
                <a:latin typeface="Kaiti SC" charset="-122"/>
                <a:ea typeface="Kaiti SC" charset="-122"/>
                <a:cs typeface="Kaiti SC" charset="-122"/>
              </a:rPr>
              <a:t>:</a:t>
            </a:r>
            <a:r>
              <a:rPr lang="zh-CN" altLang="en-US" sz="2800" b="1" dirty="0">
                <a:solidFill>
                  <a:srgbClr val="FFFFFF"/>
                </a:solidFill>
                <a:effectLst>
                  <a:glow rad="114300">
                    <a:srgbClr val="000000">
                      <a:alpha val="88000"/>
                    </a:srgbClr>
                  </a:glow>
                </a:effectLst>
                <a:latin typeface="Kaiti SC" charset="-122"/>
                <a:ea typeface="Kaiti SC" charset="-122"/>
                <a:cs typeface="Kaiti SC" charset="-122"/>
              </a:rPr>
              <a:t>哥林多前后书</a:t>
            </a:r>
            <a:r>
              <a:rPr lang="en-US" altLang="zh-TW" sz="2800" b="1" dirty="0">
                <a:solidFill>
                  <a:srgbClr val="FFFFFF"/>
                </a:solidFill>
                <a:effectLst>
                  <a:glow rad="114300">
                    <a:srgbClr val="000000">
                      <a:alpha val="88000"/>
                    </a:srgbClr>
                  </a:glow>
                </a:effectLst>
                <a:latin typeface="Kaiti SC" charset="-122"/>
                <a:ea typeface="Kaiti SC" charset="-122"/>
                <a:cs typeface="Kaiti SC" charset="-122"/>
              </a:rPr>
              <a:t>,</a:t>
            </a:r>
            <a:r>
              <a:rPr lang="zh-CN" altLang="en-US" sz="2800" b="1" dirty="0">
                <a:solidFill>
                  <a:srgbClr val="FFFFFF"/>
                </a:solidFill>
                <a:effectLst>
                  <a:glow rad="114300">
                    <a:srgbClr val="000000">
                      <a:alpha val="88000"/>
                    </a:srgbClr>
                  </a:glow>
                </a:effectLst>
                <a:latin typeface="Kaiti SC" charset="-122"/>
                <a:ea typeface="Kaiti SC" charset="-122"/>
                <a:cs typeface="Kaiti SC" charset="-122"/>
              </a:rPr>
              <a:t> 帖撤罗尼迦前后书等</a:t>
            </a:r>
            <a:r>
              <a:rPr lang="en-US" altLang="zh-TW" sz="2800" b="1" dirty="0">
                <a:solidFill>
                  <a:srgbClr val="FFFFFF"/>
                </a:solidFill>
                <a:effectLst>
                  <a:glow rad="114300">
                    <a:srgbClr val="000000">
                      <a:alpha val="88000"/>
                    </a:srgbClr>
                  </a:glow>
                </a:effectLst>
                <a:latin typeface="Kaiti SC" charset="-122"/>
                <a:ea typeface="Kaiti SC" charset="-122"/>
                <a:cs typeface="Kaiti SC" charset="-122"/>
              </a:rPr>
              <a:t>…)</a:t>
            </a:r>
            <a:r>
              <a:rPr lang="zh-CN" altLang="en-US" sz="2800" b="1" dirty="0">
                <a:solidFill>
                  <a:srgbClr val="FFFFFF"/>
                </a:solidFill>
                <a:effectLst>
                  <a:glow rad="114300">
                    <a:srgbClr val="000000">
                      <a:alpha val="88000"/>
                    </a:srgbClr>
                  </a:glow>
                </a:effectLst>
                <a:latin typeface="Kaiti SC" charset="-122"/>
                <a:ea typeface="Kaiti SC" charset="-122"/>
                <a:cs typeface="Kaiti SC" charset="-122"/>
              </a:rPr>
              <a:t> 的第一卷所写的都较长及重要的。</a:t>
            </a:r>
            <a:endParaRPr lang="en-US" sz="2800" b="1" dirty="0">
              <a:solidFill>
                <a:srgbClr val="FFFFFF"/>
              </a:solidFill>
              <a:effectLst>
                <a:glow rad="114300">
                  <a:srgbClr val="000000">
                    <a:alpha val="88000"/>
                  </a:srgbClr>
                </a:glow>
              </a:effectLst>
              <a:latin typeface="Kaiti SC" charset="-122"/>
              <a:ea typeface="Kaiti SC" charset="-122"/>
              <a:cs typeface="Kaiti SC" charset="-122"/>
            </a:endParaRPr>
          </a:p>
        </p:txBody>
      </p:sp>
      <p:pic>
        <p:nvPicPr>
          <p:cNvPr id="380932" name="Picture 4" descr="NTS 21 Building Structure.pn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36513" y="0"/>
            <a:ext cx="2232025" cy="1663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686381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6738" name="Picture 2" descr="septuagint"/>
          <p:cNvPicPr>
            <a:picLocks noChangeAspect="1" noChangeArrowheads="1"/>
          </p:cNvPicPr>
          <p:nvPr/>
        </p:nvPicPr>
        <p:blipFill>
          <a:blip r:embed="rId3" cstate="print">
            <a:lum bright="-24000"/>
            <a:extLst>
              <a:ext uri="{28A0092B-C50C-407E-A947-70E740481C1C}">
                <a14:useLocalDpi xmlns:a14="http://schemas.microsoft.com/office/drawing/2010/main"/>
              </a:ext>
            </a:extLst>
          </a:blip>
          <a:srcRect r="11505" b="36986"/>
          <a:stretch>
            <a:fillRect/>
          </a:stretch>
        </p:blipFill>
        <p:spPr bwMode="auto">
          <a:xfrm>
            <a:off x="0" y="0"/>
            <a:ext cx="1066800" cy="981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6739" name="Picture 3" descr="septuagint"/>
          <p:cNvPicPr>
            <a:picLocks noChangeAspect="1" noChangeArrowheads="1"/>
          </p:cNvPicPr>
          <p:nvPr/>
        </p:nvPicPr>
        <p:blipFill>
          <a:blip r:embed="rId3" cstate="print">
            <a:lum bright="-24000"/>
            <a:extLst>
              <a:ext uri="{28A0092B-C50C-407E-A947-70E740481C1C}">
                <a14:useLocalDpi xmlns:a14="http://schemas.microsoft.com/office/drawing/2010/main"/>
              </a:ext>
            </a:extLst>
          </a:blip>
          <a:srcRect r="11505" b="36986"/>
          <a:stretch>
            <a:fillRect/>
          </a:stretch>
        </p:blipFill>
        <p:spPr bwMode="auto">
          <a:xfrm>
            <a:off x="1219200" y="0"/>
            <a:ext cx="1066800" cy="981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6740" name="Picture 4" descr="septuagint"/>
          <p:cNvPicPr>
            <a:picLocks noChangeAspect="1" noChangeArrowheads="1"/>
          </p:cNvPicPr>
          <p:nvPr/>
        </p:nvPicPr>
        <p:blipFill>
          <a:blip r:embed="rId3" cstate="print">
            <a:lum bright="-24000"/>
            <a:extLst>
              <a:ext uri="{28A0092B-C50C-407E-A947-70E740481C1C}">
                <a14:useLocalDpi xmlns:a14="http://schemas.microsoft.com/office/drawing/2010/main"/>
              </a:ext>
            </a:extLst>
          </a:blip>
          <a:srcRect r="11505" b="36986"/>
          <a:stretch>
            <a:fillRect/>
          </a:stretch>
        </p:blipFill>
        <p:spPr bwMode="auto">
          <a:xfrm>
            <a:off x="0" y="1143000"/>
            <a:ext cx="1066800" cy="981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6741" name="Picture 5" descr="septuagint"/>
          <p:cNvPicPr>
            <a:picLocks noChangeAspect="1" noChangeArrowheads="1"/>
          </p:cNvPicPr>
          <p:nvPr/>
        </p:nvPicPr>
        <p:blipFill>
          <a:blip r:embed="rId3" cstate="print">
            <a:lum bright="-24000"/>
            <a:extLst>
              <a:ext uri="{28A0092B-C50C-407E-A947-70E740481C1C}">
                <a14:useLocalDpi xmlns:a14="http://schemas.microsoft.com/office/drawing/2010/main"/>
              </a:ext>
            </a:extLst>
          </a:blip>
          <a:srcRect r="11505" b="36986"/>
          <a:stretch>
            <a:fillRect/>
          </a:stretch>
        </p:blipFill>
        <p:spPr bwMode="auto">
          <a:xfrm>
            <a:off x="1219200" y="1143000"/>
            <a:ext cx="1066800" cy="981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6742" name="Rectangle 6"/>
          <p:cNvSpPr>
            <a:spLocks noChangeArrowheads="1"/>
          </p:cNvSpPr>
          <p:nvPr/>
        </p:nvSpPr>
        <p:spPr bwMode="auto">
          <a:xfrm>
            <a:off x="0" y="5638800"/>
            <a:ext cx="9144000" cy="152400"/>
          </a:xfrm>
          <a:prstGeom prst="rect">
            <a:avLst/>
          </a:prstGeom>
          <a:solidFill>
            <a:schemeClr val="accent1"/>
          </a:solidFill>
          <a:ln w="9525">
            <a:solidFill>
              <a:schemeClr val="tx1"/>
            </a:solidFill>
            <a:miter lim="800000"/>
            <a:headEnd/>
            <a:tailEnd/>
          </a:ln>
        </p:spPr>
        <p:txBody>
          <a:bodyPr wrap="none" anchor="ctr"/>
          <a:lstStyle/>
          <a:p>
            <a:pPr algn="ctr"/>
            <a:endParaRPr lang="en-US" sz="4000">
              <a:solidFill>
                <a:srgbClr val="FFFFFF"/>
              </a:solidFill>
              <a:latin typeface="SimSun" charset="0"/>
              <a:ea typeface="SimSun" charset="0"/>
              <a:cs typeface="SimSun" charset="0"/>
            </a:endParaRPr>
          </a:p>
        </p:txBody>
      </p:sp>
      <p:sp>
        <p:nvSpPr>
          <p:cNvPr id="116743" name="Rectangle 9"/>
          <p:cNvSpPr>
            <a:spLocks noGrp="1" noChangeArrowheads="1"/>
          </p:cNvSpPr>
          <p:nvPr>
            <p:ph type="ctrTitle"/>
          </p:nvPr>
        </p:nvSpPr>
        <p:spPr>
          <a:xfrm>
            <a:off x="3886200" y="-76200"/>
            <a:ext cx="3200400" cy="990600"/>
          </a:xfrm>
        </p:spPr>
        <p:txBody>
          <a:bodyPr/>
          <a:lstStyle/>
          <a:p>
            <a:pPr algn="r" eaLnBrk="1" hangingPunct="1"/>
            <a:r>
              <a:rPr lang="zh-TW" altLang="en-US" sz="5400" b="1">
                <a:solidFill>
                  <a:schemeClr val="accent1"/>
                </a:solidFill>
                <a:latin typeface="書法家簡魏碑" charset="0"/>
                <a:ea typeface="SimSun" charset="0"/>
                <a:cs typeface="SimSun" charset="0"/>
              </a:rPr>
              <a:t>清理</a:t>
            </a:r>
            <a:r>
              <a:rPr lang="zh-CN" altLang="en-US" sz="5400" b="1">
                <a:solidFill>
                  <a:schemeClr val="accent1"/>
                </a:solidFill>
                <a:latin typeface="書法家簡魏碑" charset="0"/>
                <a:ea typeface="SimSun" charset="0"/>
                <a:cs typeface="SimSun" charset="0"/>
              </a:rPr>
              <a:t>历</a:t>
            </a:r>
            <a:r>
              <a:rPr lang="zh-TW" altLang="en-US" sz="5400" b="1">
                <a:solidFill>
                  <a:schemeClr val="accent1"/>
                </a:solidFill>
                <a:latin typeface="書法家簡魏碑" charset="0"/>
                <a:ea typeface="SimSun" charset="0"/>
                <a:cs typeface="SimSun" charset="0"/>
              </a:rPr>
              <a:t>史</a:t>
            </a:r>
          </a:p>
        </p:txBody>
      </p:sp>
      <p:sp>
        <p:nvSpPr>
          <p:cNvPr id="116744" name="Text Box 10"/>
          <p:cNvSpPr txBox="1">
            <a:spLocks noChangeArrowheads="1"/>
          </p:cNvSpPr>
          <p:nvPr/>
        </p:nvSpPr>
        <p:spPr bwMode="auto">
          <a:xfrm>
            <a:off x="-304800" y="4010025"/>
            <a:ext cx="1981200" cy="1616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algn="ctr"/>
            <a:r>
              <a:rPr lang="zh-CN" altLang="en-US" sz="2400" b="1">
                <a:solidFill>
                  <a:srgbClr val="FFFFFF"/>
                </a:solidFill>
                <a:latin typeface="Arial" charset="0"/>
              </a:rPr>
              <a:t>马</a:t>
            </a:r>
            <a:r>
              <a:rPr lang="zh-TW" altLang="en-US" sz="2400" b="1">
                <a:solidFill>
                  <a:srgbClr val="FFFFFF"/>
                </a:solidFill>
                <a:latin typeface="Arial" charset="0"/>
              </a:rPr>
              <a:t>太福音</a:t>
            </a:r>
          </a:p>
          <a:p>
            <a:pPr algn="ctr"/>
            <a:r>
              <a:rPr lang="zh-CN" altLang="en-US" sz="2400" b="1">
                <a:solidFill>
                  <a:srgbClr val="FFFFFF"/>
                </a:solidFill>
                <a:latin typeface="Arial" charset="0"/>
              </a:rPr>
              <a:t>马</a:t>
            </a:r>
            <a:r>
              <a:rPr lang="zh-TW" altLang="en-US" sz="2400" b="1">
                <a:solidFill>
                  <a:srgbClr val="FFFFFF"/>
                </a:solidFill>
                <a:latin typeface="Arial" charset="0"/>
              </a:rPr>
              <a:t>可福音</a:t>
            </a:r>
          </a:p>
          <a:p>
            <a:pPr algn="ctr"/>
            <a:r>
              <a:rPr lang="zh-TW" altLang="en-US" sz="2400" b="1">
                <a:solidFill>
                  <a:srgbClr val="FFFFFF"/>
                </a:solidFill>
                <a:latin typeface="Arial" charset="0"/>
              </a:rPr>
              <a:t>路加福音</a:t>
            </a:r>
          </a:p>
          <a:p>
            <a:pPr algn="ctr"/>
            <a:r>
              <a:rPr lang="zh-CN" altLang="en-US" sz="2400" b="1">
                <a:solidFill>
                  <a:srgbClr val="FFFFFF"/>
                </a:solidFill>
                <a:latin typeface="Arial" charset="0"/>
              </a:rPr>
              <a:t>约</a:t>
            </a:r>
            <a:r>
              <a:rPr lang="zh-TW" altLang="en-US" sz="2400" b="1">
                <a:solidFill>
                  <a:srgbClr val="FFFFFF"/>
                </a:solidFill>
                <a:latin typeface="Arial" charset="0"/>
              </a:rPr>
              <a:t>翰福音</a:t>
            </a:r>
            <a:endParaRPr lang="en-US" altLang="zh-TW" sz="2400" b="1">
              <a:solidFill>
                <a:srgbClr val="FFFFFF"/>
              </a:solidFill>
              <a:latin typeface="Arial" charset="0"/>
            </a:endParaRPr>
          </a:p>
        </p:txBody>
      </p:sp>
      <p:sp>
        <p:nvSpPr>
          <p:cNvPr id="116745" name="Line 12"/>
          <p:cNvSpPr>
            <a:spLocks noChangeShapeType="1"/>
          </p:cNvSpPr>
          <p:nvPr/>
        </p:nvSpPr>
        <p:spPr bwMode="auto">
          <a:xfrm>
            <a:off x="-304800" y="3933825"/>
            <a:ext cx="9677400" cy="0"/>
          </a:xfrm>
          <a:prstGeom prst="line">
            <a:avLst/>
          </a:prstGeom>
          <a:noFill/>
          <a:ln w="28575">
            <a:solidFill>
              <a:schemeClr val="bg1"/>
            </a:solidFill>
            <a:round/>
            <a:headEnd/>
            <a:tailEnd/>
          </a:ln>
          <a:extLst>
            <a:ext uri="{909E8E84-426E-40dd-AFC4-6F175D3DCCD1}">
              <a14:hiddenFill xmlns:a14="http://schemas.microsoft.com/office/drawing/2010/main" xmlns="">
                <a:noFill/>
              </a14:hiddenFill>
            </a:ext>
          </a:extLst>
        </p:spPr>
        <p:txBody>
          <a:bodyPr wrap="none" anchor="ctr"/>
          <a:lstStyle/>
          <a:p>
            <a:pPr algn="ctr"/>
            <a:endParaRPr lang="en-US" sz="4000">
              <a:solidFill>
                <a:srgbClr val="FFFFFF"/>
              </a:solidFill>
              <a:latin typeface="SimSun" charset="0"/>
              <a:ea typeface="SimSun" charset="0"/>
              <a:cs typeface="SimSun" charset="0"/>
            </a:endParaRPr>
          </a:p>
        </p:txBody>
      </p:sp>
      <p:sp>
        <p:nvSpPr>
          <p:cNvPr id="272397" name="Text Box 13"/>
          <p:cNvSpPr txBox="1">
            <a:spLocks noChangeArrowheads="1"/>
          </p:cNvSpPr>
          <p:nvPr/>
        </p:nvSpPr>
        <p:spPr bwMode="auto">
          <a:xfrm>
            <a:off x="3733800" y="914400"/>
            <a:ext cx="2073275" cy="473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algn="ctr"/>
            <a:r>
              <a:rPr lang="zh-CN" altLang="en-US" sz="2400" b="1">
                <a:solidFill>
                  <a:srgbClr val="FFFFFF"/>
                </a:solidFill>
                <a:latin typeface="書法家簡魏碑" charset="0"/>
              </a:rPr>
              <a:t>个</a:t>
            </a:r>
            <a:r>
              <a:rPr lang="zh-TW" altLang="en-US" sz="2400" b="1">
                <a:solidFill>
                  <a:srgbClr val="FFFFFF"/>
                </a:solidFill>
                <a:latin typeface="書法家簡魏碑" charset="0"/>
              </a:rPr>
              <a:t>別人士</a:t>
            </a:r>
          </a:p>
        </p:txBody>
      </p:sp>
      <p:sp>
        <p:nvSpPr>
          <p:cNvPr id="272398" name="Text Box 14"/>
          <p:cNvSpPr txBox="1">
            <a:spLocks noChangeArrowheads="1"/>
          </p:cNvSpPr>
          <p:nvPr/>
        </p:nvSpPr>
        <p:spPr bwMode="auto">
          <a:xfrm rot="-2783676">
            <a:off x="787401" y="2181225"/>
            <a:ext cx="38862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r>
              <a:rPr lang="en-US" altLang="zh-TW" sz="2000" b="1">
                <a:solidFill>
                  <a:srgbClr val="FFFFFF"/>
                </a:solidFill>
                <a:latin typeface="Arial" charset="0"/>
                <a:ea typeface="新細明體" charset="0"/>
                <a:cs typeface="新細明體" charset="0"/>
              </a:rPr>
              <a:t>Pseudo-Barnabas (70-130)</a:t>
            </a:r>
          </a:p>
        </p:txBody>
      </p:sp>
      <p:sp>
        <p:nvSpPr>
          <p:cNvPr id="116748" name="Text Box 15"/>
          <p:cNvSpPr txBox="1">
            <a:spLocks noChangeArrowheads="1"/>
          </p:cNvSpPr>
          <p:nvPr/>
        </p:nvSpPr>
        <p:spPr bwMode="auto">
          <a:xfrm>
            <a:off x="76200" y="2286000"/>
            <a:ext cx="1752600" cy="377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r>
              <a:rPr lang="en-US" altLang="zh-TW" sz="1800" b="1">
                <a:solidFill>
                  <a:srgbClr val="FFFFFF"/>
                </a:solidFill>
                <a:latin typeface="Arial" charset="0"/>
                <a:ea typeface="書法家簡中圓體" charset="0"/>
                <a:cs typeface="書法家簡中圓體" charset="0"/>
              </a:rPr>
              <a:t>X= </a:t>
            </a:r>
            <a:r>
              <a:rPr lang="zh-TW" altLang="en-US" sz="1800" b="1">
                <a:solidFill>
                  <a:srgbClr val="FFFFFF"/>
                </a:solidFill>
                <a:latin typeface="Arial" charset="0"/>
                <a:ea typeface="書法家簡中圓體" charset="0"/>
                <a:cs typeface="書法家簡中圓體" charset="0"/>
              </a:rPr>
              <a:t>引用</a:t>
            </a:r>
          </a:p>
        </p:txBody>
      </p:sp>
      <p:sp>
        <p:nvSpPr>
          <p:cNvPr id="116749" name="Text Box 16"/>
          <p:cNvSpPr txBox="1">
            <a:spLocks noChangeArrowheads="1"/>
          </p:cNvSpPr>
          <p:nvPr/>
        </p:nvSpPr>
        <p:spPr bwMode="auto">
          <a:xfrm>
            <a:off x="76200" y="2971800"/>
            <a:ext cx="1752600" cy="377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r>
              <a:rPr lang="en-US" altLang="zh-TW" sz="1800" b="1">
                <a:solidFill>
                  <a:srgbClr val="FFFFFF"/>
                </a:solidFill>
                <a:latin typeface="Arial" charset="0"/>
                <a:ea typeface="書法家簡中圓體" charset="0"/>
                <a:cs typeface="書法家簡中圓體" charset="0"/>
              </a:rPr>
              <a:t>O= </a:t>
            </a:r>
            <a:r>
              <a:rPr lang="zh-TW" altLang="en-US" sz="1800" b="1">
                <a:solidFill>
                  <a:srgbClr val="FFFFFF"/>
                </a:solidFill>
                <a:latin typeface="Arial" charset="0"/>
                <a:ea typeface="書法家簡中圓體" charset="0"/>
                <a:cs typeface="書法家簡中圓體" charset="0"/>
              </a:rPr>
              <a:t>指</a:t>
            </a:r>
            <a:r>
              <a:rPr lang="zh-CN" altLang="en-US" sz="1800" b="1">
                <a:solidFill>
                  <a:srgbClr val="FFFFFF"/>
                </a:solidFill>
                <a:latin typeface="Arial" charset="0"/>
              </a:rPr>
              <a:t>为</a:t>
            </a:r>
            <a:r>
              <a:rPr lang="zh-TW" altLang="en-US" sz="1800" b="1">
                <a:solidFill>
                  <a:srgbClr val="FFFFFF"/>
                </a:solidFill>
                <a:latin typeface="Arial" charset="0"/>
                <a:ea typeface="書法家簡中圓體" charset="0"/>
                <a:cs typeface="書法家簡中圓體" charset="0"/>
              </a:rPr>
              <a:t>正典</a:t>
            </a:r>
          </a:p>
        </p:txBody>
      </p:sp>
      <p:sp>
        <p:nvSpPr>
          <p:cNvPr id="272401" name="Text Box 17"/>
          <p:cNvSpPr txBox="1">
            <a:spLocks noChangeArrowheads="1"/>
          </p:cNvSpPr>
          <p:nvPr/>
        </p:nvSpPr>
        <p:spPr bwMode="auto">
          <a:xfrm>
            <a:off x="1403350" y="4027488"/>
            <a:ext cx="304800" cy="449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a:lnSpc>
                <a:spcPct val="130000"/>
              </a:lnSpc>
            </a:pPr>
            <a:r>
              <a:rPr lang="en-US" altLang="zh-TW" sz="1800" b="1">
                <a:solidFill>
                  <a:srgbClr val="FFFFFF"/>
                </a:solidFill>
                <a:latin typeface="Arial" charset="0"/>
                <a:ea typeface="新細明體" charset="0"/>
                <a:cs typeface="新細明體" charset="0"/>
              </a:rPr>
              <a:t>X</a:t>
            </a:r>
          </a:p>
        </p:txBody>
      </p:sp>
      <p:sp>
        <p:nvSpPr>
          <p:cNvPr id="272402" name="Text Box 18"/>
          <p:cNvSpPr txBox="1">
            <a:spLocks noChangeArrowheads="1"/>
          </p:cNvSpPr>
          <p:nvPr/>
        </p:nvSpPr>
        <p:spPr bwMode="auto">
          <a:xfrm>
            <a:off x="1403350" y="4408488"/>
            <a:ext cx="304800" cy="449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a:lnSpc>
                <a:spcPct val="130000"/>
              </a:lnSpc>
            </a:pPr>
            <a:r>
              <a:rPr lang="en-US" altLang="zh-TW" sz="1800" b="1">
                <a:solidFill>
                  <a:srgbClr val="FFFFFF"/>
                </a:solidFill>
                <a:latin typeface="Arial" charset="0"/>
                <a:ea typeface="新細明體" charset="0"/>
                <a:cs typeface="新細明體" charset="0"/>
              </a:rPr>
              <a:t>X</a:t>
            </a:r>
          </a:p>
        </p:txBody>
      </p:sp>
      <p:sp>
        <p:nvSpPr>
          <p:cNvPr id="272403" name="Text Box 19"/>
          <p:cNvSpPr txBox="1">
            <a:spLocks noChangeArrowheads="1"/>
          </p:cNvSpPr>
          <p:nvPr/>
        </p:nvSpPr>
        <p:spPr bwMode="auto">
          <a:xfrm>
            <a:off x="1403350" y="4738688"/>
            <a:ext cx="304800" cy="449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a:lnSpc>
                <a:spcPct val="130000"/>
              </a:lnSpc>
            </a:pPr>
            <a:r>
              <a:rPr lang="en-US" altLang="zh-TW" sz="1800" b="1">
                <a:solidFill>
                  <a:srgbClr val="FFFFFF"/>
                </a:solidFill>
                <a:latin typeface="Arial" charset="0"/>
                <a:ea typeface="新細明體" charset="0"/>
                <a:cs typeface="新細明體" charset="0"/>
              </a:rPr>
              <a:t>X</a:t>
            </a:r>
          </a:p>
        </p:txBody>
      </p:sp>
      <p:sp>
        <p:nvSpPr>
          <p:cNvPr id="272404" name="Text Box 20"/>
          <p:cNvSpPr txBox="1">
            <a:spLocks noChangeArrowheads="1"/>
          </p:cNvSpPr>
          <p:nvPr/>
        </p:nvSpPr>
        <p:spPr bwMode="auto">
          <a:xfrm rot="-2783676">
            <a:off x="1138238" y="2181225"/>
            <a:ext cx="38862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r>
              <a:rPr lang="en-US" altLang="zh-TW" sz="2000" b="1">
                <a:solidFill>
                  <a:srgbClr val="FFFFFF"/>
                </a:solidFill>
                <a:latin typeface="Arial" charset="0"/>
                <a:ea typeface="新細明體" charset="0"/>
                <a:cs typeface="新細明體" charset="0"/>
              </a:rPr>
              <a:t>Clement of Rome (95-97)</a:t>
            </a:r>
          </a:p>
        </p:txBody>
      </p:sp>
      <p:sp>
        <p:nvSpPr>
          <p:cNvPr id="272405" name="Text Box 21"/>
          <p:cNvSpPr txBox="1">
            <a:spLocks noChangeArrowheads="1"/>
          </p:cNvSpPr>
          <p:nvPr/>
        </p:nvSpPr>
        <p:spPr bwMode="auto">
          <a:xfrm>
            <a:off x="1762125" y="4027488"/>
            <a:ext cx="304800" cy="449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a:lnSpc>
                <a:spcPct val="130000"/>
              </a:lnSpc>
            </a:pPr>
            <a:r>
              <a:rPr lang="en-US" altLang="zh-TW" sz="1800" b="1">
                <a:solidFill>
                  <a:srgbClr val="FFFFFF"/>
                </a:solidFill>
                <a:latin typeface="Arial" charset="0"/>
                <a:ea typeface="新細明體" charset="0"/>
                <a:cs typeface="新細明體" charset="0"/>
              </a:rPr>
              <a:t>X</a:t>
            </a:r>
          </a:p>
        </p:txBody>
      </p:sp>
      <p:sp>
        <p:nvSpPr>
          <p:cNvPr id="272406" name="Text Box 22"/>
          <p:cNvSpPr txBox="1">
            <a:spLocks noChangeArrowheads="1"/>
          </p:cNvSpPr>
          <p:nvPr/>
        </p:nvSpPr>
        <p:spPr bwMode="auto">
          <a:xfrm>
            <a:off x="1762125" y="5102225"/>
            <a:ext cx="304800" cy="449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a:lnSpc>
                <a:spcPct val="130000"/>
              </a:lnSpc>
            </a:pPr>
            <a:r>
              <a:rPr lang="en-US" altLang="zh-TW" sz="1800" b="1">
                <a:solidFill>
                  <a:srgbClr val="FFFFFF"/>
                </a:solidFill>
                <a:latin typeface="Arial" charset="0"/>
                <a:ea typeface="新細明體" charset="0"/>
                <a:cs typeface="新細明體" charset="0"/>
              </a:rPr>
              <a:t>X</a:t>
            </a:r>
          </a:p>
        </p:txBody>
      </p:sp>
      <p:sp>
        <p:nvSpPr>
          <p:cNvPr id="272407" name="Text Box 23"/>
          <p:cNvSpPr txBox="1">
            <a:spLocks noChangeArrowheads="1"/>
          </p:cNvSpPr>
          <p:nvPr/>
        </p:nvSpPr>
        <p:spPr bwMode="auto">
          <a:xfrm rot="-2783676">
            <a:off x="1487488" y="2181225"/>
            <a:ext cx="38862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r>
              <a:rPr lang="en-US" altLang="zh-TW" sz="2000" b="1">
                <a:solidFill>
                  <a:srgbClr val="FFFFFF"/>
                </a:solidFill>
                <a:latin typeface="Arial" charset="0"/>
                <a:ea typeface="新細明體" charset="0"/>
                <a:cs typeface="新細明體" charset="0"/>
              </a:rPr>
              <a:t>Polycarp (110-50)</a:t>
            </a:r>
          </a:p>
        </p:txBody>
      </p:sp>
      <p:sp>
        <p:nvSpPr>
          <p:cNvPr id="272408" name="Text Box 24"/>
          <p:cNvSpPr txBox="1">
            <a:spLocks noChangeArrowheads="1"/>
          </p:cNvSpPr>
          <p:nvPr/>
        </p:nvSpPr>
        <p:spPr bwMode="auto">
          <a:xfrm>
            <a:off x="2130425" y="4027488"/>
            <a:ext cx="304800" cy="449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a:lnSpc>
                <a:spcPct val="130000"/>
              </a:lnSpc>
            </a:pPr>
            <a:r>
              <a:rPr lang="en-US" altLang="zh-TW" sz="1800" b="1">
                <a:solidFill>
                  <a:srgbClr val="FFFFFF"/>
                </a:solidFill>
                <a:latin typeface="Arial" charset="0"/>
                <a:ea typeface="新細明體" charset="0"/>
                <a:cs typeface="新細明體" charset="0"/>
              </a:rPr>
              <a:t>X</a:t>
            </a:r>
          </a:p>
        </p:txBody>
      </p:sp>
      <p:sp>
        <p:nvSpPr>
          <p:cNvPr id="272409" name="Text Box 25"/>
          <p:cNvSpPr txBox="1">
            <a:spLocks noChangeArrowheads="1"/>
          </p:cNvSpPr>
          <p:nvPr/>
        </p:nvSpPr>
        <p:spPr bwMode="auto">
          <a:xfrm>
            <a:off x="2130425" y="4408488"/>
            <a:ext cx="304800" cy="449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a:lnSpc>
                <a:spcPct val="130000"/>
              </a:lnSpc>
            </a:pPr>
            <a:r>
              <a:rPr lang="en-US" altLang="zh-TW" sz="1800" b="1">
                <a:solidFill>
                  <a:srgbClr val="FFFFFF"/>
                </a:solidFill>
                <a:latin typeface="Arial" charset="0"/>
                <a:ea typeface="新細明體" charset="0"/>
                <a:cs typeface="新細明體" charset="0"/>
              </a:rPr>
              <a:t>X</a:t>
            </a:r>
          </a:p>
        </p:txBody>
      </p:sp>
      <p:sp>
        <p:nvSpPr>
          <p:cNvPr id="272410" name="Text Box 26"/>
          <p:cNvSpPr txBox="1">
            <a:spLocks noChangeArrowheads="1"/>
          </p:cNvSpPr>
          <p:nvPr/>
        </p:nvSpPr>
        <p:spPr bwMode="auto">
          <a:xfrm>
            <a:off x="2130425" y="4738688"/>
            <a:ext cx="304800" cy="449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a:lnSpc>
                <a:spcPct val="130000"/>
              </a:lnSpc>
            </a:pPr>
            <a:r>
              <a:rPr lang="en-US" altLang="zh-TW" sz="1800" b="1">
                <a:solidFill>
                  <a:srgbClr val="FFFFFF"/>
                </a:solidFill>
                <a:latin typeface="Arial" charset="0"/>
                <a:ea typeface="新細明體" charset="0"/>
                <a:cs typeface="新細明體" charset="0"/>
              </a:rPr>
              <a:t>X</a:t>
            </a:r>
          </a:p>
        </p:txBody>
      </p:sp>
      <p:sp>
        <p:nvSpPr>
          <p:cNvPr id="272411" name="Text Box 27"/>
          <p:cNvSpPr txBox="1">
            <a:spLocks noChangeArrowheads="1"/>
          </p:cNvSpPr>
          <p:nvPr/>
        </p:nvSpPr>
        <p:spPr bwMode="auto">
          <a:xfrm>
            <a:off x="2130425" y="5102225"/>
            <a:ext cx="304800" cy="449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a:lnSpc>
                <a:spcPct val="130000"/>
              </a:lnSpc>
            </a:pPr>
            <a:r>
              <a:rPr lang="en-US" altLang="zh-TW" sz="1800" b="1">
                <a:solidFill>
                  <a:srgbClr val="FFFFFF"/>
                </a:solidFill>
                <a:latin typeface="Arial" charset="0"/>
                <a:ea typeface="新細明體" charset="0"/>
                <a:cs typeface="新細明體" charset="0"/>
              </a:rPr>
              <a:t>X</a:t>
            </a:r>
          </a:p>
        </p:txBody>
      </p:sp>
      <p:sp>
        <p:nvSpPr>
          <p:cNvPr id="272412" name="Text Box 28"/>
          <p:cNvSpPr txBox="1">
            <a:spLocks noChangeArrowheads="1"/>
          </p:cNvSpPr>
          <p:nvPr/>
        </p:nvSpPr>
        <p:spPr bwMode="auto">
          <a:xfrm rot="-2783676">
            <a:off x="1836738" y="2185987"/>
            <a:ext cx="38862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r>
              <a:rPr lang="en-US" altLang="zh-TW" sz="2000" b="1">
                <a:solidFill>
                  <a:srgbClr val="FFFFFF"/>
                </a:solidFill>
                <a:latin typeface="Arial" charset="0"/>
                <a:ea typeface="新細明體" charset="0"/>
                <a:cs typeface="新細明體" charset="0"/>
              </a:rPr>
              <a:t>Hermas (115-40)</a:t>
            </a:r>
          </a:p>
        </p:txBody>
      </p:sp>
      <p:sp>
        <p:nvSpPr>
          <p:cNvPr id="272413" name="Text Box 29"/>
          <p:cNvSpPr txBox="1">
            <a:spLocks noChangeArrowheads="1"/>
          </p:cNvSpPr>
          <p:nvPr/>
        </p:nvSpPr>
        <p:spPr bwMode="auto">
          <a:xfrm>
            <a:off x="2486025" y="4027488"/>
            <a:ext cx="304800" cy="449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a:lnSpc>
                <a:spcPct val="130000"/>
              </a:lnSpc>
            </a:pPr>
            <a:r>
              <a:rPr lang="en-US" altLang="zh-TW" sz="1800" b="1">
                <a:solidFill>
                  <a:srgbClr val="FFFFFF"/>
                </a:solidFill>
                <a:latin typeface="Arial" charset="0"/>
                <a:ea typeface="新細明體" charset="0"/>
                <a:cs typeface="新細明體" charset="0"/>
              </a:rPr>
              <a:t>X</a:t>
            </a:r>
          </a:p>
        </p:txBody>
      </p:sp>
      <p:sp>
        <p:nvSpPr>
          <p:cNvPr id="272414" name="Text Box 30"/>
          <p:cNvSpPr txBox="1">
            <a:spLocks noChangeArrowheads="1"/>
          </p:cNvSpPr>
          <p:nvPr/>
        </p:nvSpPr>
        <p:spPr bwMode="auto">
          <a:xfrm>
            <a:off x="2486025" y="4408488"/>
            <a:ext cx="304800" cy="449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a:lnSpc>
                <a:spcPct val="130000"/>
              </a:lnSpc>
            </a:pPr>
            <a:r>
              <a:rPr lang="en-US" altLang="zh-TW" sz="1800" b="1">
                <a:solidFill>
                  <a:srgbClr val="FFFFFF"/>
                </a:solidFill>
                <a:latin typeface="Arial" charset="0"/>
                <a:ea typeface="新細明體" charset="0"/>
                <a:cs typeface="新細明體" charset="0"/>
              </a:rPr>
              <a:t>X</a:t>
            </a:r>
          </a:p>
        </p:txBody>
      </p:sp>
      <p:sp>
        <p:nvSpPr>
          <p:cNvPr id="272415" name="Text Box 31"/>
          <p:cNvSpPr txBox="1">
            <a:spLocks noChangeArrowheads="1"/>
          </p:cNvSpPr>
          <p:nvPr/>
        </p:nvSpPr>
        <p:spPr bwMode="auto">
          <a:xfrm rot="-2783676">
            <a:off x="2185988" y="2174875"/>
            <a:ext cx="38862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r>
              <a:rPr lang="en-US" altLang="zh-TW" sz="2000" b="1">
                <a:solidFill>
                  <a:srgbClr val="FFFFFF"/>
                </a:solidFill>
                <a:latin typeface="Arial" charset="0"/>
                <a:ea typeface="新細明體" charset="0"/>
                <a:cs typeface="新細明體" charset="0"/>
              </a:rPr>
              <a:t>Didache (120-50)</a:t>
            </a:r>
          </a:p>
        </p:txBody>
      </p:sp>
      <p:sp>
        <p:nvSpPr>
          <p:cNvPr id="272416" name="Text Box 32"/>
          <p:cNvSpPr txBox="1">
            <a:spLocks noChangeArrowheads="1"/>
          </p:cNvSpPr>
          <p:nvPr/>
        </p:nvSpPr>
        <p:spPr bwMode="auto">
          <a:xfrm>
            <a:off x="2844800" y="4027488"/>
            <a:ext cx="304800" cy="449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a:lnSpc>
                <a:spcPct val="130000"/>
              </a:lnSpc>
            </a:pPr>
            <a:r>
              <a:rPr lang="en-US" altLang="zh-TW" sz="1800" b="1">
                <a:solidFill>
                  <a:srgbClr val="FFFFFF"/>
                </a:solidFill>
                <a:latin typeface="Arial" charset="0"/>
                <a:ea typeface="新細明體" charset="0"/>
                <a:cs typeface="新細明體" charset="0"/>
              </a:rPr>
              <a:t>X</a:t>
            </a:r>
          </a:p>
        </p:txBody>
      </p:sp>
      <p:sp>
        <p:nvSpPr>
          <p:cNvPr id="272417" name="Text Box 33"/>
          <p:cNvSpPr txBox="1">
            <a:spLocks noChangeArrowheads="1"/>
          </p:cNvSpPr>
          <p:nvPr/>
        </p:nvSpPr>
        <p:spPr bwMode="auto">
          <a:xfrm>
            <a:off x="2844800" y="4738688"/>
            <a:ext cx="304800" cy="449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a:lnSpc>
                <a:spcPct val="130000"/>
              </a:lnSpc>
            </a:pPr>
            <a:r>
              <a:rPr lang="en-US" altLang="zh-TW" sz="1800" b="1">
                <a:solidFill>
                  <a:srgbClr val="FFFFFF"/>
                </a:solidFill>
                <a:latin typeface="Arial" charset="0"/>
                <a:ea typeface="新細明體" charset="0"/>
                <a:cs typeface="新細明體" charset="0"/>
              </a:rPr>
              <a:t>X</a:t>
            </a:r>
          </a:p>
        </p:txBody>
      </p:sp>
      <p:sp>
        <p:nvSpPr>
          <p:cNvPr id="272418" name="Text Box 34"/>
          <p:cNvSpPr txBox="1">
            <a:spLocks noChangeArrowheads="1"/>
          </p:cNvSpPr>
          <p:nvPr/>
        </p:nvSpPr>
        <p:spPr bwMode="auto">
          <a:xfrm rot="-2783676">
            <a:off x="2597151" y="2178050"/>
            <a:ext cx="38862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r>
              <a:rPr lang="en-US" altLang="zh-TW" sz="2000" b="1">
                <a:solidFill>
                  <a:srgbClr val="FFFFFF"/>
                </a:solidFill>
                <a:latin typeface="Arial" charset="0"/>
                <a:ea typeface="新細明體" charset="0"/>
                <a:cs typeface="新細明體" charset="0"/>
              </a:rPr>
              <a:t>Papias (130-40)</a:t>
            </a:r>
          </a:p>
        </p:txBody>
      </p:sp>
      <p:sp>
        <p:nvSpPr>
          <p:cNvPr id="272419" name="Text Box 35"/>
          <p:cNvSpPr txBox="1">
            <a:spLocks noChangeArrowheads="1"/>
          </p:cNvSpPr>
          <p:nvPr/>
        </p:nvSpPr>
        <p:spPr bwMode="auto">
          <a:xfrm>
            <a:off x="3213100" y="5102225"/>
            <a:ext cx="304800" cy="449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a:lnSpc>
                <a:spcPct val="130000"/>
              </a:lnSpc>
            </a:pPr>
            <a:r>
              <a:rPr lang="en-US" altLang="zh-TW" sz="1800" b="1">
                <a:solidFill>
                  <a:srgbClr val="FFFFFF"/>
                </a:solidFill>
                <a:latin typeface="Arial" charset="0"/>
                <a:ea typeface="新細明體" charset="0"/>
                <a:cs typeface="新細明體" charset="0"/>
              </a:rPr>
              <a:t>X</a:t>
            </a:r>
          </a:p>
        </p:txBody>
      </p:sp>
      <p:sp>
        <p:nvSpPr>
          <p:cNvPr id="272420" name="Text Box 36"/>
          <p:cNvSpPr txBox="1">
            <a:spLocks noChangeArrowheads="1"/>
          </p:cNvSpPr>
          <p:nvPr/>
        </p:nvSpPr>
        <p:spPr bwMode="auto">
          <a:xfrm rot="-2783676">
            <a:off x="2978151" y="2178050"/>
            <a:ext cx="38862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r>
              <a:rPr lang="en-US" altLang="zh-TW" sz="2000" b="1">
                <a:solidFill>
                  <a:srgbClr val="FFFFFF"/>
                </a:solidFill>
                <a:latin typeface="Arial" charset="0"/>
                <a:ea typeface="新細明體" charset="0"/>
                <a:cs typeface="新細明體" charset="0"/>
              </a:rPr>
              <a:t>Irenaeus (130-202)</a:t>
            </a:r>
          </a:p>
        </p:txBody>
      </p:sp>
      <p:sp>
        <p:nvSpPr>
          <p:cNvPr id="272421" name="Text Box 37"/>
          <p:cNvSpPr txBox="1">
            <a:spLocks noChangeArrowheads="1"/>
          </p:cNvSpPr>
          <p:nvPr/>
        </p:nvSpPr>
        <p:spPr bwMode="auto">
          <a:xfrm>
            <a:off x="3605213" y="4027488"/>
            <a:ext cx="304800" cy="449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a:lnSpc>
                <a:spcPct val="130000"/>
              </a:lnSpc>
            </a:pPr>
            <a:r>
              <a:rPr lang="en-US" altLang="zh-TW" sz="1800" b="1">
                <a:solidFill>
                  <a:srgbClr val="FFFFFF"/>
                </a:solidFill>
                <a:latin typeface="Arial" charset="0"/>
                <a:ea typeface="新細明體" charset="0"/>
                <a:cs typeface="新細明體" charset="0"/>
              </a:rPr>
              <a:t>O</a:t>
            </a:r>
          </a:p>
        </p:txBody>
      </p:sp>
      <p:sp>
        <p:nvSpPr>
          <p:cNvPr id="272422" name="Text Box 38"/>
          <p:cNvSpPr txBox="1">
            <a:spLocks noChangeArrowheads="1"/>
          </p:cNvSpPr>
          <p:nvPr/>
        </p:nvSpPr>
        <p:spPr bwMode="auto">
          <a:xfrm>
            <a:off x="3605213" y="4408488"/>
            <a:ext cx="304800" cy="449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a:lnSpc>
                <a:spcPct val="130000"/>
              </a:lnSpc>
            </a:pPr>
            <a:r>
              <a:rPr lang="en-US" altLang="zh-TW" sz="1800" b="1">
                <a:solidFill>
                  <a:srgbClr val="FFFFFF"/>
                </a:solidFill>
                <a:latin typeface="Arial" charset="0"/>
                <a:ea typeface="新細明體" charset="0"/>
                <a:cs typeface="新細明體" charset="0"/>
              </a:rPr>
              <a:t>O</a:t>
            </a:r>
          </a:p>
        </p:txBody>
      </p:sp>
      <p:sp>
        <p:nvSpPr>
          <p:cNvPr id="272423" name="Text Box 39"/>
          <p:cNvSpPr txBox="1">
            <a:spLocks noChangeArrowheads="1"/>
          </p:cNvSpPr>
          <p:nvPr/>
        </p:nvSpPr>
        <p:spPr bwMode="auto">
          <a:xfrm>
            <a:off x="3605213" y="4738688"/>
            <a:ext cx="304800" cy="449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a:lnSpc>
                <a:spcPct val="130000"/>
              </a:lnSpc>
            </a:pPr>
            <a:r>
              <a:rPr lang="en-US" altLang="zh-TW" sz="1800" b="1">
                <a:solidFill>
                  <a:srgbClr val="FFFFFF"/>
                </a:solidFill>
                <a:latin typeface="Arial" charset="0"/>
                <a:ea typeface="新細明體" charset="0"/>
                <a:cs typeface="新細明體" charset="0"/>
              </a:rPr>
              <a:t>O</a:t>
            </a:r>
          </a:p>
        </p:txBody>
      </p:sp>
      <p:sp>
        <p:nvSpPr>
          <p:cNvPr id="272424" name="Text Box 40"/>
          <p:cNvSpPr txBox="1">
            <a:spLocks noChangeArrowheads="1"/>
          </p:cNvSpPr>
          <p:nvPr/>
        </p:nvSpPr>
        <p:spPr bwMode="auto">
          <a:xfrm>
            <a:off x="3605213" y="5102225"/>
            <a:ext cx="304800" cy="449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a:lnSpc>
                <a:spcPct val="130000"/>
              </a:lnSpc>
            </a:pPr>
            <a:r>
              <a:rPr lang="en-US" altLang="zh-TW" sz="1800" b="1">
                <a:solidFill>
                  <a:srgbClr val="FFFFFF"/>
                </a:solidFill>
                <a:latin typeface="Arial" charset="0"/>
                <a:ea typeface="新細明體" charset="0"/>
                <a:cs typeface="新細明體" charset="0"/>
              </a:rPr>
              <a:t>O</a:t>
            </a:r>
          </a:p>
        </p:txBody>
      </p:sp>
      <p:sp>
        <p:nvSpPr>
          <p:cNvPr id="272425" name="Text Box 41"/>
          <p:cNvSpPr txBox="1">
            <a:spLocks noChangeArrowheads="1"/>
          </p:cNvSpPr>
          <p:nvPr/>
        </p:nvSpPr>
        <p:spPr bwMode="auto">
          <a:xfrm rot="-2783676">
            <a:off x="3359151" y="2179637"/>
            <a:ext cx="38862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r>
              <a:rPr lang="en-US" altLang="zh-TW" sz="2000" b="1">
                <a:solidFill>
                  <a:srgbClr val="FFFFFF"/>
                </a:solidFill>
                <a:latin typeface="Arial" charset="0"/>
                <a:ea typeface="新細明體" charset="0"/>
                <a:cs typeface="新細明體" charset="0"/>
              </a:rPr>
              <a:t>Justin Martyr (150-55)</a:t>
            </a:r>
          </a:p>
        </p:txBody>
      </p:sp>
      <p:sp>
        <p:nvSpPr>
          <p:cNvPr id="272426" name="Text Box 42"/>
          <p:cNvSpPr txBox="1">
            <a:spLocks noChangeArrowheads="1"/>
          </p:cNvSpPr>
          <p:nvPr/>
        </p:nvSpPr>
        <p:spPr bwMode="auto">
          <a:xfrm>
            <a:off x="3963988" y="4027488"/>
            <a:ext cx="304800" cy="449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a:lnSpc>
                <a:spcPct val="130000"/>
              </a:lnSpc>
            </a:pPr>
            <a:r>
              <a:rPr lang="en-US" altLang="zh-TW" sz="1800" b="1">
                <a:solidFill>
                  <a:srgbClr val="FFFFFF"/>
                </a:solidFill>
                <a:latin typeface="Arial" charset="0"/>
                <a:ea typeface="新細明體" charset="0"/>
                <a:cs typeface="新細明體" charset="0"/>
              </a:rPr>
              <a:t>X</a:t>
            </a:r>
          </a:p>
        </p:txBody>
      </p:sp>
      <p:sp>
        <p:nvSpPr>
          <p:cNvPr id="272427" name="Text Box 43"/>
          <p:cNvSpPr txBox="1">
            <a:spLocks noChangeArrowheads="1"/>
          </p:cNvSpPr>
          <p:nvPr/>
        </p:nvSpPr>
        <p:spPr bwMode="auto">
          <a:xfrm>
            <a:off x="3963988" y="4408488"/>
            <a:ext cx="304800" cy="449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a:lnSpc>
                <a:spcPct val="130000"/>
              </a:lnSpc>
            </a:pPr>
            <a:r>
              <a:rPr lang="en-US" altLang="zh-TW" sz="1800" b="1">
                <a:solidFill>
                  <a:srgbClr val="FFFFFF"/>
                </a:solidFill>
                <a:latin typeface="Arial" charset="0"/>
                <a:ea typeface="新細明體" charset="0"/>
                <a:cs typeface="新細明體" charset="0"/>
              </a:rPr>
              <a:t>X</a:t>
            </a:r>
          </a:p>
        </p:txBody>
      </p:sp>
      <p:sp>
        <p:nvSpPr>
          <p:cNvPr id="272428" name="Text Box 44"/>
          <p:cNvSpPr txBox="1">
            <a:spLocks noChangeArrowheads="1"/>
          </p:cNvSpPr>
          <p:nvPr/>
        </p:nvSpPr>
        <p:spPr bwMode="auto">
          <a:xfrm>
            <a:off x="3963988" y="4738688"/>
            <a:ext cx="304800" cy="449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a:lnSpc>
                <a:spcPct val="130000"/>
              </a:lnSpc>
            </a:pPr>
            <a:r>
              <a:rPr lang="en-US" altLang="zh-TW" sz="1800" b="1">
                <a:solidFill>
                  <a:srgbClr val="FFFFFF"/>
                </a:solidFill>
                <a:latin typeface="Arial" charset="0"/>
                <a:ea typeface="新細明體" charset="0"/>
                <a:cs typeface="新細明體" charset="0"/>
              </a:rPr>
              <a:t>X</a:t>
            </a:r>
          </a:p>
        </p:txBody>
      </p:sp>
      <p:sp>
        <p:nvSpPr>
          <p:cNvPr id="272429" name="Text Box 45"/>
          <p:cNvSpPr txBox="1">
            <a:spLocks noChangeArrowheads="1"/>
          </p:cNvSpPr>
          <p:nvPr/>
        </p:nvSpPr>
        <p:spPr bwMode="auto">
          <a:xfrm>
            <a:off x="3963988" y="5102225"/>
            <a:ext cx="304800" cy="449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a:lnSpc>
                <a:spcPct val="130000"/>
              </a:lnSpc>
            </a:pPr>
            <a:r>
              <a:rPr lang="en-US" altLang="zh-TW" sz="1800" b="1">
                <a:solidFill>
                  <a:srgbClr val="FFFFFF"/>
                </a:solidFill>
                <a:latin typeface="Arial" charset="0"/>
                <a:ea typeface="新細明體" charset="0"/>
                <a:cs typeface="新細明體" charset="0"/>
              </a:rPr>
              <a:t>O</a:t>
            </a:r>
          </a:p>
        </p:txBody>
      </p:sp>
      <p:sp>
        <p:nvSpPr>
          <p:cNvPr id="272430" name="Text Box 46"/>
          <p:cNvSpPr txBox="1">
            <a:spLocks noChangeArrowheads="1"/>
          </p:cNvSpPr>
          <p:nvPr/>
        </p:nvSpPr>
        <p:spPr bwMode="auto">
          <a:xfrm rot="-2783676">
            <a:off x="3623470" y="2072481"/>
            <a:ext cx="4271962"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r>
              <a:rPr lang="en-US" altLang="zh-TW" sz="2000" b="1">
                <a:solidFill>
                  <a:srgbClr val="FFFFFF"/>
                </a:solidFill>
                <a:latin typeface="Arial" charset="0"/>
                <a:ea typeface="新細明體" charset="0"/>
                <a:cs typeface="新細明體" charset="0"/>
              </a:rPr>
              <a:t>Origen (185-254)</a:t>
            </a:r>
          </a:p>
        </p:txBody>
      </p:sp>
      <p:sp>
        <p:nvSpPr>
          <p:cNvPr id="272431" name="Text Box 47"/>
          <p:cNvSpPr txBox="1">
            <a:spLocks noChangeArrowheads="1"/>
          </p:cNvSpPr>
          <p:nvPr/>
        </p:nvSpPr>
        <p:spPr bwMode="auto">
          <a:xfrm>
            <a:off x="4332288" y="4027488"/>
            <a:ext cx="304800" cy="449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a:lnSpc>
                <a:spcPct val="130000"/>
              </a:lnSpc>
            </a:pPr>
            <a:r>
              <a:rPr lang="en-US" altLang="zh-TW" sz="1800" b="1">
                <a:solidFill>
                  <a:srgbClr val="FFFFFF"/>
                </a:solidFill>
                <a:latin typeface="Arial" charset="0"/>
                <a:ea typeface="新細明體" charset="0"/>
                <a:cs typeface="新細明體" charset="0"/>
              </a:rPr>
              <a:t>X</a:t>
            </a:r>
          </a:p>
        </p:txBody>
      </p:sp>
      <p:sp>
        <p:nvSpPr>
          <p:cNvPr id="272432" name="Text Box 48"/>
          <p:cNvSpPr txBox="1">
            <a:spLocks noChangeArrowheads="1"/>
          </p:cNvSpPr>
          <p:nvPr/>
        </p:nvSpPr>
        <p:spPr bwMode="auto">
          <a:xfrm>
            <a:off x="4332288" y="4408488"/>
            <a:ext cx="304800" cy="449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a:lnSpc>
                <a:spcPct val="130000"/>
              </a:lnSpc>
            </a:pPr>
            <a:r>
              <a:rPr lang="en-US" altLang="zh-TW" sz="1800" b="1">
                <a:solidFill>
                  <a:srgbClr val="FFFFFF"/>
                </a:solidFill>
                <a:latin typeface="Arial" charset="0"/>
                <a:ea typeface="新細明體" charset="0"/>
                <a:cs typeface="新細明體" charset="0"/>
              </a:rPr>
              <a:t>X</a:t>
            </a:r>
          </a:p>
        </p:txBody>
      </p:sp>
      <p:sp>
        <p:nvSpPr>
          <p:cNvPr id="272433" name="Text Box 49"/>
          <p:cNvSpPr txBox="1">
            <a:spLocks noChangeArrowheads="1"/>
          </p:cNvSpPr>
          <p:nvPr/>
        </p:nvSpPr>
        <p:spPr bwMode="auto">
          <a:xfrm>
            <a:off x="4332288" y="4738688"/>
            <a:ext cx="304800" cy="449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a:lnSpc>
                <a:spcPct val="130000"/>
              </a:lnSpc>
            </a:pPr>
            <a:r>
              <a:rPr lang="en-US" altLang="zh-TW" sz="1800" b="1">
                <a:solidFill>
                  <a:srgbClr val="FFFFFF"/>
                </a:solidFill>
                <a:latin typeface="Arial" charset="0"/>
                <a:ea typeface="新細明體" charset="0"/>
                <a:cs typeface="新細明體" charset="0"/>
              </a:rPr>
              <a:t>X</a:t>
            </a:r>
          </a:p>
        </p:txBody>
      </p:sp>
      <p:sp>
        <p:nvSpPr>
          <p:cNvPr id="272434" name="Text Box 50"/>
          <p:cNvSpPr txBox="1">
            <a:spLocks noChangeArrowheads="1"/>
          </p:cNvSpPr>
          <p:nvPr/>
        </p:nvSpPr>
        <p:spPr bwMode="auto">
          <a:xfrm>
            <a:off x="4332288" y="5102225"/>
            <a:ext cx="304800" cy="449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a:lnSpc>
                <a:spcPct val="130000"/>
              </a:lnSpc>
            </a:pPr>
            <a:r>
              <a:rPr lang="en-US" altLang="zh-TW" sz="1800" b="1">
                <a:solidFill>
                  <a:srgbClr val="FFFFFF"/>
                </a:solidFill>
                <a:latin typeface="Arial" charset="0"/>
                <a:ea typeface="新細明體" charset="0"/>
                <a:cs typeface="新細明體" charset="0"/>
              </a:rPr>
              <a:t>X</a:t>
            </a:r>
          </a:p>
        </p:txBody>
      </p:sp>
      <p:sp>
        <p:nvSpPr>
          <p:cNvPr id="272435" name="Text Box 51"/>
          <p:cNvSpPr txBox="1">
            <a:spLocks noChangeArrowheads="1"/>
          </p:cNvSpPr>
          <p:nvPr/>
        </p:nvSpPr>
        <p:spPr bwMode="auto">
          <a:xfrm rot="-2783676">
            <a:off x="4122738" y="2274887"/>
            <a:ext cx="38862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r>
              <a:rPr lang="en-US" altLang="zh-TW" sz="2000" b="1">
                <a:solidFill>
                  <a:srgbClr val="FFFFFF"/>
                </a:solidFill>
                <a:latin typeface="Arial" charset="0"/>
                <a:ea typeface="新細明體" charset="0"/>
                <a:cs typeface="新細明體" charset="0"/>
              </a:rPr>
              <a:t>Cyril of Jerusalem (315-86)</a:t>
            </a:r>
          </a:p>
        </p:txBody>
      </p:sp>
      <p:sp>
        <p:nvSpPr>
          <p:cNvPr id="272436" name="Text Box 52"/>
          <p:cNvSpPr txBox="1">
            <a:spLocks noChangeArrowheads="1"/>
          </p:cNvSpPr>
          <p:nvPr/>
        </p:nvSpPr>
        <p:spPr bwMode="auto">
          <a:xfrm>
            <a:off x="4687888" y="4027488"/>
            <a:ext cx="304800" cy="449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a:lnSpc>
                <a:spcPct val="130000"/>
              </a:lnSpc>
            </a:pPr>
            <a:r>
              <a:rPr lang="en-US" altLang="zh-TW" sz="1800" b="1">
                <a:solidFill>
                  <a:srgbClr val="FFFFFF"/>
                </a:solidFill>
                <a:latin typeface="Arial" charset="0"/>
                <a:ea typeface="新細明體" charset="0"/>
                <a:cs typeface="新細明體" charset="0"/>
              </a:rPr>
              <a:t>O</a:t>
            </a:r>
          </a:p>
        </p:txBody>
      </p:sp>
      <p:sp>
        <p:nvSpPr>
          <p:cNvPr id="272437" name="Text Box 53"/>
          <p:cNvSpPr txBox="1">
            <a:spLocks noChangeArrowheads="1"/>
          </p:cNvSpPr>
          <p:nvPr/>
        </p:nvSpPr>
        <p:spPr bwMode="auto">
          <a:xfrm>
            <a:off x="4687888" y="4408488"/>
            <a:ext cx="304800" cy="449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a:lnSpc>
                <a:spcPct val="130000"/>
              </a:lnSpc>
            </a:pPr>
            <a:r>
              <a:rPr lang="en-US" altLang="zh-TW" sz="1800" b="1">
                <a:solidFill>
                  <a:srgbClr val="FFFFFF"/>
                </a:solidFill>
                <a:latin typeface="Arial" charset="0"/>
                <a:ea typeface="新細明體" charset="0"/>
                <a:cs typeface="新細明體" charset="0"/>
              </a:rPr>
              <a:t>O</a:t>
            </a:r>
          </a:p>
        </p:txBody>
      </p:sp>
      <p:sp>
        <p:nvSpPr>
          <p:cNvPr id="272438" name="Text Box 54"/>
          <p:cNvSpPr txBox="1">
            <a:spLocks noChangeArrowheads="1"/>
          </p:cNvSpPr>
          <p:nvPr/>
        </p:nvSpPr>
        <p:spPr bwMode="auto">
          <a:xfrm>
            <a:off x="4687888" y="4738688"/>
            <a:ext cx="304800" cy="449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a:lnSpc>
                <a:spcPct val="130000"/>
              </a:lnSpc>
            </a:pPr>
            <a:r>
              <a:rPr lang="en-US" altLang="zh-TW" sz="1800" b="1">
                <a:solidFill>
                  <a:srgbClr val="FFFFFF"/>
                </a:solidFill>
                <a:latin typeface="Arial" charset="0"/>
                <a:ea typeface="新細明體" charset="0"/>
                <a:cs typeface="新細明體" charset="0"/>
              </a:rPr>
              <a:t>O</a:t>
            </a:r>
          </a:p>
        </p:txBody>
      </p:sp>
      <p:sp>
        <p:nvSpPr>
          <p:cNvPr id="272439" name="Text Box 55"/>
          <p:cNvSpPr txBox="1">
            <a:spLocks noChangeArrowheads="1"/>
          </p:cNvSpPr>
          <p:nvPr/>
        </p:nvSpPr>
        <p:spPr bwMode="auto">
          <a:xfrm>
            <a:off x="4687888" y="5102225"/>
            <a:ext cx="304800" cy="449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a:lnSpc>
                <a:spcPct val="130000"/>
              </a:lnSpc>
            </a:pPr>
            <a:r>
              <a:rPr lang="en-US" altLang="zh-TW" sz="1800" b="1">
                <a:solidFill>
                  <a:srgbClr val="FFFFFF"/>
                </a:solidFill>
                <a:latin typeface="Arial" charset="0"/>
                <a:ea typeface="新細明體" charset="0"/>
                <a:cs typeface="新細明體" charset="0"/>
              </a:rPr>
              <a:t>O</a:t>
            </a:r>
          </a:p>
        </p:txBody>
      </p:sp>
      <p:sp>
        <p:nvSpPr>
          <p:cNvPr id="272440" name="Text Box 56"/>
          <p:cNvSpPr txBox="1">
            <a:spLocks noChangeArrowheads="1"/>
          </p:cNvSpPr>
          <p:nvPr/>
        </p:nvSpPr>
        <p:spPr bwMode="auto">
          <a:xfrm rot="-2783676">
            <a:off x="4528344" y="2248694"/>
            <a:ext cx="3957637"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r>
              <a:rPr lang="en-US" altLang="zh-TW" sz="2000" b="1">
                <a:solidFill>
                  <a:srgbClr val="FFFF00"/>
                </a:solidFill>
                <a:latin typeface="Arial" charset="0"/>
                <a:ea typeface="新細明體" charset="0"/>
                <a:cs typeface="新細明體" charset="0"/>
              </a:rPr>
              <a:t>Marcion (140)</a:t>
            </a:r>
          </a:p>
        </p:txBody>
      </p:sp>
      <p:sp>
        <p:nvSpPr>
          <p:cNvPr id="272441" name="Text Box 57"/>
          <p:cNvSpPr txBox="1">
            <a:spLocks noChangeArrowheads="1"/>
          </p:cNvSpPr>
          <p:nvPr/>
        </p:nvSpPr>
        <p:spPr bwMode="auto">
          <a:xfrm>
            <a:off x="5105400" y="4741863"/>
            <a:ext cx="304800" cy="449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a:lnSpc>
                <a:spcPct val="130000"/>
              </a:lnSpc>
            </a:pPr>
            <a:r>
              <a:rPr lang="en-US" altLang="zh-TW" sz="1800" b="1">
                <a:solidFill>
                  <a:srgbClr val="FFFF00"/>
                </a:solidFill>
                <a:latin typeface="Arial" charset="0"/>
                <a:ea typeface="新細明體" charset="0"/>
                <a:cs typeface="新細明體" charset="0"/>
              </a:rPr>
              <a:t>O</a:t>
            </a:r>
          </a:p>
        </p:txBody>
      </p:sp>
      <p:sp>
        <p:nvSpPr>
          <p:cNvPr id="272442" name="Text Box 58"/>
          <p:cNvSpPr txBox="1">
            <a:spLocks noChangeArrowheads="1"/>
          </p:cNvSpPr>
          <p:nvPr/>
        </p:nvSpPr>
        <p:spPr bwMode="auto">
          <a:xfrm rot="-2783676">
            <a:off x="4908551" y="2279650"/>
            <a:ext cx="38862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r>
              <a:rPr lang="en-US" altLang="zh-TW" sz="2000" b="1">
                <a:solidFill>
                  <a:srgbClr val="FFFF00"/>
                </a:solidFill>
                <a:latin typeface="Arial" charset="0"/>
                <a:ea typeface="新細明體" charset="0"/>
                <a:cs typeface="新細明體" charset="0"/>
              </a:rPr>
              <a:t>Muratonian (170)</a:t>
            </a:r>
          </a:p>
        </p:txBody>
      </p:sp>
      <p:sp>
        <p:nvSpPr>
          <p:cNvPr id="272443" name="Text Box 59"/>
          <p:cNvSpPr txBox="1">
            <a:spLocks noChangeArrowheads="1"/>
          </p:cNvSpPr>
          <p:nvPr/>
        </p:nvSpPr>
        <p:spPr bwMode="auto">
          <a:xfrm>
            <a:off x="5486400" y="4038600"/>
            <a:ext cx="304800" cy="449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a:lnSpc>
                <a:spcPct val="130000"/>
              </a:lnSpc>
            </a:pPr>
            <a:r>
              <a:rPr lang="en-US" altLang="zh-TW" sz="1800" b="1">
                <a:solidFill>
                  <a:srgbClr val="FFFF00"/>
                </a:solidFill>
                <a:latin typeface="Arial" charset="0"/>
                <a:ea typeface="新細明體" charset="0"/>
                <a:cs typeface="新細明體" charset="0"/>
              </a:rPr>
              <a:t>O</a:t>
            </a:r>
          </a:p>
        </p:txBody>
      </p:sp>
      <p:sp>
        <p:nvSpPr>
          <p:cNvPr id="272444" name="Text Box 60"/>
          <p:cNvSpPr txBox="1">
            <a:spLocks noChangeArrowheads="1"/>
          </p:cNvSpPr>
          <p:nvPr/>
        </p:nvSpPr>
        <p:spPr bwMode="auto">
          <a:xfrm>
            <a:off x="5486400" y="4419600"/>
            <a:ext cx="304800" cy="449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a:lnSpc>
                <a:spcPct val="130000"/>
              </a:lnSpc>
            </a:pPr>
            <a:r>
              <a:rPr lang="en-US" altLang="zh-TW" sz="1800" b="1">
                <a:solidFill>
                  <a:srgbClr val="FFFF00"/>
                </a:solidFill>
                <a:latin typeface="Arial" charset="0"/>
                <a:ea typeface="新細明體" charset="0"/>
                <a:cs typeface="新細明體" charset="0"/>
              </a:rPr>
              <a:t>O</a:t>
            </a:r>
          </a:p>
        </p:txBody>
      </p:sp>
      <p:sp>
        <p:nvSpPr>
          <p:cNvPr id="272445" name="Text Box 61"/>
          <p:cNvSpPr txBox="1">
            <a:spLocks noChangeArrowheads="1"/>
          </p:cNvSpPr>
          <p:nvPr/>
        </p:nvSpPr>
        <p:spPr bwMode="auto">
          <a:xfrm>
            <a:off x="5473700" y="4749800"/>
            <a:ext cx="304800" cy="449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a:lnSpc>
                <a:spcPct val="130000"/>
              </a:lnSpc>
            </a:pPr>
            <a:r>
              <a:rPr lang="en-US" altLang="zh-TW" sz="1800" b="1">
                <a:solidFill>
                  <a:srgbClr val="FFFF00"/>
                </a:solidFill>
                <a:latin typeface="Arial" charset="0"/>
                <a:ea typeface="新細明體" charset="0"/>
                <a:cs typeface="新細明體" charset="0"/>
              </a:rPr>
              <a:t>O</a:t>
            </a:r>
          </a:p>
        </p:txBody>
      </p:sp>
      <p:sp>
        <p:nvSpPr>
          <p:cNvPr id="272446" name="Text Box 62"/>
          <p:cNvSpPr txBox="1">
            <a:spLocks noChangeArrowheads="1"/>
          </p:cNvSpPr>
          <p:nvPr/>
        </p:nvSpPr>
        <p:spPr bwMode="auto">
          <a:xfrm>
            <a:off x="5486400" y="5116513"/>
            <a:ext cx="304800" cy="449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a:lnSpc>
                <a:spcPct val="130000"/>
              </a:lnSpc>
            </a:pPr>
            <a:r>
              <a:rPr lang="en-US" altLang="zh-TW" sz="1800" b="1">
                <a:solidFill>
                  <a:srgbClr val="FFFF00"/>
                </a:solidFill>
                <a:latin typeface="Arial" charset="0"/>
                <a:ea typeface="新細明體" charset="0"/>
                <a:cs typeface="新細明體" charset="0"/>
              </a:rPr>
              <a:t>O</a:t>
            </a:r>
          </a:p>
        </p:txBody>
      </p:sp>
      <p:sp>
        <p:nvSpPr>
          <p:cNvPr id="272447" name="Text Box 63"/>
          <p:cNvSpPr txBox="1">
            <a:spLocks noChangeArrowheads="1"/>
          </p:cNvSpPr>
          <p:nvPr/>
        </p:nvSpPr>
        <p:spPr bwMode="auto">
          <a:xfrm rot="-2783676">
            <a:off x="5291138" y="2281237"/>
            <a:ext cx="38862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r>
              <a:rPr lang="en-US" altLang="zh-TW" sz="2000" b="1">
                <a:solidFill>
                  <a:srgbClr val="FFFF00"/>
                </a:solidFill>
                <a:latin typeface="Arial" charset="0"/>
                <a:ea typeface="新細明體" charset="0"/>
                <a:cs typeface="新細明體" charset="0"/>
              </a:rPr>
              <a:t>Barococcio (206)</a:t>
            </a:r>
          </a:p>
        </p:txBody>
      </p:sp>
      <p:sp>
        <p:nvSpPr>
          <p:cNvPr id="272448" name="Text Box 64"/>
          <p:cNvSpPr txBox="1">
            <a:spLocks noChangeArrowheads="1"/>
          </p:cNvSpPr>
          <p:nvPr/>
        </p:nvSpPr>
        <p:spPr bwMode="auto">
          <a:xfrm>
            <a:off x="5867400" y="4038600"/>
            <a:ext cx="304800" cy="449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a:lnSpc>
                <a:spcPct val="130000"/>
              </a:lnSpc>
            </a:pPr>
            <a:r>
              <a:rPr lang="en-US" altLang="zh-TW" sz="1800" b="1">
                <a:solidFill>
                  <a:srgbClr val="FFFF00"/>
                </a:solidFill>
                <a:latin typeface="Arial" charset="0"/>
                <a:ea typeface="新細明體" charset="0"/>
                <a:cs typeface="新細明體" charset="0"/>
              </a:rPr>
              <a:t>O</a:t>
            </a:r>
          </a:p>
        </p:txBody>
      </p:sp>
      <p:sp>
        <p:nvSpPr>
          <p:cNvPr id="272449" name="Text Box 65"/>
          <p:cNvSpPr txBox="1">
            <a:spLocks noChangeArrowheads="1"/>
          </p:cNvSpPr>
          <p:nvPr/>
        </p:nvSpPr>
        <p:spPr bwMode="auto">
          <a:xfrm>
            <a:off x="5867400" y="4419600"/>
            <a:ext cx="304800" cy="449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a:lnSpc>
                <a:spcPct val="130000"/>
              </a:lnSpc>
            </a:pPr>
            <a:r>
              <a:rPr lang="en-US" altLang="zh-TW" sz="1800" b="1">
                <a:solidFill>
                  <a:srgbClr val="FFFF00"/>
                </a:solidFill>
                <a:latin typeface="Arial" charset="0"/>
                <a:ea typeface="新細明體" charset="0"/>
                <a:cs typeface="新細明體" charset="0"/>
              </a:rPr>
              <a:t>O</a:t>
            </a:r>
          </a:p>
        </p:txBody>
      </p:sp>
      <p:sp>
        <p:nvSpPr>
          <p:cNvPr id="272450" name="Text Box 66"/>
          <p:cNvSpPr txBox="1">
            <a:spLocks noChangeArrowheads="1"/>
          </p:cNvSpPr>
          <p:nvPr/>
        </p:nvSpPr>
        <p:spPr bwMode="auto">
          <a:xfrm>
            <a:off x="5854700" y="4749800"/>
            <a:ext cx="304800" cy="449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a:lnSpc>
                <a:spcPct val="130000"/>
              </a:lnSpc>
            </a:pPr>
            <a:r>
              <a:rPr lang="en-US" altLang="zh-TW" sz="1800" b="1">
                <a:solidFill>
                  <a:srgbClr val="FFFF00"/>
                </a:solidFill>
                <a:latin typeface="Arial" charset="0"/>
                <a:ea typeface="新細明體" charset="0"/>
                <a:cs typeface="新細明體" charset="0"/>
              </a:rPr>
              <a:t>O</a:t>
            </a:r>
          </a:p>
        </p:txBody>
      </p:sp>
      <p:sp>
        <p:nvSpPr>
          <p:cNvPr id="272451" name="Text Box 67"/>
          <p:cNvSpPr txBox="1">
            <a:spLocks noChangeArrowheads="1"/>
          </p:cNvSpPr>
          <p:nvPr/>
        </p:nvSpPr>
        <p:spPr bwMode="auto">
          <a:xfrm>
            <a:off x="5867400" y="5113338"/>
            <a:ext cx="304800" cy="449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a:lnSpc>
                <a:spcPct val="130000"/>
              </a:lnSpc>
            </a:pPr>
            <a:r>
              <a:rPr lang="en-US" altLang="zh-TW" sz="1800" b="1">
                <a:solidFill>
                  <a:srgbClr val="FFFF00"/>
                </a:solidFill>
                <a:latin typeface="Arial" charset="0"/>
                <a:ea typeface="新細明體" charset="0"/>
                <a:cs typeface="新細明體" charset="0"/>
              </a:rPr>
              <a:t>O</a:t>
            </a:r>
          </a:p>
        </p:txBody>
      </p:sp>
      <p:sp>
        <p:nvSpPr>
          <p:cNvPr id="272452" name="Text Box 68"/>
          <p:cNvSpPr txBox="1">
            <a:spLocks noChangeArrowheads="1"/>
          </p:cNvSpPr>
          <p:nvPr/>
        </p:nvSpPr>
        <p:spPr bwMode="auto">
          <a:xfrm rot="-2783676">
            <a:off x="5684838" y="2297112"/>
            <a:ext cx="38862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r>
              <a:rPr lang="en-US" altLang="zh-TW" sz="2000" b="1">
                <a:solidFill>
                  <a:srgbClr val="FFFF00"/>
                </a:solidFill>
                <a:latin typeface="Arial" charset="0"/>
                <a:ea typeface="新細明體" charset="0"/>
                <a:cs typeface="新細明體" charset="0"/>
              </a:rPr>
              <a:t>Apostolic (300)</a:t>
            </a:r>
          </a:p>
        </p:txBody>
      </p:sp>
      <p:sp>
        <p:nvSpPr>
          <p:cNvPr id="272453" name="Text Box 69"/>
          <p:cNvSpPr txBox="1">
            <a:spLocks noChangeArrowheads="1"/>
          </p:cNvSpPr>
          <p:nvPr/>
        </p:nvSpPr>
        <p:spPr bwMode="auto">
          <a:xfrm>
            <a:off x="6248400" y="4038600"/>
            <a:ext cx="304800" cy="449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a:lnSpc>
                <a:spcPct val="130000"/>
              </a:lnSpc>
            </a:pPr>
            <a:r>
              <a:rPr lang="en-US" altLang="zh-TW" sz="1800" b="1">
                <a:solidFill>
                  <a:srgbClr val="FFFF00"/>
                </a:solidFill>
                <a:latin typeface="Arial" charset="0"/>
                <a:ea typeface="新細明體" charset="0"/>
                <a:cs typeface="新細明體" charset="0"/>
              </a:rPr>
              <a:t>O</a:t>
            </a:r>
          </a:p>
        </p:txBody>
      </p:sp>
      <p:sp>
        <p:nvSpPr>
          <p:cNvPr id="272454" name="Text Box 70"/>
          <p:cNvSpPr txBox="1">
            <a:spLocks noChangeArrowheads="1"/>
          </p:cNvSpPr>
          <p:nvPr/>
        </p:nvSpPr>
        <p:spPr bwMode="auto">
          <a:xfrm>
            <a:off x="6248400" y="4419600"/>
            <a:ext cx="304800" cy="449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a:lnSpc>
                <a:spcPct val="130000"/>
              </a:lnSpc>
            </a:pPr>
            <a:r>
              <a:rPr lang="en-US" altLang="zh-TW" sz="1800" b="1">
                <a:solidFill>
                  <a:srgbClr val="FFFF00"/>
                </a:solidFill>
                <a:latin typeface="Arial" charset="0"/>
                <a:ea typeface="新細明體" charset="0"/>
                <a:cs typeface="新細明體" charset="0"/>
              </a:rPr>
              <a:t>O</a:t>
            </a:r>
          </a:p>
        </p:txBody>
      </p:sp>
      <p:sp>
        <p:nvSpPr>
          <p:cNvPr id="272455" name="Text Box 71"/>
          <p:cNvSpPr txBox="1">
            <a:spLocks noChangeArrowheads="1"/>
          </p:cNvSpPr>
          <p:nvPr/>
        </p:nvSpPr>
        <p:spPr bwMode="auto">
          <a:xfrm>
            <a:off x="6235700" y="4749800"/>
            <a:ext cx="304800" cy="449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a:lnSpc>
                <a:spcPct val="130000"/>
              </a:lnSpc>
            </a:pPr>
            <a:r>
              <a:rPr lang="en-US" altLang="zh-TW" sz="1800" b="1">
                <a:solidFill>
                  <a:srgbClr val="FFFF00"/>
                </a:solidFill>
                <a:latin typeface="Arial" charset="0"/>
                <a:ea typeface="新細明體" charset="0"/>
                <a:cs typeface="新細明體" charset="0"/>
              </a:rPr>
              <a:t>O</a:t>
            </a:r>
          </a:p>
        </p:txBody>
      </p:sp>
      <p:sp>
        <p:nvSpPr>
          <p:cNvPr id="272456" name="Text Box 72"/>
          <p:cNvSpPr txBox="1">
            <a:spLocks noChangeArrowheads="1"/>
          </p:cNvSpPr>
          <p:nvPr/>
        </p:nvSpPr>
        <p:spPr bwMode="auto">
          <a:xfrm>
            <a:off x="6248400" y="5113338"/>
            <a:ext cx="304800" cy="449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a:lnSpc>
                <a:spcPct val="130000"/>
              </a:lnSpc>
            </a:pPr>
            <a:r>
              <a:rPr lang="en-US" altLang="zh-TW" sz="1800" b="1">
                <a:solidFill>
                  <a:srgbClr val="FFFF00"/>
                </a:solidFill>
                <a:latin typeface="Arial" charset="0"/>
                <a:ea typeface="新細明體" charset="0"/>
                <a:cs typeface="新細明體" charset="0"/>
              </a:rPr>
              <a:t>O</a:t>
            </a:r>
          </a:p>
        </p:txBody>
      </p:sp>
      <p:sp>
        <p:nvSpPr>
          <p:cNvPr id="272457" name="Text Box 73"/>
          <p:cNvSpPr txBox="1">
            <a:spLocks noChangeArrowheads="1"/>
          </p:cNvSpPr>
          <p:nvPr/>
        </p:nvSpPr>
        <p:spPr bwMode="auto">
          <a:xfrm rot="-2783676">
            <a:off x="6103938" y="2246312"/>
            <a:ext cx="38862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r>
              <a:rPr lang="en-US" altLang="zh-TW" sz="2000" b="1">
                <a:solidFill>
                  <a:srgbClr val="6699FF"/>
                </a:solidFill>
                <a:latin typeface="Arial" charset="0"/>
                <a:ea typeface="新細明體" charset="0"/>
                <a:cs typeface="新細明體" charset="0"/>
              </a:rPr>
              <a:t>Tatian Diatesseron (170)</a:t>
            </a:r>
          </a:p>
        </p:txBody>
      </p:sp>
      <p:sp>
        <p:nvSpPr>
          <p:cNvPr id="272458" name="Text Box 74"/>
          <p:cNvSpPr txBox="1">
            <a:spLocks noChangeArrowheads="1"/>
          </p:cNvSpPr>
          <p:nvPr/>
        </p:nvSpPr>
        <p:spPr bwMode="auto">
          <a:xfrm>
            <a:off x="6654800" y="4016375"/>
            <a:ext cx="304800" cy="449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a:lnSpc>
                <a:spcPct val="130000"/>
              </a:lnSpc>
            </a:pPr>
            <a:r>
              <a:rPr lang="en-US" altLang="zh-TW" sz="1800" b="1">
                <a:solidFill>
                  <a:srgbClr val="6699FF"/>
                </a:solidFill>
                <a:latin typeface="Arial" charset="0"/>
                <a:ea typeface="新細明體" charset="0"/>
                <a:cs typeface="新細明體" charset="0"/>
              </a:rPr>
              <a:t>O</a:t>
            </a:r>
          </a:p>
        </p:txBody>
      </p:sp>
      <p:sp>
        <p:nvSpPr>
          <p:cNvPr id="272459" name="Text Box 75"/>
          <p:cNvSpPr txBox="1">
            <a:spLocks noChangeArrowheads="1"/>
          </p:cNvSpPr>
          <p:nvPr/>
        </p:nvSpPr>
        <p:spPr bwMode="auto">
          <a:xfrm>
            <a:off x="6654800" y="4397375"/>
            <a:ext cx="304800" cy="449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a:lnSpc>
                <a:spcPct val="130000"/>
              </a:lnSpc>
            </a:pPr>
            <a:r>
              <a:rPr lang="en-US" altLang="zh-TW" sz="1800" b="1">
                <a:solidFill>
                  <a:srgbClr val="6699FF"/>
                </a:solidFill>
                <a:latin typeface="Arial" charset="0"/>
                <a:ea typeface="新細明體" charset="0"/>
                <a:cs typeface="新細明體" charset="0"/>
              </a:rPr>
              <a:t>O</a:t>
            </a:r>
          </a:p>
        </p:txBody>
      </p:sp>
      <p:sp>
        <p:nvSpPr>
          <p:cNvPr id="272460" name="Text Box 76"/>
          <p:cNvSpPr txBox="1">
            <a:spLocks noChangeArrowheads="1"/>
          </p:cNvSpPr>
          <p:nvPr/>
        </p:nvSpPr>
        <p:spPr bwMode="auto">
          <a:xfrm>
            <a:off x="6654800" y="4727575"/>
            <a:ext cx="304800" cy="449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a:lnSpc>
                <a:spcPct val="130000"/>
              </a:lnSpc>
            </a:pPr>
            <a:r>
              <a:rPr lang="en-US" altLang="zh-TW" sz="1800" b="1">
                <a:solidFill>
                  <a:srgbClr val="6699FF"/>
                </a:solidFill>
                <a:latin typeface="Arial" charset="0"/>
                <a:ea typeface="新細明體" charset="0"/>
                <a:cs typeface="新細明體" charset="0"/>
              </a:rPr>
              <a:t>O</a:t>
            </a:r>
          </a:p>
        </p:txBody>
      </p:sp>
      <p:sp>
        <p:nvSpPr>
          <p:cNvPr id="272461" name="Text Box 77"/>
          <p:cNvSpPr txBox="1">
            <a:spLocks noChangeArrowheads="1"/>
          </p:cNvSpPr>
          <p:nvPr/>
        </p:nvSpPr>
        <p:spPr bwMode="auto">
          <a:xfrm>
            <a:off x="6667500" y="5094288"/>
            <a:ext cx="304800" cy="449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a:lnSpc>
                <a:spcPct val="130000"/>
              </a:lnSpc>
            </a:pPr>
            <a:r>
              <a:rPr lang="en-US" altLang="zh-TW" sz="1800" b="1">
                <a:solidFill>
                  <a:srgbClr val="6699FF"/>
                </a:solidFill>
                <a:latin typeface="Arial" charset="0"/>
                <a:ea typeface="新細明體" charset="0"/>
                <a:cs typeface="新細明體" charset="0"/>
              </a:rPr>
              <a:t>O</a:t>
            </a:r>
          </a:p>
        </p:txBody>
      </p:sp>
      <p:sp>
        <p:nvSpPr>
          <p:cNvPr id="272462" name="Text Box 78"/>
          <p:cNvSpPr txBox="1">
            <a:spLocks noChangeArrowheads="1"/>
          </p:cNvSpPr>
          <p:nvPr/>
        </p:nvSpPr>
        <p:spPr bwMode="auto">
          <a:xfrm rot="-2783676">
            <a:off x="6559551" y="2246312"/>
            <a:ext cx="38862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r>
              <a:rPr lang="en-US" altLang="zh-TW" sz="2000" b="1">
                <a:solidFill>
                  <a:srgbClr val="6699FF"/>
                </a:solidFill>
                <a:latin typeface="Arial" charset="0"/>
                <a:ea typeface="新細明體" charset="0"/>
                <a:cs typeface="新細明體" charset="0"/>
              </a:rPr>
              <a:t>Old Latin (150-170)</a:t>
            </a:r>
          </a:p>
        </p:txBody>
      </p:sp>
      <p:sp>
        <p:nvSpPr>
          <p:cNvPr id="272463" name="Text Box 79"/>
          <p:cNvSpPr txBox="1">
            <a:spLocks noChangeArrowheads="1"/>
          </p:cNvSpPr>
          <p:nvPr/>
        </p:nvSpPr>
        <p:spPr bwMode="auto">
          <a:xfrm>
            <a:off x="7035800" y="4016375"/>
            <a:ext cx="304800" cy="449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a:lnSpc>
                <a:spcPct val="130000"/>
              </a:lnSpc>
            </a:pPr>
            <a:r>
              <a:rPr lang="en-US" altLang="zh-TW" sz="1800" b="1">
                <a:solidFill>
                  <a:srgbClr val="6699FF"/>
                </a:solidFill>
                <a:latin typeface="Arial" charset="0"/>
                <a:ea typeface="新細明體" charset="0"/>
                <a:cs typeface="新細明體" charset="0"/>
              </a:rPr>
              <a:t>O</a:t>
            </a:r>
          </a:p>
        </p:txBody>
      </p:sp>
      <p:sp>
        <p:nvSpPr>
          <p:cNvPr id="272464" name="Text Box 80"/>
          <p:cNvSpPr txBox="1">
            <a:spLocks noChangeArrowheads="1"/>
          </p:cNvSpPr>
          <p:nvPr/>
        </p:nvSpPr>
        <p:spPr bwMode="auto">
          <a:xfrm>
            <a:off x="7035800" y="4397375"/>
            <a:ext cx="304800" cy="449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a:lnSpc>
                <a:spcPct val="130000"/>
              </a:lnSpc>
            </a:pPr>
            <a:r>
              <a:rPr lang="en-US" altLang="zh-TW" sz="1800" b="1">
                <a:solidFill>
                  <a:srgbClr val="6699FF"/>
                </a:solidFill>
                <a:latin typeface="Arial" charset="0"/>
                <a:ea typeface="新細明體" charset="0"/>
                <a:cs typeface="新細明體" charset="0"/>
              </a:rPr>
              <a:t>O</a:t>
            </a:r>
          </a:p>
        </p:txBody>
      </p:sp>
      <p:sp>
        <p:nvSpPr>
          <p:cNvPr id="272465" name="Text Box 81"/>
          <p:cNvSpPr txBox="1">
            <a:spLocks noChangeArrowheads="1"/>
          </p:cNvSpPr>
          <p:nvPr/>
        </p:nvSpPr>
        <p:spPr bwMode="auto">
          <a:xfrm>
            <a:off x="7035800" y="4727575"/>
            <a:ext cx="304800" cy="449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a:lnSpc>
                <a:spcPct val="130000"/>
              </a:lnSpc>
            </a:pPr>
            <a:r>
              <a:rPr lang="en-US" altLang="zh-TW" sz="1800" b="1">
                <a:solidFill>
                  <a:srgbClr val="6699FF"/>
                </a:solidFill>
                <a:latin typeface="Arial" charset="0"/>
                <a:ea typeface="新細明體" charset="0"/>
                <a:cs typeface="新細明體" charset="0"/>
              </a:rPr>
              <a:t>O</a:t>
            </a:r>
          </a:p>
        </p:txBody>
      </p:sp>
      <p:sp>
        <p:nvSpPr>
          <p:cNvPr id="272466" name="Text Box 82"/>
          <p:cNvSpPr txBox="1">
            <a:spLocks noChangeArrowheads="1"/>
          </p:cNvSpPr>
          <p:nvPr/>
        </p:nvSpPr>
        <p:spPr bwMode="auto">
          <a:xfrm>
            <a:off x="7048500" y="5091113"/>
            <a:ext cx="304800" cy="449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a:lnSpc>
                <a:spcPct val="130000"/>
              </a:lnSpc>
            </a:pPr>
            <a:r>
              <a:rPr lang="en-US" altLang="zh-TW" sz="1800" b="1">
                <a:solidFill>
                  <a:srgbClr val="6699FF"/>
                </a:solidFill>
                <a:latin typeface="Arial" charset="0"/>
                <a:ea typeface="新細明體" charset="0"/>
                <a:cs typeface="新細明體" charset="0"/>
              </a:rPr>
              <a:t>O</a:t>
            </a:r>
          </a:p>
        </p:txBody>
      </p:sp>
      <p:sp>
        <p:nvSpPr>
          <p:cNvPr id="272467" name="Text Box 83"/>
          <p:cNvSpPr txBox="1">
            <a:spLocks noChangeArrowheads="1"/>
          </p:cNvSpPr>
          <p:nvPr/>
        </p:nvSpPr>
        <p:spPr bwMode="auto">
          <a:xfrm rot="-2783676">
            <a:off x="7016751" y="2263775"/>
            <a:ext cx="38862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r>
              <a:rPr lang="en-US" altLang="zh-TW" sz="2000" b="1">
                <a:solidFill>
                  <a:srgbClr val="6699FF"/>
                </a:solidFill>
                <a:latin typeface="Arial" charset="0"/>
                <a:ea typeface="新細明體" charset="0"/>
                <a:cs typeface="新細明體" charset="0"/>
              </a:rPr>
              <a:t>Old Syriac (200)</a:t>
            </a:r>
          </a:p>
        </p:txBody>
      </p:sp>
      <p:sp>
        <p:nvSpPr>
          <p:cNvPr id="272468" name="Text Box 84"/>
          <p:cNvSpPr txBox="1">
            <a:spLocks noChangeArrowheads="1"/>
          </p:cNvSpPr>
          <p:nvPr/>
        </p:nvSpPr>
        <p:spPr bwMode="auto">
          <a:xfrm>
            <a:off x="7416800" y="4016375"/>
            <a:ext cx="304800" cy="449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a:lnSpc>
                <a:spcPct val="130000"/>
              </a:lnSpc>
            </a:pPr>
            <a:r>
              <a:rPr lang="en-US" altLang="zh-TW" sz="1800" b="1">
                <a:solidFill>
                  <a:srgbClr val="6699FF"/>
                </a:solidFill>
                <a:latin typeface="Arial" charset="0"/>
                <a:ea typeface="新細明體" charset="0"/>
                <a:cs typeface="新細明體" charset="0"/>
              </a:rPr>
              <a:t>O</a:t>
            </a:r>
          </a:p>
        </p:txBody>
      </p:sp>
      <p:sp>
        <p:nvSpPr>
          <p:cNvPr id="272469" name="Text Box 85"/>
          <p:cNvSpPr txBox="1">
            <a:spLocks noChangeArrowheads="1"/>
          </p:cNvSpPr>
          <p:nvPr/>
        </p:nvSpPr>
        <p:spPr bwMode="auto">
          <a:xfrm>
            <a:off x="7416800" y="4397375"/>
            <a:ext cx="304800" cy="449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a:lnSpc>
                <a:spcPct val="130000"/>
              </a:lnSpc>
            </a:pPr>
            <a:r>
              <a:rPr lang="en-US" altLang="zh-TW" sz="1800" b="1">
                <a:solidFill>
                  <a:srgbClr val="6699FF"/>
                </a:solidFill>
                <a:latin typeface="Arial" charset="0"/>
                <a:ea typeface="新細明體" charset="0"/>
                <a:cs typeface="新細明體" charset="0"/>
              </a:rPr>
              <a:t>O</a:t>
            </a:r>
          </a:p>
        </p:txBody>
      </p:sp>
      <p:sp>
        <p:nvSpPr>
          <p:cNvPr id="272470" name="Text Box 86"/>
          <p:cNvSpPr txBox="1">
            <a:spLocks noChangeArrowheads="1"/>
          </p:cNvSpPr>
          <p:nvPr/>
        </p:nvSpPr>
        <p:spPr bwMode="auto">
          <a:xfrm>
            <a:off x="7416800" y="4727575"/>
            <a:ext cx="304800" cy="449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a:lnSpc>
                <a:spcPct val="130000"/>
              </a:lnSpc>
            </a:pPr>
            <a:r>
              <a:rPr lang="en-US" altLang="zh-TW" sz="1800" b="1">
                <a:solidFill>
                  <a:srgbClr val="6699FF"/>
                </a:solidFill>
                <a:latin typeface="Arial" charset="0"/>
                <a:ea typeface="新細明體" charset="0"/>
                <a:cs typeface="新細明體" charset="0"/>
              </a:rPr>
              <a:t>O</a:t>
            </a:r>
          </a:p>
        </p:txBody>
      </p:sp>
      <p:sp>
        <p:nvSpPr>
          <p:cNvPr id="272471" name="Text Box 87"/>
          <p:cNvSpPr txBox="1">
            <a:spLocks noChangeArrowheads="1"/>
          </p:cNvSpPr>
          <p:nvPr/>
        </p:nvSpPr>
        <p:spPr bwMode="auto">
          <a:xfrm>
            <a:off x="7429500" y="5091113"/>
            <a:ext cx="304800" cy="449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a:lnSpc>
                <a:spcPct val="130000"/>
              </a:lnSpc>
            </a:pPr>
            <a:r>
              <a:rPr lang="en-US" altLang="zh-TW" sz="1800" b="1">
                <a:solidFill>
                  <a:srgbClr val="6699FF"/>
                </a:solidFill>
                <a:latin typeface="Arial" charset="0"/>
                <a:ea typeface="新細明體" charset="0"/>
                <a:cs typeface="新細明體" charset="0"/>
              </a:rPr>
              <a:t>O</a:t>
            </a:r>
          </a:p>
        </p:txBody>
      </p:sp>
      <p:sp>
        <p:nvSpPr>
          <p:cNvPr id="272472" name="Text Box 88"/>
          <p:cNvSpPr txBox="1">
            <a:spLocks noChangeArrowheads="1"/>
          </p:cNvSpPr>
          <p:nvPr/>
        </p:nvSpPr>
        <p:spPr bwMode="auto">
          <a:xfrm>
            <a:off x="5562600" y="914400"/>
            <a:ext cx="1600200" cy="473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algn="ctr"/>
            <a:r>
              <a:rPr lang="zh-TW" altLang="en-US" sz="2400" b="1">
                <a:solidFill>
                  <a:srgbClr val="FFFF00"/>
                </a:solidFill>
                <a:latin typeface="Arial" charset="0"/>
              </a:rPr>
              <a:t>正典</a:t>
            </a:r>
          </a:p>
        </p:txBody>
      </p:sp>
      <p:sp>
        <p:nvSpPr>
          <p:cNvPr id="272473" name="Text Box 89"/>
          <p:cNvSpPr txBox="1">
            <a:spLocks noChangeArrowheads="1"/>
          </p:cNvSpPr>
          <p:nvPr/>
        </p:nvSpPr>
        <p:spPr bwMode="auto">
          <a:xfrm>
            <a:off x="7070725" y="914400"/>
            <a:ext cx="2073275" cy="473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algn="ctr"/>
            <a:r>
              <a:rPr lang="zh-CN" altLang="en-US" sz="2400" b="1">
                <a:solidFill>
                  <a:srgbClr val="6699FF"/>
                </a:solidFill>
                <a:latin typeface="Arial" charset="0"/>
              </a:rPr>
              <a:t>翻译</a:t>
            </a:r>
            <a:endParaRPr lang="en-US" altLang="zh-TW" sz="2400" b="1">
              <a:solidFill>
                <a:srgbClr val="6699FF"/>
              </a:solidFill>
              <a:latin typeface="Arial" charset="0"/>
            </a:endParaRPr>
          </a:p>
        </p:txBody>
      </p:sp>
      <p:sp>
        <p:nvSpPr>
          <p:cNvPr id="272474" name="Text Box 90"/>
          <p:cNvSpPr txBox="1">
            <a:spLocks noChangeArrowheads="1"/>
          </p:cNvSpPr>
          <p:nvPr/>
        </p:nvSpPr>
        <p:spPr bwMode="auto">
          <a:xfrm>
            <a:off x="0" y="180975"/>
            <a:ext cx="2362200" cy="1425575"/>
          </a:xfrm>
          <a:prstGeom prst="rect">
            <a:avLst/>
          </a:prstGeom>
          <a:noFill/>
          <a:ln w="9525">
            <a:noFill/>
            <a:miter lim="800000"/>
            <a:headEnd/>
            <a:tailEnd/>
          </a:ln>
          <a:effectLst>
            <a:outerShdw blurRad="63500" dist="38099" dir="2700000" algn="ctr" rotWithShape="0">
              <a:srgbClr val="020009">
                <a:alpha val="74998"/>
              </a:srgbClr>
            </a:outerShdw>
          </a:effectLst>
        </p:spPr>
        <p:txBody>
          <a:bodyPr>
            <a:spAutoFit/>
          </a:bodyPr>
          <a:lstStyle>
            <a:lvl1pPr eaLnBrk="0" hangingPunct="0">
              <a:defRPr sz="4000">
                <a:solidFill>
                  <a:schemeClr val="bg1"/>
                </a:solidFill>
                <a:latin typeface="SimSun" charset="0"/>
                <a:ea typeface="SimSun" charset="0"/>
                <a:cs typeface="SimSun" charset="0"/>
              </a:defRPr>
            </a:lvl1pPr>
            <a:lvl2pPr marL="37931725" indent="-37474525" eaLnBrk="0" hangingPunct="0">
              <a:defRPr sz="4000">
                <a:solidFill>
                  <a:schemeClr val="bg1"/>
                </a:solidFill>
                <a:latin typeface="SimSun" charset="0"/>
                <a:ea typeface="SimSun" charset="0"/>
                <a:cs typeface="SimSun" charset="0"/>
              </a:defRPr>
            </a:lvl2pPr>
            <a:lvl3pPr eaLnBrk="0" hangingPunct="0">
              <a:defRPr sz="4000">
                <a:solidFill>
                  <a:schemeClr val="bg1"/>
                </a:solidFill>
                <a:latin typeface="SimSun" charset="0"/>
                <a:ea typeface="SimSun" charset="0"/>
                <a:cs typeface="SimSun" charset="0"/>
              </a:defRPr>
            </a:lvl3pPr>
            <a:lvl4pPr eaLnBrk="0" hangingPunct="0">
              <a:defRPr sz="4000">
                <a:solidFill>
                  <a:schemeClr val="bg1"/>
                </a:solidFill>
                <a:latin typeface="SimSun" charset="0"/>
                <a:ea typeface="SimSun" charset="0"/>
                <a:cs typeface="SimSun" charset="0"/>
              </a:defRPr>
            </a:lvl4pPr>
            <a:lvl5pPr eaLnBrk="0" hangingPunct="0">
              <a:defRPr sz="4000">
                <a:solidFill>
                  <a:schemeClr val="bg1"/>
                </a:solidFill>
                <a:latin typeface="SimSun" charset="0"/>
                <a:ea typeface="SimSun" charset="0"/>
                <a:cs typeface="SimSun" charset="0"/>
              </a:defRPr>
            </a:lvl5pPr>
            <a:lvl6pPr marL="457200" eaLnBrk="0" fontAlgn="base" hangingPunct="0">
              <a:spcBef>
                <a:spcPct val="0"/>
              </a:spcBef>
              <a:spcAft>
                <a:spcPct val="0"/>
              </a:spcAft>
              <a:defRPr sz="4000">
                <a:solidFill>
                  <a:schemeClr val="bg1"/>
                </a:solidFill>
                <a:latin typeface="SimSun" charset="0"/>
                <a:ea typeface="SimSun" charset="0"/>
                <a:cs typeface="SimSun" charset="0"/>
              </a:defRPr>
            </a:lvl6pPr>
            <a:lvl7pPr marL="914400" eaLnBrk="0" fontAlgn="base" hangingPunct="0">
              <a:spcBef>
                <a:spcPct val="0"/>
              </a:spcBef>
              <a:spcAft>
                <a:spcPct val="0"/>
              </a:spcAft>
              <a:defRPr sz="4000">
                <a:solidFill>
                  <a:schemeClr val="bg1"/>
                </a:solidFill>
                <a:latin typeface="SimSun" charset="0"/>
                <a:ea typeface="SimSun" charset="0"/>
                <a:cs typeface="SimSun" charset="0"/>
              </a:defRPr>
            </a:lvl7pPr>
            <a:lvl8pPr marL="1371600" eaLnBrk="0" fontAlgn="base" hangingPunct="0">
              <a:spcBef>
                <a:spcPct val="0"/>
              </a:spcBef>
              <a:spcAft>
                <a:spcPct val="0"/>
              </a:spcAft>
              <a:defRPr sz="4000">
                <a:solidFill>
                  <a:schemeClr val="bg1"/>
                </a:solidFill>
                <a:latin typeface="SimSun" charset="0"/>
                <a:ea typeface="SimSun" charset="0"/>
                <a:cs typeface="SimSun" charset="0"/>
              </a:defRPr>
            </a:lvl8pPr>
            <a:lvl9pPr marL="1828800" eaLnBrk="0" fontAlgn="base" hangingPunct="0">
              <a:spcBef>
                <a:spcPct val="0"/>
              </a:spcBef>
              <a:spcAft>
                <a:spcPct val="0"/>
              </a:spcAft>
              <a:defRPr sz="4000">
                <a:solidFill>
                  <a:schemeClr val="bg1"/>
                </a:solidFill>
                <a:latin typeface="SimSun" charset="0"/>
                <a:ea typeface="SimSun" charset="0"/>
                <a:cs typeface="SimSun" charset="0"/>
              </a:defRPr>
            </a:lvl9pPr>
          </a:lstStyle>
          <a:p>
            <a:pPr algn="ctr">
              <a:defRPr/>
            </a:pPr>
            <a:r>
              <a:rPr lang="zh-TW" altLang="en-US" sz="2800" b="1">
                <a:solidFill>
                  <a:srgbClr val="FFFFFF"/>
                </a:solidFill>
                <a:latin typeface="Arial" charset="0"/>
              </a:rPr>
              <a:t>尼西</a:t>
            </a:r>
            <a:r>
              <a:rPr lang="zh-CN" altLang="en-US" sz="2800" b="1">
                <a:solidFill>
                  <a:srgbClr val="FFFFFF"/>
                </a:solidFill>
                <a:latin typeface="Arial" charset="0"/>
              </a:rPr>
              <a:t>亚会议</a:t>
            </a:r>
            <a:r>
              <a:rPr lang="zh-TW" altLang="en-US" sz="2800" b="1">
                <a:solidFill>
                  <a:srgbClr val="FFFFFF"/>
                </a:solidFill>
                <a:latin typeface="Arial" charset="0"/>
              </a:rPr>
              <a:t>之前福音</a:t>
            </a:r>
            <a:r>
              <a:rPr lang="zh-CN" altLang="en-US" sz="2800" b="1">
                <a:solidFill>
                  <a:srgbClr val="FFFFFF"/>
                </a:solidFill>
                <a:latin typeface="Arial" charset="0"/>
              </a:rPr>
              <a:t>书</a:t>
            </a:r>
            <a:r>
              <a:rPr lang="zh-TW" altLang="en-US" sz="2800" b="1">
                <a:solidFill>
                  <a:srgbClr val="FFFFFF"/>
                </a:solidFill>
                <a:latin typeface="Arial" charset="0"/>
              </a:rPr>
              <a:t>被</a:t>
            </a:r>
            <a:r>
              <a:rPr lang="zh-CN" altLang="en-US" sz="2800" b="1">
                <a:solidFill>
                  <a:srgbClr val="FFFFFF"/>
                </a:solidFill>
                <a:latin typeface="Arial" charset="0"/>
              </a:rPr>
              <a:t>接纳</a:t>
            </a:r>
            <a:r>
              <a:rPr lang="zh-TW" altLang="en-US" sz="2800" b="1">
                <a:solidFill>
                  <a:srgbClr val="FFFFFF"/>
                </a:solidFill>
                <a:latin typeface="Arial" charset="0"/>
              </a:rPr>
              <a:t>的</a:t>
            </a:r>
            <a:r>
              <a:rPr lang="zh-CN" altLang="en-US" sz="2800" b="1">
                <a:solidFill>
                  <a:srgbClr val="FFFFFF"/>
                </a:solidFill>
                <a:latin typeface="Arial" charset="0"/>
              </a:rPr>
              <a:t>经过</a:t>
            </a:r>
            <a:endParaRPr lang="en-US" altLang="zh-TW" sz="2800" b="1">
              <a:solidFill>
                <a:srgbClr val="FFFFFF"/>
              </a:solidFill>
              <a:latin typeface="Arial" charset="0"/>
            </a:endParaRPr>
          </a:p>
        </p:txBody>
      </p:sp>
      <p:sp>
        <p:nvSpPr>
          <p:cNvPr id="116824" name="Text Box 91"/>
          <p:cNvSpPr txBox="1">
            <a:spLocks noChangeArrowheads="1"/>
          </p:cNvSpPr>
          <p:nvPr/>
        </p:nvSpPr>
        <p:spPr bwMode="auto">
          <a:xfrm>
            <a:off x="381000" y="5943600"/>
            <a:ext cx="2073275" cy="600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algn="ctr"/>
            <a:r>
              <a:rPr lang="zh-TW" altLang="en-US" sz="3200" b="1">
                <a:solidFill>
                  <a:srgbClr val="FFFFFF"/>
                </a:solidFill>
                <a:latin typeface="Arial" charset="0"/>
              </a:rPr>
              <a:t>第一世</a:t>
            </a:r>
            <a:r>
              <a:rPr lang="zh-CN" altLang="en-US" sz="3200" b="1">
                <a:solidFill>
                  <a:srgbClr val="FFFFFF"/>
                </a:solidFill>
                <a:latin typeface="Arial" charset="0"/>
              </a:rPr>
              <a:t>纪</a:t>
            </a:r>
            <a:endParaRPr lang="en-US" altLang="zh-TW" sz="3200" b="1">
              <a:solidFill>
                <a:srgbClr val="FFFFFF"/>
              </a:solidFill>
              <a:latin typeface="Arial" charset="0"/>
            </a:endParaRPr>
          </a:p>
        </p:txBody>
      </p:sp>
      <p:sp>
        <p:nvSpPr>
          <p:cNvPr id="116825" name="Text Box 92"/>
          <p:cNvSpPr txBox="1">
            <a:spLocks noChangeArrowheads="1"/>
          </p:cNvSpPr>
          <p:nvPr/>
        </p:nvSpPr>
        <p:spPr bwMode="auto">
          <a:xfrm>
            <a:off x="6537325" y="5867400"/>
            <a:ext cx="2073275" cy="854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algn="ctr"/>
            <a:r>
              <a:rPr lang="zh-TW" altLang="en-US" sz="2400" b="1">
                <a:solidFill>
                  <a:srgbClr val="FFFFFF"/>
                </a:solidFill>
              </a:rPr>
              <a:t>公元</a:t>
            </a:r>
            <a:r>
              <a:rPr lang="en-US" altLang="zh-TW" sz="2400" b="1">
                <a:solidFill>
                  <a:srgbClr val="FFFFFF"/>
                </a:solidFill>
              </a:rPr>
              <a:t>325</a:t>
            </a:r>
            <a:r>
              <a:rPr lang="zh-TW" altLang="en-US" sz="2400" b="1">
                <a:solidFill>
                  <a:srgbClr val="FFFFFF"/>
                </a:solidFill>
              </a:rPr>
              <a:t>年</a:t>
            </a:r>
          </a:p>
          <a:p>
            <a:pPr algn="ctr"/>
            <a:r>
              <a:rPr lang="zh-TW" altLang="en-US" sz="2400" b="1">
                <a:solidFill>
                  <a:srgbClr val="FFFFFF"/>
                </a:solidFill>
              </a:rPr>
              <a:t>尼西</a:t>
            </a:r>
            <a:r>
              <a:rPr lang="zh-CN" altLang="en-US" sz="2400" b="1">
                <a:solidFill>
                  <a:srgbClr val="FFFFFF"/>
                </a:solidFill>
              </a:rPr>
              <a:t>亚会议</a:t>
            </a:r>
            <a:endParaRPr lang="zh-TW" altLang="en-US" sz="2400" b="1">
              <a:solidFill>
                <a:srgbClr val="FFFFFF"/>
              </a:solidFill>
            </a:endParaRPr>
          </a:p>
        </p:txBody>
      </p:sp>
      <p:sp>
        <p:nvSpPr>
          <p:cNvPr id="90" name="Rectangle 3"/>
          <p:cNvSpPr>
            <a:spLocks noChangeArrowheads="1"/>
          </p:cNvSpPr>
          <p:nvPr/>
        </p:nvSpPr>
        <p:spPr bwMode="auto">
          <a:xfrm>
            <a:off x="8532440" y="44624"/>
            <a:ext cx="5270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b="1" dirty="0">
                <a:solidFill>
                  <a:schemeClr val="bg1"/>
                </a:solidFill>
                <a:latin typeface="Arial" charset="0"/>
                <a:cs typeface="Arial" charset="0"/>
              </a:rPr>
              <a:t>36</a:t>
            </a:r>
          </a:p>
        </p:txBody>
      </p:sp>
    </p:spTree>
    <p:extLst>
      <p:ext uri="{BB962C8B-B14F-4D97-AF65-F5344CB8AC3E}">
        <p14:creationId xmlns:p14="http://schemas.microsoft.com/office/powerpoint/2010/main" val="363909005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239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272398"/>
                                        </p:tgtEl>
                                        <p:attrNameLst>
                                          <p:attrName>style.visibility</p:attrName>
                                        </p:attrNameLst>
                                      </p:cBhvr>
                                      <p:to>
                                        <p:strVal val="visible"/>
                                      </p:to>
                                    </p:set>
                                    <p:animEffect transition="in" filter="wipe(down)">
                                      <p:cBhvr>
                                        <p:cTn id="11" dur="500"/>
                                        <p:tgtEl>
                                          <p:spTgt spid="272398"/>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272401"/>
                                        </p:tgtEl>
                                        <p:attrNameLst>
                                          <p:attrName>style.visibility</p:attrName>
                                        </p:attrNameLst>
                                      </p:cBhvr>
                                      <p:to>
                                        <p:strVal val="visible"/>
                                      </p:to>
                                    </p:set>
                                    <p:animEffect transition="in" filter="wipe(down)">
                                      <p:cBhvr>
                                        <p:cTn id="14" dur="500"/>
                                        <p:tgtEl>
                                          <p:spTgt spid="272401"/>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272402"/>
                                        </p:tgtEl>
                                        <p:attrNameLst>
                                          <p:attrName>style.visibility</p:attrName>
                                        </p:attrNameLst>
                                      </p:cBhvr>
                                      <p:to>
                                        <p:strVal val="visible"/>
                                      </p:to>
                                    </p:set>
                                    <p:animEffect transition="in" filter="wipe(down)">
                                      <p:cBhvr>
                                        <p:cTn id="17" dur="500"/>
                                        <p:tgtEl>
                                          <p:spTgt spid="272402"/>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272403"/>
                                        </p:tgtEl>
                                        <p:attrNameLst>
                                          <p:attrName>style.visibility</p:attrName>
                                        </p:attrNameLst>
                                      </p:cBhvr>
                                      <p:to>
                                        <p:strVal val="visible"/>
                                      </p:to>
                                    </p:set>
                                    <p:animEffect transition="in" filter="wipe(down)">
                                      <p:cBhvr>
                                        <p:cTn id="20" dur="500"/>
                                        <p:tgtEl>
                                          <p:spTgt spid="272403"/>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72404"/>
                                        </p:tgtEl>
                                        <p:attrNameLst>
                                          <p:attrName>style.visibility</p:attrName>
                                        </p:attrNameLst>
                                      </p:cBhvr>
                                      <p:to>
                                        <p:strVal val="visible"/>
                                      </p:to>
                                    </p:set>
                                    <p:animEffect transition="in" filter="wipe(down)">
                                      <p:cBhvr>
                                        <p:cTn id="25" dur="500"/>
                                        <p:tgtEl>
                                          <p:spTgt spid="272404"/>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272405"/>
                                        </p:tgtEl>
                                        <p:attrNameLst>
                                          <p:attrName>style.visibility</p:attrName>
                                        </p:attrNameLst>
                                      </p:cBhvr>
                                      <p:to>
                                        <p:strVal val="visible"/>
                                      </p:to>
                                    </p:set>
                                    <p:animEffect transition="in" filter="wipe(down)">
                                      <p:cBhvr>
                                        <p:cTn id="28" dur="500"/>
                                        <p:tgtEl>
                                          <p:spTgt spid="272405"/>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272406"/>
                                        </p:tgtEl>
                                        <p:attrNameLst>
                                          <p:attrName>style.visibility</p:attrName>
                                        </p:attrNameLst>
                                      </p:cBhvr>
                                      <p:to>
                                        <p:strVal val="visible"/>
                                      </p:to>
                                    </p:set>
                                    <p:animEffect transition="in" filter="wipe(down)">
                                      <p:cBhvr>
                                        <p:cTn id="31" dur="500"/>
                                        <p:tgtEl>
                                          <p:spTgt spid="272406"/>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272407"/>
                                        </p:tgtEl>
                                        <p:attrNameLst>
                                          <p:attrName>style.visibility</p:attrName>
                                        </p:attrNameLst>
                                      </p:cBhvr>
                                      <p:to>
                                        <p:strVal val="visible"/>
                                      </p:to>
                                    </p:set>
                                    <p:animEffect transition="in" filter="wipe(down)">
                                      <p:cBhvr>
                                        <p:cTn id="36" dur="500"/>
                                        <p:tgtEl>
                                          <p:spTgt spid="272407"/>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272408"/>
                                        </p:tgtEl>
                                        <p:attrNameLst>
                                          <p:attrName>style.visibility</p:attrName>
                                        </p:attrNameLst>
                                      </p:cBhvr>
                                      <p:to>
                                        <p:strVal val="visible"/>
                                      </p:to>
                                    </p:set>
                                    <p:animEffect transition="in" filter="wipe(down)">
                                      <p:cBhvr>
                                        <p:cTn id="39" dur="500"/>
                                        <p:tgtEl>
                                          <p:spTgt spid="272408"/>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272409"/>
                                        </p:tgtEl>
                                        <p:attrNameLst>
                                          <p:attrName>style.visibility</p:attrName>
                                        </p:attrNameLst>
                                      </p:cBhvr>
                                      <p:to>
                                        <p:strVal val="visible"/>
                                      </p:to>
                                    </p:set>
                                    <p:animEffect transition="in" filter="wipe(down)">
                                      <p:cBhvr>
                                        <p:cTn id="42" dur="500"/>
                                        <p:tgtEl>
                                          <p:spTgt spid="272409"/>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272410"/>
                                        </p:tgtEl>
                                        <p:attrNameLst>
                                          <p:attrName>style.visibility</p:attrName>
                                        </p:attrNameLst>
                                      </p:cBhvr>
                                      <p:to>
                                        <p:strVal val="visible"/>
                                      </p:to>
                                    </p:set>
                                    <p:animEffect transition="in" filter="wipe(down)">
                                      <p:cBhvr>
                                        <p:cTn id="45" dur="500"/>
                                        <p:tgtEl>
                                          <p:spTgt spid="272410"/>
                                        </p:tgtEl>
                                      </p:cBhvr>
                                    </p:animEffect>
                                  </p:childTnLst>
                                </p:cTn>
                              </p:par>
                              <p:par>
                                <p:cTn id="46" presetID="22" presetClass="entr" presetSubtype="4" fill="hold" grpId="0" nodeType="withEffect">
                                  <p:stCondLst>
                                    <p:cond delay="0"/>
                                  </p:stCondLst>
                                  <p:childTnLst>
                                    <p:set>
                                      <p:cBhvr>
                                        <p:cTn id="47" dur="1" fill="hold">
                                          <p:stCondLst>
                                            <p:cond delay="0"/>
                                          </p:stCondLst>
                                        </p:cTn>
                                        <p:tgtEl>
                                          <p:spTgt spid="272411"/>
                                        </p:tgtEl>
                                        <p:attrNameLst>
                                          <p:attrName>style.visibility</p:attrName>
                                        </p:attrNameLst>
                                      </p:cBhvr>
                                      <p:to>
                                        <p:strVal val="visible"/>
                                      </p:to>
                                    </p:set>
                                    <p:animEffect transition="in" filter="wipe(down)">
                                      <p:cBhvr>
                                        <p:cTn id="48" dur="500"/>
                                        <p:tgtEl>
                                          <p:spTgt spid="272411"/>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22" presetClass="entr" presetSubtype="4" fill="hold" grpId="0" nodeType="clickEffect">
                                  <p:stCondLst>
                                    <p:cond delay="0"/>
                                  </p:stCondLst>
                                  <p:childTnLst>
                                    <p:set>
                                      <p:cBhvr>
                                        <p:cTn id="52" dur="1" fill="hold">
                                          <p:stCondLst>
                                            <p:cond delay="0"/>
                                          </p:stCondLst>
                                        </p:cTn>
                                        <p:tgtEl>
                                          <p:spTgt spid="272412"/>
                                        </p:tgtEl>
                                        <p:attrNameLst>
                                          <p:attrName>style.visibility</p:attrName>
                                        </p:attrNameLst>
                                      </p:cBhvr>
                                      <p:to>
                                        <p:strVal val="visible"/>
                                      </p:to>
                                    </p:set>
                                    <p:animEffect transition="in" filter="wipe(down)">
                                      <p:cBhvr>
                                        <p:cTn id="53" dur="500"/>
                                        <p:tgtEl>
                                          <p:spTgt spid="272412"/>
                                        </p:tgtEl>
                                      </p:cBhvr>
                                    </p:animEffect>
                                  </p:childTnLst>
                                </p:cTn>
                              </p:par>
                              <p:par>
                                <p:cTn id="54" presetID="22" presetClass="entr" presetSubtype="4" fill="hold" grpId="0" nodeType="withEffect">
                                  <p:stCondLst>
                                    <p:cond delay="0"/>
                                  </p:stCondLst>
                                  <p:childTnLst>
                                    <p:set>
                                      <p:cBhvr>
                                        <p:cTn id="55" dur="1" fill="hold">
                                          <p:stCondLst>
                                            <p:cond delay="0"/>
                                          </p:stCondLst>
                                        </p:cTn>
                                        <p:tgtEl>
                                          <p:spTgt spid="272413"/>
                                        </p:tgtEl>
                                        <p:attrNameLst>
                                          <p:attrName>style.visibility</p:attrName>
                                        </p:attrNameLst>
                                      </p:cBhvr>
                                      <p:to>
                                        <p:strVal val="visible"/>
                                      </p:to>
                                    </p:set>
                                    <p:animEffect transition="in" filter="wipe(down)">
                                      <p:cBhvr>
                                        <p:cTn id="56" dur="500"/>
                                        <p:tgtEl>
                                          <p:spTgt spid="272413"/>
                                        </p:tgtEl>
                                      </p:cBhvr>
                                    </p:animEffect>
                                  </p:childTnLst>
                                </p:cTn>
                              </p:par>
                              <p:par>
                                <p:cTn id="57" presetID="22" presetClass="entr" presetSubtype="4" fill="hold" grpId="0" nodeType="withEffect">
                                  <p:stCondLst>
                                    <p:cond delay="0"/>
                                  </p:stCondLst>
                                  <p:childTnLst>
                                    <p:set>
                                      <p:cBhvr>
                                        <p:cTn id="58" dur="1" fill="hold">
                                          <p:stCondLst>
                                            <p:cond delay="0"/>
                                          </p:stCondLst>
                                        </p:cTn>
                                        <p:tgtEl>
                                          <p:spTgt spid="272414"/>
                                        </p:tgtEl>
                                        <p:attrNameLst>
                                          <p:attrName>style.visibility</p:attrName>
                                        </p:attrNameLst>
                                      </p:cBhvr>
                                      <p:to>
                                        <p:strVal val="visible"/>
                                      </p:to>
                                    </p:set>
                                    <p:animEffect transition="in" filter="wipe(down)">
                                      <p:cBhvr>
                                        <p:cTn id="59" dur="500"/>
                                        <p:tgtEl>
                                          <p:spTgt spid="272414"/>
                                        </p:tgtEl>
                                      </p:cBhvr>
                                    </p:animEffect>
                                  </p:childTnLst>
                                </p:cTn>
                              </p:par>
                            </p:childTnLst>
                          </p:cTn>
                        </p:par>
                      </p:childTnLst>
                    </p:cTn>
                  </p:par>
                  <p:par>
                    <p:cTn id="60" fill="hold" nodeType="clickPar">
                      <p:stCondLst>
                        <p:cond delay="indefinite"/>
                      </p:stCondLst>
                      <p:childTnLst>
                        <p:par>
                          <p:cTn id="61" fill="hold" nodeType="withGroup">
                            <p:stCondLst>
                              <p:cond delay="0"/>
                            </p:stCondLst>
                            <p:childTnLst>
                              <p:par>
                                <p:cTn id="62" presetID="22" presetClass="entr" presetSubtype="4" fill="hold" grpId="0" nodeType="clickEffect">
                                  <p:stCondLst>
                                    <p:cond delay="0"/>
                                  </p:stCondLst>
                                  <p:childTnLst>
                                    <p:set>
                                      <p:cBhvr>
                                        <p:cTn id="63" dur="1" fill="hold">
                                          <p:stCondLst>
                                            <p:cond delay="0"/>
                                          </p:stCondLst>
                                        </p:cTn>
                                        <p:tgtEl>
                                          <p:spTgt spid="272415"/>
                                        </p:tgtEl>
                                        <p:attrNameLst>
                                          <p:attrName>style.visibility</p:attrName>
                                        </p:attrNameLst>
                                      </p:cBhvr>
                                      <p:to>
                                        <p:strVal val="visible"/>
                                      </p:to>
                                    </p:set>
                                    <p:animEffect transition="in" filter="wipe(down)">
                                      <p:cBhvr>
                                        <p:cTn id="64" dur="500"/>
                                        <p:tgtEl>
                                          <p:spTgt spid="272415"/>
                                        </p:tgtEl>
                                      </p:cBhvr>
                                    </p:animEffect>
                                  </p:childTnLst>
                                </p:cTn>
                              </p:par>
                              <p:par>
                                <p:cTn id="65" presetID="22" presetClass="entr" presetSubtype="4" fill="hold" grpId="0" nodeType="withEffect">
                                  <p:stCondLst>
                                    <p:cond delay="0"/>
                                  </p:stCondLst>
                                  <p:childTnLst>
                                    <p:set>
                                      <p:cBhvr>
                                        <p:cTn id="66" dur="1" fill="hold">
                                          <p:stCondLst>
                                            <p:cond delay="0"/>
                                          </p:stCondLst>
                                        </p:cTn>
                                        <p:tgtEl>
                                          <p:spTgt spid="272416"/>
                                        </p:tgtEl>
                                        <p:attrNameLst>
                                          <p:attrName>style.visibility</p:attrName>
                                        </p:attrNameLst>
                                      </p:cBhvr>
                                      <p:to>
                                        <p:strVal val="visible"/>
                                      </p:to>
                                    </p:set>
                                    <p:animEffect transition="in" filter="wipe(down)">
                                      <p:cBhvr>
                                        <p:cTn id="67" dur="500"/>
                                        <p:tgtEl>
                                          <p:spTgt spid="272416"/>
                                        </p:tgtEl>
                                      </p:cBhvr>
                                    </p:animEffect>
                                  </p:childTnLst>
                                </p:cTn>
                              </p:par>
                              <p:par>
                                <p:cTn id="68" presetID="22" presetClass="entr" presetSubtype="4" fill="hold" grpId="0" nodeType="withEffect">
                                  <p:stCondLst>
                                    <p:cond delay="0"/>
                                  </p:stCondLst>
                                  <p:childTnLst>
                                    <p:set>
                                      <p:cBhvr>
                                        <p:cTn id="69" dur="1" fill="hold">
                                          <p:stCondLst>
                                            <p:cond delay="0"/>
                                          </p:stCondLst>
                                        </p:cTn>
                                        <p:tgtEl>
                                          <p:spTgt spid="272417"/>
                                        </p:tgtEl>
                                        <p:attrNameLst>
                                          <p:attrName>style.visibility</p:attrName>
                                        </p:attrNameLst>
                                      </p:cBhvr>
                                      <p:to>
                                        <p:strVal val="visible"/>
                                      </p:to>
                                    </p:set>
                                    <p:animEffect transition="in" filter="wipe(down)">
                                      <p:cBhvr>
                                        <p:cTn id="70" dur="500"/>
                                        <p:tgtEl>
                                          <p:spTgt spid="272417"/>
                                        </p:tgtEl>
                                      </p:cBhvr>
                                    </p:animEffect>
                                  </p:childTnLst>
                                </p:cTn>
                              </p:par>
                            </p:childTnLst>
                          </p:cTn>
                        </p:par>
                      </p:childTnLst>
                    </p:cTn>
                  </p:par>
                  <p:par>
                    <p:cTn id="71" fill="hold" nodeType="clickPar">
                      <p:stCondLst>
                        <p:cond delay="indefinite"/>
                      </p:stCondLst>
                      <p:childTnLst>
                        <p:par>
                          <p:cTn id="72" fill="hold" nodeType="withGroup">
                            <p:stCondLst>
                              <p:cond delay="0"/>
                            </p:stCondLst>
                            <p:childTnLst>
                              <p:par>
                                <p:cTn id="73" presetID="22" presetClass="entr" presetSubtype="4" fill="hold" grpId="0" nodeType="clickEffect">
                                  <p:stCondLst>
                                    <p:cond delay="0"/>
                                  </p:stCondLst>
                                  <p:childTnLst>
                                    <p:set>
                                      <p:cBhvr>
                                        <p:cTn id="74" dur="1" fill="hold">
                                          <p:stCondLst>
                                            <p:cond delay="0"/>
                                          </p:stCondLst>
                                        </p:cTn>
                                        <p:tgtEl>
                                          <p:spTgt spid="272418"/>
                                        </p:tgtEl>
                                        <p:attrNameLst>
                                          <p:attrName>style.visibility</p:attrName>
                                        </p:attrNameLst>
                                      </p:cBhvr>
                                      <p:to>
                                        <p:strVal val="visible"/>
                                      </p:to>
                                    </p:set>
                                    <p:animEffect transition="in" filter="wipe(down)">
                                      <p:cBhvr>
                                        <p:cTn id="75" dur="500"/>
                                        <p:tgtEl>
                                          <p:spTgt spid="272418"/>
                                        </p:tgtEl>
                                      </p:cBhvr>
                                    </p:animEffect>
                                  </p:childTnLst>
                                </p:cTn>
                              </p:par>
                              <p:par>
                                <p:cTn id="76" presetID="22" presetClass="entr" presetSubtype="4" fill="hold" grpId="0" nodeType="withEffect">
                                  <p:stCondLst>
                                    <p:cond delay="0"/>
                                  </p:stCondLst>
                                  <p:childTnLst>
                                    <p:set>
                                      <p:cBhvr>
                                        <p:cTn id="77" dur="1" fill="hold">
                                          <p:stCondLst>
                                            <p:cond delay="0"/>
                                          </p:stCondLst>
                                        </p:cTn>
                                        <p:tgtEl>
                                          <p:spTgt spid="272419"/>
                                        </p:tgtEl>
                                        <p:attrNameLst>
                                          <p:attrName>style.visibility</p:attrName>
                                        </p:attrNameLst>
                                      </p:cBhvr>
                                      <p:to>
                                        <p:strVal val="visible"/>
                                      </p:to>
                                    </p:set>
                                    <p:animEffect transition="in" filter="wipe(down)">
                                      <p:cBhvr>
                                        <p:cTn id="78" dur="500"/>
                                        <p:tgtEl>
                                          <p:spTgt spid="272419"/>
                                        </p:tgtEl>
                                      </p:cBhvr>
                                    </p:animEffect>
                                  </p:childTnLst>
                                </p:cTn>
                              </p:par>
                            </p:childTnLst>
                          </p:cTn>
                        </p:par>
                      </p:childTnLst>
                    </p:cTn>
                  </p:par>
                  <p:par>
                    <p:cTn id="79" fill="hold" nodeType="clickPar">
                      <p:stCondLst>
                        <p:cond delay="indefinite"/>
                      </p:stCondLst>
                      <p:childTnLst>
                        <p:par>
                          <p:cTn id="80" fill="hold" nodeType="withGroup">
                            <p:stCondLst>
                              <p:cond delay="0"/>
                            </p:stCondLst>
                            <p:childTnLst>
                              <p:par>
                                <p:cTn id="81" presetID="22" presetClass="entr" presetSubtype="4" fill="hold" grpId="0" nodeType="clickEffect">
                                  <p:stCondLst>
                                    <p:cond delay="0"/>
                                  </p:stCondLst>
                                  <p:childTnLst>
                                    <p:set>
                                      <p:cBhvr>
                                        <p:cTn id="82" dur="1" fill="hold">
                                          <p:stCondLst>
                                            <p:cond delay="0"/>
                                          </p:stCondLst>
                                        </p:cTn>
                                        <p:tgtEl>
                                          <p:spTgt spid="272420"/>
                                        </p:tgtEl>
                                        <p:attrNameLst>
                                          <p:attrName>style.visibility</p:attrName>
                                        </p:attrNameLst>
                                      </p:cBhvr>
                                      <p:to>
                                        <p:strVal val="visible"/>
                                      </p:to>
                                    </p:set>
                                    <p:animEffect transition="in" filter="wipe(down)">
                                      <p:cBhvr>
                                        <p:cTn id="83" dur="500"/>
                                        <p:tgtEl>
                                          <p:spTgt spid="272420"/>
                                        </p:tgtEl>
                                      </p:cBhvr>
                                    </p:animEffect>
                                  </p:childTnLst>
                                </p:cTn>
                              </p:par>
                              <p:par>
                                <p:cTn id="84" presetID="22" presetClass="entr" presetSubtype="4" fill="hold" grpId="0" nodeType="withEffect">
                                  <p:stCondLst>
                                    <p:cond delay="0"/>
                                  </p:stCondLst>
                                  <p:childTnLst>
                                    <p:set>
                                      <p:cBhvr>
                                        <p:cTn id="85" dur="1" fill="hold">
                                          <p:stCondLst>
                                            <p:cond delay="0"/>
                                          </p:stCondLst>
                                        </p:cTn>
                                        <p:tgtEl>
                                          <p:spTgt spid="272421"/>
                                        </p:tgtEl>
                                        <p:attrNameLst>
                                          <p:attrName>style.visibility</p:attrName>
                                        </p:attrNameLst>
                                      </p:cBhvr>
                                      <p:to>
                                        <p:strVal val="visible"/>
                                      </p:to>
                                    </p:set>
                                    <p:animEffect transition="in" filter="wipe(down)">
                                      <p:cBhvr>
                                        <p:cTn id="86" dur="500"/>
                                        <p:tgtEl>
                                          <p:spTgt spid="272421"/>
                                        </p:tgtEl>
                                      </p:cBhvr>
                                    </p:animEffect>
                                  </p:childTnLst>
                                </p:cTn>
                              </p:par>
                              <p:par>
                                <p:cTn id="87" presetID="22" presetClass="entr" presetSubtype="4" fill="hold" grpId="0" nodeType="withEffect">
                                  <p:stCondLst>
                                    <p:cond delay="0"/>
                                  </p:stCondLst>
                                  <p:childTnLst>
                                    <p:set>
                                      <p:cBhvr>
                                        <p:cTn id="88" dur="1" fill="hold">
                                          <p:stCondLst>
                                            <p:cond delay="0"/>
                                          </p:stCondLst>
                                        </p:cTn>
                                        <p:tgtEl>
                                          <p:spTgt spid="272422"/>
                                        </p:tgtEl>
                                        <p:attrNameLst>
                                          <p:attrName>style.visibility</p:attrName>
                                        </p:attrNameLst>
                                      </p:cBhvr>
                                      <p:to>
                                        <p:strVal val="visible"/>
                                      </p:to>
                                    </p:set>
                                    <p:animEffect transition="in" filter="wipe(down)">
                                      <p:cBhvr>
                                        <p:cTn id="89" dur="500"/>
                                        <p:tgtEl>
                                          <p:spTgt spid="272422"/>
                                        </p:tgtEl>
                                      </p:cBhvr>
                                    </p:animEffect>
                                  </p:childTnLst>
                                </p:cTn>
                              </p:par>
                              <p:par>
                                <p:cTn id="90" presetID="22" presetClass="entr" presetSubtype="4" fill="hold" grpId="0" nodeType="withEffect">
                                  <p:stCondLst>
                                    <p:cond delay="0"/>
                                  </p:stCondLst>
                                  <p:childTnLst>
                                    <p:set>
                                      <p:cBhvr>
                                        <p:cTn id="91" dur="1" fill="hold">
                                          <p:stCondLst>
                                            <p:cond delay="0"/>
                                          </p:stCondLst>
                                        </p:cTn>
                                        <p:tgtEl>
                                          <p:spTgt spid="272423"/>
                                        </p:tgtEl>
                                        <p:attrNameLst>
                                          <p:attrName>style.visibility</p:attrName>
                                        </p:attrNameLst>
                                      </p:cBhvr>
                                      <p:to>
                                        <p:strVal val="visible"/>
                                      </p:to>
                                    </p:set>
                                    <p:animEffect transition="in" filter="wipe(down)">
                                      <p:cBhvr>
                                        <p:cTn id="92" dur="500"/>
                                        <p:tgtEl>
                                          <p:spTgt spid="272423"/>
                                        </p:tgtEl>
                                      </p:cBhvr>
                                    </p:animEffect>
                                  </p:childTnLst>
                                </p:cTn>
                              </p:par>
                              <p:par>
                                <p:cTn id="93" presetID="22" presetClass="entr" presetSubtype="4" fill="hold" grpId="0" nodeType="withEffect">
                                  <p:stCondLst>
                                    <p:cond delay="0"/>
                                  </p:stCondLst>
                                  <p:childTnLst>
                                    <p:set>
                                      <p:cBhvr>
                                        <p:cTn id="94" dur="1" fill="hold">
                                          <p:stCondLst>
                                            <p:cond delay="0"/>
                                          </p:stCondLst>
                                        </p:cTn>
                                        <p:tgtEl>
                                          <p:spTgt spid="272424"/>
                                        </p:tgtEl>
                                        <p:attrNameLst>
                                          <p:attrName>style.visibility</p:attrName>
                                        </p:attrNameLst>
                                      </p:cBhvr>
                                      <p:to>
                                        <p:strVal val="visible"/>
                                      </p:to>
                                    </p:set>
                                    <p:animEffect transition="in" filter="wipe(down)">
                                      <p:cBhvr>
                                        <p:cTn id="95" dur="500"/>
                                        <p:tgtEl>
                                          <p:spTgt spid="272424"/>
                                        </p:tgtEl>
                                      </p:cBhvr>
                                    </p:animEffect>
                                  </p:childTnLst>
                                </p:cTn>
                              </p:par>
                            </p:childTnLst>
                          </p:cTn>
                        </p:par>
                      </p:childTnLst>
                    </p:cTn>
                  </p:par>
                  <p:par>
                    <p:cTn id="96" fill="hold" nodeType="clickPar">
                      <p:stCondLst>
                        <p:cond delay="indefinite"/>
                      </p:stCondLst>
                      <p:childTnLst>
                        <p:par>
                          <p:cTn id="97" fill="hold" nodeType="withGroup">
                            <p:stCondLst>
                              <p:cond delay="0"/>
                            </p:stCondLst>
                            <p:childTnLst>
                              <p:par>
                                <p:cTn id="98" presetID="22" presetClass="entr" presetSubtype="4" fill="hold" grpId="0" nodeType="clickEffect">
                                  <p:stCondLst>
                                    <p:cond delay="0"/>
                                  </p:stCondLst>
                                  <p:childTnLst>
                                    <p:set>
                                      <p:cBhvr>
                                        <p:cTn id="99" dur="1" fill="hold">
                                          <p:stCondLst>
                                            <p:cond delay="0"/>
                                          </p:stCondLst>
                                        </p:cTn>
                                        <p:tgtEl>
                                          <p:spTgt spid="272425"/>
                                        </p:tgtEl>
                                        <p:attrNameLst>
                                          <p:attrName>style.visibility</p:attrName>
                                        </p:attrNameLst>
                                      </p:cBhvr>
                                      <p:to>
                                        <p:strVal val="visible"/>
                                      </p:to>
                                    </p:set>
                                    <p:animEffect transition="in" filter="wipe(down)">
                                      <p:cBhvr>
                                        <p:cTn id="100" dur="500"/>
                                        <p:tgtEl>
                                          <p:spTgt spid="272425"/>
                                        </p:tgtEl>
                                      </p:cBhvr>
                                    </p:animEffect>
                                  </p:childTnLst>
                                </p:cTn>
                              </p:par>
                              <p:par>
                                <p:cTn id="101" presetID="22" presetClass="entr" presetSubtype="4" fill="hold" grpId="0" nodeType="withEffect">
                                  <p:stCondLst>
                                    <p:cond delay="0"/>
                                  </p:stCondLst>
                                  <p:childTnLst>
                                    <p:set>
                                      <p:cBhvr>
                                        <p:cTn id="102" dur="1" fill="hold">
                                          <p:stCondLst>
                                            <p:cond delay="0"/>
                                          </p:stCondLst>
                                        </p:cTn>
                                        <p:tgtEl>
                                          <p:spTgt spid="272426"/>
                                        </p:tgtEl>
                                        <p:attrNameLst>
                                          <p:attrName>style.visibility</p:attrName>
                                        </p:attrNameLst>
                                      </p:cBhvr>
                                      <p:to>
                                        <p:strVal val="visible"/>
                                      </p:to>
                                    </p:set>
                                    <p:animEffect transition="in" filter="wipe(down)">
                                      <p:cBhvr>
                                        <p:cTn id="103" dur="500"/>
                                        <p:tgtEl>
                                          <p:spTgt spid="272426"/>
                                        </p:tgtEl>
                                      </p:cBhvr>
                                    </p:animEffect>
                                  </p:childTnLst>
                                </p:cTn>
                              </p:par>
                              <p:par>
                                <p:cTn id="104" presetID="22" presetClass="entr" presetSubtype="4" fill="hold" grpId="0" nodeType="withEffect">
                                  <p:stCondLst>
                                    <p:cond delay="0"/>
                                  </p:stCondLst>
                                  <p:childTnLst>
                                    <p:set>
                                      <p:cBhvr>
                                        <p:cTn id="105" dur="1" fill="hold">
                                          <p:stCondLst>
                                            <p:cond delay="0"/>
                                          </p:stCondLst>
                                        </p:cTn>
                                        <p:tgtEl>
                                          <p:spTgt spid="272427"/>
                                        </p:tgtEl>
                                        <p:attrNameLst>
                                          <p:attrName>style.visibility</p:attrName>
                                        </p:attrNameLst>
                                      </p:cBhvr>
                                      <p:to>
                                        <p:strVal val="visible"/>
                                      </p:to>
                                    </p:set>
                                    <p:animEffect transition="in" filter="wipe(down)">
                                      <p:cBhvr>
                                        <p:cTn id="106" dur="500"/>
                                        <p:tgtEl>
                                          <p:spTgt spid="272427"/>
                                        </p:tgtEl>
                                      </p:cBhvr>
                                    </p:animEffect>
                                  </p:childTnLst>
                                </p:cTn>
                              </p:par>
                              <p:par>
                                <p:cTn id="107" presetID="22" presetClass="entr" presetSubtype="4" fill="hold" grpId="0" nodeType="withEffect">
                                  <p:stCondLst>
                                    <p:cond delay="0"/>
                                  </p:stCondLst>
                                  <p:childTnLst>
                                    <p:set>
                                      <p:cBhvr>
                                        <p:cTn id="108" dur="1" fill="hold">
                                          <p:stCondLst>
                                            <p:cond delay="0"/>
                                          </p:stCondLst>
                                        </p:cTn>
                                        <p:tgtEl>
                                          <p:spTgt spid="272428"/>
                                        </p:tgtEl>
                                        <p:attrNameLst>
                                          <p:attrName>style.visibility</p:attrName>
                                        </p:attrNameLst>
                                      </p:cBhvr>
                                      <p:to>
                                        <p:strVal val="visible"/>
                                      </p:to>
                                    </p:set>
                                    <p:animEffect transition="in" filter="wipe(down)">
                                      <p:cBhvr>
                                        <p:cTn id="109" dur="500"/>
                                        <p:tgtEl>
                                          <p:spTgt spid="272428"/>
                                        </p:tgtEl>
                                      </p:cBhvr>
                                    </p:animEffect>
                                  </p:childTnLst>
                                </p:cTn>
                              </p:par>
                              <p:par>
                                <p:cTn id="110" presetID="22" presetClass="entr" presetSubtype="4" fill="hold" grpId="0" nodeType="withEffect">
                                  <p:stCondLst>
                                    <p:cond delay="0"/>
                                  </p:stCondLst>
                                  <p:childTnLst>
                                    <p:set>
                                      <p:cBhvr>
                                        <p:cTn id="111" dur="1" fill="hold">
                                          <p:stCondLst>
                                            <p:cond delay="0"/>
                                          </p:stCondLst>
                                        </p:cTn>
                                        <p:tgtEl>
                                          <p:spTgt spid="272429"/>
                                        </p:tgtEl>
                                        <p:attrNameLst>
                                          <p:attrName>style.visibility</p:attrName>
                                        </p:attrNameLst>
                                      </p:cBhvr>
                                      <p:to>
                                        <p:strVal val="visible"/>
                                      </p:to>
                                    </p:set>
                                    <p:animEffect transition="in" filter="wipe(down)">
                                      <p:cBhvr>
                                        <p:cTn id="112" dur="500"/>
                                        <p:tgtEl>
                                          <p:spTgt spid="272429"/>
                                        </p:tgtEl>
                                      </p:cBhvr>
                                    </p:animEffect>
                                  </p:childTnLst>
                                </p:cTn>
                              </p:par>
                            </p:childTnLst>
                          </p:cTn>
                        </p:par>
                      </p:childTnLst>
                    </p:cTn>
                  </p:par>
                  <p:par>
                    <p:cTn id="113" fill="hold" nodeType="clickPar">
                      <p:stCondLst>
                        <p:cond delay="indefinite"/>
                      </p:stCondLst>
                      <p:childTnLst>
                        <p:par>
                          <p:cTn id="114" fill="hold" nodeType="withGroup">
                            <p:stCondLst>
                              <p:cond delay="0"/>
                            </p:stCondLst>
                            <p:childTnLst>
                              <p:par>
                                <p:cTn id="115" presetID="22" presetClass="entr" presetSubtype="4" fill="hold" grpId="0" nodeType="clickEffect">
                                  <p:stCondLst>
                                    <p:cond delay="0"/>
                                  </p:stCondLst>
                                  <p:childTnLst>
                                    <p:set>
                                      <p:cBhvr>
                                        <p:cTn id="116" dur="1" fill="hold">
                                          <p:stCondLst>
                                            <p:cond delay="0"/>
                                          </p:stCondLst>
                                        </p:cTn>
                                        <p:tgtEl>
                                          <p:spTgt spid="272430"/>
                                        </p:tgtEl>
                                        <p:attrNameLst>
                                          <p:attrName>style.visibility</p:attrName>
                                        </p:attrNameLst>
                                      </p:cBhvr>
                                      <p:to>
                                        <p:strVal val="visible"/>
                                      </p:to>
                                    </p:set>
                                    <p:animEffect transition="in" filter="wipe(down)">
                                      <p:cBhvr>
                                        <p:cTn id="117" dur="500"/>
                                        <p:tgtEl>
                                          <p:spTgt spid="272430"/>
                                        </p:tgtEl>
                                      </p:cBhvr>
                                    </p:animEffect>
                                  </p:childTnLst>
                                </p:cTn>
                              </p:par>
                              <p:par>
                                <p:cTn id="118" presetID="22" presetClass="entr" presetSubtype="4" fill="hold" grpId="0" nodeType="withEffect">
                                  <p:stCondLst>
                                    <p:cond delay="0"/>
                                  </p:stCondLst>
                                  <p:childTnLst>
                                    <p:set>
                                      <p:cBhvr>
                                        <p:cTn id="119" dur="1" fill="hold">
                                          <p:stCondLst>
                                            <p:cond delay="0"/>
                                          </p:stCondLst>
                                        </p:cTn>
                                        <p:tgtEl>
                                          <p:spTgt spid="272431"/>
                                        </p:tgtEl>
                                        <p:attrNameLst>
                                          <p:attrName>style.visibility</p:attrName>
                                        </p:attrNameLst>
                                      </p:cBhvr>
                                      <p:to>
                                        <p:strVal val="visible"/>
                                      </p:to>
                                    </p:set>
                                    <p:animEffect transition="in" filter="wipe(down)">
                                      <p:cBhvr>
                                        <p:cTn id="120" dur="500"/>
                                        <p:tgtEl>
                                          <p:spTgt spid="272431"/>
                                        </p:tgtEl>
                                      </p:cBhvr>
                                    </p:animEffect>
                                  </p:childTnLst>
                                </p:cTn>
                              </p:par>
                              <p:par>
                                <p:cTn id="121" presetID="22" presetClass="entr" presetSubtype="4" fill="hold" grpId="0" nodeType="withEffect">
                                  <p:stCondLst>
                                    <p:cond delay="0"/>
                                  </p:stCondLst>
                                  <p:childTnLst>
                                    <p:set>
                                      <p:cBhvr>
                                        <p:cTn id="122" dur="1" fill="hold">
                                          <p:stCondLst>
                                            <p:cond delay="0"/>
                                          </p:stCondLst>
                                        </p:cTn>
                                        <p:tgtEl>
                                          <p:spTgt spid="272432"/>
                                        </p:tgtEl>
                                        <p:attrNameLst>
                                          <p:attrName>style.visibility</p:attrName>
                                        </p:attrNameLst>
                                      </p:cBhvr>
                                      <p:to>
                                        <p:strVal val="visible"/>
                                      </p:to>
                                    </p:set>
                                    <p:animEffect transition="in" filter="wipe(down)">
                                      <p:cBhvr>
                                        <p:cTn id="123" dur="500"/>
                                        <p:tgtEl>
                                          <p:spTgt spid="272432"/>
                                        </p:tgtEl>
                                      </p:cBhvr>
                                    </p:animEffect>
                                  </p:childTnLst>
                                </p:cTn>
                              </p:par>
                              <p:par>
                                <p:cTn id="124" presetID="22" presetClass="entr" presetSubtype="4" fill="hold" grpId="0" nodeType="withEffect">
                                  <p:stCondLst>
                                    <p:cond delay="0"/>
                                  </p:stCondLst>
                                  <p:childTnLst>
                                    <p:set>
                                      <p:cBhvr>
                                        <p:cTn id="125" dur="1" fill="hold">
                                          <p:stCondLst>
                                            <p:cond delay="0"/>
                                          </p:stCondLst>
                                        </p:cTn>
                                        <p:tgtEl>
                                          <p:spTgt spid="272433"/>
                                        </p:tgtEl>
                                        <p:attrNameLst>
                                          <p:attrName>style.visibility</p:attrName>
                                        </p:attrNameLst>
                                      </p:cBhvr>
                                      <p:to>
                                        <p:strVal val="visible"/>
                                      </p:to>
                                    </p:set>
                                    <p:animEffect transition="in" filter="wipe(down)">
                                      <p:cBhvr>
                                        <p:cTn id="126" dur="500"/>
                                        <p:tgtEl>
                                          <p:spTgt spid="272433"/>
                                        </p:tgtEl>
                                      </p:cBhvr>
                                    </p:animEffect>
                                  </p:childTnLst>
                                </p:cTn>
                              </p:par>
                              <p:par>
                                <p:cTn id="127" presetID="22" presetClass="entr" presetSubtype="4" fill="hold" grpId="0" nodeType="withEffect">
                                  <p:stCondLst>
                                    <p:cond delay="0"/>
                                  </p:stCondLst>
                                  <p:childTnLst>
                                    <p:set>
                                      <p:cBhvr>
                                        <p:cTn id="128" dur="1" fill="hold">
                                          <p:stCondLst>
                                            <p:cond delay="0"/>
                                          </p:stCondLst>
                                        </p:cTn>
                                        <p:tgtEl>
                                          <p:spTgt spid="272434"/>
                                        </p:tgtEl>
                                        <p:attrNameLst>
                                          <p:attrName>style.visibility</p:attrName>
                                        </p:attrNameLst>
                                      </p:cBhvr>
                                      <p:to>
                                        <p:strVal val="visible"/>
                                      </p:to>
                                    </p:set>
                                    <p:animEffect transition="in" filter="wipe(down)">
                                      <p:cBhvr>
                                        <p:cTn id="129" dur="500"/>
                                        <p:tgtEl>
                                          <p:spTgt spid="272434"/>
                                        </p:tgtEl>
                                      </p:cBhvr>
                                    </p:animEffect>
                                  </p:childTnLst>
                                </p:cTn>
                              </p:par>
                            </p:childTnLst>
                          </p:cTn>
                        </p:par>
                      </p:childTnLst>
                    </p:cTn>
                  </p:par>
                  <p:par>
                    <p:cTn id="130" fill="hold" nodeType="clickPar">
                      <p:stCondLst>
                        <p:cond delay="indefinite"/>
                      </p:stCondLst>
                      <p:childTnLst>
                        <p:par>
                          <p:cTn id="131" fill="hold" nodeType="withGroup">
                            <p:stCondLst>
                              <p:cond delay="0"/>
                            </p:stCondLst>
                            <p:childTnLst>
                              <p:par>
                                <p:cTn id="132" presetID="22" presetClass="entr" presetSubtype="4" fill="hold" grpId="0" nodeType="clickEffect">
                                  <p:stCondLst>
                                    <p:cond delay="0"/>
                                  </p:stCondLst>
                                  <p:childTnLst>
                                    <p:set>
                                      <p:cBhvr>
                                        <p:cTn id="133" dur="1" fill="hold">
                                          <p:stCondLst>
                                            <p:cond delay="0"/>
                                          </p:stCondLst>
                                        </p:cTn>
                                        <p:tgtEl>
                                          <p:spTgt spid="272435"/>
                                        </p:tgtEl>
                                        <p:attrNameLst>
                                          <p:attrName>style.visibility</p:attrName>
                                        </p:attrNameLst>
                                      </p:cBhvr>
                                      <p:to>
                                        <p:strVal val="visible"/>
                                      </p:to>
                                    </p:set>
                                    <p:animEffect transition="in" filter="wipe(down)">
                                      <p:cBhvr>
                                        <p:cTn id="134" dur="500"/>
                                        <p:tgtEl>
                                          <p:spTgt spid="272435"/>
                                        </p:tgtEl>
                                      </p:cBhvr>
                                    </p:animEffect>
                                  </p:childTnLst>
                                </p:cTn>
                              </p:par>
                              <p:par>
                                <p:cTn id="135" presetID="22" presetClass="entr" presetSubtype="4" fill="hold" grpId="0" nodeType="withEffect">
                                  <p:stCondLst>
                                    <p:cond delay="0"/>
                                  </p:stCondLst>
                                  <p:childTnLst>
                                    <p:set>
                                      <p:cBhvr>
                                        <p:cTn id="136" dur="1" fill="hold">
                                          <p:stCondLst>
                                            <p:cond delay="0"/>
                                          </p:stCondLst>
                                        </p:cTn>
                                        <p:tgtEl>
                                          <p:spTgt spid="272436"/>
                                        </p:tgtEl>
                                        <p:attrNameLst>
                                          <p:attrName>style.visibility</p:attrName>
                                        </p:attrNameLst>
                                      </p:cBhvr>
                                      <p:to>
                                        <p:strVal val="visible"/>
                                      </p:to>
                                    </p:set>
                                    <p:animEffect transition="in" filter="wipe(down)">
                                      <p:cBhvr>
                                        <p:cTn id="137" dur="500"/>
                                        <p:tgtEl>
                                          <p:spTgt spid="272436"/>
                                        </p:tgtEl>
                                      </p:cBhvr>
                                    </p:animEffect>
                                  </p:childTnLst>
                                </p:cTn>
                              </p:par>
                              <p:par>
                                <p:cTn id="138" presetID="22" presetClass="entr" presetSubtype="4" fill="hold" grpId="0" nodeType="withEffect">
                                  <p:stCondLst>
                                    <p:cond delay="0"/>
                                  </p:stCondLst>
                                  <p:childTnLst>
                                    <p:set>
                                      <p:cBhvr>
                                        <p:cTn id="139" dur="1" fill="hold">
                                          <p:stCondLst>
                                            <p:cond delay="0"/>
                                          </p:stCondLst>
                                        </p:cTn>
                                        <p:tgtEl>
                                          <p:spTgt spid="272437"/>
                                        </p:tgtEl>
                                        <p:attrNameLst>
                                          <p:attrName>style.visibility</p:attrName>
                                        </p:attrNameLst>
                                      </p:cBhvr>
                                      <p:to>
                                        <p:strVal val="visible"/>
                                      </p:to>
                                    </p:set>
                                    <p:animEffect transition="in" filter="wipe(down)">
                                      <p:cBhvr>
                                        <p:cTn id="140" dur="500"/>
                                        <p:tgtEl>
                                          <p:spTgt spid="272437"/>
                                        </p:tgtEl>
                                      </p:cBhvr>
                                    </p:animEffect>
                                  </p:childTnLst>
                                </p:cTn>
                              </p:par>
                              <p:par>
                                <p:cTn id="141" presetID="22" presetClass="entr" presetSubtype="4" fill="hold" grpId="0" nodeType="withEffect">
                                  <p:stCondLst>
                                    <p:cond delay="0"/>
                                  </p:stCondLst>
                                  <p:childTnLst>
                                    <p:set>
                                      <p:cBhvr>
                                        <p:cTn id="142" dur="1" fill="hold">
                                          <p:stCondLst>
                                            <p:cond delay="0"/>
                                          </p:stCondLst>
                                        </p:cTn>
                                        <p:tgtEl>
                                          <p:spTgt spid="272438"/>
                                        </p:tgtEl>
                                        <p:attrNameLst>
                                          <p:attrName>style.visibility</p:attrName>
                                        </p:attrNameLst>
                                      </p:cBhvr>
                                      <p:to>
                                        <p:strVal val="visible"/>
                                      </p:to>
                                    </p:set>
                                    <p:animEffect transition="in" filter="wipe(down)">
                                      <p:cBhvr>
                                        <p:cTn id="143" dur="500"/>
                                        <p:tgtEl>
                                          <p:spTgt spid="272438"/>
                                        </p:tgtEl>
                                      </p:cBhvr>
                                    </p:animEffect>
                                  </p:childTnLst>
                                </p:cTn>
                              </p:par>
                              <p:par>
                                <p:cTn id="144" presetID="22" presetClass="entr" presetSubtype="4" fill="hold" grpId="0" nodeType="withEffect">
                                  <p:stCondLst>
                                    <p:cond delay="0"/>
                                  </p:stCondLst>
                                  <p:childTnLst>
                                    <p:set>
                                      <p:cBhvr>
                                        <p:cTn id="145" dur="1" fill="hold">
                                          <p:stCondLst>
                                            <p:cond delay="0"/>
                                          </p:stCondLst>
                                        </p:cTn>
                                        <p:tgtEl>
                                          <p:spTgt spid="272439"/>
                                        </p:tgtEl>
                                        <p:attrNameLst>
                                          <p:attrName>style.visibility</p:attrName>
                                        </p:attrNameLst>
                                      </p:cBhvr>
                                      <p:to>
                                        <p:strVal val="visible"/>
                                      </p:to>
                                    </p:set>
                                    <p:animEffect transition="in" filter="wipe(down)">
                                      <p:cBhvr>
                                        <p:cTn id="146" dur="500"/>
                                        <p:tgtEl>
                                          <p:spTgt spid="272439"/>
                                        </p:tgtEl>
                                      </p:cBhvr>
                                    </p:animEffect>
                                  </p:childTnLst>
                                </p:cTn>
                              </p:par>
                            </p:childTnLst>
                          </p:cTn>
                        </p:par>
                      </p:childTnLst>
                    </p:cTn>
                  </p:par>
                  <p:par>
                    <p:cTn id="147" fill="hold" nodeType="clickPar">
                      <p:stCondLst>
                        <p:cond delay="indefinite"/>
                      </p:stCondLst>
                      <p:childTnLst>
                        <p:par>
                          <p:cTn id="148" fill="hold" nodeType="withGroup">
                            <p:stCondLst>
                              <p:cond delay="0"/>
                            </p:stCondLst>
                            <p:childTnLst>
                              <p:par>
                                <p:cTn id="149" presetID="1" presetClass="entr" presetSubtype="0" fill="hold" grpId="0" nodeType="clickEffect">
                                  <p:stCondLst>
                                    <p:cond delay="0"/>
                                  </p:stCondLst>
                                  <p:childTnLst>
                                    <p:set>
                                      <p:cBhvr>
                                        <p:cTn id="150" dur="1" fill="hold">
                                          <p:stCondLst>
                                            <p:cond delay="0"/>
                                          </p:stCondLst>
                                        </p:cTn>
                                        <p:tgtEl>
                                          <p:spTgt spid="272472"/>
                                        </p:tgtEl>
                                        <p:attrNameLst>
                                          <p:attrName>style.visibility</p:attrName>
                                        </p:attrNameLst>
                                      </p:cBhvr>
                                      <p:to>
                                        <p:strVal val="visible"/>
                                      </p:to>
                                    </p:set>
                                  </p:childTnLst>
                                </p:cTn>
                              </p:par>
                            </p:childTnLst>
                          </p:cTn>
                        </p:par>
                      </p:childTnLst>
                    </p:cTn>
                  </p:par>
                  <p:par>
                    <p:cTn id="151" fill="hold" nodeType="clickPar">
                      <p:stCondLst>
                        <p:cond delay="indefinite"/>
                      </p:stCondLst>
                      <p:childTnLst>
                        <p:par>
                          <p:cTn id="152" fill="hold" nodeType="withGroup">
                            <p:stCondLst>
                              <p:cond delay="0"/>
                            </p:stCondLst>
                            <p:childTnLst>
                              <p:par>
                                <p:cTn id="153" presetID="22" presetClass="entr" presetSubtype="4" fill="hold" grpId="0" nodeType="clickEffect">
                                  <p:stCondLst>
                                    <p:cond delay="0"/>
                                  </p:stCondLst>
                                  <p:childTnLst>
                                    <p:set>
                                      <p:cBhvr>
                                        <p:cTn id="154" dur="1" fill="hold">
                                          <p:stCondLst>
                                            <p:cond delay="0"/>
                                          </p:stCondLst>
                                        </p:cTn>
                                        <p:tgtEl>
                                          <p:spTgt spid="272440"/>
                                        </p:tgtEl>
                                        <p:attrNameLst>
                                          <p:attrName>style.visibility</p:attrName>
                                        </p:attrNameLst>
                                      </p:cBhvr>
                                      <p:to>
                                        <p:strVal val="visible"/>
                                      </p:to>
                                    </p:set>
                                    <p:animEffect transition="in" filter="wipe(down)">
                                      <p:cBhvr>
                                        <p:cTn id="155" dur="500"/>
                                        <p:tgtEl>
                                          <p:spTgt spid="272440"/>
                                        </p:tgtEl>
                                      </p:cBhvr>
                                    </p:animEffect>
                                  </p:childTnLst>
                                </p:cTn>
                              </p:par>
                              <p:par>
                                <p:cTn id="156" presetID="22" presetClass="entr" presetSubtype="4" fill="hold" grpId="0" nodeType="withEffect">
                                  <p:stCondLst>
                                    <p:cond delay="0"/>
                                  </p:stCondLst>
                                  <p:childTnLst>
                                    <p:set>
                                      <p:cBhvr>
                                        <p:cTn id="157" dur="1" fill="hold">
                                          <p:stCondLst>
                                            <p:cond delay="0"/>
                                          </p:stCondLst>
                                        </p:cTn>
                                        <p:tgtEl>
                                          <p:spTgt spid="272441"/>
                                        </p:tgtEl>
                                        <p:attrNameLst>
                                          <p:attrName>style.visibility</p:attrName>
                                        </p:attrNameLst>
                                      </p:cBhvr>
                                      <p:to>
                                        <p:strVal val="visible"/>
                                      </p:to>
                                    </p:set>
                                    <p:animEffect transition="in" filter="wipe(down)">
                                      <p:cBhvr>
                                        <p:cTn id="158" dur="500"/>
                                        <p:tgtEl>
                                          <p:spTgt spid="272441"/>
                                        </p:tgtEl>
                                      </p:cBhvr>
                                    </p:animEffect>
                                  </p:childTnLst>
                                </p:cTn>
                              </p:par>
                            </p:childTnLst>
                          </p:cTn>
                        </p:par>
                      </p:childTnLst>
                    </p:cTn>
                  </p:par>
                  <p:par>
                    <p:cTn id="159" fill="hold" nodeType="clickPar">
                      <p:stCondLst>
                        <p:cond delay="indefinite"/>
                      </p:stCondLst>
                      <p:childTnLst>
                        <p:par>
                          <p:cTn id="160" fill="hold" nodeType="withGroup">
                            <p:stCondLst>
                              <p:cond delay="0"/>
                            </p:stCondLst>
                            <p:childTnLst>
                              <p:par>
                                <p:cTn id="161" presetID="22" presetClass="entr" presetSubtype="4" fill="hold" grpId="0" nodeType="clickEffect">
                                  <p:stCondLst>
                                    <p:cond delay="0"/>
                                  </p:stCondLst>
                                  <p:childTnLst>
                                    <p:set>
                                      <p:cBhvr>
                                        <p:cTn id="162" dur="1" fill="hold">
                                          <p:stCondLst>
                                            <p:cond delay="0"/>
                                          </p:stCondLst>
                                        </p:cTn>
                                        <p:tgtEl>
                                          <p:spTgt spid="272442"/>
                                        </p:tgtEl>
                                        <p:attrNameLst>
                                          <p:attrName>style.visibility</p:attrName>
                                        </p:attrNameLst>
                                      </p:cBhvr>
                                      <p:to>
                                        <p:strVal val="visible"/>
                                      </p:to>
                                    </p:set>
                                    <p:animEffect transition="in" filter="wipe(down)">
                                      <p:cBhvr>
                                        <p:cTn id="163" dur="500"/>
                                        <p:tgtEl>
                                          <p:spTgt spid="272442"/>
                                        </p:tgtEl>
                                      </p:cBhvr>
                                    </p:animEffect>
                                  </p:childTnLst>
                                </p:cTn>
                              </p:par>
                              <p:par>
                                <p:cTn id="164" presetID="22" presetClass="entr" presetSubtype="4" fill="hold" grpId="0" nodeType="withEffect">
                                  <p:stCondLst>
                                    <p:cond delay="0"/>
                                  </p:stCondLst>
                                  <p:childTnLst>
                                    <p:set>
                                      <p:cBhvr>
                                        <p:cTn id="165" dur="1" fill="hold">
                                          <p:stCondLst>
                                            <p:cond delay="0"/>
                                          </p:stCondLst>
                                        </p:cTn>
                                        <p:tgtEl>
                                          <p:spTgt spid="272443"/>
                                        </p:tgtEl>
                                        <p:attrNameLst>
                                          <p:attrName>style.visibility</p:attrName>
                                        </p:attrNameLst>
                                      </p:cBhvr>
                                      <p:to>
                                        <p:strVal val="visible"/>
                                      </p:to>
                                    </p:set>
                                    <p:animEffect transition="in" filter="wipe(down)">
                                      <p:cBhvr>
                                        <p:cTn id="166" dur="500"/>
                                        <p:tgtEl>
                                          <p:spTgt spid="272443"/>
                                        </p:tgtEl>
                                      </p:cBhvr>
                                    </p:animEffect>
                                  </p:childTnLst>
                                </p:cTn>
                              </p:par>
                              <p:par>
                                <p:cTn id="167" presetID="22" presetClass="entr" presetSubtype="4" fill="hold" grpId="0" nodeType="withEffect">
                                  <p:stCondLst>
                                    <p:cond delay="0"/>
                                  </p:stCondLst>
                                  <p:childTnLst>
                                    <p:set>
                                      <p:cBhvr>
                                        <p:cTn id="168" dur="1" fill="hold">
                                          <p:stCondLst>
                                            <p:cond delay="0"/>
                                          </p:stCondLst>
                                        </p:cTn>
                                        <p:tgtEl>
                                          <p:spTgt spid="272444"/>
                                        </p:tgtEl>
                                        <p:attrNameLst>
                                          <p:attrName>style.visibility</p:attrName>
                                        </p:attrNameLst>
                                      </p:cBhvr>
                                      <p:to>
                                        <p:strVal val="visible"/>
                                      </p:to>
                                    </p:set>
                                    <p:animEffect transition="in" filter="wipe(down)">
                                      <p:cBhvr>
                                        <p:cTn id="169" dur="500"/>
                                        <p:tgtEl>
                                          <p:spTgt spid="272444"/>
                                        </p:tgtEl>
                                      </p:cBhvr>
                                    </p:animEffect>
                                  </p:childTnLst>
                                </p:cTn>
                              </p:par>
                              <p:par>
                                <p:cTn id="170" presetID="22" presetClass="entr" presetSubtype="4" fill="hold" grpId="0" nodeType="withEffect">
                                  <p:stCondLst>
                                    <p:cond delay="0"/>
                                  </p:stCondLst>
                                  <p:childTnLst>
                                    <p:set>
                                      <p:cBhvr>
                                        <p:cTn id="171" dur="1" fill="hold">
                                          <p:stCondLst>
                                            <p:cond delay="0"/>
                                          </p:stCondLst>
                                        </p:cTn>
                                        <p:tgtEl>
                                          <p:spTgt spid="272445"/>
                                        </p:tgtEl>
                                        <p:attrNameLst>
                                          <p:attrName>style.visibility</p:attrName>
                                        </p:attrNameLst>
                                      </p:cBhvr>
                                      <p:to>
                                        <p:strVal val="visible"/>
                                      </p:to>
                                    </p:set>
                                    <p:animEffect transition="in" filter="wipe(down)">
                                      <p:cBhvr>
                                        <p:cTn id="172" dur="500"/>
                                        <p:tgtEl>
                                          <p:spTgt spid="272445"/>
                                        </p:tgtEl>
                                      </p:cBhvr>
                                    </p:animEffect>
                                  </p:childTnLst>
                                </p:cTn>
                              </p:par>
                              <p:par>
                                <p:cTn id="173" presetID="22" presetClass="entr" presetSubtype="4" fill="hold" grpId="0" nodeType="withEffect">
                                  <p:stCondLst>
                                    <p:cond delay="0"/>
                                  </p:stCondLst>
                                  <p:childTnLst>
                                    <p:set>
                                      <p:cBhvr>
                                        <p:cTn id="174" dur="1" fill="hold">
                                          <p:stCondLst>
                                            <p:cond delay="0"/>
                                          </p:stCondLst>
                                        </p:cTn>
                                        <p:tgtEl>
                                          <p:spTgt spid="272446"/>
                                        </p:tgtEl>
                                        <p:attrNameLst>
                                          <p:attrName>style.visibility</p:attrName>
                                        </p:attrNameLst>
                                      </p:cBhvr>
                                      <p:to>
                                        <p:strVal val="visible"/>
                                      </p:to>
                                    </p:set>
                                    <p:animEffect transition="in" filter="wipe(down)">
                                      <p:cBhvr>
                                        <p:cTn id="175" dur="500"/>
                                        <p:tgtEl>
                                          <p:spTgt spid="272446"/>
                                        </p:tgtEl>
                                      </p:cBhvr>
                                    </p:animEffect>
                                  </p:childTnLst>
                                </p:cTn>
                              </p:par>
                            </p:childTnLst>
                          </p:cTn>
                        </p:par>
                      </p:childTnLst>
                    </p:cTn>
                  </p:par>
                  <p:par>
                    <p:cTn id="176" fill="hold" nodeType="clickPar">
                      <p:stCondLst>
                        <p:cond delay="indefinite"/>
                      </p:stCondLst>
                      <p:childTnLst>
                        <p:par>
                          <p:cTn id="177" fill="hold" nodeType="withGroup">
                            <p:stCondLst>
                              <p:cond delay="0"/>
                            </p:stCondLst>
                            <p:childTnLst>
                              <p:par>
                                <p:cTn id="178" presetID="22" presetClass="entr" presetSubtype="4" fill="hold" grpId="0" nodeType="clickEffect">
                                  <p:stCondLst>
                                    <p:cond delay="0"/>
                                  </p:stCondLst>
                                  <p:childTnLst>
                                    <p:set>
                                      <p:cBhvr>
                                        <p:cTn id="179" dur="1" fill="hold">
                                          <p:stCondLst>
                                            <p:cond delay="0"/>
                                          </p:stCondLst>
                                        </p:cTn>
                                        <p:tgtEl>
                                          <p:spTgt spid="272447"/>
                                        </p:tgtEl>
                                        <p:attrNameLst>
                                          <p:attrName>style.visibility</p:attrName>
                                        </p:attrNameLst>
                                      </p:cBhvr>
                                      <p:to>
                                        <p:strVal val="visible"/>
                                      </p:to>
                                    </p:set>
                                    <p:animEffect transition="in" filter="wipe(down)">
                                      <p:cBhvr>
                                        <p:cTn id="180" dur="500"/>
                                        <p:tgtEl>
                                          <p:spTgt spid="272447"/>
                                        </p:tgtEl>
                                      </p:cBhvr>
                                    </p:animEffect>
                                  </p:childTnLst>
                                </p:cTn>
                              </p:par>
                              <p:par>
                                <p:cTn id="181" presetID="22" presetClass="entr" presetSubtype="4" fill="hold" grpId="0" nodeType="withEffect">
                                  <p:stCondLst>
                                    <p:cond delay="0"/>
                                  </p:stCondLst>
                                  <p:childTnLst>
                                    <p:set>
                                      <p:cBhvr>
                                        <p:cTn id="182" dur="1" fill="hold">
                                          <p:stCondLst>
                                            <p:cond delay="0"/>
                                          </p:stCondLst>
                                        </p:cTn>
                                        <p:tgtEl>
                                          <p:spTgt spid="272448"/>
                                        </p:tgtEl>
                                        <p:attrNameLst>
                                          <p:attrName>style.visibility</p:attrName>
                                        </p:attrNameLst>
                                      </p:cBhvr>
                                      <p:to>
                                        <p:strVal val="visible"/>
                                      </p:to>
                                    </p:set>
                                    <p:animEffect transition="in" filter="wipe(down)">
                                      <p:cBhvr>
                                        <p:cTn id="183" dur="500"/>
                                        <p:tgtEl>
                                          <p:spTgt spid="272448"/>
                                        </p:tgtEl>
                                      </p:cBhvr>
                                    </p:animEffect>
                                  </p:childTnLst>
                                </p:cTn>
                              </p:par>
                              <p:par>
                                <p:cTn id="184" presetID="22" presetClass="entr" presetSubtype="4" fill="hold" grpId="0" nodeType="withEffect">
                                  <p:stCondLst>
                                    <p:cond delay="0"/>
                                  </p:stCondLst>
                                  <p:childTnLst>
                                    <p:set>
                                      <p:cBhvr>
                                        <p:cTn id="185" dur="1" fill="hold">
                                          <p:stCondLst>
                                            <p:cond delay="0"/>
                                          </p:stCondLst>
                                        </p:cTn>
                                        <p:tgtEl>
                                          <p:spTgt spid="272449"/>
                                        </p:tgtEl>
                                        <p:attrNameLst>
                                          <p:attrName>style.visibility</p:attrName>
                                        </p:attrNameLst>
                                      </p:cBhvr>
                                      <p:to>
                                        <p:strVal val="visible"/>
                                      </p:to>
                                    </p:set>
                                    <p:animEffect transition="in" filter="wipe(down)">
                                      <p:cBhvr>
                                        <p:cTn id="186" dur="500"/>
                                        <p:tgtEl>
                                          <p:spTgt spid="272449"/>
                                        </p:tgtEl>
                                      </p:cBhvr>
                                    </p:animEffect>
                                  </p:childTnLst>
                                </p:cTn>
                              </p:par>
                              <p:par>
                                <p:cTn id="187" presetID="22" presetClass="entr" presetSubtype="4" fill="hold" grpId="0" nodeType="withEffect">
                                  <p:stCondLst>
                                    <p:cond delay="0"/>
                                  </p:stCondLst>
                                  <p:childTnLst>
                                    <p:set>
                                      <p:cBhvr>
                                        <p:cTn id="188" dur="1" fill="hold">
                                          <p:stCondLst>
                                            <p:cond delay="0"/>
                                          </p:stCondLst>
                                        </p:cTn>
                                        <p:tgtEl>
                                          <p:spTgt spid="272450"/>
                                        </p:tgtEl>
                                        <p:attrNameLst>
                                          <p:attrName>style.visibility</p:attrName>
                                        </p:attrNameLst>
                                      </p:cBhvr>
                                      <p:to>
                                        <p:strVal val="visible"/>
                                      </p:to>
                                    </p:set>
                                    <p:animEffect transition="in" filter="wipe(down)">
                                      <p:cBhvr>
                                        <p:cTn id="189" dur="500"/>
                                        <p:tgtEl>
                                          <p:spTgt spid="272450"/>
                                        </p:tgtEl>
                                      </p:cBhvr>
                                    </p:animEffect>
                                  </p:childTnLst>
                                </p:cTn>
                              </p:par>
                              <p:par>
                                <p:cTn id="190" presetID="22" presetClass="entr" presetSubtype="4" fill="hold" grpId="0" nodeType="withEffect">
                                  <p:stCondLst>
                                    <p:cond delay="0"/>
                                  </p:stCondLst>
                                  <p:childTnLst>
                                    <p:set>
                                      <p:cBhvr>
                                        <p:cTn id="191" dur="1" fill="hold">
                                          <p:stCondLst>
                                            <p:cond delay="0"/>
                                          </p:stCondLst>
                                        </p:cTn>
                                        <p:tgtEl>
                                          <p:spTgt spid="272451"/>
                                        </p:tgtEl>
                                        <p:attrNameLst>
                                          <p:attrName>style.visibility</p:attrName>
                                        </p:attrNameLst>
                                      </p:cBhvr>
                                      <p:to>
                                        <p:strVal val="visible"/>
                                      </p:to>
                                    </p:set>
                                    <p:animEffect transition="in" filter="wipe(down)">
                                      <p:cBhvr>
                                        <p:cTn id="192" dur="500"/>
                                        <p:tgtEl>
                                          <p:spTgt spid="272451"/>
                                        </p:tgtEl>
                                      </p:cBhvr>
                                    </p:animEffect>
                                  </p:childTnLst>
                                </p:cTn>
                              </p:par>
                            </p:childTnLst>
                          </p:cTn>
                        </p:par>
                      </p:childTnLst>
                    </p:cTn>
                  </p:par>
                  <p:par>
                    <p:cTn id="193" fill="hold" nodeType="clickPar">
                      <p:stCondLst>
                        <p:cond delay="indefinite"/>
                      </p:stCondLst>
                      <p:childTnLst>
                        <p:par>
                          <p:cTn id="194" fill="hold" nodeType="withGroup">
                            <p:stCondLst>
                              <p:cond delay="0"/>
                            </p:stCondLst>
                            <p:childTnLst>
                              <p:par>
                                <p:cTn id="195" presetID="22" presetClass="entr" presetSubtype="4" fill="hold" grpId="0" nodeType="clickEffect">
                                  <p:stCondLst>
                                    <p:cond delay="0"/>
                                  </p:stCondLst>
                                  <p:childTnLst>
                                    <p:set>
                                      <p:cBhvr>
                                        <p:cTn id="196" dur="1" fill="hold">
                                          <p:stCondLst>
                                            <p:cond delay="0"/>
                                          </p:stCondLst>
                                        </p:cTn>
                                        <p:tgtEl>
                                          <p:spTgt spid="272452"/>
                                        </p:tgtEl>
                                        <p:attrNameLst>
                                          <p:attrName>style.visibility</p:attrName>
                                        </p:attrNameLst>
                                      </p:cBhvr>
                                      <p:to>
                                        <p:strVal val="visible"/>
                                      </p:to>
                                    </p:set>
                                    <p:animEffect transition="in" filter="wipe(down)">
                                      <p:cBhvr>
                                        <p:cTn id="197" dur="500"/>
                                        <p:tgtEl>
                                          <p:spTgt spid="272452"/>
                                        </p:tgtEl>
                                      </p:cBhvr>
                                    </p:animEffect>
                                  </p:childTnLst>
                                </p:cTn>
                              </p:par>
                              <p:par>
                                <p:cTn id="198" presetID="22" presetClass="entr" presetSubtype="4" fill="hold" grpId="0" nodeType="withEffect">
                                  <p:stCondLst>
                                    <p:cond delay="0"/>
                                  </p:stCondLst>
                                  <p:childTnLst>
                                    <p:set>
                                      <p:cBhvr>
                                        <p:cTn id="199" dur="1" fill="hold">
                                          <p:stCondLst>
                                            <p:cond delay="0"/>
                                          </p:stCondLst>
                                        </p:cTn>
                                        <p:tgtEl>
                                          <p:spTgt spid="272453"/>
                                        </p:tgtEl>
                                        <p:attrNameLst>
                                          <p:attrName>style.visibility</p:attrName>
                                        </p:attrNameLst>
                                      </p:cBhvr>
                                      <p:to>
                                        <p:strVal val="visible"/>
                                      </p:to>
                                    </p:set>
                                    <p:animEffect transition="in" filter="wipe(down)">
                                      <p:cBhvr>
                                        <p:cTn id="200" dur="500"/>
                                        <p:tgtEl>
                                          <p:spTgt spid="272453"/>
                                        </p:tgtEl>
                                      </p:cBhvr>
                                    </p:animEffect>
                                  </p:childTnLst>
                                </p:cTn>
                              </p:par>
                              <p:par>
                                <p:cTn id="201" presetID="22" presetClass="entr" presetSubtype="4" fill="hold" grpId="0" nodeType="withEffect">
                                  <p:stCondLst>
                                    <p:cond delay="0"/>
                                  </p:stCondLst>
                                  <p:childTnLst>
                                    <p:set>
                                      <p:cBhvr>
                                        <p:cTn id="202" dur="1" fill="hold">
                                          <p:stCondLst>
                                            <p:cond delay="0"/>
                                          </p:stCondLst>
                                        </p:cTn>
                                        <p:tgtEl>
                                          <p:spTgt spid="272454"/>
                                        </p:tgtEl>
                                        <p:attrNameLst>
                                          <p:attrName>style.visibility</p:attrName>
                                        </p:attrNameLst>
                                      </p:cBhvr>
                                      <p:to>
                                        <p:strVal val="visible"/>
                                      </p:to>
                                    </p:set>
                                    <p:animEffect transition="in" filter="wipe(down)">
                                      <p:cBhvr>
                                        <p:cTn id="203" dur="500"/>
                                        <p:tgtEl>
                                          <p:spTgt spid="272454"/>
                                        </p:tgtEl>
                                      </p:cBhvr>
                                    </p:animEffect>
                                  </p:childTnLst>
                                </p:cTn>
                              </p:par>
                              <p:par>
                                <p:cTn id="204" presetID="22" presetClass="entr" presetSubtype="4" fill="hold" grpId="0" nodeType="withEffect">
                                  <p:stCondLst>
                                    <p:cond delay="0"/>
                                  </p:stCondLst>
                                  <p:childTnLst>
                                    <p:set>
                                      <p:cBhvr>
                                        <p:cTn id="205" dur="1" fill="hold">
                                          <p:stCondLst>
                                            <p:cond delay="0"/>
                                          </p:stCondLst>
                                        </p:cTn>
                                        <p:tgtEl>
                                          <p:spTgt spid="272455"/>
                                        </p:tgtEl>
                                        <p:attrNameLst>
                                          <p:attrName>style.visibility</p:attrName>
                                        </p:attrNameLst>
                                      </p:cBhvr>
                                      <p:to>
                                        <p:strVal val="visible"/>
                                      </p:to>
                                    </p:set>
                                    <p:animEffect transition="in" filter="wipe(down)">
                                      <p:cBhvr>
                                        <p:cTn id="206" dur="500"/>
                                        <p:tgtEl>
                                          <p:spTgt spid="272455"/>
                                        </p:tgtEl>
                                      </p:cBhvr>
                                    </p:animEffect>
                                  </p:childTnLst>
                                </p:cTn>
                              </p:par>
                              <p:par>
                                <p:cTn id="207" presetID="22" presetClass="entr" presetSubtype="4" fill="hold" grpId="0" nodeType="withEffect">
                                  <p:stCondLst>
                                    <p:cond delay="0"/>
                                  </p:stCondLst>
                                  <p:childTnLst>
                                    <p:set>
                                      <p:cBhvr>
                                        <p:cTn id="208" dur="1" fill="hold">
                                          <p:stCondLst>
                                            <p:cond delay="0"/>
                                          </p:stCondLst>
                                        </p:cTn>
                                        <p:tgtEl>
                                          <p:spTgt spid="272456"/>
                                        </p:tgtEl>
                                        <p:attrNameLst>
                                          <p:attrName>style.visibility</p:attrName>
                                        </p:attrNameLst>
                                      </p:cBhvr>
                                      <p:to>
                                        <p:strVal val="visible"/>
                                      </p:to>
                                    </p:set>
                                    <p:animEffect transition="in" filter="wipe(down)">
                                      <p:cBhvr>
                                        <p:cTn id="209" dur="500"/>
                                        <p:tgtEl>
                                          <p:spTgt spid="272456"/>
                                        </p:tgtEl>
                                      </p:cBhvr>
                                    </p:animEffect>
                                  </p:childTnLst>
                                </p:cTn>
                              </p:par>
                            </p:childTnLst>
                          </p:cTn>
                        </p:par>
                      </p:childTnLst>
                    </p:cTn>
                  </p:par>
                  <p:par>
                    <p:cTn id="210" fill="hold" nodeType="clickPar">
                      <p:stCondLst>
                        <p:cond delay="indefinite"/>
                      </p:stCondLst>
                      <p:childTnLst>
                        <p:par>
                          <p:cTn id="211" fill="hold" nodeType="withGroup">
                            <p:stCondLst>
                              <p:cond delay="0"/>
                            </p:stCondLst>
                            <p:childTnLst>
                              <p:par>
                                <p:cTn id="212" presetID="1" presetClass="entr" presetSubtype="0" fill="hold" grpId="0" nodeType="clickEffect">
                                  <p:stCondLst>
                                    <p:cond delay="0"/>
                                  </p:stCondLst>
                                  <p:childTnLst>
                                    <p:set>
                                      <p:cBhvr>
                                        <p:cTn id="213" dur="1" fill="hold">
                                          <p:stCondLst>
                                            <p:cond delay="0"/>
                                          </p:stCondLst>
                                        </p:cTn>
                                        <p:tgtEl>
                                          <p:spTgt spid="272473"/>
                                        </p:tgtEl>
                                        <p:attrNameLst>
                                          <p:attrName>style.visibility</p:attrName>
                                        </p:attrNameLst>
                                      </p:cBhvr>
                                      <p:to>
                                        <p:strVal val="visible"/>
                                      </p:to>
                                    </p:set>
                                  </p:childTnLst>
                                </p:cTn>
                              </p:par>
                            </p:childTnLst>
                          </p:cTn>
                        </p:par>
                      </p:childTnLst>
                    </p:cTn>
                  </p:par>
                  <p:par>
                    <p:cTn id="214" fill="hold" nodeType="clickPar">
                      <p:stCondLst>
                        <p:cond delay="indefinite"/>
                      </p:stCondLst>
                      <p:childTnLst>
                        <p:par>
                          <p:cTn id="215" fill="hold" nodeType="withGroup">
                            <p:stCondLst>
                              <p:cond delay="0"/>
                            </p:stCondLst>
                            <p:childTnLst>
                              <p:par>
                                <p:cTn id="216" presetID="22" presetClass="entr" presetSubtype="4" fill="hold" grpId="0" nodeType="clickEffect">
                                  <p:stCondLst>
                                    <p:cond delay="0"/>
                                  </p:stCondLst>
                                  <p:childTnLst>
                                    <p:set>
                                      <p:cBhvr>
                                        <p:cTn id="217" dur="1" fill="hold">
                                          <p:stCondLst>
                                            <p:cond delay="0"/>
                                          </p:stCondLst>
                                        </p:cTn>
                                        <p:tgtEl>
                                          <p:spTgt spid="272457"/>
                                        </p:tgtEl>
                                        <p:attrNameLst>
                                          <p:attrName>style.visibility</p:attrName>
                                        </p:attrNameLst>
                                      </p:cBhvr>
                                      <p:to>
                                        <p:strVal val="visible"/>
                                      </p:to>
                                    </p:set>
                                    <p:animEffect transition="in" filter="wipe(down)">
                                      <p:cBhvr>
                                        <p:cTn id="218" dur="500"/>
                                        <p:tgtEl>
                                          <p:spTgt spid="272457"/>
                                        </p:tgtEl>
                                      </p:cBhvr>
                                    </p:animEffect>
                                  </p:childTnLst>
                                </p:cTn>
                              </p:par>
                              <p:par>
                                <p:cTn id="219" presetID="22" presetClass="entr" presetSubtype="4" fill="hold" grpId="0" nodeType="withEffect">
                                  <p:stCondLst>
                                    <p:cond delay="0"/>
                                  </p:stCondLst>
                                  <p:childTnLst>
                                    <p:set>
                                      <p:cBhvr>
                                        <p:cTn id="220" dur="1" fill="hold">
                                          <p:stCondLst>
                                            <p:cond delay="0"/>
                                          </p:stCondLst>
                                        </p:cTn>
                                        <p:tgtEl>
                                          <p:spTgt spid="272458"/>
                                        </p:tgtEl>
                                        <p:attrNameLst>
                                          <p:attrName>style.visibility</p:attrName>
                                        </p:attrNameLst>
                                      </p:cBhvr>
                                      <p:to>
                                        <p:strVal val="visible"/>
                                      </p:to>
                                    </p:set>
                                    <p:animEffect transition="in" filter="wipe(down)">
                                      <p:cBhvr>
                                        <p:cTn id="221" dur="500"/>
                                        <p:tgtEl>
                                          <p:spTgt spid="272458"/>
                                        </p:tgtEl>
                                      </p:cBhvr>
                                    </p:animEffect>
                                  </p:childTnLst>
                                </p:cTn>
                              </p:par>
                              <p:par>
                                <p:cTn id="222" presetID="22" presetClass="entr" presetSubtype="4" fill="hold" grpId="0" nodeType="withEffect">
                                  <p:stCondLst>
                                    <p:cond delay="0"/>
                                  </p:stCondLst>
                                  <p:childTnLst>
                                    <p:set>
                                      <p:cBhvr>
                                        <p:cTn id="223" dur="1" fill="hold">
                                          <p:stCondLst>
                                            <p:cond delay="0"/>
                                          </p:stCondLst>
                                        </p:cTn>
                                        <p:tgtEl>
                                          <p:spTgt spid="272459"/>
                                        </p:tgtEl>
                                        <p:attrNameLst>
                                          <p:attrName>style.visibility</p:attrName>
                                        </p:attrNameLst>
                                      </p:cBhvr>
                                      <p:to>
                                        <p:strVal val="visible"/>
                                      </p:to>
                                    </p:set>
                                    <p:animEffect transition="in" filter="wipe(down)">
                                      <p:cBhvr>
                                        <p:cTn id="224" dur="500"/>
                                        <p:tgtEl>
                                          <p:spTgt spid="272459"/>
                                        </p:tgtEl>
                                      </p:cBhvr>
                                    </p:animEffect>
                                  </p:childTnLst>
                                </p:cTn>
                              </p:par>
                              <p:par>
                                <p:cTn id="225" presetID="22" presetClass="entr" presetSubtype="4" fill="hold" grpId="0" nodeType="withEffect">
                                  <p:stCondLst>
                                    <p:cond delay="0"/>
                                  </p:stCondLst>
                                  <p:childTnLst>
                                    <p:set>
                                      <p:cBhvr>
                                        <p:cTn id="226" dur="1" fill="hold">
                                          <p:stCondLst>
                                            <p:cond delay="0"/>
                                          </p:stCondLst>
                                        </p:cTn>
                                        <p:tgtEl>
                                          <p:spTgt spid="272460"/>
                                        </p:tgtEl>
                                        <p:attrNameLst>
                                          <p:attrName>style.visibility</p:attrName>
                                        </p:attrNameLst>
                                      </p:cBhvr>
                                      <p:to>
                                        <p:strVal val="visible"/>
                                      </p:to>
                                    </p:set>
                                    <p:animEffect transition="in" filter="wipe(down)">
                                      <p:cBhvr>
                                        <p:cTn id="227" dur="500"/>
                                        <p:tgtEl>
                                          <p:spTgt spid="272460"/>
                                        </p:tgtEl>
                                      </p:cBhvr>
                                    </p:animEffect>
                                  </p:childTnLst>
                                </p:cTn>
                              </p:par>
                              <p:par>
                                <p:cTn id="228" presetID="22" presetClass="entr" presetSubtype="4" fill="hold" grpId="0" nodeType="withEffect">
                                  <p:stCondLst>
                                    <p:cond delay="0"/>
                                  </p:stCondLst>
                                  <p:childTnLst>
                                    <p:set>
                                      <p:cBhvr>
                                        <p:cTn id="229" dur="1" fill="hold">
                                          <p:stCondLst>
                                            <p:cond delay="0"/>
                                          </p:stCondLst>
                                        </p:cTn>
                                        <p:tgtEl>
                                          <p:spTgt spid="272461"/>
                                        </p:tgtEl>
                                        <p:attrNameLst>
                                          <p:attrName>style.visibility</p:attrName>
                                        </p:attrNameLst>
                                      </p:cBhvr>
                                      <p:to>
                                        <p:strVal val="visible"/>
                                      </p:to>
                                    </p:set>
                                    <p:animEffect transition="in" filter="wipe(down)">
                                      <p:cBhvr>
                                        <p:cTn id="230" dur="500"/>
                                        <p:tgtEl>
                                          <p:spTgt spid="272461"/>
                                        </p:tgtEl>
                                      </p:cBhvr>
                                    </p:animEffect>
                                  </p:childTnLst>
                                </p:cTn>
                              </p:par>
                            </p:childTnLst>
                          </p:cTn>
                        </p:par>
                      </p:childTnLst>
                    </p:cTn>
                  </p:par>
                  <p:par>
                    <p:cTn id="231" fill="hold" nodeType="clickPar">
                      <p:stCondLst>
                        <p:cond delay="indefinite"/>
                      </p:stCondLst>
                      <p:childTnLst>
                        <p:par>
                          <p:cTn id="232" fill="hold" nodeType="withGroup">
                            <p:stCondLst>
                              <p:cond delay="0"/>
                            </p:stCondLst>
                            <p:childTnLst>
                              <p:par>
                                <p:cTn id="233" presetID="22" presetClass="entr" presetSubtype="4" fill="hold" grpId="0" nodeType="clickEffect">
                                  <p:stCondLst>
                                    <p:cond delay="0"/>
                                  </p:stCondLst>
                                  <p:childTnLst>
                                    <p:set>
                                      <p:cBhvr>
                                        <p:cTn id="234" dur="1" fill="hold">
                                          <p:stCondLst>
                                            <p:cond delay="0"/>
                                          </p:stCondLst>
                                        </p:cTn>
                                        <p:tgtEl>
                                          <p:spTgt spid="272462"/>
                                        </p:tgtEl>
                                        <p:attrNameLst>
                                          <p:attrName>style.visibility</p:attrName>
                                        </p:attrNameLst>
                                      </p:cBhvr>
                                      <p:to>
                                        <p:strVal val="visible"/>
                                      </p:to>
                                    </p:set>
                                    <p:animEffect transition="in" filter="wipe(down)">
                                      <p:cBhvr>
                                        <p:cTn id="235" dur="500"/>
                                        <p:tgtEl>
                                          <p:spTgt spid="272462"/>
                                        </p:tgtEl>
                                      </p:cBhvr>
                                    </p:animEffect>
                                  </p:childTnLst>
                                </p:cTn>
                              </p:par>
                              <p:par>
                                <p:cTn id="236" presetID="22" presetClass="entr" presetSubtype="4" fill="hold" grpId="0" nodeType="withEffect">
                                  <p:stCondLst>
                                    <p:cond delay="0"/>
                                  </p:stCondLst>
                                  <p:childTnLst>
                                    <p:set>
                                      <p:cBhvr>
                                        <p:cTn id="237" dur="1" fill="hold">
                                          <p:stCondLst>
                                            <p:cond delay="0"/>
                                          </p:stCondLst>
                                        </p:cTn>
                                        <p:tgtEl>
                                          <p:spTgt spid="272463"/>
                                        </p:tgtEl>
                                        <p:attrNameLst>
                                          <p:attrName>style.visibility</p:attrName>
                                        </p:attrNameLst>
                                      </p:cBhvr>
                                      <p:to>
                                        <p:strVal val="visible"/>
                                      </p:to>
                                    </p:set>
                                    <p:animEffect transition="in" filter="wipe(down)">
                                      <p:cBhvr>
                                        <p:cTn id="238" dur="500"/>
                                        <p:tgtEl>
                                          <p:spTgt spid="272463"/>
                                        </p:tgtEl>
                                      </p:cBhvr>
                                    </p:animEffect>
                                  </p:childTnLst>
                                </p:cTn>
                              </p:par>
                              <p:par>
                                <p:cTn id="239" presetID="22" presetClass="entr" presetSubtype="4" fill="hold" grpId="0" nodeType="withEffect">
                                  <p:stCondLst>
                                    <p:cond delay="0"/>
                                  </p:stCondLst>
                                  <p:childTnLst>
                                    <p:set>
                                      <p:cBhvr>
                                        <p:cTn id="240" dur="1" fill="hold">
                                          <p:stCondLst>
                                            <p:cond delay="0"/>
                                          </p:stCondLst>
                                        </p:cTn>
                                        <p:tgtEl>
                                          <p:spTgt spid="272464"/>
                                        </p:tgtEl>
                                        <p:attrNameLst>
                                          <p:attrName>style.visibility</p:attrName>
                                        </p:attrNameLst>
                                      </p:cBhvr>
                                      <p:to>
                                        <p:strVal val="visible"/>
                                      </p:to>
                                    </p:set>
                                    <p:animEffect transition="in" filter="wipe(down)">
                                      <p:cBhvr>
                                        <p:cTn id="241" dur="500"/>
                                        <p:tgtEl>
                                          <p:spTgt spid="272464"/>
                                        </p:tgtEl>
                                      </p:cBhvr>
                                    </p:animEffect>
                                  </p:childTnLst>
                                </p:cTn>
                              </p:par>
                              <p:par>
                                <p:cTn id="242" presetID="22" presetClass="entr" presetSubtype="4" fill="hold" grpId="0" nodeType="withEffect">
                                  <p:stCondLst>
                                    <p:cond delay="0"/>
                                  </p:stCondLst>
                                  <p:childTnLst>
                                    <p:set>
                                      <p:cBhvr>
                                        <p:cTn id="243" dur="1" fill="hold">
                                          <p:stCondLst>
                                            <p:cond delay="0"/>
                                          </p:stCondLst>
                                        </p:cTn>
                                        <p:tgtEl>
                                          <p:spTgt spid="272465"/>
                                        </p:tgtEl>
                                        <p:attrNameLst>
                                          <p:attrName>style.visibility</p:attrName>
                                        </p:attrNameLst>
                                      </p:cBhvr>
                                      <p:to>
                                        <p:strVal val="visible"/>
                                      </p:to>
                                    </p:set>
                                    <p:animEffect transition="in" filter="wipe(down)">
                                      <p:cBhvr>
                                        <p:cTn id="244" dur="500"/>
                                        <p:tgtEl>
                                          <p:spTgt spid="272465"/>
                                        </p:tgtEl>
                                      </p:cBhvr>
                                    </p:animEffect>
                                  </p:childTnLst>
                                </p:cTn>
                              </p:par>
                              <p:par>
                                <p:cTn id="245" presetID="22" presetClass="entr" presetSubtype="4" fill="hold" grpId="0" nodeType="withEffect">
                                  <p:stCondLst>
                                    <p:cond delay="0"/>
                                  </p:stCondLst>
                                  <p:childTnLst>
                                    <p:set>
                                      <p:cBhvr>
                                        <p:cTn id="246" dur="1" fill="hold">
                                          <p:stCondLst>
                                            <p:cond delay="0"/>
                                          </p:stCondLst>
                                        </p:cTn>
                                        <p:tgtEl>
                                          <p:spTgt spid="272466"/>
                                        </p:tgtEl>
                                        <p:attrNameLst>
                                          <p:attrName>style.visibility</p:attrName>
                                        </p:attrNameLst>
                                      </p:cBhvr>
                                      <p:to>
                                        <p:strVal val="visible"/>
                                      </p:to>
                                    </p:set>
                                    <p:animEffect transition="in" filter="wipe(down)">
                                      <p:cBhvr>
                                        <p:cTn id="247" dur="500"/>
                                        <p:tgtEl>
                                          <p:spTgt spid="272466"/>
                                        </p:tgtEl>
                                      </p:cBhvr>
                                    </p:animEffect>
                                  </p:childTnLst>
                                </p:cTn>
                              </p:par>
                            </p:childTnLst>
                          </p:cTn>
                        </p:par>
                      </p:childTnLst>
                    </p:cTn>
                  </p:par>
                  <p:par>
                    <p:cTn id="248" fill="hold" nodeType="clickPar">
                      <p:stCondLst>
                        <p:cond delay="indefinite"/>
                      </p:stCondLst>
                      <p:childTnLst>
                        <p:par>
                          <p:cTn id="249" fill="hold" nodeType="withGroup">
                            <p:stCondLst>
                              <p:cond delay="0"/>
                            </p:stCondLst>
                            <p:childTnLst>
                              <p:par>
                                <p:cTn id="250" presetID="22" presetClass="entr" presetSubtype="4" fill="hold" grpId="0" nodeType="clickEffect">
                                  <p:stCondLst>
                                    <p:cond delay="0"/>
                                  </p:stCondLst>
                                  <p:childTnLst>
                                    <p:set>
                                      <p:cBhvr>
                                        <p:cTn id="251" dur="1" fill="hold">
                                          <p:stCondLst>
                                            <p:cond delay="0"/>
                                          </p:stCondLst>
                                        </p:cTn>
                                        <p:tgtEl>
                                          <p:spTgt spid="272467"/>
                                        </p:tgtEl>
                                        <p:attrNameLst>
                                          <p:attrName>style.visibility</p:attrName>
                                        </p:attrNameLst>
                                      </p:cBhvr>
                                      <p:to>
                                        <p:strVal val="visible"/>
                                      </p:to>
                                    </p:set>
                                    <p:animEffect transition="in" filter="wipe(down)">
                                      <p:cBhvr>
                                        <p:cTn id="252" dur="500"/>
                                        <p:tgtEl>
                                          <p:spTgt spid="272467"/>
                                        </p:tgtEl>
                                      </p:cBhvr>
                                    </p:animEffect>
                                  </p:childTnLst>
                                </p:cTn>
                              </p:par>
                              <p:par>
                                <p:cTn id="253" presetID="22" presetClass="entr" presetSubtype="4" fill="hold" grpId="0" nodeType="withEffect">
                                  <p:stCondLst>
                                    <p:cond delay="0"/>
                                  </p:stCondLst>
                                  <p:childTnLst>
                                    <p:set>
                                      <p:cBhvr>
                                        <p:cTn id="254" dur="1" fill="hold">
                                          <p:stCondLst>
                                            <p:cond delay="0"/>
                                          </p:stCondLst>
                                        </p:cTn>
                                        <p:tgtEl>
                                          <p:spTgt spid="272468"/>
                                        </p:tgtEl>
                                        <p:attrNameLst>
                                          <p:attrName>style.visibility</p:attrName>
                                        </p:attrNameLst>
                                      </p:cBhvr>
                                      <p:to>
                                        <p:strVal val="visible"/>
                                      </p:to>
                                    </p:set>
                                    <p:animEffect transition="in" filter="wipe(down)">
                                      <p:cBhvr>
                                        <p:cTn id="255" dur="500"/>
                                        <p:tgtEl>
                                          <p:spTgt spid="272468"/>
                                        </p:tgtEl>
                                      </p:cBhvr>
                                    </p:animEffect>
                                  </p:childTnLst>
                                </p:cTn>
                              </p:par>
                              <p:par>
                                <p:cTn id="256" presetID="22" presetClass="entr" presetSubtype="4" fill="hold" grpId="0" nodeType="withEffect">
                                  <p:stCondLst>
                                    <p:cond delay="0"/>
                                  </p:stCondLst>
                                  <p:childTnLst>
                                    <p:set>
                                      <p:cBhvr>
                                        <p:cTn id="257" dur="1" fill="hold">
                                          <p:stCondLst>
                                            <p:cond delay="0"/>
                                          </p:stCondLst>
                                        </p:cTn>
                                        <p:tgtEl>
                                          <p:spTgt spid="272469"/>
                                        </p:tgtEl>
                                        <p:attrNameLst>
                                          <p:attrName>style.visibility</p:attrName>
                                        </p:attrNameLst>
                                      </p:cBhvr>
                                      <p:to>
                                        <p:strVal val="visible"/>
                                      </p:to>
                                    </p:set>
                                    <p:animEffect transition="in" filter="wipe(down)">
                                      <p:cBhvr>
                                        <p:cTn id="258" dur="500"/>
                                        <p:tgtEl>
                                          <p:spTgt spid="272469"/>
                                        </p:tgtEl>
                                      </p:cBhvr>
                                    </p:animEffect>
                                  </p:childTnLst>
                                </p:cTn>
                              </p:par>
                              <p:par>
                                <p:cTn id="259" presetID="22" presetClass="entr" presetSubtype="4" fill="hold" grpId="0" nodeType="withEffect">
                                  <p:stCondLst>
                                    <p:cond delay="0"/>
                                  </p:stCondLst>
                                  <p:childTnLst>
                                    <p:set>
                                      <p:cBhvr>
                                        <p:cTn id="260" dur="1" fill="hold">
                                          <p:stCondLst>
                                            <p:cond delay="0"/>
                                          </p:stCondLst>
                                        </p:cTn>
                                        <p:tgtEl>
                                          <p:spTgt spid="272470"/>
                                        </p:tgtEl>
                                        <p:attrNameLst>
                                          <p:attrName>style.visibility</p:attrName>
                                        </p:attrNameLst>
                                      </p:cBhvr>
                                      <p:to>
                                        <p:strVal val="visible"/>
                                      </p:to>
                                    </p:set>
                                    <p:animEffect transition="in" filter="wipe(down)">
                                      <p:cBhvr>
                                        <p:cTn id="261" dur="500"/>
                                        <p:tgtEl>
                                          <p:spTgt spid="272470"/>
                                        </p:tgtEl>
                                      </p:cBhvr>
                                    </p:animEffect>
                                  </p:childTnLst>
                                </p:cTn>
                              </p:par>
                              <p:par>
                                <p:cTn id="262" presetID="22" presetClass="entr" presetSubtype="4" fill="hold" grpId="0" nodeType="withEffect">
                                  <p:stCondLst>
                                    <p:cond delay="0"/>
                                  </p:stCondLst>
                                  <p:childTnLst>
                                    <p:set>
                                      <p:cBhvr>
                                        <p:cTn id="263" dur="1" fill="hold">
                                          <p:stCondLst>
                                            <p:cond delay="0"/>
                                          </p:stCondLst>
                                        </p:cTn>
                                        <p:tgtEl>
                                          <p:spTgt spid="272471"/>
                                        </p:tgtEl>
                                        <p:attrNameLst>
                                          <p:attrName>style.visibility</p:attrName>
                                        </p:attrNameLst>
                                      </p:cBhvr>
                                      <p:to>
                                        <p:strVal val="visible"/>
                                      </p:to>
                                    </p:set>
                                    <p:animEffect transition="in" filter="wipe(down)">
                                      <p:cBhvr>
                                        <p:cTn id="264" dur="500"/>
                                        <p:tgtEl>
                                          <p:spTgt spid="2724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2397" grpId="0"/>
      <p:bldP spid="272398" grpId="0"/>
      <p:bldP spid="272401" grpId="0"/>
      <p:bldP spid="272402" grpId="0"/>
      <p:bldP spid="272403" grpId="0"/>
      <p:bldP spid="272404" grpId="0"/>
      <p:bldP spid="272405" grpId="0"/>
      <p:bldP spid="272406" grpId="0"/>
      <p:bldP spid="272407" grpId="0"/>
      <p:bldP spid="272408" grpId="0"/>
      <p:bldP spid="272409" grpId="0"/>
      <p:bldP spid="272410" grpId="0"/>
      <p:bldP spid="272411" grpId="0"/>
      <p:bldP spid="272412" grpId="0"/>
      <p:bldP spid="272413" grpId="0"/>
      <p:bldP spid="272414" grpId="0"/>
      <p:bldP spid="272415" grpId="0"/>
      <p:bldP spid="272416" grpId="0"/>
      <p:bldP spid="272417" grpId="0"/>
      <p:bldP spid="272418" grpId="0"/>
      <p:bldP spid="272419" grpId="0"/>
      <p:bldP spid="272420" grpId="0"/>
      <p:bldP spid="272421" grpId="0"/>
      <p:bldP spid="272422" grpId="0"/>
      <p:bldP spid="272423" grpId="0"/>
      <p:bldP spid="272424" grpId="0"/>
      <p:bldP spid="272425" grpId="0"/>
      <p:bldP spid="272426" grpId="0"/>
      <p:bldP spid="272427" grpId="0"/>
      <p:bldP spid="272428" grpId="0"/>
      <p:bldP spid="272429" grpId="0"/>
      <p:bldP spid="272430" grpId="0"/>
      <p:bldP spid="272431" grpId="0"/>
      <p:bldP spid="272432" grpId="0"/>
      <p:bldP spid="272433" grpId="0"/>
      <p:bldP spid="272434" grpId="0"/>
      <p:bldP spid="272435" grpId="0"/>
      <p:bldP spid="272436" grpId="0"/>
      <p:bldP spid="272437" grpId="0"/>
      <p:bldP spid="272438" grpId="0"/>
      <p:bldP spid="272439" grpId="0"/>
      <p:bldP spid="272440" grpId="0"/>
      <p:bldP spid="272441" grpId="0"/>
      <p:bldP spid="272442" grpId="0"/>
      <p:bldP spid="272443" grpId="0"/>
      <p:bldP spid="272444" grpId="0"/>
      <p:bldP spid="272445" grpId="0"/>
      <p:bldP spid="272446" grpId="0"/>
      <p:bldP spid="272447" grpId="0"/>
      <p:bldP spid="272448" grpId="0"/>
      <p:bldP spid="272449" grpId="0"/>
      <p:bldP spid="272450" grpId="0"/>
      <p:bldP spid="272451" grpId="0"/>
      <p:bldP spid="272452" grpId="0"/>
      <p:bldP spid="272453" grpId="0"/>
      <p:bldP spid="272454" grpId="0"/>
      <p:bldP spid="272455" grpId="0"/>
      <p:bldP spid="272456" grpId="0"/>
      <p:bldP spid="272457" grpId="0"/>
      <p:bldP spid="272458" grpId="0"/>
      <p:bldP spid="272459" grpId="0"/>
      <p:bldP spid="272460" grpId="0"/>
      <p:bldP spid="272461" grpId="0"/>
      <p:bldP spid="272462" grpId="0"/>
      <p:bldP spid="272463" grpId="0"/>
      <p:bldP spid="272464" grpId="0"/>
      <p:bldP spid="272465" grpId="0"/>
      <p:bldP spid="272466" grpId="0"/>
      <p:bldP spid="272467" grpId="0"/>
      <p:bldP spid="272468" grpId="0"/>
      <p:bldP spid="272469" grpId="0"/>
      <p:bldP spid="272470" grpId="0"/>
      <p:bldP spid="272471" grpId="0"/>
      <p:bldP spid="272472" grpId="0"/>
      <p:bldP spid="272473"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8833"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648200" y="0"/>
            <a:ext cx="404653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8834" name="Text Box 3"/>
          <p:cNvSpPr txBox="1">
            <a:spLocks noChangeArrowheads="1"/>
          </p:cNvSpPr>
          <p:nvPr/>
        </p:nvSpPr>
        <p:spPr bwMode="auto">
          <a:xfrm>
            <a:off x="323528" y="2852936"/>
            <a:ext cx="4339650" cy="923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zh-TW" altLang="en-US" sz="5400" b="1" dirty="0">
                <a:latin typeface="Kaiti SC" charset="-122"/>
                <a:ea typeface="Kaiti SC" charset="-122"/>
                <a:cs typeface="Kaiti SC" charset="-122"/>
              </a:rPr>
              <a:t>新约书卷研读</a:t>
            </a:r>
            <a:endParaRPr lang="en-US" sz="5400" dirty="0">
              <a:latin typeface="Kaiti SC" charset="-122"/>
              <a:ea typeface="Kaiti SC" charset="-122"/>
              <a:cs typeface="Kaiti SC" charset="-122"/>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6"/>
          <p:cNvSpPr>
            <a:spLocks noChangeArrowheads="1"/>
          </p:cNvSpPr>
          <p:nvPr/>
        </p:nvSpPr>
        <p:spPr bwMode="auto">
          <a:xfrm>
            <a:off x="-127000" y="-76200"/>
            <a:ext cx="9296400" cy="7010400"/>
          </a:xfrm>
          <a:prstGeom prst="rect">
            <a:avLst/>
          </a:prstGeom>
          <a:gradFill flip="none" rotWithShape="1">
            <a:gsLst>
              <a:gs pos="34000">
                <a:srgbClr val="800000"/>
              </a:gs>
              <a:gs pos="100000">
                <a:schemeClr val="bg1"/>
              </a:gs>
            </a:gsLst>
            <a:path path="rect">
              <a:fillToRect l="50000" t="50000" r="50000" b="50000"/>
            </a:path>
            <a:tileRect/>
          </a:gradFill>
          <a:ln w="12700">
            <a:solidFill>
              <a:schemeClr val="tx1"/>
            </a:solidFill>
            <a:round/>
            <a:headEnd type="none" w="sm" len="sm"/>
            <a:tailEnd type="none" w="sm" len="sm"/>
          </a:ln>
        </p:spPr>
        <p:txBody>
          <a:bodyPr wrap="none"/>
          <a:lstStyle/>
          <a:p>
            <a:pPr>
              <a:defRPr/>
            </a:pPr>
            <a:endParaRPr lang="en-US" b="1">
              <a:solidFill>
                <a:srgbClr val="FFFFCC"/>
              </a:solidFill>
              <a:effectLst>
                <a:outerShdw blurRad="38100" dist="38100" dir="2700000" algn="tl">
                  <a:srgbClr val="000000">
                    <a:alpha val="43137"/>
                  </a:srgbClr>
                </a:outerShdw>
              </a:effectLst>
              <a:latin typeface="Kaiti SC" charset="-122"/>
              <a:ea typeface="Kaiti SC" charset="-122"/>
              <a:cs typeface="Kaiti SC" charset="-122"/>
            </a:endParaRPr>
          </a:p>
        </p:txBody>
      </p:sp>
      <p:sp>
        <p:nvSpPr>
          <p:cNvPr id="10245" name="Text Box 10"/>
          <p:cNvSpPr txBox="1">
            <a:spLocks noChangeArrowheads="1"/>
          </p:cNvSpPr>
          <p:nvPr/>
        </p:nvSpPr>
        <p:spPr bwMode="auto">
          <a:xfrm>
            <a:off x="8615363" y="4763"/>
            <a:ext cx="473206"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p>
            <a:pPr>
              <a:defRPr/>
            </a:pPr>
            <a:r>
              <a:rPr lang="en-US" b="1">
                <a:solidFill>
                  <a:srgbClr val="F8F8EF"/>
                </a:solidFill>
                <a:effectLst>
                  <a:outerShdw blurRad="38100" dist="38100" dir="2700000" algn="tl">
                    <a:srgbClr val="FFFFFF"/>
                  </a:outerShdw>
                </a:effectLst>
                <a:latin typeface="Kaiti SC" charset="-122"/>
                <a:ea typeface="Kaiti SC" charset="-122"/>
                <a:cs typeface="Kaiti SC" charset="-122"/>
              </a:rPr>
              <a:t>56</a:t>
            </a:r>
          </a:p>
        </p:txBody>
      </p:sp>
      <p:sp>
        <p:nvSpPr>
          <p:cNvPr id="10246" name="Title 7"/>
          <p:cNvSpPr>
            <a:spLocks noGrp="1"/>
          </p:cNvSpPr>
          <p:nvPr>
            <p:ph type="title" idx="4294967295"/>
          </p:nvPr>
        </p:nvSpPr>
        <p:spPr>
          <a:xfrm>
            <a:off x="-107950" y="457200"/>
            <a:ext cx="9296400" cy="609600"/>
          </a:xfrm>
          <a:solidFill>
            <a:schemeClr val="tx2">
              <a:lumMod val="60000"/>
              <a:lumOff val="40000"/>
            </a:schemeClr>
          </a:solidFill>
          <a:ln w="28575">
            <a:solidFill>
              <a:schemeClr val="tx1"/>
            </a:solidFill>
          </a:ln>
        </p:spPr>
        <p:txBody>
          <a:bodyPr/>
          <a:lstStyle/>
          <a:p>
            <a:pPr algn="ctr" eaLnBrk="1" hangingPunct="1">
              <a:defRPr/>
            </a:pPr>
            <a:r>
              <a:rPr lang="zh-CN" altLang="en-US" sz="3600" b="1" dirty="0">
                <a:solidFill>
                  <a:schemeClr val="bg1"/>
                </a:solidFill>
                <a:latin typeface="Kaiti SC" charset="-122"/>
                <a:ea typeface="Kaiti SC" charset="-122"/>
                <a:cs typeface="Kaiti SC" charset="-122"/>
              </a:rPr>
              <a:t>追溯耶稣基督的诞生。</a:t>
            </a:r>
            <a:endParaRPr lang="en-US" sz="3600" b="1" dirty="0">
              <a:solidFill>
                <a:schemeClr val="bg1"/>
              </a:solidFill>
              <a:latin typeface="Kaiti SC" charset="-122"/>
              <a:ea typeface="Kaiti SC" charset="-122"/>
              <a:cs typeface="Kaiti SC" charset="-122"/>
            </a:endParaRPr>
          </a:p>
        </p:txBody>
      </p:sp>
      <p:sp>
        <p:nvSpPr>
          <p:cNvPr id="7" name="Title 7"/>
          <p:cNvSpPr txBox="1">
            <a:spLocks/>
          </p:cNvSpPr>
          <p:nvPr/>
        </p:nvSpPr>
        <p:spPr bwMode="auto">
          <a:xfrm>
            <a:off x="-85725" y="1295400"/>
            <a:ext cx="92964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2075" tIns="46038" rIns="92075" bIns="46038" anchor="b"/>
          <a:lstStyle/>
          <a:p>
            <a:pPr algn="ctr" defTabSz="457200">
              <a:defRPr/>
            </a:pPr>
            <a:r>
              <a:rPr lang="zh-CN" altLang="en-US" sz="2800" dirty="0">
                <a:solidFill>
                  <a:srgbClr val="FFFFFF"/>
                </a:solidFill>
                <a:latin typeface="Kaiti SC" charset="-122"/>
                <a:ea typeface="Kaiti SC" charset="-122"/>
                <a:cs typeface="Kaiti SC" charset="-122"/>
              </a:rPr>
              <a:t>出生日期：大约</a:t>
            </a:r>
            <a:r>
              <a:rPr lang="en-US" altLang="zh-CN" sz="2800" dirty="0">
                <a:solidFill>
                  <a:srgbClr val="FFFFFF"/>
                </a:solidFill>
                <a:latin typeface="Kaiti SC" charset="-122"/>
                <a:ea typeface="Kaiti SC" charset="-122"/>
                <a:cs typeface="Kaiti SC" charset="-122"/>
              </a:rPr>
              <a:t>-</a:t>
            </a:r>
            <a:r>
              <a:rPr lang="zh-CN" altLang="en-US" sz="2800" dirty="0">
                <a:solidFill>
                  <a:srgbClr val="FFFFFF"/>
                </a:solidFill>
                <a:latin typeface="Kaiti SC" charset="-122"/>
                <a:ea typeface="Kaiti SC" charset="-122"/>
                <a:cs typeface="Kaiti SC" charset="-122"/>
              </a:rPr>
              <a:t>公元</a:t>
            </a:r>
            <a:r>
              <a:rPr lang="en-US" altLang="zh-CN" sz="2800" dirty="0">
                <a:solidFill>
                  <a:srgbClr val="FFFFFF"/>
                </a:solidFill>
                <a:latin typeface="Kaiti SC" charset="-122"/>
                <a:ea typeface="Kaiti SC" charset="-122"/>
                <a:cs typeface="Kaiti SC" charset="-122"/>
              </a:rPr>
              <a:t>12</a:t>
            </a:r>
            <a:r>
              <a:rPr lang="zh-CN" altLang="en-US" sz="2800" dirty="0">
                <a:solidFill>
                  <a:srgbClr val="FFFFFF"/>
                </a:solidFill>
                <a:latin typeface="Kaiti SC" charset="-122"/>
                <a:ea typeface="Kaiti SC" charset="-122"/>
                <a:cs typeface="Kaiti SC" charset="-122"/>
              </a:rPr>
              <a:t>月</a:t>
            </a:r>
            <a:r>
              <a:rPr lang="en-US" altLang="zh-CN" sz="2800" dirty="0">
                <a:solidFill>
                  <a:srgbClr val="FFFFFF"/>
                </a:solidFill>
                <a:latin typeface="Kaiti SC" charset="-122"/>
                <a:ea typeface="Kaiti SC" charset="-122"/>
                <a:cs typeface="Kaiti SC" charset="-122"/>
              </a:rPr>
              <a:t>5</a:t>
            </a:r>
            <a:r>
              <a:rPr lang="zh-CN" altLang="en-US" sz="2800" dirty="0">
                <a:solidFill>
                  <a:srgbClr val="FFFFFF"/>
                </a:solidFill>
                <a:latin typeface="Kaiti SC" charset="-122"/>
                <a:ea typeface="Kaiti SC" charset="-122"/>
                <a:cs typeface="Kaiti SC" charset="-122"/>
              </a:rPr>
              <a:t>年前</a:t>
            </a:r>
            <a:r>
              <a:rPr lang="en-US" altLang="zh-CN" sz="2800" dirty="0">
                <a:solidFill>
                  <a:srgbClr val="FFFFFF"/>
                </a:solidFill>
                <a:latin typeface="Kaiti SC" charset="-122"/>
                <a:ea typeface="Kaiti SC" charset="-122"/>
                <a:cs typeface="Kaiti SC" charset="-122"/>
              </a:rPr>
              <a:t>/</a:t>
            </a:r>
            <a:r>
              <a:rPr lang="zh-CN" altLang="en-US" sz="2800" dirty="0">
                <a:solidFill>
                  <a:srgbClr val="FFFFFF"/>
                </a:solidFill>
                <a:latin typeface="Kaiti SC" charset="-122"/>
                <a:ea typeface="Kaiti SC" charset="-122"/>
                <a:cs typeface="Kaiti SC" charset="-122"/>
              </a:rPr>
              <a:t>公元</a:t>
            </a:r>
            <a:r>
              <a:rPr lang="en-US" altLang="zh-CN" sz="2800" dirty="0">
                <a:solidFill>
                  <a:srgbClr val="FFFFFF"/>
                </a:solidFill>
                <a:latin typeface="Kaiti SC" charset="-122"/>
                <a:ea typeface="Kaiti SC" charset="-122"/>
                <a:cs typeface="Kaiti SC" charset="-122"/>
              </a:rPr>
              <a:t>1</a:t>
            </a:r>
            <a:r>
              <a:rPr lang="zh-CN" altLang="en-US" sz="2800" dirty="0">
                <a:solidFill>
                  <a:srgbClr val="FFFFFF"/>
                </a:solidFill>
                <a:latin typeface="Kaiti SC" charset="-122"/>
                <a:ea typeface="Kaiti SC" charset="-122"/>
                <a:cs typeface="Kaiti SC" charset="-122"/>
              </a:rPr>
              <a:t>月</a:t>
            </a:r>
            <a:r>
              <a:rPr lang="en-US" altLang="zh-CN" sz="2800" dirty="0">
                <a:solidFill>
                  <a:srgbClr val="FFFFFF"/>
                </a:solidFill>
                <a:latin typeface="Kaiti SC" charset="-122"/>
                <a:ea typeface="Kaiti SC" charset="-122"/>
                <a:cs typeface="Kaiti SC" charset="-122"/>
              </a:rPr>
              <a:t>4</a:t>
            </a:r>
            <a:r>
              <a:rPr lang="zh-CN" altLang="en-US" sz="2800" dirty="0">
                <a:solidFill>
                  <a:srgbClr val="FFFFFF"/>
                </a:solidFill>
                <a:latin typeface="Kaiti SC" charset="-122"/>
                <a:ea typeface="Kaiti SC" charset="-122"/>
                <a:cs typeface="Kaiti SC" charset="-122"/>
              </a:rPr>
              <a:t>年前</a:t>
            </a:r>
            <a:endParaRPr lang="en-US" sz="2800" b="1" dirty="0">
              <a:solidFill>
                <a:srgbClr val="FFFFFF"/>
              </a:solidFill>
              <a:effectLst>
                <a:outerShdw blurRad="38100" dist="38100" dir="2700000" algn="tl">
                  <a:srgbClr val="5F5F5F"/>
                </a:outerShdw>
              </a:effectLst>
              <a:latin typeface="Kaiti SC" charset="-122"/>
              <a:ea typeface="Kaiti SC" charset="-122"/>
              <a:cs typeface="Kaiti SC" charset="-122"/>
            </a:endParaRPr>
          </a:p>
        </p:txBody>
      </p:sp>
      <p:sp>
        <p:nvSpPr>
          <p:cNvPr id="8" name="Title 7"/>
          <p:cNvSpPr txBox="1">
            <a:spLocks/>
          </p:cNvSpPr>
          <p:nvPr/>
        </p:nvSpPr>
        <p:spPr bwMode="auto">
          <a:xfrm>
            <a:off x="-85725" y="1957388"/>
            <a:ext cx="92964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2075" tIns="46038" rIns="92075" bIns="46038" anchor="b"/>
          <a:lstStyle/>
          <a:p>
            <a:pPr algn="ctr" defTabSz="457200">
              <a:defRPr/>
            </a:pPr>
            <a:r>
              <a:rPr lang="zh-CN" altLang="en-US" dirty="0">
                <a:solidFill>
                  <a:srgbClr val="FFFFFF"/>
                </a:solidFill>
                <a:latin typeface="Kaiti SC" charset="-122"/>
                <a:ea typeface="Kaiti SC" charset="-122"/>
                <a:cs typeface="Kaiti SC" charset="-122"/>
              </a:rPr>
              <a:t>耶稣在这两个日期之间出生的：</a:t>
            </a:r>
            <a:endParaRPr lang="en-US" b="1" dirty="0">
              <a:solidFill>
                <a:srgbClr val="FFFFFF"/>
              </a:solidFill>
              <a:effectLst>
                <a:outerShdw blurRad="38100" dist="38100" dir="2700000" algn="tl">
                  <a:srgbClr val="5F5F5F"/>
                </a:outerShdw>
              </a:effectLst>
              <a:latin typeface="Kaiti SC" charset="-122"/>
              <a:ea typeface="Kaiti SC" charset="-122"/>
              <a:cs typeface="Kaiti SC" charset="-122"/>
            </a:endParaRPr>
          </a:p>
        </p:txBody>
      </p:sp>
      <p:sp>
        <p:nvSpPr>
          <p:cNvPr id="10" name="Title 7"/>
          <p:cNvSpPr txBox="1">
            <a:spLocks/>
          </p:cNvSpPr>
          <p:nvPr/>
        </p:nvSpPr>
        <p:spPr bwMode="auto">
          <a:xfrm>
            <a:off x="204788" y="4976813"/>
            <a:ext cx="2959100" cy="738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2075" tIns="46038" rIns="92075" bIns="46038"/>
          <a:lstStyle/>
          <a:p>
            <a:pPr algn="ctr" defTabSz="457200">
              <a:defRPr/>
            </a:pPr>
            <a:r>
              <a:rPr lang="zh-CN" altLang="en-US" dirty="0">
                <a:solidFill>
                  <a:srgbClr val="FFFFFF"/>
                </a:solidFill>
                <a:latin typeface="Kaiti SC" charset="-122"/>
                <a:ea typeface="Kaiti SC" charset="-122"/>
                <a:cs typeface="Kaiti SC" charset="-122"/>
              </a:rPr>
              <a:t>公元前</a:t>
            </a:r>
            <a:r>
              <a:rPr lang="en-US" b="1" dirty="0">
                <a:solidFill>
                  <a:srgbClr val="FFFFFF"/>
                </a:solidFill>
                <a:effectLst>
                  <a:outerShdw blurRad="38100" dist="38100" dir="2700000" algn="tl">
                    <a:srgbClr val="5F5F5F"/>
                  </a:outerShdw>
                </a:effectLst>
                <a:latin typeface="Kaiti SC" charset="-122"/>
                <a:ea typeface="Kaiti SC" charset="-122"/>
                <a:cs typeface="Kaiti SC" charset="-122"/>
              </a:rPr>
              <a:t>6</a:t>
            </a:r>
            <a:r>
              <a:rPr lang="zh-CN" altLang="en-US" dirty="0">
                <a:solidFill>
                  <a:srgbClr val="FFFFFF"/>
                </a:solidFill>
                <a:latin typeface="Kaiti SC" charset="-122"/>
                <a:ea typeface="Kaiti SC" charset="-122"/>
                <a:cs typeface="Kaiti SC" charset="-122"/>
              </a:rPr>
              <a:t>年</a:t>
            </a:r>
            <a:endParaRPr lang="en-US" b="1" dirty="0">
              <a:solidFill>
                <a:srgbClr val="FFFFFF"/>
              </a:solidFill>
              <a:effectLst>
                <a:outerShdw blurRad="38100" dist="38100" dir="2700000" algn="tl">
                  <a:srgbClr val="5F5F5F"/>
                </a:outerShdw>
              </a:effectLst>
              <a:latin typeface="Kaiti SC" charset="-122"/>
              <a:ea typeface="Kaiti SC" charset="-122"/>
              <a:cs typeface="Kaiti SC" charset="-122"/>
            </a:endParaRPr>
          </a:p>
        </p:txBody>
      </p:sp>
      <p:sp>
        <p:nvSpPr>
          <p:cNvPr id="12" name="Title 7"/>
          <p:cNvSpPr txBox="1">
            <a:spLocks/>
          </p:cNvSpPr>
          <p:nvPr/>
        </p:nvSpPr>
        <p:spPr bwMode="auto">
          <a:xfrm>
            <a:off x="5402263" y="4976813"/>
            <a:ext cx="3571875" cy="738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2075" tIns="46038" rIns="92075" bIns="46038"/>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defRPr/>
            </a:pPr>
            <a:r>
              <a:rPr lang="zh-CN" altLang="en-US" dirty="0">
                <a:solidFill>
                  <a:srgbClr val="FFFFFF"/>
                </a:solidFill>
                <a:latin typeface="Kaiti SC" charset="-122"/>
                <a:ea typeface="Kaiti SC" charset="-122"/>
                <a:cs typeface="Kaiti SC" charset="-122"/>
              </a:rPr>
              <a:t>三月</a:t>
            </a:r>
            <a:r>
              <a:rPr lang="en-US" altLang="zh-CN" dirty="0">
                <a:solidFill>
                  <a:srgbClr val="FFFFFF"/>
                </a:solidFill>
                <a:latin typeface="Kaiti SC" charset="-122"/>
                <a:ea typeface="Kaiti SC" charset="-122"/>
                <a:cs typeface="Kaiti SC" charset="-122"/>
              </a:rPr>
              <a:t>29</a:t>
            </a:r>
            <a:r>
              <a:rPr lang="zh-CN" altLang="en-US" dirty="0">
                <a:solidFill>
                  <a:srgbClr val="FFFFFF"/>
                </a:solidFill>
                <a:latin typeface="Kaiti SC" charset="-122"/>
                <a:ea typeface="Kaiti SC" charset="-122"/>
                <a:cs typeface="Kaiti SC" charset="-122"/>
              </a:rPr>
              <a:t>日至四月</a:t>
            </a:r>
            <a:r>
              <a:rPr lang="en-US" altLang="zh-CN" dirty="0">
                <a:solidFill>
                  <a:srgbClr val="FFFFFF"/>
                </a:solidFill>
                <a:latin typeface="Kaiti SC" charset="-122"/>
                <a:ea typeface="Kaiti SC" charset="-122"/>
                <a:cs typeface="Kaiti SC" charset="-122"/>
              </a:rPr>
              <a:t>11</a:t>
            </a:r>
            <a:r>
              <a:rPr lang="zh-CN" altLang="en-US" dirty="0">
                <a:solidFill>
                  <a:srgbClr val="FFFFFF"/>
                </a:solidFill>
                <a:latin typeface="Kaiti SC" charset="-122"/>
                <a:ea typeface="Kaiti SC" charset="-122"/>
                <a:cs typeface="Kaiti SC" charset="-122"/>
              </a:rPr>
              <a:t>日</a:t>
            </a:r>
            <a:endParaRPr lang="en-US" altLang="ja-JP" dirty="0">
              <a:solidFill>
                <a:srgbClr val="FFFFFF"/>
              </a:solidFill>
              <a:latin typeface="Kaiti SC" charset="-122"/>
              <a:ea typeface="Kaiti SC" charset="-122"/>
              <a:cs typeface="Kaiti SC" charset="-122"/>
            </a:endParaRPr>
          </a:p>
          <a:p>
            <a:pPr algn="ctr">
              <a:defRPr/>
            </a:pPr>
            <a:r>
              <a:rPr lang="zh-CN" altLang="en-US" dirty="0">
                <a:solidFill>
                  <a:srgbClr val="FFFFFF"/>
                </a:solidFill>
                <a:latin typeface="Kaiti SC" charset="-122"/>
                <a:ea typeface="Kaiti SC" charset="-122"/>
                <a:cs typeface="Kaiti SC" charset="-122"/>
              </a:rPr>
              <a:t>公元前</a:t>
            </a:r>
            <a:r>
              <a:rPr lang="en-US" altLang="zh-CN" dirty="0">
                <a:solidFill>
                  <a:srgbClr val="FFFFFF"/>
                </a:solidFill>
                <a:latin typeface="Kaiti SC" charset="-122"/>
                <a:ea typeface="Kaiti SC" charset="-122"/>
                <a:cs typeface="Kaiti SC" charset="-122"/>
              </a:rPr>
              <a:t>4</a:t>
            </a:r>
            <a:r>
              <a:rPr lang="zh-CN" altLang="en-US" dirty="0">
                <a:solidFill>
                  <a:srgbClr val="FFFFFF"/>
                </a:solidFill>
                <a:latin typeface="Kaiti SC" charset="-122"/>
                <a:ea typeface="Kaiti SC" charset="-122"/>
                <a:cs typeface="Kaiti SC" charset="-122"/>
              </a:rPr>
              <a:t>年</a:t>
            </a:r>
            <a:endParaRPr lang="en-US" b="1" dirty="0">
              <a:solidFill>
                <a:srgbClr val="FFFFFF"/>
              </a:solidFill>
              <a:effectLst>
                <a:outerShdw blurRad="38100" dist="38100" dir="2700000" algn="tl">
                  <a:srgbClr val="5F5F5F"/>
                </a:outerShdw>
              </a:effectLst>
              <a:latin typeface="Kaiti SC" charset="-122"/>
              <a:ea typeface="Kaiti SC" charset="-122"/>
              <a:cs typeface="Kaiti SC" charset="-122"/>
            </a:endParaRPr>
          </a:p>
        </p:txBody>
      </p:sp>
      <p:cxnSp>
        <p:nvCxnSpPr>
          <p:cNvPr id="3" name="Straight Connector 2"/>
          <p:cNvCxnSpPr>
            <a:cxnSpLocks noChangeShapeType="1"/>
          </p:cNvCxnSpPr>
          <p:nvPr/>
        </p:nvCxnSpPr>
        <p:spPr bwMode="auto">
          <a:xfrm>
            <a:off x="1825625" y="4635500"/>
            <a:ext cx="5472113" cy="0"/>
          </a:xfrm>
          <a:prstGeom prst="line">
            <a:avLst/>
          </a:prstGeom>
          <a:noFill/>
          <a:ln w="76200">
            <a:solidFill>
              <a:schemeClr val="tx1"/>
            </a:solidFill>
            <a:round/>
            <a:headEnd type="oval" w="lg" len="lg"/>
            <a:tailEnd type="oval" w="lg" len="lg"/>
          </a:ln>
          <a:extLst>
            <a:ext uri="{909E8E84-426E-40dd-AFC4-6F175D3DCCD1}">
              <a14:hiddenFill xmlns:a14="http://schemas.microsoft.com/office/drawing/2010/main" xmlns="">
                <a:noFill/>
              </a14:hiddenFill>
            </a:ext>
          </a:extLst>
        </p:spPr>
      </p:cxnSp>
      <p:sp>
        <p:nvSpPr>
          <p:cNvPr id="18" name="Text Box 9"/>
          <p:cNvSpPr txBox="1">
            <a:spLocks noChangeArrowheads="1"/>
          </p:cNvSpPr>
          <p:nvPr/>
        </p:nvSpPr>
        <p:spPr bwMode="auto">
          <a:xfrm>
            <a:off x="-1588" y="6443663"/>
            <a:ext cx="9128126"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defRPr/>
            </a:pPr>
            <a:r>
              <a:rPr lang="en-US" sz="1600" b="1">
                <a:solidFill>
                  <a:srgbClr val="FFFFFF"/>
                </a:solidFill>
                <a:effectLst>
                  <a:outerShdw blurRad="38100" dist="38100" dir="2700000" algn="tl">
                    <a:srgbClr val="5F5F5F"/>
                  </a:outerShdw>
                </a:effectLst>
                <a:latin typeface="Kaiti SC" charset="-122"/>
                <a:ea typeface="Kaiti SC" charset="-122"/>
                <a:cs typeface="Kaiti SC" charset="-122"/>
              </a:rPr>
              <a:t>Harold W. Hoehner, </a:t>
            </a:r>
            <a:r>
              <a:rPr lang="en-US" sz="1600" b="1" i="1">
                <a:solidFill>
                  <a:srgbClr val="FFFFFF"/>
                </a:solidFill>
                <a:effectLst>
                  <a:outerShdw blurRad="38100" dist="38100" dir="2700000" algn="tl">
                    <a:srgbClr val="5F5F5F"/>
                  </a:outerShdw>
                </a:effectLst>
                <a:latin typeface="Kaiti SC" charset="-122"/>
                <a:ea typeface="Kaiti SC" charset="-122"/>
                <a:cs typeface="Kaiti SC" charset="-122"/>
              </a:rPr>
              <a:t>Chronological Aspects of the Life of Christ </a:t>
            </a:r>
            <a:r>
              <a:rPr lang="en-US" sz="1600" b="1">
                <a:solidFill>
                  <a:srgbClr val="FFFFFF"/>
                </a:solidFill>
                <a:effectLst>
                  <a:outerShdw blurRad="38100" dist="38100" dir="2700000" algn="tl">
                    <a:srgbClr val="5F5F5F"/>
                  </a:outerShdw>
                </a:effectLst>
                <a:latin typeface="Kaiti SC" charset="-122"/>
                <a:ea typeface="Kaiti SC" charset="-122"/>
                <a:cs typeface="Kaiti SC" charset="-122"/>
              </a:rPr>
              <a:t>(Zondervan, 1977), 114</a:t>
            </a:r>
          </a:p>
        </p:txBody>
      </p:sp>
      <p:sp>
        <p:nvSpPr>
          <p:cNvPr id="16" name="Title 7"/>
          <p:cNvSpPr txBox="1">
            <a:spLocks/>
          </p:cNvSpPr>
          <p:nvPr/>
        </p:nvSpPr>
        <p:spPr bwMode="auto">
          <a:xfrm>
            <a:off x="214313" y="3217863"/>
            <a:ext cx="29591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2075" tIns="46038" rIns="92075" bIns="46038" anchor="b"/>
          <a:lstStyle/>
          <a:p>
            <a:pPr algn="ctr" defTabSz="457200">
              <a:defRPr/>
            </a:pPr>
            <a:r>
              <a:rPr lang="zh-CN" altLang="en-US" dirty="0">
                <a:solidFill>
                  <a:srgbClr val="FFFFFF"/>
                </a:solidFill>
                <a:latin typeface="Kaiti SC" charset="-122"/>
                <a:ea typeface="Kaiti SC" charset="-122"/>
                <a:cs typeface="Kaiti SC" charset="-122"/>
              </a:rPr>
              <a:t>居里纽 </a:t>
            </a:r>
            <a:r>
              <a:rPr lang="en-US" b="1" dirty="0">
                <a:solidFill>
                  <a:srgbClr val="FFFFFF"/>
                </a:solidFill>
                <a:effectLst>
                  <a:outerShdw blurRad="38100" dist="38100" dir="2700000" algn="tl">
                    <a:srgbClr val="5F5F5F"/>
                  </a:outerShdw>
                </a:effectLst>
                <a:latin typeface="Kaiti SC" charset="-122"/>
                <a:ea typeface="Kaiti SC" charset="-122"/>
                <a:cs typeface="Kaiti SC" charset="-122"/>
              </a:rPr>
              <a:t>/</a:t>
            </a:r>
            <a:r>
              <a:rPr lang="zh-CN" altLang="en-US" dirty="0">
                <a:solidFill>
                  <a:srgbClr val="FFFFFF"/>
                </a:solidFill>
                <a:latin typeface="Kaiti SC" charset="-122"/>
                <a:ea typeface="Kaiti SC" charset="-122"/>
                <a:cs typeface="Kaiti SC" charset="-122"/>
              </a:rPr>
              <a:t>古利奈的户口普查 </a:t>
            </a:r>
            <a:r>
              <a:rPr lang="en-US" b="1" dirty="0">
                <a:solidFill>
                  <a:srgbClr val="FFFFFF"/>
                </a:solidFill>
                <a:effectLst>
                  <a:outerShdw blurRad="38100" dist="38100" dir="2700000" algn="tl">
                    <a:srgbClr val="5F5F5F"/>
                  </a:outerShdw>
                </a:effectLst>
                <a:latin typeface="Kaiti SC" charset="-122"/>
                <a:ea typeface="Kaiti SC" charset="-122"/>
                <a:cs typeface="Kaiti SC" charset="-122"/>
              </a:rPr>
              <a:t>(</a:t>
            </a:r>
            <a:r>
              <a:rPr lang="zh-CN" altLang="en-US" b="1" dirty="0">
                <a:solidFill>
                  <a:srgbClr val="FFFFFF"/>
                </a:solidFill>
                <a:effectLst>
                  <a:outerShdw blurRad="38100" dist="38100" dir="2700000" algn="tl">
                    <a:srgbClr val="5F5F5F"/>
                  </a:outerShdw>
                </a:effectLst>
                <a:latin typeface="Kaiti SC" charset="-122"/>
                <a:ea typeface="Kaiti SC" charset="-122"/>
                <a:cs typeface="Kaiti SC" charset="-122"/>
              </a:rPr>
              <a:t>路加</a:t>
            </a:r>
            <a:r>
              <a:rPr lang="en-US" b="1" dirty="0">
                <a:solidFill>
                  <a:srgbClr val="FFFFFF"/>
                </a:solidFill>
                <a:effectLst>
                  <a:outerShdw blurRad="38100" dist="38100" dir="2700000" algn="tl">
                    <a:srgbClr val="5F5F5F"/>
                  </a:outerShdw>
                </a:effectLst>
                <a:latin typeface="Kaiti SC" charset="-122"/>
                <a:ea typeface="Kaiti SC" charset="-122"/>
                <a:cs typeface="Kaiti SC" charset="-122"/>
              </a:rPr>
              <a:t> 2:1-5</a:t>
            </a:r>
            <a:r>
              <a:rPr lang="en-US" b="1" dirty="0">
                <a:solidFill>
                  <a:srgbClr val="F2FCFF"/>
                </a:solidFill>
                <a:effectLst>
                  <a:outerShdw blurRad="38100" dist="38100" dir="2700000" algn="tl">
                    <a:srgbClr val="5F5F5F"/>
                  </a:outerShdw>
                </a:effectLst>
                <a:latin typeface="Kaiti SC" charset="-122"/>
                <a:ea typeface="Kaiti SC" charset="-122"/>
                <a:cs typeface="Kaiti SC" charset="-122"/>
              </a:rPr>
              <a:t>)</a:t>
            </a:r>
          </a:p>
        </p:txBody>
      </p:sp>
      <p:sp>
        <p:nvSpPr>
          <p:cNvPr id="17" name="Title 7"/>
          <p:cNvSpPr txBox="1">
            <a:spLocks/>
          </p:cNvSpPr>
          <p:nvPr/>
        </p:nvSpPr>
        <p:spPr bwMode="auto">
          <a:xfrm>
            <a:off x="5410200" y="3217863"/>
            <a:ext cx="3573463"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2075" tIns="46038" rIns="92075" bIns="46038" anchor="b"/>
          <a:lstStyle/>
          <a:p>
            <a:pPr algn="ctr" defTabSz="457200">
              <a:defRPr/>
            </a:pPr>
            <a:r>
              <a:rPr lang="zh-CN" altLang="en-US" dirty="0">
                <a:solidFill>
                  <a:srgbClr val="FFFFFF"/>
                </a:solidFill>
                <a:latin typeface="Kaiti SC" charset="-122"/>
                <a:ea typeface="Kaiti SC" charset="-122"/>
                <a:cs typeface="Kaiti SC" charset="-122"/>
              </a:rPr>
              <a:t>希律大帝的死亡</a:t>
            </a:r>
            <a:br>
              <a:rPr lang="en-US" b="1" dirty="0">
                <a:solidFill>
                  <a:srgbClr val="FFFFFF"/>
                </a:solidFill>
                <a:effectLst>
                  <a:outerShdw blurRad="38100" dist="38100" dir="2700000" algn="tl">
                    <a:srgbClr val="5F5F5F"/>
                  </a:outerShdw>
                </a:effectLst>
                <a:latin typeface="Kaiti SC" charset="-122"/>
                <a:ea typeface="Kaiti SC" charset="-122"/>
                <a:cs typeface="Kaiti SC" charset="-122"/>
              </a:rPr>
            </a:br>
            <a:r>
              <a:rPr lang="en-US" b="1" dirty="0">
                <a:solidFill>
                  <a:srgbClr val="FFFFFF"/>
                </a:solidFill>
                <a:effectLst>
                  <a:outerShdw blurRad="38100" dist="38100" dir="2700000" algn="tl">
                    <a:srgbClr val="5F5F5F"/>
                  </a:outerShdw>
                </a:effectLst>
                <a:latin typeface="Kaiti SC" charset="-122"/>
                <a:ea typeface="Kaiti SC" charset="-122"/>
                <a:cs typeface="Kaiti SC" charset="-122"/>
              </a:rPr>
              <a:t>(</a:t>
            </a:r>
            <a:r>
              <a:rPr lang="zh-CN" altLang="en-US" b="1" dirty="0">
                <a:solidFill>
                  <a:srgbClr val="FFFFFF"/>
                </a:solidFill>
                <a:effectLst>
                  <a:outerShdw blurRad="38100" dist="38100" dir="2700000" algn="tl">
                    <a:srgbClr val="5F5F5F"/>
                  </a:outerShdw>
                </a:effectLst>
                <a:latin typeface="Kaiti SC" charset="-122"/>
                <a:ea typeface="Kaiti SC" charset="-122"/>
                <a:cs typeface="Kaiti SC" charset="-122"/>
              </a:rPr>
              <a:t>马太</a:t>
            </a:r>
            <a:r>
              <a:rPr lang="en-US" b="1" dirty="0">
                <a:solidFill>
                  <a:srgbClr val="FFFFFF"/>
                </a:solidFill>
                <a:effectLst>
                  <a:outerShdw blurRad="38100" dist="38100" dir="2700000" algn="tl">
                    <a:srgbClr val="5F5F5F"/>
                  </a:outerShdw>
                </a:effectLst>
                <a:latin typeface="Kaiti SC" charset="-122"/>
                <a:ea typeface="Kaiti SC" charset="-122"/>
                <a:cs typeface="Kaiti SC" charset="-122"/>
              </a:rPr>
              <a:t>2:1; </a:t>
            </a:r>
            <a:r>
              <a:rPr lang="zh-CN" altLang="en-US" b="1" dirty="0">
                <a:solidFill>
                  <a:srgbClr val="FFFFFF"/>
                </a:solidFill>
                <a:effectLst>
                  <a:outerShdw blurRad="38100" dist="38100" dir="2700000" algn="tl">
                    <a:srgbClr val="5F5F5F"/>
                  </a:outerShdw>
                </a:effectLst>
                <a:latin typeface="Kaiti SC" charset="-122"/>
                <a:ea typeface="Kaiti SC" charset="-122"/>
                <a:cs typeface="Kaiti SC" charset="-122"/>
              </a:rPr>
              <a:t>路加</a:t>
            </a:r>
            <a:r>
              <a:rPr lang="en-US" b="1" dirty="0">
                <a:solidFill>
                  <a:srgbClr val="FFFFFF"/>
                </a:solidFill>
                <a:effectLst>
                  <a:outerShdw blurRad="38100" dist="38100" dir="2700000" algn="tl">
                    <a:srgbClr val="5F5F5F"/>
                  </a:outerShdw>
                </a:effectLst>
                <a:latin typeface="Kaiti SC" charset="-122"/>
                <a:ea typeface="Kaiti SC" charset="-122"/>
                <a:cs typeface="Kaiti SC" charset="-122"/>
              </a:rPr>
              <a:t> 1:5)</a:t>
            </a:r>
          </a:p>
        </p:txBody>
      </p:sp>
    </p:spTree>
    <p:extLst>
      <p:ext uri="{BB962C8B-B14F-4D97-AF65-F5344CB8AC3E}">
        <p14:creationId xmlns:p14="http://schemas.microsoft.com/office/powerpoint/2010/main" val="3359997674"/>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P spid="12" grpId="0"/>
      <p:bldP spid="16" grpId="0"/>
      <p:bldP spid="17"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6"/>
          <p:cNvSpPr>
            <a:spLocks noChangeArrowheads="1"/>
          </p:cNvSpPr>
          <p:nvPr/>
        </p:nvSpPr>
        <p:spPr bwMode="auto">
          <a:xfrm>
            <a:off x="-36513" y="-26988"/>
            <a:ext cx="9296401" cy="7010401"/>
          </a:xfrm>
          <a:prstGeom prst="rect">
            <a:avLst/>
          </a:prstGeom>
          <a:gradFill flip="none" rotWithShape="1">
            <a:gsLst>
              <a:gs pos="34000">
                <a:srgbClr val="000090"/>
              </a:gs>
              <a:gs pos="100000">
                <a:srgbClr val="000000"/>
              </a:gs>
            </a:gsLst>
            <a:path path="rect">
              <a:fillToRect l="50000" t="50000" r="50000" b="50000"/>
            </a:path>
            <a:tileRect/>
          </a:gradFill>
          <a:ln w="12700">
            <a:solidFill>
              <a:srgbClr val="FFFFCC"/>
            </a:solidFill>
            <a:round/>
            <a:headEnd type="none" w="sm" len="sm"/>
            <a:tailEnd type="none" w="sm" len="sm"/>
          </a:ln>
        </p:spPr>
        <p:txBody>
          <a:bodyPr wrap="none"/>
          <a:lstStyle/>
          <a:p>
            <a:pPr eaLnBrk="1" fontAlgn="auto" hangingPunct="1">
              <a:spcBef>
                <a:spcPts val="0"/>
              </a:spcBef>
              <a:spcAft>
                <a:spcPts val="0"/>
              </a:spcAft>
              <a:defRPr/>
            </a:pPr>
            <a:endParaRPr lang="en-US" sz="1800" b="1" kern="0">
              <a:solidFill>
                <a:srgbClr val="FFFFCC"/>
              </a:solidFill>
              <a:effectLst>
                <a:outerShdw blurRad="38100" dist="38100" dir="2700000" algn="tl">
                  <a:srgbClr val="000000">
                    <a:alpha val="43137"/>
                  </a:srgbClr>
                </a:outerShdw>
              </a:effectLst>
              <a:latin typeface="Kaiti SC" charset="-122"/>
              <a:ea typeface="Kaiti SC" charset="-122"/>
              <a:cs typeface="Kaiti SC" charset="-122"/>
            </a:endParaRPr>
          </a:p>
        </p:txBody>
      </p:sp>
      <p:sp>
        <p:nvSpPr>
          <p:cNvPr id="10245" name="Text Box 10"/>
          <p:cNvSpPr txBox="1">
            <a:spLocks noChangeArrowheads="1"/>
          </p:cNvSpPr>
          <p:nvPr/>
        </p:nvSpPr>
        <p:spPr bwMode="auto">
          <a:xfrm>
            <a:off x="8615363" y="4763"/>
            <a:ext cx="473206"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p>
            <a:pPr eaLnBrk="1" hangingPunct="1">
              <a:defRPr/>
            </a:pPr>
            <a:r>
              <a:rPr lang="en-US" b="1">
                <a:solidFill>
                  <a:srgbClr val="F8F8EF"/>
                </a:solidFill>
                <a:effectLst>
                  <a:outerShdw blurRad="38100" dist="38100" dir="2700000" algn="tl">
                    <a:srgbClr val="C0C0C0"/>
                  </a:outerShdw>
                </a:effectLst>
                <a:latin typeface="Kaiti SC" charset="-122"/>
                <a:ea typeface="Kaiti SC" charset="-122"/>
                <a:cs typeface="Kaiti SC" charset="-122"/>
              </a:rPr>
              <a:t>56</a:t>
            </a:r>
          </a:p>
        </p:txBody>
      </p:sp>
      <p:sp>
        <p:nvSpPr>
          <p:cNvPr id="10246" name="Title 7"/>
          <p:cNvSpPr>
            <a:spLocks noGrp="1"/>
          </p:cNvSpPr>
          <p:nvPr>
            <p:ph type="title" idx="4294967295"/>
          </p:nvPr>
        </p:nvSpPr>
        <p:spPr>
          <a:xfrm>
            <a:off x="-85725" y="457200"/>
            <a:ext cx="9296400" cy="609600"/>
          </a:xfrm>
          <a:solidFill>
            <a:srgbClr val="800000"/>
          </a:solidFill>
          <a:ln w="28575">
            <a:solidFill>
              <a:schemeClr val="tx1"/>
            </a:solidFill>
          </a:ln>
        </p:spPr>
        <p:txBody>
          <a:bodyPr/>
          <a:lstStyle/>
          <a:p>
            <a:pPr algn="ctr" eaLnBrk="1" hangingPunct="1">
              <a:defRPr/>
            </a:pPr>
            <a:r>
              <a:rPr lang="zh-CN" altLang="en-US" sz="3600" b="1" dirty="0">
                <a:solidFill>
                  <a:srgbClr val="FFFFFF"/>
                </a:solidFill>
                <a:latin typeface="Kaiti SC" charset="-122"/>
                <a:ea typeface="Kaiti SC" charset="-122"/>
                <a:cs typeface="Kaiti SC" charset="-122"/>
              </a:rPr>
              <a:t>追溯到基督传道的开始</a:t>
            </a:r>
            <a:endParaRPr lang="en-US" sz="3600" b="1" dirty="0">
              <a:solidFill>
                <a:srgbClr val="FFFFFF"/>
              </a:solidFill>
              <a:effectLst>
                <a:outerShdw blurRad="38100" dist="38100" dir="2700000" algn="tl">
                  <a:srgbClr val="000000"/>
                </a:outerShdw>
              </a:effectLst>
              <a:latin typeface="Kaiti SC" charset="-122"/>
              <a:ea typeface="Kaiti SC" charset="-122"/>
              <a:cs typeface="Kaiti SC" charset="-122"/>
            </a:endParaRPr>
          </a:p>
        </p:txBody>
      </p:sp>
      <p:sp>
        <p:nvSpPr>
          <p:cNvPr id="7" name="Title 7"/>
          <p:cNvSpPr txBox="1">
            <a:spLocks/>
          </p:cNvSpPr>
          <p:nvPr/>
        </p:nvSpPr>
        <p:spPr bwMode="auto">
          <a:xfrm>
            <a:off x="-85725" y="1295400"/>
            <a:ext cx="92964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2075" tIns="46038" rIns="92075" bIns="46038"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zh-CN" altLang="en-US" sz="3200" b="1" dirty="0">
                <a:solidFill>
                  <a:srgbClr val="FFFFFF"/>
                </a:solidFill>
                <a:latin typeface="Kaiti SC" charset="-122"/>
                <a:ea typeface="Kaiti SC" charset="-122"/>
                <a:cs typeface="Kaiti SC" charset="-122"/>
              </a:rPr>
              <a:t>展开事工：大约</a:t>
            </a:r>
            <a:r>
              <a:rPr lang="en-US" altLang="zh-CN" sz="3200" b="1" dirty="0">
                <a:solidFill>
                  <a:srgbClr val="FFFFFF"/>
                </a:solidFill>
                <a:latin typeface="Kaiti SC" charset="-122"/>
                <a:ea typeface="Kaiti SC" charset="-122"/>
                <a:cs typeface="Kaiti SC" charset="-122"/>
              </a:rPr>
              <a:t>. </a:t>
            </a:r>
            <a:r>
              <a:rPr lang="zh-CN" altLang="en-US" sz="3200" b="1" dirty="0">
                <a:solidFill>
                  <a:srgbClr val="FFFFFF"/>
                </a:solidFill>
                <a:latin typeface="Kaiti SC" charset="-122"/>
                <a:ea typeface="Kaiti SC" charset="-122"/>
                <a:cs typeface="Kaiti SC" charset="-122"/>
              </a:rPr>
              <a:t>公元</a:t>
            </a:r>
            <a:r>
              <a:rPr lang="en-US" altLang="zh-CN" sz="3200" b="1" dirty="0">
                <a:solidFill>
                  <a:srgbClr val="FFFFFF"/>
                </a:solidFill>
                <a:latin typeface="Kaiti SC" charset="-122"/>
                <a:ea typeface="Kaiti SC" charset="-122"/>
                <a:cs typeface="Kaiti SC" charset="-122"/>
              </a:rPr>
              <a:t>29</a:t>
            </a:r>
            <a:r>
              <a:rPr lang="zh-CN" altLang="en-US" sz="3200" b="1" dirty="0">
                <a:solidFill>
                  <a:srgbClr val="FFFFFF"/>
                </a:solidFill>
                <a:latin typeface="Kaiti SC" charset="-122"/>
                <a:ea typeface="Kaiti SC" charset="-122"/>
                <a:cs typeface="Kaiti SC" charset="-122"/>
              </a:rPr>
              <a:t>年的秋季</a:t>
            </a:r>
          </a:p>
        </p:txBody>
      </p:sp>
      <p:sp>
        <p:nvSpPr>
          <p:cNvPr id="8" name="Title 7"/>
          <p:cNvSpPr txBox="1">
            <a:spLocks/>
          </p:cNvSpPr>
          <p:nvPr/>
        </p:nvSpPr>
        <p:spPr bwMode="auto">
          <a:xfrm>
            <a:off x="-152400" y="2276475"/>
            <a:ext cx="92964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2075" tIns="46038" rIns="92075" bIns="46038" anchor="b"/>
          <a:lstStyle>
            <a:lvl1pPr defTabSz="457200">
              <a:defRPr sz="2400">
                <a:solidFill>
                  <a:schemeClr val="tx1"/>
                </a:solidFill>
                <a:latin typeface="Arial" charset="0"/>
                <a:ea typeface="ＭＳ Ｐゴシック" charset="0"/>
                <a:cs typeface="ＭＳ Ｐゴシック" charset="0"/>
              </a:defRPr>
            </a:lvl1pPr>
            <a:lvl2pPr marL="742950" indent="-285750" defTabSz="457200">
              <a:defRPr sz="2400">
                <a:solidFill>
                  <a:schemeClr val="tx1"/>
                </a:solidFill>
                <a:latin typeface="Arial" charset="0"/>
                <a:ea typeface="ＭＳ Ｐゴシック" charset="0"/>
              </a:defRPr>
            </a:lvl2pPr>
            <a:lvl3pPr marL="1143000" indent="-228600" defTabSz="457200">
              <a:defRPr sz="2400">
                <a:solidFill>
                  <a:schemeClr val="tx1"/>
                </a:solidFill>
                <a:latin typeface="Arial" charset="0"/>
                <a:ea typeface="ＭＳ Ｐゴシック" charset="0"/>
              </a:defRPr>
            </a:lvl3pPr>
            <a:lvl4pPr marL="1600200" indent="-228600" defTabSz="457200">
              <a:defRPr sz="2400">
                <a:solidFill>
                  <a:schemeClr val="tx1"/>
                </a:solidFill>
                <a:latin typeface="Arial" charset="0"/>
                <a:ea typeface="ＭＳ Ｐゴシック" charset="0"/>
              </a:defRPr>
            </a:lvl4pPr>
            <a:lvl5pPr marL="2057400" indent="-228600" defTabSz="4572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zh-CN" altLang="en-US" sz="2800" dirty="0">
                <a:solidFill>
                  <a:srgbClr val="FFFFFF"/>
                </a:solidFill>
                <a:latin typeface="Kaiti SC" charset="-122"/>
                <a:ea typeface="Kaiti SC" charset="-122"/>
                <a:cs typeface="Kaiti SC" charset="-122"/>
              </a:rPr>
              <a:t>耶稣大概在这两个日期之间开始了他的事工：</a:t>
            </a:r>
            <a:endParaRPr lang="en-US" sz="2800" b="1" dirty="0">
              <a:solidFill>
                <a:srgbClr val="FFFFFF"/>
              </a:solidFill>
              <a:effectLst>
                <a:outerShdw blurRad="38100" dist="38100" dir="2700000" algn="tl">
                  <a:srgbClr val="000000"/>
                </a:outerShdw>
              </a:effectLst>
              <a:latin typeface="Kaiti SC" charset="-122"/>
              <a:ea typeface="Kaiti SC" charset="-122"/>
              <a:cs typeface="Kaiti SC" charset="-122"/>
            </a:endParaRPr>
          </a:p>
        </p:txBody>
      </p:sp>
      <p:sp>
        <p:nvSpPr>
          <p:cNvPr id="9" name="Title 7"/>
          <p:cNvSpPr txBox="1">
            <a:spLocks/>
          </p:cNvSpPr>
          <p:nvPr/>
        </p:nvSpPr>
        <p:spPr bwMode="auto">
          <a:xfrm>
            <a:off x="2268538" y="3213100"/>
            <a:ext cx="4419600" cy="835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2075" tIns="46038" rIns="92075" bIns="46038" anchor="b"/>
          <a:lstStyle/>
          <a:p>
            <a:pPr algn="ctr" defTabSz="457200" eaLnBrk="1" hangingPunct="1">
              <a:defRPr/>
            </a:pPr>
            <a:r>
              <a:rPr lang="zh-CN" altLang="en-US" b="1" dirty="0">
                <a:solidFill>
                  <a:srgbClr val="F2FCFF"/>
                </a:solidFill>
                <a:effectLst>
                  <a:outerShdw blurRad="38100" dist="38100" dir="2700000" algn="tl">
                    <a:srgbClr val="C0C0C0"/>
                  </a:outerShdw>
                </a:effectLst>
                <a:latin typeface="Kaiti SC" charset="-122"/>
                <a:ea typeface="Kaiti SC" charset="-122"/>
                <a:cs typeface="Kaiti SC" charset="-122"/>
              </a:rPr>
              <a:t>第</a:t>
            </a:r>
            <a:r>
              <a:rPr lang="en-US" altLang="zh-CN" b="1" dirty="0">
                <a:solidFill>
                  <a:srgbClr val="F2FCFF"/>
                </a:solidFill>
                <a:effectLst>
                  <a:outerShdw blurRad="38100" dist="38100" dir="2700000" algn="tl">
                    <a:srgbClr val="C0C0C0"/>
                  </a:outerShdw>
                </a:effectLst>
                <a:latin typeface="Kaiti SC" charset="-122"/>
                <a:ea typeface="Kaiti SC" charset="-122"/>
                <a:cs typeface="Kaiti SC" charset="-122"/>
              </a:rPr>
              <a:t>15</a:t>
            </a:r>
            <a:r>
              <a:rPr lang="zh-CN" altLang="en-US" b="1" dirty="0">
                <a:solidFill>
                  <a:srgbClr val="F2FCFF"/>
                </a:solidFill>
                <a:effectLst>
                  <a:outerShdw blurRad="38100" dist="38100" dir="2700000" algn="tl">
                    <a:srgbClr val="C0C0C0"/>
                  </a:outerShdw>
                </a:effectLst>
                <a:latin typeface="Kaiti SC" charset="-122"/>
                <a:ea typeface="Kaiti SC" charset="-122"/>
                <a:cs typeface="Kaiti SC" charset="-122"/>
              </a:rPr>
              <a:t>年凯撒提庇留统治时期*（路加</a:t>
            </a:r>
            <a:r>
              <a:rPr lang="en-US" altLang="zh-CN" b="1" dirty="0">
                <a:solidFill>
                  <a:srgbClr val="F2FCFF"/>
                </a:solidFill>
                <a:effectLst>
                  <a:outerShdw blurRad="38100" dist="38100" dir="2700000" algn="tl">
                    <a:srgbClr val="C0C0C0"/>
                  </a:outerShdw>
                </a:effectLst>
                <a:latin typeface="Kaiti SC" charset="-122"/>
                <a:ea typeface="Kaiti SC" charset="-122"/>
                <a:cs typeface="Kaiti SC" charset="-122"/>
              </a:rPr>
              <a:t>3:1-3</a:t>
            </a:r>
            <a:r>
              <a:rPr lang="zh-CN" altLang="en-US" b="1" dirty="0">
                <a:solidFill>
                  <a:srgbClr val="F2FCFF"/>
                </a:solidFill>
                <a:effectLst>
                  <a:outerShdw blurRad="38100" dist="38100" dir="2700000" algn="tl">
                    <a:srgbClr val="C0C0C0"/>
                  </a:outerShdw>
                </a:effectLst>
                <a:latin typeface="Kaiti SC" charset="-122"/>
                <a:ea typeface="Kaiti SC" charset="-122"/>
                <a:cs typeface="Kaiti SC" charset="-122"/>
              </a:rPr>
              <a:t>）</a:t>
            </a:r>
            <a:endParaRPr lang="en-US" b="1" dirty="0">
              <a:solidFill>
                <a:srgbClr val="F2FCFF"/>
              </a:solidFill>
              <a:effectLst>
                <a:outerShdw blurRad="38100" dist="38100" dir="2700000" algn="tl">
                  <a:srgbClr val="C0C0C0"/>
                </a:outerShdw>
              </a:effectLst>
              <a:latin typeface="Kaiti SC" charset="-122"/>
              <a:ea typeface="Kaiti SC" charset="-122"/>
              <a:cs typeface="Kaiti SC" charset="-122"/>
            </a:endParaRPr>
          </a:p>
        </p:txBody>
      </p:sp>
      <p:sp>
        <p:nvSpPr>
          <p:cNvPr id="10" name="Title 7"/>
          <p:cNvSpPr txBox="1">
            <a:spLocks/>
          </p:cNvSpPr>
          <p:nvPr/>
        </p:nvSpPr>
        <p:spPr bwMode="auto">
          <a:xfrm>
            <a:off x="900113" y="4365625"/>
            <a:ext cx="1701800" cy="801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2075" tIns="46038" rIns="92075" bIns="46038" anchor="b"/>
          <a:lstStyle>
            <a:lvl1pPr defTabSz="457200">
              <a:defRPr sz="2400">
                <a:solidFill>
                  <a:schemeClr val="tx1"/>
                </a:solidFill>
                <a:latin typeface="Arial" charset="0"/>
                <a:ea typeface="ＭＳ Ｐゴシック" charset="0"/>
                <a:cs typeface="ＭＳ Ｐゴシック" charset="0"/>
              </a:defRPr>
            </a:lvl1pPr>
            <a:lvl2pPr marL="742950" indent="-285750" defTabSz="457200">
              <a:defRPr sz="2400">
                <a:solidFill>
                  <a:schemeClr val="tx1"/>
                </a:solidFill>
                <a:latin typeface="Arial" charset="0"/>
                <a:ea typeface="ＭＳ Ｐゴシック" charset="0"/>
              </a:defRPr>
            </a:lvl2pPr>
            <a:lvl3pPr marL="1143000" indent="-228600" defTabSz="457200">
              <a:defRPr sz="2400">
                <a:solidFill>
                  <a:schemeClr val="tx1"/>
                </a:solidFill>
                <a:latin typeface="Arial" charset="0"/>
                <a:ea typeface="ＭＳ Ｐゴシック" charset="0"/>
              </a:defRPr>
            </a:lvl3pPr>
            <a:lvl4pPr marL="1600200" indent="-228600" defTabSz="457200">
              <a:defRPr sz="2400">
                <a:solidFill>
                  <a:schemeClr val="tx1"/>
                </a:solidFill>
                <a:latin typeface="Arial" charset="0"/>
                <a:ea typeface="ＭＳ Ｐゴシック" charset="0"/>
              </a:defRPr>
            </a:lvl4pPr>
            <a:lvl5pPr marL="2057400" indent="-228600" defTabSz="4572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zh-CN" altLang="en-US" b="1" dirty="0">
                <a:solidFill>
                  <a:srgbClr val="FFFFFF"/>
                </a:solidFill>
                <a:latin typeface="Kaiti SC" charset="-122"/>
                <a:ea typeface="Kaiti SC" charset="-122"/>
                <a:cs typeface="Kaiti SC" charset="-122"/>
              </a:rPr>
              <a:t>公元</a:t>
            </a:r>
            <a:r>
              <a:rPr lang="en-US" altLang="zh-CN" b="1" dirty="0">
                <a:solidFill>
                  <a:srgbClr val="FFFFFF"/>
                </a:solidFill>
                <a:latin typeface="Kaiti SC" charset="-122"/>
                <a:ea typeface="Kaiti SC" charset="-122"/>
                <a:cs typeface="Kaiti SC" charset="-122"/>
              </a:rPr>
              <a:t>28</a:t>
            </a:r>
            <a:r>
              <a:rPr lang="zh-CN" altLang="en-US" b="1" dirty="0">
                <a:solidFill>
                  <a:srgbClr val="FFFFFF"/>
                </a:solidFill>
                <a:latin typeface="Kaiti SC" charset="-122"/>
                <a:ea typeface="Kaiti SC" charset="-122"/>
                <a:cs typeface="Kaiti SC" charset="-122"/>
              </a:rPr>
              <a:t>年八月</a:t>
            </a:r>
            <a:r>
              <a:rPr lang="en-US" altLang="zh-CN" b="1" dirty="0">
                <a:solidFill>
                  <a:srgbClr val="FFFFFF"/>
                </a:solidFill>
                <a:latin typeface="Kaiti SC" charset="-122"/>
                <a:ea typeface="Kaiti SC" charset="-122"/>
                <a:cs typeface="Kaiti SC" charset="-122"/>
              </a:rPr>
              <a:t>19</a:t>
            </a:r>
            <a:r>
              <a:rPr lang="zh-CN" altLang="en-US" b="1" dirty="0">
                <a:solidFill>
                  <a:srgbClr val="FFFFFF"/>
                </a:solidFill>
                <a:latin typeface="Kaiti SC" charset="-122"/>
                <a:ea typeface="Kaiti SC" charset="-122"/>
                <a:cs typeface="Kaiti SC" charset="-122"/>
              </a:rPr>
              <a:t>日</a:t>
            </a:r>
            <a:endParaRPr lang="en-US" b="1" dirty="0">
              <a:solidFill>
                <a:srgbClr val="FFFFFF"/>
              </a:solidFill>
              <a:effectLst>
                <a:outerShdw blurRad="38100" dist="38100" dir="2700000" algn="tl">
                  <a:srgbClr val="000000"/>
                </a:outerShdw>
              </a:effectLst>
              <a:latin typeface="Kaiti SC" charset="-122"/>
              <a:ea typeface="Kaiti SC" charset="-122"/>
              <a:cs typeface="Kaiti SC" charset="-122"/>
            </a:endParaRPr>
          </a:p>
        </p:txBody>
      </p:sp>
      <p:sp>
        <p:nvSpPr>
          <p:cNvPr id="12" name="Title 7"/>
          <p:cNvSpPr txBox="1">
            <a:spLocks/>
          </p:cNvSpPr>
          <p:nvPr/>
        </p:nvSpPr>
        <p:spPr bwMode="auto">
          <a:xfrm>
            <a:off x="6372225" y="4437063"/>
            <a:ext cx="1762125" cy="736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2075" tIns="46038" rIns="92075" bIns="46038" anchor="b"/>
          <a:lstStyle>
            <a:lvl1pPr defTabSz="457200">
              <a:defRPr sz="2400">
                <a:solidFill>
                  <a:schemeClr val="tx1"/>
                </a:solidFill>
                <a:latin typeface="Arial" charset="0"/>
                <a:ea typeface="ＭＳ Ｐゴシック" charset="0"/>
                <a:cs typeface="ＭＳ Ｐゴシック" charset="0"/>
              </a:defRPr>
            </a:lvl1pPr>
            <a:lvl2pPr marL="742950" indent="-285750" defTabSz="457200">
              <a:defRPr sz="2400">
                <a:solidFill>
                  <a:schemeClr val="tx1"/>
                </a:solidFill>
                <a:latin typeface="Arial" charset="0"/>
                <a:ea typeface="ＭＳ Ｐゴシック" charset="0"/>
              </a:defRPr>
            </a:lvl2pPr>
            <a:lvl3pPr marL="1143000" indent="-228600" defTabSz="457200">
              <a:defRPr sz="2400">
                <a:solidFill>
                  <a:schemeClr val="tx1"/>
                </a:solidFill>
                <a:latin typeface="Arial" charset="0"/>
                <a:ea typeface="ＭＳ Ｐゴシック" charset="0"/>
              </a:defRPr>
            </a:lvl3pPr>
            <a:lvl4pPr marL="1600200" indent="-228600" defTabSz="457200">
              <a:defRPr sz="2400">
                <a:solidFill>
                  <a:schemeClr val="tx1"/>
                </a:solidFill>
                <a:latin typeface="Arial" charset="0"/>
                <a:ea typeface="ＭＳ Ｐゴシック" charset="0"/>
              </a:defRPr>
            </a:lvl4pPr>
            <a:lvl5pPr marL="2057400" indent="-228600" defTabSz="4572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zh-CN" altLang="en-US" b="1" dirty="0">
                <a:solidFill>
                  <a:srgbClr val="FFFFFF"/>
                </a:solidFill>
                <a:latin typeface="Kaiti SC" charset="-122"/>
                <a:ea typeface="Kaiti SC" charset="-122"/>
                <a:cs typeface="Kaiti SC" charset="-122"/>
              </a:rPr>
              <a:t>公元</a:t>
            </a:r>
            <a:r>
              <a:rPr lang="en-US" altLang="zh-CN" b="1" dirty="0">
                <a:solidFill>
                  <a:srgbClr val="FFFFFF"/>
                </a:solidFill>
                <a:latin typeface="Kaiti SC" charset="-122"/>
                <a:ea typeface="Kaiti SC" charset="-122"/>
                <a:cs typeface="Kaiti SC" charset="-122"/>
              </a:rPr>
              <a:t>29</a:t>
            </a:r>
            <a:r>
              <a:rPr lang="zh-CN" altLang="en-US" b="1" dirty="0">
                <a:solidFill>
                  <a:srgbClr val="FFFFFF"/>
                </a:solidFill>
                <a:latin typeface="Kaiti SC" charset="-122"/>
                <a:ea typeface="Kaiti SC" charset="-122"/>
                <a:cs typeface="Kaiti SC" charset="-122"/>
              </a:rPr>
              <a:t>年 十二月</a:t>
            </a:r>
            <a:r>
              <a:rPr lang="en-US" altLang="zh-CN" b="1" dirty="0">
                <a:solidFill>
                  <a:srgbClr val="FFFFFF"/>
                </a:solidFill>
                <a:latin typeface="Kaiti SC" charset="-122"/>
                <a:ea typeface="Kaiti SC" charset="-122"/>
                <a:cs typeface="Kaiti SC" charset="-122"/>
              </a:rPr>
              <a:t>31</a:t>
            </a:r>
            <a:r>
              <a:rPr lang="zh-CN" altLang="en-US" b="1" dirty="0">
                <a:solidFill>
                  <a:srgbClr val="FFFFFF"/>
                </a:solidFill>
                <a:latin typeface="Kaiti SC" charset="-122"/>
                <a:ea typeface="Kaiti SC" charset="-122"/>
                <a:cs typeface="Kaiti SC" charset="-122"/>
              </a:rPr>
              <a:t>日</a:t>
            </a:r>
            <a:endParaRPr lang="en-US" b="1" dirty="0">
              <a:solidFill>
                <a:srgbClr val="FFFFFF"/>
              </a:solidFill>
              <a:effectLst>
                <a:outerShdw blurRad="38100" dist="38100" dir="2700000" algn="tl">
                  <a:srgbClr val="000000"/>
                </a:outerShdw>
              </a:effectLst>
              <a:latin typeface="Kaiti SC" charset="-122"/>
              <a:ea typeface="Kaiti SC" charset="-122"/>
              <a:cs typeface="Kaiti SC" charset="-122"/>
            </a:endParaRPr>
          </a:p>
        </p:txBody>
      </p:sp>
      <p:sp>
        <p:nvSpPr>
          <p:cNvPr id="13" name="Title 7"/>
          <p:cNvSpPr txBox="1">
            <a:spLocks/>
          </p:cNvSpPr>
          <p:nvPr/>
        </p:nvSpPr>
        <p:spPr bwMode="auto">
          <a:xfrm>
            <a:off x="-6350" y="5589588"/>
            <a:ext cx="9136063" cy="495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2075" tIns="46038" rIns="92075" bIns="46038" anchor="ctr"/>
          <a:lstStyle>
            <a:lvl1pPr defTabSz="457200">
              <a:defRPr sz="2400">
                <a:solidFill>
                  <a:schemeClr val="tx1"/>
                </a:solidFill>
                <a:latin typeface="Arial" charset="0"/>
                <a:ea typeface="ＭＳ Ｐゴシック" charset="0"/>
                <a:cs typeface="ＭＳ Ｐゴシック" charset="0"/>
              </a:defRPr>
            </a:lvl1pPr>
            <a:lvl2pPr marL="742950" indent="-285750" defTabSz="457200">
              <a:defRPr sz="2400">
                <a:solidFill>
                  <a:schemeClr val="tx1"/>
                </a:solidFill>
                <a:latin typeface="Arial" charset="0"/>
                <a:ea typeface="ＭＳ Ｐゴシック" charset="0"/>
              </a:defRPr>
            </a:lvl2pPr>
            <a:lvl3pPr marL="1143000" indent="-228600" defTabSz="457200">
              <a:defRPr sz="2400">
                <a:solidFill>
                  <a:schemeClr val="tx1"/>
                </a:solidFill>
                <a:latin typeface="Arial" charset="0"/>
                <a:ea typeface="ＭＳ Ｐゴシック" charset="0"/>
              </a:defRPr>
            </a:lvl3pPr>
            <a:lvl4pPr marL="1600200" indent="-228600" defTabSz="457200">
              <a:defRPr sz="2400">
                <a:solidFill>
                  <a:schemeClr val="tx1"/>
                </a:solidFill>
                <a:latin typeface="Arial" charset="0"/>
                <a:ea typeface="ＭＳ Ｐゴシック" charset="0"/>
              </a:defRPr>
            </a:lvl4pPr>
            <a:lvl5pPr marL="2057400" indent="-228600" defTabSz="4572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zh-CN" altLang="en-US" dirty="0">
                <a:latin typeface="Kaiti SC" charset="-122"/>
                <a:ea typeface="Kaiti SC" charset="-122"/>
                <a:cs typeface="Kaiti SC" charset="-122"/>
              </a:rPr>
              <a:t>*</a:t>
            </a:r>
            <a:r>
              <a:rPr lang="zh-CN" altLang="en-US" dirty="0">
                <a:solidFill>
                  <a:srgbClr val="FFFFFF"/>
                </a:solidFill>
                <a:latin typeface="Kaiti SC" charset="-122"/>
                <a:ea typeface="Kaiti SC" charset="-122"/>
                <a:cs typeface="Kaiti SC" charset="-122"/>
              </a:rPr>
              <a:t>估摸着无论是从儒略历或堤庇留王国的年份</a:t>
            </a:r>
            <a:endParaRPr lang="en-US" b="1" dirty="0">
              <a:solidFill>
                <a:srgbClr val="FFFFFF"/>
              </a:solidFill>
              <a:effectLst>
                <a:outerShdw blurRad="38100" dist="38100" dir="2700000" algn="tl">
                  <a:srgbClr val="000000"/>
                </a:outerShdw>
              </a:effectLst>
              <a:latin typeface="Kaiti SC" charset="-122"/>
              <a:ea typeface="Kaiti SC" charset="-122"/>
              <a:cs typeface="Kaiti SC" charset="-122"/>
            </a:endParaRPr>
          </a:p>
        </p:txBody>
      </p:sp>
      <p:cxnSp>
        <p:nvCxnSpPr>
          <p:cNvPr id="3" name="Straight Connector 2"/>
          <p:cNvCxnSpPr>
            <a:cxnSpLocks noChangeShapeType="1"/>
          </p:cNvCxnSpPr>
          <p:nvPr/>
        </p:nvCxnSpPr>
        <p:spPr bwMode="auto">
          <a:xfrm>
            <a:off x="1825625" y="4084638"/>
            <a:ext cx="5472113" cy="0"/>
          </a:xfrm>
          <a:prstGeom prst="line">
            <a:avLst/>
          </a:prstGeom>
          <a:noFill/>
          <a:ln w="76200">
            <a:solidFill>
              <a:schemeClr val="tx1"/>
            </a:solidFill>
            <a:round/>
            <a:headEnd type="oval" w="lg" len="lg"/>
            <a:tailEnd type="oval" w="lg" len="lg"/>
          </a:ln>
          <a:extLst>
            <a:ext uri="{909E8E84-426E-40dd-AFC4-6F175D3DCCD1}">
              <a14:hiddenFill xmlns:a14="http://schemas.microsoft.com/office/drawing/2010/main" xmlns="">
                <a:noFill/>
              </a14:hiddenFill>
            </a:ext>
          </a:extLst>
        </p:spPr>
      </p:cxnSp>
      <p:sp>
        <p:nvSpPr>
          <p:cNvPr id="18" name="Text Box 9"/>
          <p:cNvSpPr txBox="1">
            <a:spLocks noChangeArrowheads="1"/>
          </p:cNvSpPr>
          <p:nvPr/>
        </p:nvSpPr>
        <p:spPr bwMode="auto">
          <a:xfrm>
            <a:off x="-1588" y="6443663"/>
            <a:ext cx="9128126"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eaLnBrk="1" hangingPunct="1">
              <a:defRPr/>
            </a:pPr>
            <a:r>
              <a:rPr lang="en-US" sz="1600" b="1">
                <a:solidFill>
                  <a:srgbClr val="FFFFFF"/>
                </a:solidFill>
                <a:effectLst>
                  <a:outerShdw blurRad="38100" dist="38100" dir="2700000" algn="tl">
                    <a:srgbClr val="C0C0C0"/>
                  </a:outerShdw>
                </a:effectLst>
                <a:latin typeface="Kaiti SC" charset="-122"/>
                <a:ea typeface="Kaiti SC" charset="-122"/>
                <a:cs typeface="Kaiti SC" charset="-122"/>
              </a:rPr>
              <a:t>Harold W. Hoehner, </a:t>
            </a:r>
            <a:r>
              <a:rPr lang="en-US" sz="1600" b="1" i="1">
                <a:solidFill>
                  <a:srgbClr val="FFFFFF"/>
                </a:solidFill>
                <a:effectLst>
                  <a:outerShdw blurRad="38100" dist="38100" dir="2700000" algn="tl">
                    <a:srgbClr val="C0C0C0"/>
                  </a:outerShdw>
                </a:effectLst>
                <a:latin typeface="Kaiti SC" charset="-122"/>
                <a:ea typeface="Kaiti SC" charset="-122"/>
                <a:cs typeface="Kaiti SC" charset="-122"/>
              </a:rPr>
              <a:t>Chronological Aspects of the Life of Christ </a:t>
            </a:r>
            <a:r>
              <a:rPr lang="en-US" sz="1600" b="1">
                <a:solidFill>
                  <a:srgbClr val="FFFFFF"/>
                </a:solidFill>
                <a:effectLst>
                  <a:outerShdw blurRad="38100" dist="38100" dir="2700000" algn="tl">
                    <a:srgbClr val="C0C0C0"/>
                  </a:outerShdw>
                </a:effectLst>
                <a:latin typeface="Kaiti SC" charset="-122"/>
                <a:ea typeface="Kaiti SC" charset="-122"/>
                <a:cs typeface="Kaiti SC" charset="-122"/>
              </a:rPr>
              <a:t>(Zondervan, 1977), 114</a:t>
            </a:r>
          </a:p>
        </p:txBody>
      </p:sp>
    </p:spTree>
    <p:extLst>
      <p:ext uri="{BB962C8B-B14F-4D97-AF65-F5344CB8AC3E}">
        <p14:creationId xmlns:p14="http://schemas.microsoft.com/office/powerpoint/2010/main" val="33410130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2" grpId="0"/>
      <p:bldP spid="13"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11"/>
          <p:cNvSpPr>
            <a:spLocks noChangeArrowheads="1"/>
          </p:cNvSpPr>
          <p:nvPr/>
        </p:nvSpPr>
        <p:spPr bwMode="auto">
          <a:xfrm>
            <a:off x="0" y="0"/>
            <a:ext cx="9144000" cy="6858000"/>
          </a:xfrm>
          <a:prstGeom prst="rect">
            <a:avLst/>
          </a:prstGeom>
          <a:blipFill dpi="0" rotWithShape="1">
            <a:blip r:embed="rId3"/>
            <a:srcRect/>
            <a:tile tx="0" ty="0" sx="100000" sy="100000" flip="none" algn="tl"/>
          </a:blipFill>
          <a:ln w="9525">
            <a:solidFill>
              <a:srgbClr val="000000"/>
            </a:solidFill>
            <a:round/>
            <a:headEnd/>
            <a:tailEnd/>
          </a:ln>
        </p:spPr>
        <p:txBody>
          <a:bodyPr/>
          <a:lstStyle/>
          <a:p>
            <a:pPr defTabSz="457200" eaLnBrk="1" fontAlgn="auto" hangingPunct="1">
              <a:lnSpc>
                <a:spcPct val="93000"/>
              </a:lnSpc>
              <a:spcBef>
                <a:spcPts val="0"/>
              </a:spcBef>
              <a:spcAft>
                <a:spcPts val="0"/>
              </a:spcAft>
              <a:buClr>
                <a:srgbClr val="000000"/>
              </a:buClr>
              <a:buSzPct val="100000"/>
              <a:buFont typeface="Times New Roman" charset="0"/>
              <a:buNone/>
              <a:defRPr/>
            </a:pPr>
            <a:endParaRPr lang="en-US" sz="1800" kern="0">
              <a:solidFill>
                <a:srgbClr val="FFFFFF"/>
              </a:solidFill>
              <a:latin typeface="Kaiti SC" charset="-122"/>
              <a:ea typeface="Kaiti SC" charset="-122"/>
              <a:cs typeface="Kaiti SC" charset="-122"/>
            </a:endParaRPr>
          </a:p>
        </p:txBody>
      </p:sp>
      <p:sp>
        <p:nvSpPr>
          <p:cNvPr id="394242" name="Rounded Rectangle 34"/>
          <p:cNvSpPr>
            <a:spLocks noChangeArrowheads="1"/>
          </p:cNvSpPr>
          <p:nvPr/>
        </p:nvSpPr>
        <p:spPr bwMode="auto">
          <a:xfrm>
            <a:off x="34925" y="76200"/>
            <a:ext cx="9074150" cy="1447800"/>
          </a:xfrm>
          <a:prstGeom prst="roundRect">
            <a:avLst>
              <a:gd name="adj" fmla="val 16667"/>
            </a:avLst>
          </a:prstGeom>
          <a:solidFill>
            <a:schemeClr val="bg1"/>
          </a:solidFill>
          <a:ln w="9525">
            <a:solidFill>
              <a:srgbClr val="FFFFFF"/>
            </a:solidFill>
            <a:round/>
            <a:headEnd/>
            <a:tailEnd/>
          </a:ln>
        </p:spPr>
        <p:txBody>
          <a:bodyPr/>
          <a:lstStyle/>
          <a:p>
            <a:pPr defTabSz="457200">
              <a:lnSpc>
                <a:spcPct val="93000"/>
              </a:lnSpc>
              <a:buClr>
                <a:srgbClr val="000000"/>
              </a:buClr>
              <a:buSzPct val="100000"/>
              <a:buFont typeface="Times New Roman" charset="0"/>
              <a:buNone/>
            </a:pPr>
            <a:endParaRPr lang="en-US">
              <a:solidFill>
                <a:srgbClr val="FFFFFF"/>
              </a:solidFill>
              <a:latin typeface="Kaiti SC" charset="-122"/>
              <a:ea typeface="Kaiti SC" charset="-122"/>
              <a:cs typeface="Kaiti SC" charset="-122"/>
            </a:endParaRPr>
          </a:p>
        </p:txBody>
      </p:sp>
      <p:sp>
        <p:nvSpPr>
          <p:cNvPr id="394243" name="Rectangle 8"/>
          <p:cNvSpPr>
            <a:spLocks noGrp="1" noChangeArrowheads="1"/>
          </p:cNvSpPr>
          <p:nvPr>
            <p:ph type="title"/>
          </p:nvPr>
        </p:nvSpPr>
        <p:spPr>
          <a:xfrm>
            <a:off x="-152400" y="0"/>
            <a:ext cx="9448800" cy="841375"/>
          </a:xfrm>
        </p:spPr>
        <p:txBody>
          <a:bodyPr lIns="82124" tIns="41061" rIns="82124" bIns="41061" anchor="b"/>
          <a:lstStyle/>
          <a:p>
            <a:pPr algn="ctr" eaLnBrk="1" hangingPunct="1"/>
            <a:r>
              <a:rPr lang="zh-CN" altLang="en-US" b="1" dirty="0">
                <a:solidFill>
                  <a:srgbClr val="FFFFFF"/>
                </a:solidFill>
                <a:latin typeface="Kaiti SC" charset="-122"/>
                <a:ea typeface="Kaiti SC" charset="-122"/>
                <a:cs typeface="Kaiti SC" charset="-122"/>
              </a:rPr>
              <a:t>基督事工持续时间</a:t>
            </a:r>
            <a:endParaRPr lang="en-US" altLang="zh-CN" sz="4000" b="1" dirty="0">
              <a:solidFill>
                <a:srgbClr val="FFFFFF"/>
              </a:solidFill>
              <a:latin typeface="Kaiti SC" charset="-122"/>
              <a:ea typeface="Kaiti SC" charset="-122"/>
              <a:cs typeface="Kaiti SC" charset="-122"/>
            </a:endParaRPr>
          </a:p>
        </p:txBody>
      </p:sp>
      <p:sp>
        <p:nvSpPr>
          <p:cNvPr id="394244" name="Text Box 9"/>
          <p:cNvSpPr txBox="1">
            <a:spLocks noChangeArrowheads="1"/>
          </p:cNvSpPr>
          <p:nvPr/>
        </p:nvSpPr>
        <p:spPr bwMode="auto">
          <a:xfrm>
            <a:off x="-47625" y="838200"/>
            <a:ext cx="9240838"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zh-CN" altLang="en-US" sz="2800">
                <a:solidFill>
                  <a:srgbClr val="FFFFFF"/>
                </a:solidFill>
                <a:latin typeface="Kaiti SC" charset="-122"/>
                <a:ea typeface="Kaiti SC" charset="-122"/>
                <a:cs typeface="Kaiti SC" charset="-122"/>
              </a:rPr>
              <a:t>公元</a:t>
            </a:r>
            <a:r>
              <a:rPr lang="en-US" altLang="zh-CN" sz="2800">
                <a:solidFill>
                  <a:srgbClr val="FFFFFF"/>
                </a:solidFill>
                <a:latin typeface="Kaiti SC" charset="-122"/>
                <a:ea typeface="Kaiti SC" charset="-122"/>
                <a:cs typeface="Kaiti SC" charset="-122"/>
              </a:rPr>
              <a:t>29</a:t>
            </a:r>
            <a:r>
              <a:rPr lang="zh-CN" altLang="en-US" sz="2800">
                <a:solidFill>
                  <a:srgbClr val="FFFFFF"/>
                </a:solidFill>
                <a:latin typeface="Kaiti SC" charset="-122"/>
                <a:ea typeface="Kaiti SC" charset="-122"/>
                <a:cs typeface="Kaiti SC" charset="-122"/>
              </a:rPr>
              <a:t>年的秋季 至 公元</a:t>
            </a:r>
            <a:r>
              <a:rPr lang="en-US" altLang="zh-CN" sz="2800">
                <a:solidFill>
                  <a:srgbClr val="FFFFFF"/>
                </a:solidFill>
                <a:latin typeface="Kaiti SC" charset="-122"/>
                <a:ea typeface="Kaiti SC" charset="-122"/>
                <a:cs typeface="Kaiti SC" charset="-122"/>
              </a:rPr>
              <a:t>33</a:t>
            </a:r>
            <a:r>
              <a:rPr lang="zh-CN" altLang="en-US" sz="2800">
                <a:solidFill>
                  <a:srgbClr val="FFFFFF"/>
                </a:solidFill>
                <a:latin typeface="Kaiti SC" charset="-122"/>
                <a:ea typeface="Kaiti SC" charset="-122"/>
                <a:cs typeface="Kaiti SC" charset="-122"/>
              </a:rPr>
              <a:t>年</a:t>
            </a:r>
            <a:r>
              <a:rPr lang="en-US" altLang="zh-CN" sz="2800">
                <a:solidFill>
                  <a:srgbClr val="FFFFFF"/>
                </a:solidFill>
                <a:latin typeface="Kaiti SC" charset="-122"/>
                <a:ea typeface="Kaiti SC" charset="-122"/>
                <a:cs typeface="Kaiti SC" charset="-122"/>
              </a:rPr>
              <a:t>4</a:t>
            </a:r>
            <a:r>
              <a:rPr lang="zh-CN" altLang="en-US" sz="2800">
                <a:solidFill>
                  <a:srgbClr val="FFFFFF"/>
                </a:solidFill>
                <a:latin typeface="Kaiti SC" charset="-122"/>
                <a:ea typeface="Kaiti SC" charset="-122"/>
                <a:cs typeface="Kaiti SC" charset="-122"/>
              </a:rPr>
              <a:t>月</a:t>
            </a:r>
            <a:r>
              <a:rPr lang="en-US" altLang="zh-CN" sz="2800">
                <a:solidFill>
                  <a:srgbClr val="FFFFFF"/>
                </a:solidFill>
                <a:latin typeface="Kaiti SC" charset="-122"/>
                <a:ea typeface="Kaiti SC" charset="-122"/>
                <a:cs typeface="Kaiti SC" charset="-122"/>
              </a:rPr>
              <a:t>3</a:t>
            </a:r>
            <a:r>
              <a:rPr lang="zh-CN" altLang="en-US" sz="2800">
                <a:solidFill>
                  <a:srgbClr val="FFFFFF"/>
                </a:solidFill>
                <a:latin typeface="Kaiti SC" charset="-122"/>
                <a:ea typeface="Kaiti SC" charset="-122"/>
                <a:cs typeface="Kaiti SC" charset="-122"/>
              </a:rPr>
              <a:t>日（</a:t>
            </a:r>
            <a:r>
              <a:rPr lang="en-US" altLang="zh-CN" sz="2800">
                <a:solidFill>
                  <a:srgbClr val="FFFFFF"/>
                </a:solidFill>
                <a:latin typeface="Kaiti SC" charset="-122"/>
                <a:ea typeface="Kaiti SC" charset="-122"/>
                <a:cs typeface="Kaiti SC" charset="-122"/>
              </a:rPr>
              <a:t>3.5</a:t>
            </a:r>
            <a:r>
              <a:rPr lang="zh-CN" altLang="en-US" sz="2800">
                <a:solidFill>
                  <a:srgbClr val="FFFFFF"/>
                </a:solidFill>
                <a:latin typeface="Kaiti SC" charset="-122"/>
                <a:ea typeface="Kaiti SC" charset="-122"/>
                <a:cs typeface="Kaiti SC" charset="-122"/>
              </a:rPr>
              <a:t>年）</a:t>
            </a:r>
            <a:endParaRPr lang="en-US" sz="2800" b="1">
              <a:solidFill>
                <a:srgbClr val="FFFFFF"/>
              </a:solidFill>
              <a:latin typeface="Kaiti SC" charset="-122"/>
              <a:ea typeface="Kaiti SC" charset="-122"/>
              <a:cs typeface="Kaiti SC" charset="-122"/>
            </a:endParaRPr>
          </a:p>
        </p:txBody>
      </p:sp>
      <p:sp>
        <p:nvSpPr>
          <p:cNvPr id="394245" name="Text Box 9"/>
          <p:cNvSpPr txBox="1">
            <a:spLocks noChangeArrowheads="1"/>
          </p:cNvSpPr>
          <p:nvPr/>
        </p:nvSpPr>
        <p:spPr bwMode="auto">
          <a:xfrm>
            <a:off x="0" y="3213100"/>
            <a:ext cx="1981200"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zh-CN" altLang="en-US" sz="2000" b="1" dirty="0">
                <a:solidFill>
                  <a:srgbClr val="FFFFFF"/>
                </a:solidFill>
                <a:latin typeface="Kaiti SC" charset="-122"/>
                <a:ea typeface="Kaiti SC" charset="-122"/>
                <a:cs typeface="Kaiti SC" charset="-122"/>
              </a:rPr>
              <a:t>展开基督事工</a:t>
            </a:r>
            <a:endParaRPr lang="en-US" sz="2000" b="1" dirty="0">
              <a:solidFill>
                <a:srgbClr val="FFFFFF"/>
              </a:solidFill>
              <a:latin typeface="Kaiti SC" charset="-122"/>
              <a:ea typeface="Kaiti SC" charset="-122"/>
              <a:cs typeface="Kaiti SC" charset="-122"/>
            </a:endParaRPr>
          </a:p>
        </p:txBody>
      </p:sp>
      <p:sp>
        <p:nvSpPr>
          <p:cNvPr id="394246" name="Text Box 9"/>
          <p:cNvSpPr txBox="1">
            <a:spLocks noChangeArrowheads="1"/>
          </p:cNvSpPr>
          <p:nvPr/>
        </p:nvSpPr>
        <p:spPr bwMode="auto">
          <a:xfrm>
            <a:off x="152400" y="4648200"/>
            <a:ext cx="1447800" cy="708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zh-CN" altLang="en-US" sz="2000" dirty="0">
                <a:solidFill>
                  <a:srgbClr val="FFFFFF"/>
                </a:solidFill>
                <a:latin typeface="Kaiti SC" charset="-122"/>
                <a:ea typeface="Kaiti SC" charset="-122"/>
                <a:cs typeface="Kaiti SC" charset="-122"/>
              </a:rPr>
              <a:t>公元</a:t>
            </a:r>
            <a:r>
              <a:rPr lang="en-US" altLang="zh-CN" sz="2000" dirty="0">
                <a:solidFill>
                  <a:srgbClr val="FFFFFF"/>
                </a:solidFill>
                <a:latin typeface="Kaiti SC" charset="-122"/>
                <a:ea typeface="Kaiti SC" charset="-122"/>
                <a:cs typeface="Kaiti SC" charset="-122"/>
              </a:rPr>
              <a:t>29</a:t>
            </a:r>
            <a:r>
              <a:rPr lang="zh-CN" altLang="en-US" sz="2000" dirty="0">
                <a:solidFill>
                  <a:srgbClr val="FFFFFF"/>
                </a:solidFill>
                <a:latin typeface="Kaiti SC" charset="-122"/>
                <a:ea typeface="Kaiti SC" charset="-122"/>
                <a:cs typeface="Kaiti SC" charset="-122"/>
              </a:rPr>
              <a:t>年的秋季</a:t>
            </a:r>
            <a:endParaRPr lang="en-US" sz="2000" b="1" dirty="0">
              <a:solidFill>
                <a:srgbClr val="FFFFFF"/>
              </a:solidFill>
              <a:latin typeface="Kaiti SC" charset="-122"/>
              <a:ea typeface="Kaiti SC" charset="-122"/>
              <a:cs typeface="Kaiti SC" charset="-122"/>
            </a:endParaRPr>
          </a:p>
        </p:txBody>
      </p:sp>
      <p:cxnSp>
        <p:nvCxnSpPr>
          <p:cNvPr id="394247" name="Straight Connector 15"/>
          <p:cNvCxnSpPr>
            <a:cxnSpLocks noChangeShapeType="1"/>
          </p:cNvCxnSpPr>
          <p:nvPr/>
        </p:nvCxnSpPr>
        <p:spPr bwMode="auto">
          <a:xfrm rot="5400000">
            <a:off x="419894" y="4075906"/>
            <a:ext cx="990600" cy="1588"/>
          </a:xfrm>
          <a:prstGeom prst="line">
            <a:avLst/>
          </a:prstGeom>
          <a:noFill/>
          <a:ln w="76200">
            <a:solidFill>
              <a:srgbClr val="FFFFFF"/>
            </a:solidFill>
            <a:round/>
            <a:headEnd/>
            <a:tailEnd/>
          </a:ln>
          <a:extLst>
            <a:ext uri="{909E8E84-426E-40dd-AFC4-6F175D3DCCD1}">
              <a14:hiddenFill xmlns:a14="http://schemas.microsoft.com/office/drawing/2010/main" xmlns="">
                <a:noFill/>
              </a14:hiddenFill>
            </a:ext>
          </a:extLst>
        </p:spPr>
      </p:cxnSp>
      <p:cxnSp>
        <p:nvCxnSpPr>
          <p:cNvPr id="394248" name="Straight Connector 16"/>
          <p:cNvCxnSpPr>
            <a:cxnSpLocks noChangeShapeType="1"/>
          </p:cNvCxnSpPr>
          <p:nvPr/>
        </p:nvCxnSpPr>
        <p:spPr bwMode="auto">
          <a:xfrm rot="10800000">
            <a:off x="914400" y="4114800"/>
            <a:ext cx="7315200" cy="1588"/>
          </a:xfrm>
          <a:prstGeom prst="line">
            <a:avLst/>
          </a:prstGeom>
          <a:noFill/>
          <a:ln w="76200">
            <a:solidFill>
              <a:srgbClr val="FFFFFF"/>
            </a:solidFill>
            <a:round/>
            <a:headEnd/>
            <a:tailEnd/>
          </a:ln>
          <a:extLst>
            <a:ext uri="{909E8E84-426E-40dd-AFC4-6F175D3DCCD1}">
              <a14:hiddenFill xmlns:a14="http://schemas.microsoft.com/office/drawing/2010/main" xmlns="">
                <a:noFill/>
              </a14:hiddenFill>
            </a:ext>
          </a:extLst>
        </p:spPr>
      </p:cxnSp>
      <p:cxnSp>
        <p:nvCxnSpPr>
          <p:cNvPr id="394249" name="Straight Connector 21"/>
          <p:cNvCxnSpPr>
            <a:cxnSpLocks noChangeShapeType="1"/>
          </p:cNvCxnSpPr>
          <p:nvPr/>
        </p:nvCxnSpPr>
        <p:spPr bwMode="auto">
          <a:xfrm rot="5400000">
            <a:off x="7735094" y="4075906"/>
            <a:ext cx="990600" cy="1588"/>
          </a:xfrm>
          <a:prstGeom prst="line">
            <a:avLst/>
          </a:prstGeom>
          <a:noFill/>
          <a:ln w="76200">
            <a:solidFill>
              <a:srgbClr val="FFFFFF"/>
            </a:solidFill>
            <a:round/>
            <a:headEnd/>
            <a:tailEnd/>
          </a:ln>
          <a:extLst>
            <a:ext uri="{909E8E84-426E-40dd-AFC4-6F175D3DCCD1}">
              <a14:hiddenFill xmlns:a14="http://schemas.microsoft.com/office/drawing/2010/main" xmlns="">
                <a:noFill/>
              </a14:hiddenFill>
            </a:ext>
          </a:extLst>
        </p:spPr>
      </p:cxnSp>
      <p:cxnSp>
        <p:nvCxnSpPr>
          <p:cNvPr id="394250" name="Straight Connector 22"/>
          <p:cNvCxnSpPr>
            <a:cxnSpLocks noChangeShapeType="1"/>
          </p:cNvCxnSpPr>
          <p:nvPr/>
        </p:nvCxnSpPr>
        <p:spPr bwMode="auto">
          <a:xfrm rot="5400000">
            <a:off x="2248694" y="4075906"/>
            <a:ext cx="990600" cy="1588"/>
          </a:xfrm>
          <a:prstGeom prst="line">
            <a:avLst/>
          </a:prstGeom>
          <a:noFill/>
          <a:ln w="38100">
            <a:solidFill>
              <a:srgbClr val="FFFFFF"/>
            </a:solidFill>
            <a:round/>
            <a:headEnd/>
            <a:tailEnd/>
          </a:ln>
          <a:extLst>
            <a:ext uri="{909E8E84-426E-40dd-AFC4-6F175D3DCCD1}">
              <a14:hiddenFill xmlns:a14="http://schemas.microsoft.com/office/drawing/2010/main" xmlns="">
                <a:noFill/>
              </a14:hiddenFill>
            </a:ext>
          </a:extLst>
        </p:spPr>
      </p:cxnSp>
      <p:cxnSp>
        <p:nvCxnSpPr>
          <p:cNvPr id="394251" name="Straight Connector 23"/>
          <p:cNvCxnSpPr>
            <a:cxnSpLocks noChangeShapeType="1"/>
          </p:cNvCxnSpPr>
          <p:nvPr/>
        </p:nvCxnSpPr>
        <p:spPr bwMode="auto">
          <a:xfrm rot="5400000">
            <a:off x="4077494" y="4075906"/>
            <a:ext cx="990600" cy="1588"/>
          </a:xfrm>
          <a:prstGeom prst="line">
            <a:avLst/>
          </a:prstGeom>
          <a:noFill/>
          <a:ln w="38100">
            <a:solidFill>
              <a:srgbClr val="FFFFFF"/>
            </a:solidFill>
            <a:round/>
            <a:headEnd/>
            <a:tailEnd/>
          </a:ln>
          <a:extLst>
            <a:ext uri="{909E8E84-426E-40dd-AFC4-6F175D3DCCD1}">
              <a14:hiddenFill xmlns:a14="http://schemas.microsoft.com/office/drawing/2010/main" xmlns="">
                <a:noFill/>
              </a14:hiddenFill>
            </a:ext>
          </a:extLst>
        </p:spPr>
      </p:cxnSp>
      <p:cxnSp>
        <p:nvCxnSpPr>
          <p:cNvPr id="394252" name="Straight Connector 24"/>
          <p:cNvCxnSpPr>
            <a:cxnSpLocks noChangeShapeType="1"/>
          </p:cNvCxnSpPr>
          <p:nvPr/>
        </p:nvCxnSpPr>
        <p:spPr bwMode="auto">
          <a:xfrm rot="5400000">
            <a:off x="5906294" y="4075906"/>
            <a:ext cx="990600" cy="1588"/>
          </a:xfrm>
          <a:prstGeom prst="line">
            <a:avLst/>
          </a:prstGeom>
          <a:noFill/>
          <a:ln w="38100">
            <a:solidFill>
              <a:srgbClr val="FFFFFF"/>
            </a:solidFill>
            <a:round/>
            <a:headEnd/>
            <a:tailEnd/>
          </a:ln>
          <a:extLst>
            <a:ext uri="{909E8E84-426E-40dd-AFC4-6F175D3DCCD1}">
              <a14:hiddenFill xmlns:a14="http://schemas.microsoft.com/office/drawing/2010/main" xmlns="">
                <a:noFill/>
              </a14:hiddenFill>
            </a:ext>
          </a:extLst>
        </p:spPr>
      </p:cxnSp>
      <p:sp>
        <p:nvSpPr>
          <p:cNvPr id="394253" name="Text Box 9"/>
          <p:cNvSpPr txBox="1">
            <a:spLocks noChangeArrowheads="1"/>
          </p:cNvSpPr>
          <p:nvPr/>
        </p:nvSpPr>
        <p:spPr bwMode="auto">
          <a:xfrm>
            <a:off x="2124075" y="2565400"/>
            <a:ext cx="1309688" cy="1014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zh-CN" altLang="en-US" sz="2000" dirty="0">
                <a:solidFill>
                  <a:srgbClr val="FFFF00"/>
                </a:solidFill>
                <a:latin typeface="Kaiti SC" charset="-122"/>
                <a:ea typeface="Kaiti SC" charset="-122"/>
                <a:cs typeface="Kaiti SC" charset="-122"/>
              </a:rPr>
              <a:t>逾越节</a:t>
            </a:r>
            <a:r>
              <a:rPr lang="en-US" altLang="ja-JP" sz="2000" dirty="0">
                <a:solidFill>
                  <a:srgbClr val="FFFF00"/>
                </a:solidFill>
                <a:latin typeface="Kaiti SC" charset="-122"/>
                <a:ea typeface="Kaiti SC" charset="-122"/>
                <a:cs typeface="Kaiti SC" charset="-122"/>
              </a:rPr>
              <a:t>#1</a:t>
            </a:r>
            <a:br>
              <a:rPr lang="en-US" altLang="ja-JP" sz="2000" dirty="0">
                <a:solidFill>
                  <a:srgbClr val="FFFF00"/>
                </a:solidFill>
                <a:latin typeface="Kaiti SC" charset="-122"/>
                <a:ea typeface="Kaiti SC" charset="-122"/>
                <a:cs typeface="Kaiti SC" charset="-122"/>
              </a:rPr>
            </a:br>
            <a:r>
              <a:rPr lang="zh-CN" altLang="en-US" sz="2000" dirty="0">
                <a:solidFill>
                  <a:srgbClr val="FFFFFF"/>
                </a:solidFill>
                <a:latin typeface="Kaiti SC" charset="-122"/>
                <a:ea typeface="Kaiti SC" charset="-122"/>
                <a:cs typeface="Kaiti SC" charset="-122"/>
              </a:rPr>
              <a:t>公元</a:t>
            </a:r>
            <a:r>
              <a:rPr lang="en-US" altLang="zh-CN" sz="2000" dirty="0">
                <a:solidFill>
                  <a:srgbClr val="FFFFFF"/>
                </a:solidFill>
                <a:latin typeface="Kaiti SC" charset="-122"/>
                <a:ea typeface="Kaiti SC" charset="-122"/>
                <a:cs typeface="Kaiti SC" charset="-122"/>
              </a:rPr>
              <a:t>30</a:t>
            </a:r>
            <a:r>
              <a:rPr lang="zh-CN" altLang="en-US" sz="2000" dirty="0">
                <a:solidFill>
                  <a:srgbClr val="FFFFFF"/>
                </a:solidFill>
                <a:latin typeface="Kaiti SC" charset="-122"/>
                <a:ea typeface="Kaiti SC" charset="-122"/>
                <a:cs typeface="Kaiti SC" charset="-122"/>
              </a:rPr>
              <a:t>年</a:t>
            </a:r>
            <a:r>
              <a:rPr lang="en-US" altLang="zh-CN" sz="2000" dirty="0">
                <a:solidFill>
                  <a:srgbClr val="FFFFFF"/>
                </a:solidFill>
                <a:latin typeface="Kaiti SC" charset="-122"/>
                <a:ea typeface="Kaiti SC" charset="-122"/>
                <a:cs typeface="Kaiti SC" charset="-122"/>
              </a:rPr>
              <a:t>4</a:t>
            </a:r>
            <a:r>
              <a:rPr lang="zh-CN" altLang="en-US" sz="2000" dirty="0">
                <a:solidFill>
                  <a:srgbClr val="FFFFFF"/>
                </a:solidFill>
                <a:latin typeface="Kaiti SC" charset="-122"/>
                <a:ea typeface="Kaiti SC" charset="-122"/>
                <a:cs typeface="Kaiti SC" charset="-122"/>
              </a:rPr>
              <a:t>月</a:t>
            </a:r>
            <a:r>
              <a:rPr lang="en-US" altLang="zh-CN" sz="2000" dirty="0">
                <a:solidFill>
                  <a:srgbClr val="FFFFFF"/>
                </a:solidFill>
                <a:latin typeface="Kaiti SC" charset="-122"/>
                <a:ea typeface="Kaiti SC" charset="-122"/>
                <a:cs typeface="Kaiti SC" charset="-122"/>
              </a:rPr>
              <a:t>7</a:t>
            </a:r>
            <a:r>
              <a:rPr lang="zh-CN" altLang="en-US" sz="2000" dirty="0">
                <a:solidFill>
                  <a:srgbClr val="FFFFFF"/>
                </a:solidFill>
                <a:latin typeface="Kaiti SC" charset="-122"/>
                <a:ea typeface="Kaiti SC" charset="-122"/>
                <a:cs typeface="Kaiti SC" charset="-122"/>
              </a:rPr>
              <a:t>日</a:t>
            </a:r>
            <a:endParaRPr lang="en-US" sz="2000" dirty="0">
              <a:solidFill>
                <a:srgbClr val="FFFFFF"/>
              </a:solidFill>
              <a:latin typeface="Kaiti SC" charset="-122"/>
              <a:ea typeface="Kaiti SC" charset="-122"/>
              <a:cs typeface="Kaiti SC" charset="-122"/>
            </a:endParaRPr>
          </a:p>
        </p:txBody>
      </p:sp>
      <p:sp>
        <p:nvSpPr>
          <p:cNvPr id="394254" name="Text Box 9"/>
          <p:cNvSpPr txBox="1">
            <a:spLocks noChangeArrowheads="1"/>
          </p:cNvSpPr>
          <p:nvPr/>
        </p:nvSpPr>
        <p:spPr bwMode="auto">
          <a:xfrm>
            <a:off x="1828800" y="4648200"/>
            <a:ext cx="1752600"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zh-CN" altLang="en-US" sz="2000" b="1" dirty="0">
                <a:solidFill>
                  <a:srgbClr val="FFFF00"/>
                </a:solidFill>
                <a:latin typeface="Kaiti SC" charset="-122"/>
                <a:ea typeface="Kaiti SC" charset="-122"/>
                <a:cs typeface="Kaiti SC" charset="-122"/>
              </a:rPr>
              <a:t>约翰</a:t>
            </a:r>
            <a:r>
              <a:rPr lang="en-US" altLang="ja-JP" sz="2000" b="1" dirty="0">
                <a:solidFill>
                  <a:srgbClr val="FFFF00"/>
                </a:solidFill>
                <a:latin typeface="Kaiti SC" charset="-122"/>
                <a:ea typeface="Kaiti SC" charset="-122"/>
                <a:cs typeface="Kaiti SC" charset="-122"/>
              </a:rPr>
              <a:t> 2:13, 23</a:t>
            </a:r>
            <a:endParaRPr lang="en-US" sz="2000" b="1" dirty="0">
              <a:solidFill>
                <a:srgbClr val="FFFF00"/>
              </a:solidFill>
              <a:latin typeface="Kaiti SC" charset="-122"/>
              <a:ea typeface="Kaiti SC" charset="-122"/>
              <a:cs typeface="Kaiti SC" charset="-122"/>
            </a:endParaRPr>
          </a:p>
        </p:txBody>
      </p:sp>
      <p:sp>
        <p:nvSpPr>
          <p:cNvPr id="394255" name="Text Box 9"/>
          <p:cNvSpPr txBox="1">
            <a:spLocks noChangeArrowheads="1"/>
          </p:cNvSpPr>
          <p:nvPr/>
        </p:nvSpPr>
        <p:spPr bwMode="auto">
          <a:xfrm>
            <a:off x="3840162" y="2964873"/>
            <a:ext cx="14478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zh-CN" altLang="en-US" sz="2000" dirty="0">
                <a:solidFill>
                  <a:srgbClr val="FFFFFF"/>
                </a:solidFill>
                <a:latin typeface="Kaiti SC" charset="-122"/>
                <a:ea typeface="Kaiti SC" charset="-122"/>
                <a:cs typeface="Kaiti SC" charset="-122"/>
              </a:rPr>
              <a:t>逾越节</a:t>
            </a:r>
            <a:r>
              <a:rPr lang="en-US" altLang="ja-JP" sz="2000" dirty="0">
                <a:solidFill>
                  <a:srgbClr val="FFFFFF"/>
                </a:solidFill>
                <a:latin typeface="Kaiti SC" charset="-122"/>
                <a:ea typeface="Kaiti SC" charset="-122"/>
                <a:cs typeface="Kaiti SC" charset="-122"/>
              </a:rPr>
              <a:t>#</a:t>
            </a:r>
            <a:r>
              <a:rPr lang="en-US" altLang="zh-CN" sz="2000" dirty="0">
                <a:solidFill>
                  <a:srgbClr val="FFFFFF"/>
                </a:solidFill>
                <a:latin typeface="Kaiti SC" charset="-122"/>
                <a:ea typeface="Kaiti SC" charset="-122"/>
                <a:cs typeface="Kaiti SC" charset="-122"/>
              </a:rPr>
              <a:t>2</a:t>
            </a:r>
            <a:endParaRPr lang="en-US" sz="2000" b="1" dirty="0">
              <a:solidFill>
                <a:srgbClr val="FFFFFF"/>
              </a:solidFill>
              <a:latin typeface="Kaiti SC" charset="-122"/>
              <a:ea typeface="Kaiti SC" charset="-122"/>
              <a:cs typeface="Kaiti SC" charset="-122"/>
            </a:endParaRPr>
          </a:p>
        </p:txBody>
      </p:sp>
      <p:sp>
        <p:nvSpPr>
          <p:cNvPr id="394256" name="Text Box 9"/>
          <p:cNvSpPr txBox="1">
            <a:spLocks noChangeArrowheads="1"/>
          </p:cNvSpPr>
          <p:nvPr/>
        </p:nvSpPr>
        <p:spPr bwMode="auto">
          <a:xfrm>
            <a:off x="3382962" y="4705886"/>
            <a:ext cx="2362200" cy="13234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zh-CN" altLang="en-US" sz="2000" b="1" dirty="0">
                <a:solidFill>
                  <a:srgbClr val="FFFFFF"/>
                </a:solidFill>
                <a:latin typeface="Kaiti SC" charset="-122"/>
                <a:ea typeface="Kaiti SC" charset="-122"/>
                <a:cs typeface="Kaiti SC" charset="-122"/>
              </a:rPr>
              <a:t>约翰未述说</a:t>
            </a:r>
            <a:r>
              <a:rPr lang="en-US" altLang="zh-CN" sz="2000" b="1" dirty="0">
                <a:solidFill>
                  <a:srgbClr val="FFFFFF"/>
                </a:solidFill>
                <a:latin typeface="Kaiti SC" charset="-122"/>
                <a:ea typeface="Kaiti SC" charset="-122"/>
                <a:cs typeface="Kaiti SC" charset="-122"/>
              </a:rPr>
              <a:t>·</a:t>
            </a:r>
          </a:p>
          <a:p>
            <a:pPr algn="ctr" eaLnBrk="1" hangingPunct="1"/>
            <a:r>
              <a:rPr lang="zh-CN" altLang="en-US" sz="2000" b="1" dirty="0">
                <a:solidFill>
                  <a:srgbClr val="FFFFFF"/>
                </a:solidFill>
                <a:latin typeface="Kaiti SC" charset="-122"/>
                <a:ea typeface="Kaiti SC" charset="-122"/>
                <a:cs typeface="Kaiti SC" charset="-122"/>
              </a:rPr>
              <a:t>马克</a:t>
            </a:r>
            <a:r>
              <a:rPr lang="en-US" altLang="zh-CN" sz="2000" b="1" dirty="0">
                <a:solidFill>
                  <a:srgbClr val="FFFFFF"/>
                </a:solidFill>
                <a:latin typeface="Kaiti SC" charset="-122"/>
                <a:ea typeface="Kaiti SC" charset="-122"/>
                <a:cs typeface="Kaiti SC" charset="-122"/>
              </a:rPr>
              <a:t>2:23-28</a:t>
            </a:r>
          </a:p>
          <a:p>
            <a:pPr algn="ctr" eaLnBrk="1" hangingPunct="1"/>
            <a:r>
              <a:rPr lang="zh-CN" altLang="en-US" sz="2000" b="1" dirty="0">
                <a:solidFill>
                  <a:srgbClr val="FFFFFF"/>
                </a:solidFill>
                <a:latin typeface="Kaiti SC" charset="-122"/>
                <a:ea typeface="Kaiti SC" charset="-122"/>
                <a:cs typeface="Kaiti SC" charset="-122"/>
              </a:rPr>
              <a:t>路加</a:t>
            </a:r>
            <a:r>
              <a:rPr lang="en-US" altLang="zh-CN" sz="2000" b="1" dirty="0">
                <a:solidFill>
                  <a:srgbClr val="FFFFFF"/>
                </a:solidFill>
                <a:latin typeface="Kaiti SC" charset="-122"/>
                <a:ea typeface="Kaiti SC" charset="-122"/>
                <a:cs typeface="Kaiti SC" charset="-122"/>
              </a:rPr>
              <a:t>6:1-5</a:t>
            </a:r>
          </a:p>
          <a:p>
            <a:pPr algn="ctr" eaLnBrk="1" hangingPunct="1"/>
            <a:r>
              <a:rPr lang="zh-CN" altLang="en-US" sz="2000" b="1" dirty="0">
                <a:solidFill>
                  <a:srgbClr val="FFFFFF"/>
                </a:solidFill>
                <a:latin typeface="Kaiti SC" charset="-122"/>
                <a:ea typeface="Kaiti SC" charset="-122"/>
                <a:cs typeface="Kaiti SC" charset="-122"/>
              </a:rPr>
              <a:t>马太</a:t>
            </a:r>
            <a:r>
              <a:rPr lang="en-US" altLang="zh-CN" sz="2000" b="1" dirty="0">
                <a:solidFill>
                  <a:srgbClr val="FFFFFF"/>
                </a:solidFill>
                <a:latin typeface="Kaiti SC" charset="-122"/>
                <a:ea typeface="Kaiti SC" charset="-122"/>
                <a:cs typeface="Kaiti SC" charset="-122"/>
              </a:rPr>
              <a:t>12:1-8</a:t>
            </a:r>
            <a:endParaRPr lang="en-US" sz="2000" b="1" dirty="0">
              <a:solidFill>
                <a:srgbClr val="FFFFFF"/>
              </a:solidFill>
              <a:latin typeface="Kaiti SC" charset="-122"/>
              <a:ea typeface="Kaiti SC" charset="-122"/>
              <a:cs typeface="Kaiti SC" charset="-122"/>
            </a:endParaRPr>
          </a:p>
        </p:txBody>
      </p:sp>
      <p:sp>
        <p:nvSpPr>
          <p:cNvPr id="394257" name="Text Box 9"/>
          <p:cNvSpPr txBox="1">
            <a:spLocks noChangeArrowheads="1"/>
          </p:cNvSpPr>
          <p:nvPr/>
        </p:nvSpPr>
        <p:spPr bwMode="auto">
          <a:xfrm>
            <a:off x="5638800" y="4648200"/>
            <a:ext cx="1447800"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zh-CN" altLang="en-US" sz="2000" b="1" dirty="0">
                <a:solidFill>
                  <a:srgbClr val="FFFF00"/>
                </a:solidFill>
                <a:latin typeface="Kaiti SC" charset="-122"/>
                <a:ea typeface="Kaiti SC" charset="-122"/>
                <a:cs typeface="Kaiti SC" charset="-122"/>
              </a:rPr>
              <a:t>约翰</a:t>
            </a:r>
            <a:r>
              <a:rPr lang="en-US" altLang="ja-JP" sz="2000" b="1" dirty="0">
                <a:solidFill>
                  <a:srgbClr val="FFFF00"/>
                </a:solidFill>
                <a:latin typeface="Kaiti SC" charset="-122"/>
                <a:ea typeface="Kaiti SC" charset="-122"/>
                <a:cs typeface="Kaiti SC" charset="-122"/>
              </a:rPr>
              <a:t> 6:4</a:t>
            </a:r>
            <a:endParaRPr lang="en-US" sz="2000" b="1" dirty="0">
              <a:solidFill>
                <a:srgbClr val="FFFF00"/>
              </a:solidFill>
              <a:latin typeface="Kaiti SC" charset="-122"/>
              <a:ea typeface="Kaiti SC" charset="-122"/>
              <a:cs typeface="Kaiti SC" charset="-122"/>
            </a:endParaRPr>
          </a:p>
        </p:txBody>
      </p:sp>
      <p:sp>
        <p:nvSpPr>
          <p:cNvPr id="394258" name="Text Box 9"/>
          <p:cNvSpPr txBox="1">
            <a:spLocks noChangeArrowheads="1"/>
          </p:cNvSpPr>
          <p:nvPr/>
        </p:nvSpPr>
        <p:spPr bwMode="auto">
          <a:xfrm>
            <a:off x="7315200" y="4648200"/>
            <a:ext cx="1828800"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zh-CN" altLang="en-US" sz="2000" b="1" dirty="0">
                <a:solidFill>
                  <a:srgbClr val="FFFF00"/>
                </a:solidFill>
                <a:latin typeface="Kaiti SC" charset="-122"/>
                <a:ea typeface="Kaiti SC" charset="-122"/>
                <a:cs typeface="Kaiti SC" charset="-122"/>
              </a:rPr>
              <a:t>约翰</a:t>
            </a:r>
            <a:r>
              <a:rPr lang="en-US" altLang="ja-JP" sz="2000" b="1" dirty="0">
                <a:solidFill>
                  <a:srgbClr val="FFFF00"/>
                </a:solidFill>
                <a:latin typeface="Kaiti SC" charset="-122"/>
                <a:ea typeface="Kaiti SC" charset="-122"/>
                <a:cs typeface="Kaiti SC" charset="-122"/>
              </a:rPr>
              <a:t> 11:55–12:1</a:t>
            </a:r>
            <a:endParaRPr lang="en-US" sz="2000" b="1" dirty="0">
              <a:solidFill>
                <a:srgbClr val="FFFF00"/>
              </a:solidFill>
              <a:latin typeface="Kaiti SC" charset="-122"/>
              <a:ea typeface="Kaiti SC" charset="-122"/>
              <a:cs typeface="Kaiti SC" charset="-122"/>
            </a:endParaRPr>
          </a:p>
        </p:txBody>
      </p:sp>
      <p:sp>
        <p:nvSpPr>
          <p:cNvPr id="394259" name="Text Box 9"/>
          <p:cNvSpPr txBox="1">
            <a:spLocks noChangeArrowheads="1"/>
          </p:cNvSpPr>
          <p:nvPr/>
        </p:nvSpPr>
        <p:spPr bwMode="auto">
          <a:xfrm>
            <a:off x="381000" y="1573213"/>
            <a:ext cx="845820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zh-CN" altLang="en-US" sz="2800" dirty="0">
                <a:solidFill>
                  <a:srgbClr val="FFFF00"/>
                </a:solidFill>
                <a:latin typeface="Kaiti SC" charset="-122"/>
                <a:ea typeface="Kaiti SC" charset="-122"/>
                <a:cs typeface="Kaiti SC" charset="-122"/>
              </a:rPr>
              <a:t>约翰</a:t>
            </a:r>
            <a:r>
              <a:rPr lang="zh-CN" altLang="en-US" sz="2800" dirty="0">
                <a:solidFill>
                  <a:srgbClr val="FFFFFF"/>
                </a:solidFill>
                <a:latin typeface="Kaiti SC" charset="-122"/>
                <a:ea typeface="Kaiti SC" charset="-122"/>
                <a:cs typeface="Kaiti SC" charset="-122"/>
              </a:rPr>
              <a:t>独自笔记三个逾越节</a:t>
            </a:r>
            <a:endParaRPr lang="en-US" sz="2800" b="1" i="1" dirty="0">
              <a:solidFill>
                <a:srgbClr val="FFFFFF"/>
              </a:solidFill>
              <a:latin typeface="Kaiti SC" charset="-122"/>
              <a:ea typeface="Kaiti SC" charset="-122"/>
              <a:cs typeface="Kaiti SC" charset="-122"/>
            </a:endParaRPr>
          </a:p>
        </p:txBody>
      </p:sp>
      <p:sp>
        <p:nvSpPr>
          <p:cNvPr id="36" name="TextBox 35"/>
          <p:cNvSpPr txBox="1"/>
          <p:nvPr/>
        </p:nvSpPr>
        <p:spPr>
          <a:xfrm>
            <a:off x="8616950" y="71438"/>
            <a:ext cx="473206" cy="461665"/>
          </a:xfrm>
          <a:prstGeom prst="rect">
            <a:avLst/>
          </a:prstGeom>
          <a:noFill/>
        </p:spPr>
        <p:txBody>
          <a:bodyPr wrap="none">
            <a:spAutoFit/>
          </a:bodyPr>
          <a:lstStyle/>
          <a:p>
            <a:pPr eaLnBrk="1" hangingPunct="1">
              <a:defRPr/>
            </a:pPr>
            <a:r>
              <a:rPr lang="en-US" b="1">
                <a:solidFill>
                  <a:srgbClr val="FFFFFF"/>
                </a:solidFill>
                <a:effectLst>
                  <a:outerShdw blurRad="38100" dist="38100" dir="2700000" algn="tl">
                    <a:srgbClr val="C0C0C0"/>
                  </a:outerShdw>
                </a:effectLst>
                <a:latin typeface="Kaiti SC" charset="-122"/>
                <a:ea typeface="Kaiti SC" charset="-122"/>
                <a:cs typeface="Kaiti SC" charset="-122"/>
              </a:rPr>
              <a:t>56</a:t>
            </a:r>
          </a:p>
        </p:txBody>
      </p:sp>
      <p:sp>
        <p:nvSpPr>
          <p:cNvPr id="394261" name="Text Box 9"/>
          <p:cNvSpPr txBox="1">
            <a:spLocks noChangeArrowheads="1"/>
          </p:cNvSpPr>
          <p:nvPr/>
        </p:nvSpPr>
        <p:spPr bwMode="auto">
          <a:xfrm>
            <a:off x="0" y="6443663"/>
            <a:ext cx="9128125"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600" b="1">
                <a:solidFill>
                  <a:srgbClr val="FFFFFF"/>
                </a:solidFill>
                <a:latin typeface="Kaiti SC" charset="-122"/>
                <a:ea typeface="Kaiti SC" charset="-122"/>
                <a:cs typeface="Kaiti SC" charset="-122"/>
              </a:rPr>
              <a:t>Harold W. Hoehner, </a:t>
            </a:r>
            <a:r>
              <a:rPr lang="en-US" sz="1600" b="1" i="1">
                <a:solidFill>
                  <a:srgbClr val="FFFFFF"/>
                </a:solidFill>
                <a:latin typeface="Kaiti SC" charset="-122"/>
                <a:ea typeface="Kaiti SC" charset="-122"/>
                <a:cs typeface="Kaiti SC" charset="-122"/>
              </a:rPr>
              <a:t>Chronological Aspects of the Life of Christ </a:t>
            </a:r>
            <a:r>
              <a:rPr lang="en-US" sz="1600" b="1">
                <a:solidFill>
                  <a:srgbClr val="FFFFFF"/>
                </a:solidFill>
                <a:latin typeface="Kaiti SC" charset="-122"/>
                <a:ea typeface="Kaiti SC" charset="-122"/>
                <a:cs typeface="Kaiti SC" charset="-122"/>
              </a:rPr>
              <a:t>(Zondervan, 1977), 114</a:t>
            </a:r>
          </a:p>
        </p:txBody>
      </p:sp>
      <p:sp>
        <p:nvSpPr>
          <p:cNvPr id="394262" name="Text Box 9"/>
          <p:cNvSpPr txBox="1">
            <a:spLocks noChangeArrowheads="1"/>
          </p:cNvSpPr>
          <p:nvPr/>
        </p:nvSpPr>
        <p:spPr bwMode="auto">
          <a:xfrm>
            <a:off x="381000" y="1997075"/>
            <a:ext cx="84582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zh-CN" altLang="en-US" dirty="0">
                <a:solidFill>
                  <a:srgbClr val="FFFFFF"/>
                </a:solidFill>
                <a:latin typeface="Kaiti SC" charset="-122"/>
                <a:ea typeface="Kaiti SC" charset="-122"/>
                <a:cs typeface="Kaiti SC" charset="-122"/>
              </a:rPr>
              <a:t>因此，基督的事工是至少</a:t>
            </a:r>
            <a:r>
              <a:rPr lang="en-US" altLang="zh-CN" dirty="0">
                <a:solidFill>
                  <a:srgbClr val="FFFFFF"/>
                </a:solidFill>
                <a:latin typeface="Kaiti SC" charset="-122"/>
                <a:ea typeface="Kaiti SC" charset="-122"/>
                <a:cs typeface="Kaiti SC" charset="-122"/>
              </a:rPr>
              <a:t>2.5</a:t>
            </a:r>
            <a:r>
              <a:rPr lang="zh-CN" altLang="en-US" dirty="0">
                <a:solidFill>
                  <a:srgbClr val="FFFFFF"/>
                </a:solidFill>
                <a:latin typeface="Kaiti SC" charset="-122"/>
                <a:ea typeface="Kaiti SC" charset="-122"/>
                <a:cs typeface="Kaiti SC" charset="-122"/>
              </a:rPr>
              <a:t>年</a:t>
            </a:r>
            <a:endParaRPr lang="en-US" b="1" dirty="0">
              <a:solidFill>
                <a:srgbClr val="FFFFFF"/>
              </a:solidFill>
              <a:latin typeface="Kaiti SC" charset="-122"/>
              <a:ea typeface="Kaiti SC" charset="-122"/>
              <a:cs typeface="Kaiti SC" charset="-122"/>
            </a:endParaRPr>
          </a:p>
        </p:txBody>
      </p:sp>
      <p:sp>
        <p:nvSpPr>
          <p:cNvPr id="394263" name="Text Box 9"/>
          <p:cNvSpPr txBox="1">
            <a:spLocks noChangeArrowheads="1"/>
          </p:cNvSpPr>
          <p:nvPr/>
        </p:nvSpPr>
        <p:spPr bwMode="auto">
          <a:xfrm>
            <a:off x="5795963" y="2636838"/>
            <a:ext cx="1309687" cy="101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zh-CN" altLang="en-US" sz="2000" dirty="0">
                <a:solidFill>
                  <a:srgbClr val="FFFF00"/>
                </a:solidFill>
                <a:latin typeface="Kaiti SC" charset="-122"/>
                <a:ea typeface="Kaiti SC" charset="-122"/>
                <a:cs typeface="Kaiti SC" charset="-122"/>
              </a:rPr>
              <a:t>逾越节</a:t>
            </a:r>
            <a:r>
              <a:rPr lang="en-US" altLang="ja-JP" sz="2000" dirty="0">
                <a:solidFill>
                  <a:srgbClr val="FFFF00"/>
                </a:solidFill>
                <a:latin typeface="Kaiti SC" charset="-122"/>
                <a:ea typeface="Kaiti SC" charset="-122"/>
                <a:cs typeface="Kaiti SC" charset="-122"/>
              </a:rPr>
              <a:t>#</a:t>
            </a:r>
            <a:r>
              <a:rPr lang="en-US" altLang="zh-CN" sz="2000" dirty="0">
                <a:solidFill>
                  <a:srgbClr val="FFFF00"/>
                </a:solidFill>
                <a:latin typeface="Kaiti SC" charset="-122"/>
                <a:ea typeface="Kaiti SC" charset="-122"/>
                <a:cs typeface="Kaiti SC" charset="-122"/>
              </a:rPr>
              <a:t>3</a:t>
            </a:r>
            <a:br>
              <a:rPr lang="en-US" altLang="ja-JP" sz="2000" dirty="0">
                <a:solidFill>
                  <a:srgbClr val="FFFF00"/>
                </a:solidFill>
                <a:latin typeface="Kaiti SC" charset="-122"/>
                <a:ea typeface="Kaiti SC" charset="-122"/>
                <a:cs typeface="Kaiti SC" charset="-122"/>
              </a:rPr>
            </a:br>
            <a:r>
              <a:rPr lang="zh-CN" altLang="en-US" sz="2000" dirty="0">
                <a:latin typeface="Kaiti SC" charset="-122"/>
                <a:ea typeface="Kaiti SC" charset="-122"/>
                <a:cs typeface="Kaiti SC" charset="-122"/>
              </a:rPr>
              <a:t>公元</a:t>
            </a:r>
            <a:r>
              <a:rPr lang="en-US" altLang="zh-CN" sz="2000" dirty="0">
                <a:latin typeface="Kaiti SC" charset="-122"/>
                <a:ea typeface="Kaiti SC" charset="-122"/>
                <a:cs typeface="Kaiti SC" charset="-122"/>
              </a:rPr>
              <a:t>32</a:t>
            </a:r>
            <a:r>
              <a:rPr lang="zh-CN" altLang="en-US" sz="2000" dirty="0">
                <a:latin typeface="Kaiti SC" charset="-122"/>
                <a:ea typeface="Kaiti SC" charset="-122"/>
                <a:cs typeface="Kaiti SC" charset="-122"/>
              </a:rPr>
              <a:t>年</a:t>
            </a:r>
            <a:r>
              <a:rPr lang="en-US" altLang="zh-CN" sz="2000" dirty="0">
                <a:latin typeface="Kaiti SC" charset="-122"/>
                <a:ea typeface="Kaiti SC" charset="-122"/>
                <a:cs typeface="Kaiti SC" charset="-122"/>
              </a:rPr>
              <a:t>4</a:t>
            </a:r>
            <a:r>
              <a:rPr lang="zh-CN" altLang="en-US" sz="2000" dirty="0">
                <a:latin typeface="Kaiti SC" charset="-122"/>
                <a:ea typeface="Kaiti SC" charset="-122"/>
                <a:cs typeface="Kaiti SC" charset="-122"/>
              </a:rPr>
              <a:t>月</a:t>
            </a:r>
            <a:r>
              <a:rPr lang="en-US" altLang="zh-CN" sz="2000" dirty="0">
                <a:latin typeface="Kaiti SC" charset="-122"/>
                <a:ea typeface="Kaiti SC" charset="-122"/>
                <a:cs typeface="Kaiti SC" charset="-122"/>
              </a:rPr>
              <a:t>25</a:t>
            </a:r>
            <a:r>
              <a:rPr lang="zh-CN" altLang="en-US" sz="2000" dirty="0">
                <a:latin typeface="Kaiti SC" charset="-122"/>
                <a:ea typeface="Kaiti SC" charset="-122"/>
                <a:cs typeface="Kaiti SC" charset="-122"/>
              </a:rPr>
              <a:t>日</a:t>
            </a:r>
            <a:endParaRPr lang="en-US" sz="2000" dirty="0">
              <a:latin typeface="Kaiti SC" charset="-122"/>
              <a:ea typeface="Kaiti SC" charset="-122"/>
              <a:cs typeface="Kaiti SC" charset="-122"/>
            </a:endParaRPr>
          </a:p>
        </p:txBody>
      </p:sp>
      <p:sp>
        <p:nvSpPr>
          <p:cNvPr id="394264" name="Text Box 9"/>
          <p:cNvSpPr txBox="1">
            <a:spLocks noChangeArrowheads="1"/>
          </p:cNvSpPr>
          <p:nvPr/>
        </p:nvSpPr>
        <p:spPr bwMode="auto">
          <a:xfrm>
            <a:off x="7596188" y="2565400"/>
            <a:ext cx="1309687" cy="1014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zh-CN" altLang="en-US" sz="2000" dirty="0">
                <a:solidFill>
                  <a:srgbClr val="FFFF00"/>
                </a:solidFill>
                <a:latin typeface="Kaiti SC" charset="-122"/>
                <a:ea typeface="Kaiti SC" charset="-122"/>
                <a:cs typeface="Kaiti SC" charset="-122"/>
              </a:rPr>
              <a:t>逾越节</a:t>
            </a:r>
            <a:r>
              <a:rPr lang="en-US" altLang="ja-JP" sz="2000" dirty="0">
                <a:solidFill>
                  <a:srgbClr val="FFFF00"/>
                </a:solidFill>
                <a:latin typeface="Kaiti SC" charset="-122"/>
                <a:ea typeface="Kaiti SC" charset="-122"/>
                <a:cs typeface="Kaiti SC" charset="-122"/>
              </a:rPr>
              <a:t>#</a:t>
            </a:r>
            <a:r>
              <a:rPr lang="en-US" altLang="zh-CN" sz="2000" dirty="0">
                <a:solidFill>
                  <a:srgbClr val="FFFF00"/>
                </a:solidFill>
                <a:latin typeface="Kaiti SC" charset="-122"/>
                <a:ea typeface="Kaiti SC" charset="-122"/>
                <a:cs typeface="Kaiti SC" charset="-122"/>
              </a:rPr>
              <a:t>4</a:t>
            </a:r>
            <a:br>
              <a:rPr lang="en-US" altLang="ja-JP" sz="2000" dirty="0">
                <a:solidFill>
                  <a:srgbClr val="FFFF00"/>
                </a:solidFill>
                <a:latin typeface="Kaiti SC" charset="-122"/>
                <a:ea typeface="Kaiti SC" charset="-122"/>
                <a:cs typeface="Kaiti SC" charset="-122"/>
              </a:rPr>
            </a:br>
            <a:r>
              <a:rPr lang="zh-CN" altLang="en-US" sz="2000" dirty="0">
                <a:latin typeface="Kaiti SC" charset="-122"/>
                <a:ea typeface="Kaiti SC" charset="-122"/>
                <a:cs typeface="Kaiti SC" charset="-122"/>
              </a:rPr>
              <a:t>公元</a:t>
            </a:r>
            <a:r>
              <a:rPr lang="en-US" altLang="zh-CN" sz="2000" dirty="0">
                <a:latin typeface="Kaiti SC" charset="-122"/>
                <a:ea typeface="Kaiti SC" charset="-122"/>
                <a:cs typeface="Kaiti SC" charset="-122"/>
              </a:rPr>
              <a:t>33</a:t>
            </a:r>
            <a:r>
              <a:rPr lang="zh-CN" altLang="en-US" sz="2000" dirty="0">
                <a:latin typeface="Kaiti SC" charset="-122"/>
                <a:ea typeface="Kaiti SC" charset="-122"/>
                <a:cs typeface="Kaiti SC" charset="-122"/>
              </a:rPr>
              <a:t>年</a:t>
            </a:r>
            <a:r>
              <a:rPr lang="en-US" altLang="zh-CN" sz="2000" dirty="0">
                <a:latin typeface="Kaiti SC" charset="-122"/>
                <a:ea typeface="Kaiti SC" charset="-122"/>
                <a:cs typeface="Kaiti SC" charset="-122"/>
              </a:rPr>
              <a:t>4</a:t>
            </a:r>
            <a:r>
              <a:rPr lang="zh-CN" altLang="en-US" sz="2000" dirty="0">
                <a:latin typeface="Kaiti SC" charset="-122"/>
                <a:ea typeface="Kaiti SC" charset="-122"/>
                <a:cs typeface="Kaiti SC" charset="-122"/>
              </a:rPr>
              <a:t>月</a:t>
            </a:r>
            <a:r>
              <a:rPr lang="en-US" altLang="zh-CN" sz="2000" dirty="0">
                <a:latin typeface="Kaiti SC" charset="-122"/>
                <a:ea typeface="Kaiti SC" charset="-122"/>
                <a:cs typeface="Kaiti SC" charset="-122"/>
              </a:rPr>
              <a:t>3</a:t>
            </a:r>
            <a:r>
              <a:rPr lang="zh-CN" altLang="en-US" sz="2000" dirty="0">
                <a:latin typeface="Kaiti SC" charset="-122"/>
                <a:ea typeface="Kaiti SC" charset="-122"/>
                <a:cs typeface="Kaiti SC" charset="-122"/>
              </a:rPr>
              <a:t>日</a:t>
            </a:r>
            <a:endParaRPr lang="en-US" sz="2000" dirty="0">
              <a:latin typeface="Kaiti SC" charset="-122"/>
              <a:ea typeface="Kaiti SC" charset="-122"/>
              <a:cs typeface="Kaiti SC" charset="-122"/>
            </a:endParaRPr>
          </a:p>
        </p:txBody>
      </p:sp>
    </p:spTree>
    <p:extLst>
      <p:ext uri="{BB962C8B-B14F-4D97-AF65-F5344CB8AC3E}">
        <p14:creationId xmlns:p14="http://schemas.microsoft.com/office/powerpoint/2010/main" val="1128456464"/>
      </p:ext>
    </p:extLst>
  </p:cSld>
  <p:clrMapOvr>
    <a:masterClrMapping/>
  </p:clrMapOvr>
  <p:transition>
    <p:zoom/>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idx="4294967295"/>
          </p:nvPr>
        </p:nvSpPr>
        <p:spPr>
          <a:xfrm>
            <a:off x="609600" y="304800"/>
            <a:ext cx="7848600" cy="838200"/>
          </a:xfrm>
          <a:solidFill>
            <a:srgbClr val="000099"/>
          </a:solidFill>
        </p:spPr>
        <p:txBody>
          <a:bodyPr/>
          <a:lstStyle/>
          <a:p>
            <a:pPr eaLnBrk="1" hangingPunct="1">
              <a:defRPr/>
            </a:pPr>
            <a:r>
              <a:rPr kumimoji="0" lang="zh-CN" altLang="en-US">
                <a:solidFill>
                  <a:srgbClr val="FFFFFF"/>
                </a:solidFill>
                <a:latin typeface="Kaiti SC" charset="-122"/>
                <a:ea typeface="Kaiti SC" charset="-122"/>
                <a:cs typeface="Kaiti SC" charset="-122"/>
              </a:rPr>
              <a:t>耶稣与使徒行传的年表</a:t>
            </a:r>
            <a:endParaRPr kumimoji="0" lang="en-US" altLang="zh-CN" dirty="0">
              <a:latin typeface="Kaiti SC" charset="-122"/>
              <a:ea typeface="Kaiti SC" charset="-122"/>
              <a:cs typeface="Kaiti SC" charset="-122"/>
            </a:endParaRPr>
          </a:p>
        </p:txBody>
      </p:sp>
      <p:sp>
        <p:nvSpPr>
          <p:cNvPr id="68611" name="Text Box 3"/>
          <p:cNvSpPr txBox="1">
            <a:spLocks noChangeArrowheads="1"/>
          </p:cNvSpPr>
          <p:nvPr/>
        </p:nvSpPr>
        <p:spPr bwMode="auto">
          <a:xfrm>
            <a:off x="373063" y="1219200"/>
            <a:ext cx="104775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a:defRPr/>
            </a:pPr>
            <a:r>
              <a:rPr lang="en-US" altLang="zh-CN" b="1">
                <a:solidFill>
                  <a:srgbClr val="212164"/>
                </a:solidFill>
                <a:latin typeface="Kaiti SC" charset="-122"/>
                <a:ea typeface="Kaiti SC" charset="-122"/>
                <a:cs typeface="Kaiti SC" charset="-122"/>
              </a:rPr>
              <a:t>4 </a:t>
            </a:r>
            <a:r>
              <a:rPr lang="zh-CN" altLang="en-US" b="1">
                <a:solidFill>
                  <a:srgbClr val="212164"/>
                </a:solidFill>
                <a:latin typeface="Kaiti SC" charset="-122"/>
                <a:ea typeface="Kaiti SC" charset="-122"/>
                <a:cs typeface="Kaiti SC" charset="-122"/>
              </a:rPr>
              <a:t>公元</a:t>
            </a:r>
            <a:endParaRPr lang="en-US" altLang="zh-CN" b="1">
              <a:solidFill>
                <a:srgbClr val="212164"/>
              </a:solidFill>
              <a:latin typeface="Kaiti SC" charset="-122"/>
              <a:ea typeface="Kaiti SC" charset="-122"/>
              <a:cs typeface="Kaiti SC" charset="-122"/>
            </a:endParaRPr>
          </a:p>
        </p:txBody>
      </p:sp>
      <p:sp>
        <p:nvSpPr>
          <p:cNvPr id="68612" name="Text Box 4"/>
          <p:cNvSpPr txBox="1">
            <a:spLocks noChangeArrowheads="1"/>
          </p:cNvSpPr>
          <p:nvPr/>
        </p:nvSpPr>
        <p:spPr bwMode="auto">
          <a:xfrm>
            <a:off x="1328738" y="1219200"/>
            <a:ext cx="963612"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a:defRPr/>
            </a:pPr>
            <a:r>
              <a:rPr lang="en-US" altLang="zh-CN" b="1">
                <a:solidFill>
                  <a:srgbClr val="212164"/>
                </a:solidFill>
                <a:latin typeface="Kaiti SC" charset="-122"/>
                <a:ea typeface="Kaiti SC" charset="-122"/>
                <a:cs typeface="Kaiti SC" charset="-122"/>
              </a:rPr>
              <a:t>1</a:t>
            </a:r>
            <a:r>
              <a:rPr lang="zh-CN" altLang="en-US" b="1">
                <a:solidFill>
                  <a:srgbClr val="212164"/>
                </a:solidFill>
                <a:latin typeface="Kaiti SC" charset="-122"/>
                <a:ea typeface="Kaiti SC" charset="-122"/>
                <a:cs typeface="Kaiti SC" charset="-122"/>
              </a:rPr>
              <a:t>公元</a:t>
            </a:r>
            <a:endParaRPr lang="en-US" altLang="zh-CN" b="1">
              <a:solidFill>
                <a:srgbClr val="212164"/>
              </a:solidFill>
              <a:latin typeface="Kaiti SC" charset="-122"/>
              <a:ea typeface="Kaiti SC" charset="-122"/>
              <a:cs typeface="Kaiti SC" charset="-122"/>
            </a:endParaRPr>
          </a:p>
        </p:txBody>
      </p:sp>
      <p:sp>
        <p:nvSpPr>
          <p:cNvPr id="68613" name="Text Box 5"/>
          <p:cNvSpPr txBox="1">
            <a:spLocks noChangeArrowheads="1"/>
          </p:cNvSpPr>
          <p:nvPr/>
        </p:nvSpPr>
        <p:spPr bwMode="auto">
          <a:xfrm>
            <a:off x="2430463" y="1219200"/>
            <a:ext cx="104775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a:defRPr/>
            </a:pPr>
            <a:r>
              <a:rPr lang="zh-CN" altLang="en-US" b="1">
                <a:solidFill>
                  <a:srgbClr val="212164"/>
                </a:solidFill>
                <a:latin typeface="Kaiti SC" charset="-122"/>
                <a:ea typeface="Kaiti SC" charset="-122"/>
                <a:cs typeface="Kaiti SC" charset="-122"/>
              </a:rPr>
              <a:t>西元</a:t>
            </a:r>
            <a:r>
              <a:rPr lang="en-US" altLang="zh-CN" b="1">
                <a:solidFill>
                  <a:srgbClr val="212164"/>
                </a:solidFill>
                <a:latin typeface="Kaiti SC" charset="-122"/>
                <a:ea typeface="Kaiti SC" charset="-122"/>
                <a:cs typeface="Kaiti SC" charset="-122"/>
              </a:rPr>
              <a:t> 1</a:t>
            </a:r>
          </a:p>
        </p:txBody>
      </p:sp>
      <p:sp>
        <p:nvSpPr>
          <p:cNvPr id="68614" name="Text Box 6"/>
          <p:cNvSpPr txBox="1">
            <a:spLocks noChangeArrowheads="1"/>
          </p:cNvSpPr>
          <p:nvPr/>
        </p:nvSpPr>
        <p:spPr bwMode="auto">
          <a:xfrm>
            <a:off x="5289484" y="1219200"/>
            <a:ext cx="473206"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a:defRPr/>
            </a:pPr>
            <a:r>
              <a:rPr lang="en-US" altLang="zh-CN" b="1">
                <a:solidFill>
                  <a:srgbClr val="212164"/>
                </a:solidFill>
                <a:latin typeface="Kaiti SC" charset="-122"/>
                <a:ea typeface="Kaiti SC" charset="-122"/>
                <a:cs typeface="Kaiti SC" charset="-122"/>
              </a:rPr>
              <a:t>29</a:t>
            </a:r>
          </a:p>
        </p:txBody>
      </p:sp>
      <p:sp>
        <p:nvSpPr>
          <p:cNvPr id="68615" name="Text Box 7"/>
          <p:cNvSpPr txBox="1">
            <a:spLocks noChangeArrowheads="1"/>
          </p:cNvSpPr>
          <p:nvPr/>
        </p:nvSpPr>
        <p:spPr bwMode="auto">
          <a:xfrm>
            <a:off x="6197534" y="1219200"/>
            <a:ext cx="473206"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a:defRPr/>
            </a:pPr>
            <a:r>
              <a:rPr lang="en-US" altLang="zh-CN" b="1">
                <a:solidFill>
                  <a:srgbClr val="212164"/>
                </a:solidFill>
                <a:latin typeface="Kaiti SC" charset="-122"/>
                <a:ea typeface="Kaiti SC" charset="-122"/>
                <a:cs typeface="Kaiti SC" charset="-122"/>
              </a:rPr>
              <a:t>30</a:t>
            </a:r>
          </a:p>
        </p:txBody>
      </p:sp>
      <p:sp>
        <p:nvSpPr>
          <p:cNvPr id="68616" name="Text Box 8"/>
          <p:cNvSpPr txBox="1">
            <a:spLocks noChangeArrowheads="1"/>
          </p:cNvSpPr>
          <p:nvPr/>
        </p:nvSpPr>
        <p:spPr bwMode="auto">
          <a:xfrm>
            <a:off x="6805547" y="1219200"/>
            <a:ext cx="473206"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a:defRPr/>
            </a:pPr>
            <a:r>
              <a:rPr lang="en-US" altLang="zh-CN" b="1">
                <a:solidFill>
                  <a:srgbClr val="212164"/>
                </a:solidFill>
                <a:latin typeface="Kaiti SC" charset="-122"/>
                <a:ea typeface="Kaiti SC" charset="-122"/>
                <a:cs typeface="Kaiti SC" charset="-122"/>
              </a:rPr>
              <a:t>33</a:t>
            </a:r>
          </a:p>
        </p:txBody>
      </p:sp>
      <p:sp>
        <p:nvSpPr>
          <p:cNvPr id="68617" name="Text Box 9"/>
          <p:cNvSpPr txBox="1">
            <a:spLocks noChangeArrowheads="1"/>
          </p:cNvSpPr>
          <p:nvPr/>
        </p:nvSpPr>
        <p:spPr bwMode="auto">
          <a:xfrm>
            <a:off x="8094597" y="1219200"/>
            <a:ext cx="473206"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a:defRPr/>
            </a:pPr>
            <a:r>
              <a:rPr lang="en-US" altLang="zh-CN" b="1">
                <a:solidFill>
                  <a:srgbClr val="212164"/>
                </a:solidFill>
                <a:latin typeface="Kaiti SC" charset="-122"/>
                <a:ea typeface="Kaiti SC" charset="-122"/>
                <a:cs typeface="Kaiti SC" charset="-122"/>
              </a:rPr>
              <a:t>35</a:t>
            </a:r>
          </a:p>
        </p:txBody>
      </p:sp>
      <p:sp>
        <p:nvSpPr>
          <p:cNvPr id="68618" name="Text Box 10"/>
          <p:cNvSpPr txBox="1">
            <a:spLocks noChangeArrowheads="1"/>
          </p:cNvSpPr>
          <p:nvPr/>
        </p:nvSpPr>
        <p:spPr bwMode="auto">
          <a:xfrm>
            <a:off x="3706747" y="1219200"/>
            <a:ext cx="473206"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a:defRPr/>
            </a:pPr>
            <a:r>
              <a:rPr lang="en-US" altLang="zh-CN" b="1">
                <a:solidFill>
                  <a:srgbClr val="212164"/>
                </a:solidFill>
                <a:latin typeface="Kaiti SC" charset="-122"/>
                <a:ea typeface="Kaiti SC" charset="-122"/>
                <a:cs typeface="Kaiti SC" charset="-122"/>
              </a:rPr>
              <a:t>14</a:t>
            </a:r>
          </a:p>
        </p:txBody>
      </p:sp>
      <p:sp>
        <p:nvSpPr>
          <p:cNvPr id="68619" name="Text Box 11"/>
          <p:cNvSpPr txBox="1">
            <a:spLocks noChangeArrowheads="1"/>
          </p:cNvSpPr>
          <p:nvPr/>
        </p:nvSpPr>
        <p:spPr bwMode="auto">
          <a:xfrm>
            <a:off x="339725" y="1885950"/>
            <a:ext cx="1111250" cy="835025"/>
          </a:xfrm>
          <a:prstGeom prst="rect">
            <a:avLst/>
          </a:prstGeom>
          <a:noFill/>
          <a:ln w="12700" cap="sq">
            <a:no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a:defRPr/>
            </a:pPr>
            <a:r>
              <a:rPr lang="zh-CN" altLang="en-US" b="1" dirty="0">
                <a:solidFill>
                  <a:srgbClr val="212164"/>
                </a:solidFill>
                <a:latin typeface="Kaiti SC" charset="-122"/>
                <a:ea typeface="Kaiti SC" charset="-122"/>
                <a:cs typeface="Kaiti SC" charset="-122"/>
              </a:rPr>
              <a:t>耶稣</a:t>
            </a:r>
          </a:p>
          <a:p>
            <a:pPr algn="ctr">
              <a:defRPr/>
            </a:pPr>
            <a:r>
              <a:rPr lang="zh-CN" altLang="en-US" b="1" dirty="0">
                <a:solidFill>
                  <a:srgbClr val="212164"/>
                </a:solidFill>
                <a:latin typeface="Kaiti SC" charset="-122"/>
                <a:ea typeface="Kaiti SC" charset="-122"/>
                <a:cs typeface="Kaiti SC" charset="-122"/>
              </a:rPr>
              <a:t>的出世</a:t>
            </a:r>
            <a:endParaRPr lang="en-US" altLang="zh-CN" b="1" dirty="0">
              <a:solidFill>
                <a:srgbClr val="212164"/>
              </a:solidFill>
              <a:latin typeface="Kaiti SC" charset="-122"/>
              <a:ea typeface="Kaiti SC" charset="-122"/>
              <a:cs typeface="Kaiti SC" charset="-122"/>
            </a:endParaRPr>
          </a:p>
        </p:txBody>
      </p:sp>
      <p:sp>
        <p:nvSpPr>
          <p:cNvPr id="68620" name="Text Box 12"/>
          <p:cNvSpPr txBox="1">
            <a:spLocks noChangeArrowheads="1"/>
          </p:cNvSpPr>
          <p:nvPr/>
        </p:nvSpPr>
        <p:spPr bwMode="auto">
          <a:xfrm>
            <a:off x="1530908" y="1905000"/>
            <a:ext cx="1329210" cy="461665"/>
          </a:xfrm>
          <a:prstGeom prst="rect">
            <a:avLst/>
          </a:prstGeom>
          <a:noFill/>
          <a:ln w="12700" cap="sq">
            <a:no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a:defRPr/>
            </a:pPr>
            <a:r>
              <a:rPr lang="en-US" altLang="zh-CN" b="1" dirty="0">
                <a:solidFill>
                  <a:srgbClr val="212164"/>
                </a:solidFill>
                <a:latin typeface="Kaiti SC" charset="-122"/>
                <a:ea typeface="Kaiti SC" charset="-122"/>
                <a:cs typeface="Kaiti SC" charset="-122"/>
              </a:rPr>
              <a:t>–1 </a:t>
            </a:r>
            <a:r>
              <a:rPr lang="zh-CN" altLang="en-US" b="1" dirty="0">
                <a:solidFill>
                  <a:srgbClr val="212164"/>
                </a:solidFill>
                <a:latin typeface="Kaiti SC" charset="-122"/>
                <a:ea typeface="Kaiti SC" charset="-122"/>
                <a:cs typeface="Kaiti SC" charset="-122"/>
              </a:rPr>
              <a:t>年</a:t>
            </a:r>
            <a:r>
              <a:rPr lang="en-US" altLang="zh-CN" b="1" dirty="0">
                <a:solidFill>
                  <a:srgbClr val="212164"/>
                </a:solidFill>
                <a:latin typeface="Kaiti SC" charset="-122"/>
                <a:ea typeface="Kaiti SC" charset="-122"/>
                <a:cs typeface="Kaiti SC" charset="-122"/>
              </a:rPr>
              <a:t>–</a:t>
            </a:r>
          </a:p>
        </p:txBody>
      </p:sp>
      <p:sp>
        <p:nvSpPr>
          <p:cNvPr id="68621" name="Text Box 13"/>
          <p:cNvSpPr txBox="1">
            <a:spLocks noChangeArrowheads="1"/>
          </p:cNvSpPr>
          <p:nvPr/>
        </p:nvSpPr>
        <p:spPr bwMode="auto">
          <a:xfrm>
            <a:off x="4487863" y="1885950"/>
            <a:ext cx="2317684" cy="2295525"/>
          </a:xfrm>
          <a:prstGeom prst="rect">
            <a:avLst/>
          </a:prstGeom>
          <a:noFill/>
          <a:ln w="12700" cap="sq">
            <a:no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lgn="ctr">
              <a:defRPr/>
            </a:pPr>
            <a:r>
              <a:rPr lang="zh-CN" altLang="en-US" b="1" dirty="0">
                <a:solidFill>
                  <a:srgbClr val="212164"/>
                </a:solidFill>
                <a:latin typeface="Kaiti SC" charset="-122"/>
                <a:ea typeface="Kaiti SC" charset="-122"/>
                <a:cs typeface="Kaiti SC" charset="-122"/>
              </a:rPr>
              <a:t>该撒提庇留</a:t>
            </a:r>
          </a:p>
          <a:p>
            <a:pPr algn="ctr">
              <a:defRPr/>
            </a:pPr>
            <a:r>
              <a:rPr lang="zh-CN" altLang="en-US" b="1" dirty="0">
                <a:solidFill>
                  <a:srgbClr val="212164"/>
                </a:solidFill>
                <a:latin typeface="Kaiti SC" charset="-122"/>
                <a:ea typeface="Kaiti SC" charset="-122"/>
                <a:cs typeface="Kaiti SC" charset="-122"/>
              </a:rPr>
              <a:t>在位第十五年</a:t>
            </a:r>
            <a:endParaRPr lang="en-US" altLang="zh-CN" b="1" dirty="0">
              <a:solidFill>
                <a:srgbClr val="212164"/>
              </a:solidFill>
              <a:latin typeface="Kaiti SC" charset="-122"/>
              <a:ea typeface="Kaiti SC" charset="-122"/>
              <a:cs typeface="Kaiti SC" charset="-122"/>
            </a:endParaRPr>
          </a:p>
          <a:p>
            <a:pPr algn="ctr">
              <a:defRPr/>
            </a:pPr>
            <a:r>
              <a:rPr lang="en-US" altLang="zh-CN" b="1" dirty="0">
                <a:solidFill>
                  <a:srgbClr val="212164"/>
                </a:solidFill>
                <a:latin typeface="Kaiti SC" charset="-122"/>
                <a:ea typeface="Kaiti SC" charset="-122"/>
                <a:cs typeface="Kaiti SC" charset="-122"/>
              </a:rPr>
              <a:t>–</a:t>
            </a:r>
            <a:br>
              <a:rPr lang="en-US" altLang="zh-CN" b="1" dirty="0">
                <a:solidFill>
                  <a:srgbClr val="212164"/>
                </a:solidFill>
                <a:latin typeface="Kaiti SC" charset="-122"/>
                <a:ea typeface="Kaiti SC" charset="-122"/>
                <a:cs typeface="Kaiti SC" charset="-122"/>
              </a:rPr>
            </a:br>
            <a:r>
              <a:rPr lang="zh-CN" altLang="en-US" b="1" dirty="0">
                <a:solidFill>
                  <a:srgbClr val="212164"/>
                </a:solidFill>
                <a:latin typeface="Kaiti SC" charset="-122"/>
                <a:ea typeface="Kaiti SC" charset="-122"/>
                <a:cs typeface="Kaiti SC" charset="-122"/>
              </a:rPr>
              <a:t>约翰</a:t>
            </a:r>
            <a:r>
              <a:rPr lang="en-US" altLang="zh-CN" b="1" dirty="0">
                <a:solidFill>
                  <a:srgbClr val="212164"/>
                </a:solidFill>
                <a:latin typeface="Kaiti SC" charset="-122"/>
                <a:ea typeface="Kaiti SC" charset="-122"/>
                <a:cs typeface="Kaiti SC" charset="-122"/>
              </a:rPr>
              <a:t> </a:t>
            </a:r>
          </a:p>
          <a:p>
            <a:pPr algn="ctr">
              <a:defRPr/>
            </a:pPr>
            <a:r>
              <a:rPr lang="en-US" altLang="zh-CN" b="1" dirty="0">
                <a:solidFill>
                  <a:srgbClr val="212164"/>
                </a:solidFill>
                <a:latin typeface="Kaiti SC" charset="-122"/>
                <a:ea typeface="Kaiti SC" charset="-122"/>
                <a:cs typeface="Kaiti SC" charset="-122"/>
              </a:rPr>
              <a:t>&amp; </a:t>
            </a:r>
          </a:p>
          <a:p>
            <a:pPr algn="ctr">
              <a:defRPr/>
            </a:pPr>
            <a:r>
              <a:rPr lang="zh-CN" altLang="en-US" b="1" dirty="0">
                <a:solidFill>
                  <a:srgbClr val="212164"/>
                </a:solidFill>
                <a:latin typeface="Kaiti SC" charset="-122"/>
                <a:ea typeface="Kaiti SC" charset="-122"/>
                <a:cs typeface="Kaiti SC" charset="-122"/>
              </a:rPr>
              <a:t>耶稣</a:t>
            </a:r>
            <a:endParaRPr lang="en-US" altLang="zh-CN" b="1" dirty="0">
              <a:solidFill>
                <a:srgbClr val="212164"/>
              </a:solidFill>
              <a:latin typeface="Kaiti SC" charset="-122"/>
              <a:ea typeface="Kaiti SC" charset="-122"/>
              <a:cs typeface="Kaiti SC" charset="-122"/>
            </a:endParaRPr>
          </a:p>
        </p:txBody>
      </p:sp>
      <p:sp>
        <p:nvSpPr>
          <p:cNvPr id="68622" name="Text Box 14"/>
          <p:cNvSpPr txBox="1">
            <a:spLocks noChangeArrowheads="1"/>
          </p:cNvSpPr>
          <p:nvPr/>
        </p:nvSpPr>
        <p:spPr bwMode="auto">
          <a:xfrm>
            <a:off x="6632575" y="1885950"/>
            <a:ext cx="806450" cy="835025"/>
          </a:xfrm>
          <a:prstGeom prst="rect">
            <a:avLst/>
          </a:prstGeom>
          <a:noFill/>
          <a:ln w="12700" cap="sq">
            <a:no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a:defRPr/>
            </a:pPr>
            <a:r>
              <a:rPr lang="zh-CN" altLang="en-US" b="1" dirty="0">
                <a:solidFill>
                  <a:srgbClr val="212164"/>
                </a:solidFill>
                <a:latin typeface="Kaiti SC" charset="-122"/>
                <a:ea typeface="Kaiti SC" charset="-122"/>
                <a:cs typeface="Kaiti SC" charset="-122"/>
              </a:rPr>
              <a:t>耶稣</a:t>
            </a:r>
          </a:p>
          <a:p>
            <a:pPr algn="ctr">
              <a:defRPr/>
            </a:pPr>
            <a:r>
              <a:rPr lang="zh-CN" altLang="en-US" b="1" dirty="0">
                <a:solidFill>
                  <a:srgbClr val="212164"/>
                </a:solidFill>
                <a:latin typeface="Kaiti SC" charset="-122"/>
                <a:ea typeface="Kaiti SC" charset="-122"/>
                <a:cs typeface="Kaiti SC" charset="-122"/>
              </a:rPr>
              <a:t>的死</a:t>
            </a:r>
            <a:endParaRPr lang="en-US" altLang="zh-CN" b="1" dirty="0">
              <a:solidFill>
                <a:srgbClr val="212164"/>
              </a:solidFill>
              <a:latin typeface="Kaiti SC" charset="-122"/>
              <a:ea typeface="Kaiti SC" charset="-122"/>
              <a:cs typeface="Kaiti SC" charset="-122"/>
            </a:endParaRPr>
          </a:p>
        </p:txBody>
      </p:sp>
      <p:sp>
        <p:nvSpPr>
          <p:cNvPr id="68623" name="Text Box 15"/>
          <p:cNvSpPr txBox="1">
            <a:spLocks noChangeArrowheads="1"/>
          </p:cNvSpPr>
          <p:nvPr/>
        </p:nvSpPr>
        <p:spPr bwMode="auto">
          <a:xfrm>
            <a:off x="7921625" y="1885950"/>
            <a:ext cx="806450" cy="835025"/>
          </a:xfrm>
          <a:prstGeom prst="rect">
            <a:avLst/>
          </a:prstGeom>
          <a:noFill/>
          <a:ln w="12700" cap="sq">
            <a:no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a:defRPr/>
            </a:pPr>
            <a:r>
              <a:rPr lang="zh-CN" altLang="en-US" b="1" dirty="0">
                <a:solidFill>
                  <a:srgbClr val="212164"/>
                </a:solidFill>
                <a:latin typeface="Kaiti SC" charset="-122"/>
                <a:ea typeface="Kaiti SC" charset="-122"/>
                <a:cs typeface="Kaiti SC" charset="-122"/>
              </a:rPr>
              <a:t>保罗</a:t>
            </a:r>
          </a:p>
          <a:p>
            <a:pPr algn="ctr">
              <a:defRPr/>
            </a:pPr>
            <a:r>
              <a:rPr lang="zh-CN" altLang="en-US" b="1" dirty="0">
                <a:solidFill>
                  <a:srgbClr val="212164"/>
                </a:solidFill>
                <a:latin typeface="Kaiti SC" charset="-122"/>
                <a:ea typeface="Kaiti SC" charset="-122"/>
                <a:cs typeface="Kaiti SC" charset="-122"/>
              </a:rPr>
              <a:t>相信</a:t>
            </a:r>
            <a:endParaRPr lang="en-US" altLang="zh-CN" b="1" dirty="0">
              <a:solidFill>
                <a:srgbClr val="212164"/>
              </a:solidFill>
              <a:latin typeface="Kaiti SC" charset="-122"/>
              <a:ea typeface="Kaiti SC" charset="-122"/>
              <a:cs typeface="Kaiti SC" charset="-122"/>
            </a:endParaRPr>
          </a:p>
        </p:txBody>
      </p:sp>
      <p:sp>
        <p:nvSpPr>
          <p:cNvPr id="68624" name="Text Box 16"/>
          <p:cNvSpPr txBox="1">
            <a:spLocks noChangeArrowheads="1"/>
          </p:cNvSpPr>
          <p:nvPr/>
        </p:nvSpPr>
        <p:spPr bwMode="auto">
          <a:xfrm>
            <a:off x="3044825" y="1885950"/>
            <a:ext cx="1416050" cy="835025"/>
          </a:xfrm>
          <a:prstGeom prst="rect">
            <a:avLst/>
          </a:prstGeom>
          <a:noFill/>
          <a:ln w="12700" cap="sq">
            <a:no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a:defRPr/>
            </a:pPr>
            <a:r>
              <a:rPr lang="zh-CN" altLang="en-US" b="1" dirty="0">
                <a:solidFill>
                  <a:srgbClr val="212164"/>
                </a:solidFill>
                <a:latin typeface="Kaiti SC" charset="-122"/>
                <a:ea typeface="Kaiti SC" charset="-122"/>
                <a:cs typeface="Kaiti SC" charset="-122"/>
              </a:rPr>
              <a:t>该撒提</a:t>
            </a:r>
          </a:p>
          <a:p>
            <a:pPr algn="ctr">
              <a:defRPr/>
            </a:pPr>
            <a:r>
              <a:rPr lang="zh-CN" altLang="en-US" b="1" dirty="0">
                <a:solidFill>
                  <a:srgbClr val="212164"/>
                </a:solidFill>
                <a:latin typeface="Kaiti SC" charset="-122"/>
                <a:ea typeface="Kaiti SC" charset="-122"/>
                <a:cs typeface="Kaiti SC" charset="-122"/>
              </a:rPr>
              <a:t>庇留奉王</a:t>
            </a:r>
            <a:endParaRPr lang="en-US" altLang="zh-CN" b="1" dirty="0">
              <a:solidFill>
                <a:srgbClr val="212164"/>
              </a:solidFill>
              <a:latin typeface="Kaiti SC" charset="-122"/>
              <a:ea typeface="Kaiti SC" charset="-122"/>
              <a:cs typeface="Kaiti SC" charset="-122"/>
            </a:endParaRPr>
          </a:p>
        </p:txBody>
      </p:sp>
      <p:sp>
        <p:nvSpPr>
          <p:cNvPr id="68625" name="Text Box 17"/>
          <p:cNvSpPr txBox="1">
            <a:spLocks noChangeArrowheads="1"/>
          </p:cNvSpPr>
          <p:nvPr/>
        </p:nvSpPr>
        <p:spPr bwMode="auto">
          <a:xfrm>
            <a:off x="2550501" y="4191000"/>
            <a:ext cx="1242648"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a:defRPr/>
            </a:pPr>
            <a:r>
              <a:rPr lang="en-US" altLang="zh-CN" b="1">
                <a:solidFill>
                  <a:srgbClr val="212164"/>
                </a:solidFill>
                <a:latin typeface="Kaiti SC" charset="-122"/>
                <a:ea typeface="Kaiti SC" charset="-122"/>
                <a:cs typeface="Kaiti SC" charset="-122"/>
              </a:rPr>
              <a:t>33-34 </a:t>
            </a:r>
            <a:r>
              <a:rPr lang="zh-CN" altLang="en-US" b="1">
                <a:solidFill>
                  <a:srgbClr val="212164"/>
                </a:solidFill>
                <a:latin typeface="Kaiti SC" charset="-122"/>
                <a:ea typeface="Kaiti SC" charset="-122"/>
                <a:cs typeface="Kaiti SC" charset="-122"/>
              </a:rPr>
              <a:t>年</a:t>
            </a:r>
          </a:p>
        </p:txBody>
      </p:sp>
      <p:sp>
        <p:nvSpPr>
          <p:cNvPr id="68626" name="Line 18"/>
          <p:cNvSpPr>
            <a:spLocks noChangeShapeType="1"/>
          </p:cNvSpPr>
          <p:nvPr/>
        </p:nvSpPr>
        <p:spPr bwMode="auto">
          <a:xfrm>
            <a:off x="914400" y="4114800"/>
            <a:ext cx="4572000" cy="0"/>
          </a:xfrm>
          <a:prstGeom prst="line">
            <a:avLst/>
          </a:prstGeom>
          <a:noFill/>
          <a:ln w="76200" cap="sq">
            <a:solidFill>
              <a:schemeClr val="tx1"/>
            </a:solidFill>
            <a:round/>
            <a:headEnd type="triangle" w="med" len="me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a:solidFill>
                <a:srgbClr val="212164"/>
              </a:solidFill>
              <a:latin typeface="Kaiti SC" charset="-122"/>
              <a:ea typeface="Kaiti SC" charset="-122"/>
              <a:cs typeface="Kaiti SC" charset="-122"/>
            </a:endParaRPr>
          </a:p>
        </p:txBody>
      </p:sp>
      <p:sp>
        <p:nvSpPr>
          <p:cNvPr id="68627" name="Text Box 19"/>
          <p:cNvSpPr txBox="1">
            <a:spLocks noChangeArrowheads="1"/>
          </p:cNvSpPr>
          <p:nvPr/>
        </p:nvSpPr>
        <p:spPr bwMode="auto">
          <a:xfrm>
            <a:off x="566738" y="4648200"/>
            <a:ext cx="5148262" cy="830997"/>
          </a:xfrm>
          <a:prstGeom prst="rect">
            <a:avLst/>
          </a:prstGeom>
          <a:solidFill>
            <a:srgbClr val="000099"/>
          </a:solidFill>
          <a:ln>
            <a:noFill/>
          </a:ln>
          <a:effectLst/>
          <a:extLs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defRPr/>
            </a:pPr>
            <a:r>
              <a:rPr lang="zh-CN" altLang="en-US" b="1">
                <a:solidFill>
                  <a:srgbClr val="FFFFFF"/>
                </a:solidFill>
                <a:latin typeface="Kaiti SC" charset="-122"/>
                <a:ea typeface="Kaiti SC" charset="-122"/>
                <a:cs typeface="Kaiti SC" charset="-122"/>
              </a:rPr>
              <a:t>“耶稣开头传道，年纪约有三十岁</a:t>
            </a:r>
            <a:r>
              <a:rPr lang="en-US" altLang="zh-CN">
                <a:solidFill>
                  <a:srgbClr val="FFFFFF"/>
                </a:solidFill>
                <a:latin typeface="Kaiti SC" charset="-122"/>
                <a:ea typeface="Kaiti SC" charset="-122"/>
                <a:cs typeface="Kaiti SC" charset="-122"/>
              </a:rPr>
              <a:t>…</a:t>
            </a:r>
            <a:r>
              <a:rPr lang="en-US" altLang="zh-CN" b="1">
                <a:solidFill>
                  <a:srgbClr val="FFFFFF"/>
                </a:solidFill>
                <a:latin typeface="Kaiti SC" charset="-122"/>
                <a:ea typeface="Kaiti SC" charset="-122"/>
                <a:cs typeface="Kaiti SC" charset="-122"/>
              </a:rPr>
              <a:t>” (</a:t>
            </a:r>
            <a:r>
              <a:rPr lang="zh-CN" altLang="en-US" b="1">
                <a:solidFill>
                  <a:srgbClr val="FFFFFF"/>
                </a:solidFill>
                <a:latin typeface="Kaiti SC" charset="-122"/>
                <a:ea typeface="Kaiti SC" charset="-122"/>
                <a:cs typeface="Kaiti SC" charset="-122"/>
              </a:rPr>
              <a:t>路加</a:t>
            </a:r>
            <a:r>
              <a:rPr lang="en-US" altLang="zh-CN">
                <a:solidFill>
                  <a:srgbClr val="212164"/>
                </a:solidFill>
                <a:latin typeface="Kaiti SC" charset="-122"/>
                <a:ea typeface="Kaiti SC" charset="-122"/>
                <a:cs typeface="Kaiti SC" charset="-122"/>
              </a:rPr>
              <a:t> </a:t>
            </a:r>
            <a:r>
              <a:rPr lang="en-US" altLang="zh-CN" b="1">
                <a:solidFill>
                  <a:srgbClr val="FFFFFF"/>
                </a:solidFill>
                <a:latin typeface="Kaiti SC" charset="-122"/>
                <a:ea typeface="Kaiti SC" charset="-122"/>
                <a:cs typeface="Kaiti SC" charset="-122"/>
              </a:rPr>
              <a:t>3:23)</a:t>
            </a:r>
          </a:p>
        </p:txBody>
      </p:sp>
      <p:sp>
        <p:nvSpPr>
          <p:cNvPr id="68629" name="AutoShape 21"/>
          <p:cNvSpPr>
            <a:spLocks/>
          </p:cNvSpPr>
          <p:nvPr/>
        </p:nvSpPr>
        <p:spPr bwMode="auto">
          <a:xfrm>
            <a:off x="3733800" y="1219200"/>
            <a:ext cx="1981200" cy="469900"/>
          </a:xfrm>
          <a:prstGeom prst="accentBorderCallout1">
            <a:avLst>
              <a:gd name="adj1" fmla="val 24324"/>
              <a:gd name="adj2" fmla="val -3847"/>
              <a:gd name="adj3" fmla="val 357093"/>
              <a:gd name="adj4" fmla="val -71954"/>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defRPr/>
            </a:pPr>
            <a:endParaRPr lang="zh-CN" altLang="en-US">
              <a:solidFill>
                <a:srgbClr val="212164"/>
              </a:solidFill>
              <a:latin typeface="Kaiti SC" charset="-122"/>
              <a:ea typeface="Kaiti SC" charset="-122"/>
              <a:cs typeface="Kaiti SC" charset="-122"/>
            </a:endParaRPr>
          </a:p>
        </p:txBody>
      </p:sp>
      <p:sp>
        <p:nvSpPr>
          <p:cNvPr id="68630" name="Text Box 22"/>
          <p:cNvSpPr txBox="1">
            <a:spLocks noChangeArrowheads="1"/>
          </p:cNvSpPr>
          <p:nvPr/>
        </p:nvSpPr>
        <p:spPr bwMode="auto">
          <a:xfrm>
            <a:off x="8518525" y="41275"/>
            <a:ext cx="625475" cy="457200"/>
          </a:xfrm>
          <a:prstGeom prst="rect">
            <a:avLst/>
          </a:prstGeom>
          <a:solidFill>
            <a:srgbClr val="000099"/>
          </a:solidFill>
          <a:ln>
            <a:noFill/>
          </a:ln>
          <a:effectLst/>
          <a:extLs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defRPr/>
            </a:pPr>
            <a:r>
              <a:rPr lang="en-US" altLang="zh-CN" b="1" dirty="0">
                <a:solidFill>
                  <a:srgbClr val="FFFFFF"/>
                </a:solidFill>
                <a:latin typeface="Kaiti SC" charset="-122"/>
                <a:ea typeface="Kaiti SC" charset="-122"/>
                <a:cs typeface="Kaiti SC" charset="-122"/>
              </a:rPr>
              <a:t>38a</a:t>
            </a:r>
            <a:endParaRPr lang="en-US" altLang="zh-CN" dirty="0">
              <a:solidFill>
                <a:srgbClr val="212164"/>
              </a:solidFill>
              <a:latin typeface="Kaiti SC" charset="-122"/>
              <a:ea typeface="Kaiti SC" charset="-122"/>
              <a:cs typeface="Kaiti SC" charset="-122"/>
            </a:endParaRPr>
          </a:p>
        </p:txBody>
      </p:sp>
      <p:sp>
        <p:nvSpPr>
          <p:cNvPr id="68628" name="Text Box 20"/>
          <p:cNvSpPr txBox="1">
            <a:spLocks noChangeArrowheads="1"/>
          </p:cNvSpPr>
          <p:nvPr/>
        </p:nvSpPr>
        <p:spPr bwMode="auto">
          <a:xfrm>
            <a:off x="228600" y="2835275"/>
            <a:ext cx="4114800" cy="830997"/>
          </a:xfrm>
          <a:prstGeom prst="rect">
            <a:avLst/>
          </a:prstGeom>
          <a:solidFill>
            <a:srgbClr val="000099"/>
          </a:solidFill>
          <a:ln>
            <a:noFill/>
          </a:ln>
          <a:effectLst/>
          <a:extLs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defRPr/>
            </a:pPr>
            <a:r>
              <a:rPr lang="zh-CN" altLang="en-US" b="1">
                <a:solidFill>
                  <a:srgbClr val="FFFFFF"/>
                </a:solidFill>
                <a:latin typeface="Kaiti SC" charset="-122"/>
                <a:ea typeface="Kaiti SC" charset="-122"/>
                <a:cs typeface="Kaiti SC" charset="-122"/>
              </a:rPr>
              <a:t>“</a:t>
            </a:r>
            <a:r>
              <a:rPr lang="zh-CN" altLang="en-US" b="1">
                <a:solidFill>
                  <a:srgbClr val="E6DED3"/>
                </a:solidFill>
                <a:latin typeface="Kaiti SC" charset="-122"/>
                <a:ea typeface="Kaiti SC" charset="-122"/>
                <a:cs typeface="Kaiti SC" charset="-122"/>
              </a:rPr>
              <a:t>该撒提庇留在位第十五年</a:t>
            </a:r>
          </a:p>
          <a:p>
            <a:pPr algn="ctr">
              <a:defRPr/>
            </a:pPr>
            <a:r>
              <a:rPr lang="en-US" altLang="zh-CN" b="1">
                <a:solidFill>
                  <a:srgbClr val="E6DED3"/>
                </a:solidFill>
                <a:latin typeface="Kaiti SC" charset="-122"/>
                <a:ea typeface="Kaiti SC" charset="-122"/>
                <a:cs typeface="Kaiti SC" charset="-122"/>
              </a:rPr>
              <a:t>…</a:t>
            </a:r>
            <a:r>
              <a:rPr lang="zh-CN" altLang="en-US" b="1">
                <a:solidFill>
                  <a:srgbClr val="E6DED3"/>
                </a:solidFill>
                <a:latin typeface="Kaiti SC" charset="-122"/>
                <a:ea typeface="Kaiti SC" charset="-122"/>
                <a:cs typeface="Kaiti SC" charset="-122"/>
              </a:rPr>
              <a:t>约 翰 宣 讲</a:t>
            </a:r>
            <a:r>
              <a:rPr lang="en-US" altLang="zh-CN" b="1">
                <a:solidFill>
                  <a:srgbClr val="FFFFFF"/>
                </a:solidFill>
                <a:latin typeface="Kaiti SC" charset="-122"/>
                <a:ea typeface="Kaiti SC" charset="-122"/>
                <a:cs typeface="Kaiti SC" charset="-122"/>
              </a:rPr>
              <a:t>” (</a:t>
            </a:r>
            <a:r>
              <a:rPr lang="zh-CN" altLang="en-US">
                <a:solidFill>
                  <a:srgbClr val="FFFFFF"/>
                </a:solidFill>
                <a:latin typeface="Kaiti SC" charset="-122"/>
                <a:ea typeface="Kaiti SC" charset="-122"/>
                <a:cs typeface="Kaiti SC" charset="-122"/>
              </a:rPr>
              <a:t>路加</a:t>
            </a:r>
            <a:r>
              <a:rPr lang="en-US" altLang="zh-CN" b="1">
                <a:solidFill>
                  <a:srgbClr val="FFFFFF"/>
                </a:solidFill>
                <a:latin typeface="Kaiti SC" charset="-122"/>
                <a:ea typeface="Kaiti SC" charset="-122"/>
                <a:cs typeface="Kaiti SC" charset="-122"/>
              </a:rPr>
              <a:t> 3:1-3)</a:t>
            </a:r>
          </a:p>
        </p:txBody>
      </p:sp>
    </p:spTree>
    <p:extLst>
      <p:ext uri="{BB962C8B-B14F-4D97-AF65-F5344CB8AC3E}">
        <p14:creationId xmlns:p14="http://schemas.microsoft.com/office/powerpoint/2010/main" val="272554763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86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8619"/>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86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862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8613"/>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861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8624"/>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7" presetClass="entr" presetSubtype="10" fill="hold" grpId="0" nodeType="clickEffect">
                                  <p:stCondLst>
                                    <p:cond delay="0"/>
                                  </p:stCondLst>
                                  <p:childTnLst>
                                    <p:set>
                                      <p:cBhvr>
                                        <p:cTn id="26" dur="1" fill="hold">
                                          <p:stCondLst>
                                            <p:cond delay="0"/>
                                          </p:stCondLst>
                                        </p:cTn>
                                        <p:tgtEl>
                                          <p:spTgt spid="68628"/>
                                        </p:tgtEl>
                                        <p:attrNameLst>
                                          <p:attrName>style.visibility</p:attrName>
                                        </p:attrNameLst>
                                      </p:cBhvr>
                                      <p:to>
                                        <p:strVal val="visible"/>
                                      </p:to>
                                    </p:set>
                                    <p:anim calcmode="lin" valueType="num">
                                      <p:cBhvr>
                                        <p:cTn id="27" dur="500" fill="hold"/>
                                        <p:tgtEl>
                                          <p:spTgt spid="68628"/>
                                        </p:tgtEl>
                                        <p:attrNameLst>
                                          <p:attrName>ppt_w</p:attrName>
                                        </p:attrNameLst>
                                      </p:cBhvr>
                                      <p:tavLst>
                                        <p:tav tm="0">
                                          <p:val>
                                            <p:fltVal val="0"/>
                                          </p:val>
                                        </p:tav>
                                        <p:tav tm="100000">
                                          <p:val>
                                            <p:strVal val="#ppt_w"/>
                                          </p:val>
                                        </p:tav>
                                      </p:tavLst>
                                    </p:anim>
                                    <p:anim calcmode="lin" valueType="num">
                                      <p:cBhvr>
                                        <p:cTn id="28" dur="500" fill="hold"/>
                                        <p:tgtEl>
                                          <p:spTgt spid="68628"/>
                                        </p:tgtEl>
                                        <p:attrNameLst>
                                          <p:attrName>ppt_h</p:attrName>
                                        </p:attrNameLst>
                                      </p:cBhvr>
                                      <p:tavLst>
                                        <p:tav tm="0">
                                          <p:val>
                                            <p:strVal val="#ppt_h"/>
                                          </p:val>
                                        </p:tav>
                                        <p:tav tm="100000">
                                          <p:val>
                                            <p:strVal val="#ppt_h"/>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17" presetClass="entr" presetSubtype="10" fill="hold" grpId="0" nodeType="clickEffect">
                                  <p:stCondLst>
                                    <p:cond delay="0"/>
                                  </p:stCondLst>
                                  <p:childTnLst>
                                    <p:set>
                                      <p:cBhvr>
                                        <p:cTn id="32" dur="1" fill="hold">
                                          <p:stCondLst>
                                            <p:cond delay="0"/>
                                          </p:stCondLst>
                                        </p:cTn>
                                        <p:tgtEl>
                                          <p:spTgt spid="68629"/>
                                        </p:tgtEl>
                                        <p:attrNameLst>
                                          <p:attrName>style.visibility</p:attrName>
                                        </p:attrNameLst>
                                      </p:cBhvr>
                                      <p:to>
                                        <p:strVal val="visible"/>
                                      </p:to>
                                    </p:set>
                                    <p:anim calcmode="lin" valueType="num">
                                      <p:cBhvr>
                                        <p:cTn id="33" dur="500" fill="hold"/>
                                        <p:tgtEl>
                                          <p:spTgt spid="68629"/>
                                        </p:tgtEl>
                                        <p:attrNameLst>
                                          <p:attrName>ppt_w</p:attrName>
                                        </p:attrNameLst>
                                      </p:cBhvr>
                                      <p:tavLst>
                                        <p:tav tm="0">
                                          <p:val>
                                            <p:fltVal val="0"/>
                                          </p:val>
                                        </p:tav>
                                        <p:tav tm="100000">
                                          <p:val>
                                            <p:strVal val="#ppt_w"/>
                                          </p:val>
                                        </p:tav>
                                      </p:tavLst>
                                    </p:anim>
                                    <p:anim calcmode="lin" valueType="num">
                                      <p:cBhvr>
                                        <p:cTn id="34" dur="500" fill="hold"/>
                                        <p:tgtEl>
                                          <p:spTgt spid="68629"/>
                                        </p:tgtEl>
                                        <p:attrNameLst>
                                          <p:attrName>ppt_h</p:attrName>
                                        </p:attrNameLst>
                                      </p:cBhvr>
                                      <p:tavLst>
                                        <p:tav tm="0">
                                          <p:val>
                                            <p:strVal val="#ppt_h"/>
                                          </p:val>
                                        </p:tav>
                                        <p:tav tm="100000">
                                          <p:val>
                                            <p:strVal val="#ppt_h"/>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8621"/>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8614"/>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8616"/>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68622"/>
                                        </p:tgtEl>
                                        <p:attrNameLst>
                                          <p:attrName>style.visibility</p:attrName>
                                        </p:attrNameLst>
                                      </p:cBhvr>
                                      <p:to>
                                        <p:strVal val="visible"/>
                                      </p:to>
                                    </p:set>
                                  </p:childTnLst>
                                </p:cTn>
                              </p:par>
                            </p:childTnLst>
                          </p:cTn>
                        </p:par>
                      </p:childTnLst>
                    </p:cTn>
                  </p:par>
                  <p:par>
                    <p:cTn id="49" fill="hold" nodeType="clickPar">
                      <p:stCondLst>
                        <p:cond delay="indefinite"/>
                      </p:stCondLst>
                      <p:childTnLst>
                        <p:par>
                          <p:cTn id="50" fill="hold" nodeType="withGroup">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68617"/>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68623"/>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7" presetClass="entr" presetSubtype="10" fill="hold" grpId="0" nodeType="clickEffect">
                                  <p:stCondLst>
                                    <p:cond delay="0"/>
                                  </p:stCondLst>
                                  <p:childTnLst>
                                    <p:set>
                                      <p:cBhvr>
                                        <p:cTn id="58" dur="1" fill="hold">
                                          <p:stCondLst>
                                            <p:cond delay="0"/>
                                          </p:stCondLst>
                                        </p:cTn>
                                        <p:tgtEl>
                                          <p:spTgt spid="68627"/>
                                        </p:tgtEl>
                                        <p:attrNameLst>
                                          <p:attrName>style.visibility</p:attrName>
                                        </p:attrNameLst>
                                      </p:cBhvr>
                                      <p:to>
                                        <p:strVal val="visible"/>
                                      </p:to>
                                    </p:set>
                                    <p:anim calcmode="lin" valueType="num">
                                      <p:cBhvr>
                                        <p:cTn id="59" dur="500" fill="hold"/>
                                        <p:tgtEl>
                                          <p:spTgt spid="68627"/>
                                        </p:tgtEl>
                                        <p:attrNameLst>
                                          <p:attrName>ppt_w</p:attrName>
                                        </p:attrNameLst>
                                      </p:cBhvr>
                                      <p:tavLst>
                                        <p:tav tm="0">
                                          <p:val>
                                            <p:fltVal val="0"/>
                                          </p:val>
                                        </p:tav>
                                        <p:tav tm="100000">
                                          <p:val>
                                            <p:strVal val="#ppt_w"/>
                                          </p:val>
                                        </p:tav>
                                      </p:tavLst>
                                    </p:anim>
                                    <p:anim calcmode="lin" valueType="num">
                                      <p:cBhvr>
                                        <p:cTn id="60" dur="500" fill="hold"/>
                                        <p:tgtEl>
                                          <p:spTgt spid="68627"/>
                                        </p:tgtEl>
                                        <p:attrNameLst>
                                          <p:attrName>ppt_h</p:attrName>
                                        </p:attrNameLst>
                                      </p:cBhvr>
                                      <p:tavLst>
                                        <p:tav tm="0">
                                          <p:val>
                                            <p:strVal val="#ppt_h"/>
                                          </p:val>
                                        </p:tav>
                                        <p:tav tm="100000">
                                          <p:val>
                                            <p:strVal val="#ppt_h"/>
                                          </p:val>
                                        </p:tav>
                                      </p:tavLst>
                                    </p:anim>
                                  </p:childTnLst>
                                </p:cTn>
                              </p:par>
                            </p:childTnLst>
                          </p:cTn>
                        </p:par>
                      </p:childTnLst>
                    </p:cTn>
                  </p:par>
                  <p:par>
                    <p:cTn id="61" fill="hold" nodeType="clickPar">
                      <p:stCondLst>
                        <p:cond delay="indefinite"/>
                      </p:stCondLst>
                      <p:childTnLst>
                        <p:par>
                          <p:cTn id="62" fill="hold" nodeType="withGroup">
                            <p:stCondLst>
                              <p:cond delay="0"/>
                            </p:stCondLst>
                            <p:childTnLst>
                              <p:par>
                                <p:cTn id="63" presetID="17" presetClass="entr" presetSubtype="10" fill="hold" nodeType="clickEffect">
                                  <p:stCondLst>
                                    <p:cond delay="0"/>
                                  </p:stCondLst>
                                  <p:childTnLst>
                                    <p:set>
                                      <p:cBhvr>
                                        <p:cTn id="64" dur="1" fill="hold">
                                          <p:stCondLst>
                                            <p:cond delay="0"/>
                                          </p:stCondLst>
                                        </p:cTn>
                                        <p:tgtEl>
                                          <p:spTgt spid="68626"/>
                                        </p:tgtEl>
                                        <p:attrNameLst>
                                          <p:attrName>style.visibility</p:attrName>
                                        </p:attrNameLst>
                                      </p:cBhvr>
                                      <p:to>
                                        <p:strVal val="visible"/>
                                      </p:to>
                                    </p:set>
                                    <p:anim calcmode="lin" valueType="num">
                                      <p:cBhvr>
                                        <p:cTn id="65" dur="500" fill="hold"/>
                                        <p:tgtEl>
                                          <p:spTgt spid="68626"/>
                                        </p:tgtEl>
                                        <p:attrNameLst>
                                          <p:attrName>ppt_w</p:attrName>
                                        </p:attrNameLst>
                                      </p:cBhvr>
                                      <p:tavLst>
                                        <p:tav tm="0">
                                          <p:val>
                                            <p:fltVal val="0"/>
                                          </p:val>
                                        </p:tav>
                                        <p:tav tm="100000">
                                          <p:val>
                                            <p:strVal val="#ppt_w"/>
                                          </p:val>
                                        </p:tav>
                                      </p:tavLst>
                                    </p:anim>
                                    <p:anim calcmode="lin" valueType="num">
                                      <p:cBhvr>
                                        <p:cTn id="66" dur="500" fill="hold"/>
                                        <p:tgtEl>
                                          <p:spTgt spid="68626"/>
                                        </p:tgtEl>
                                        <p:attrNameLst>
                                          <p:attrName>ppt_h</p:attrName>
                                        </p:attrNameLst>
                                      </p:cBhvr>
                                      <p:tavLst>
                                        <p:tav tm="0">
                                          <p:val>
                                            <p:strVal val="#ppt_h"/>
                                          </p:val>
                                        </p:tav>
                                        <p:tav tm="100000">
                                          <p:val>
                                            <p:strVal val="#ppt_h"/>
                                          </p:val>
                                        </p:tav>
                                      </p:tavLst>
                                    </p:anim>
                                  </p:childTnLst>
                                </p:cTn>
                              </p:par>
                              <p:par>
                                <p:cTn id="67" presetID="1" presetClass="entr" presetSubtype="0" fill="hold" grpId="0" nodeType="withEffect">
                                  <p:stCondLst>
                                    <p:cond delay="0"/>
                                  </p:stCondLst>
                                  <p:childTnLst>
                                    <p:set>
                                      <p:cBhvr>
                                        <p:cTn id="68" dur="1" fill="hold">
                                          <p:stCondLst>
                                            <p:cond delay="0"/>
                                          </p:stCondLst>
                                        </p:cTn>
                                        <p:tgtEl>
                                          <p:spTgt spid="68625"/>
                                        </p:tgtEl>
                                        <p:attrNameLst>
                                          <p:attrName>style.visibility</p:attrName>
                                        </p:attrNameLst>
                                      </p:cBhvr>
                                      <p:to>
                                        <p:strVal val="visible"/>
                                      </p:to>
                                    </p:set>
                                  </p:childTnLst>
                                </p:cTn>
                              </p:par>
                            </p:childTnLst>
                          </p:cTn>
                        </p:par>
                      </p:childTnLst>
                    </p:cTn>
                  </p:par>
                  <p:par>
                    <p:cTn id="69" fill="hold" nodeType="clickPar">
                      <p:stCondLst>
                        <p:cond delay="indefinite"/>
                      </p:stCondLst>
                      <p:childTnLst>
                        <p:par>
                          <p:cTn id="70" fill="hold" nodeType="withGroup">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686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11" grpId="0"/>
      <p:bldP spid="68612" grpId="0"/>
      <p:bldP spid="68613" grpId="0"/>
      <p:bldP spid="68614" grpId="0"/>
      <p:bldP spid="68615" grpId="0"/>
      <p:bldP spid="68616" grpId="0"/>
      <p:bldP spid="68617" grpId="0"/>
      <p:bldP spid="68618" grpId="0"/>
      <p:bldP spid="68619" grpId="0"/>
      <p:bldP spid="68620" grpId="0"/>
      <p:bldP spid="68621" grpId="0"/>
      <p:bldP spid="68622" grpId="0"/>
      <p:bldP spid="68623" grpId="0"/>
      <p:bldP spid="68624" grpId="0"/>
      <p:bldP spid="68625" grpId="0"/>
      <p:bldP spid="68627" grpId="0" animBg="1"/>
      <p:bldP spid="68629" grpId="0" animBg="1"/>
      <p:bldP spid="68628"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Line 2"/>
          <p:cNvSpPr>
            <a:spLocks noChangeShapeType="1"/>
          </p:cNvSpPr>
          <p:nvPr/>
        </p:nvSpPr>
        <p:spPr bwMode="auto">
          <a:xfrm>
            <a:off x="0" y="3505200"/>
            <a:ext cx="9144000"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0" hangingPunct="0">
              <a:defRPr/>
            </a:pPr>
            <a:endParaRPr lang="en-US">
              <a:solidFill>
                <a:srgbClr val="000000"/>
              </a:solidFill>
              <a:latin typeface="Arial" charset="0"/>
            </a:endParaRPr>
          </a:p>
        </p:txBody>
      </p:sp>
      <p:sp>
        <p:nvSpPr>
          <p:cNvPr id="72707" name="Line 3"/>
          <p:cNvSpPr>
            <a:spLocks noChangeShapeType="1"/>
          </p:cNvSpPr>
          <p:nvPr/>
        </p:nvSpPr>
        <p:spPr bwMode="auto">
          <a:xfrm>
            <a:off x="228600" y="3276600"/>
            <a:ext cx="0" cy="53340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0" hangingPunct="0">
              <a:defRPr/>
            </a:pPr>
            <a:endParaRPr lang="en-US">
              <a:solidFill>
                <a:srgbClr val="000000"/>
              </a:solidFill>
              <a:latin typeface="Arial" charset="0"/>
            </a:endParaRPr>
          </a:p>
        </p:txBody>
      </p:sp>
      <p:sp>
        <p:nvSpPr>
          <p:cNvPr id="72708" name="Line 4"/>
          <p:cNvSpPr>
            <a:spLocks noChangeShapeType="1"/>
          </p:cNvSpPr>
          <p:nvPr/>
        </p:nvSpPr>
        <p:spPr bwMode="auto">
          <a:xfrm>
            <a:off x="533400" y="3276600"/>
            <a:ext cx="0" cy="53340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0" hangingPunct="0">
              <a:defRPr/>
            </a:pPr>
            <a:endParaRPr lang="en-US">
              <a:solidFill>
                <a:srgbClr val="000000"/>
              </a:solidFill>
              <a:latin typeface="Arial" charset="0"/>
            </a:endParaRPr>
          </a:p>
        </p:txBody>
      </p:sp>
      <p:sp>
        <p:nvSpPr>
          <p:cNvPr id="72709" name="Line 5"/>
          <p:cNvSpPr>
            <a:spLocks noChangeShapeType="1"/>
          </p:cNvSpPr>
          <p:nvPr/>
        </p:nvSpPr>
        <p:spPr bwMode="auto">
          <a:xfrm>
            <a:off x="838200" y="3276600"/>
            <a:ext cx="0" cy="53340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0" hangingPunct="0">
              <a:defRPr/>
            </a:pPr>
            <a:endParaRPr lang="en-US">
              <a:solidFill>
                <a:srgbClr val="000000"/>
              </a:solidFill>
              <a:latin typeface="Arial" charset="0"/>
            </a:endParaRPr>
          </a:p>
        </p:txBody>
      </p:sp>
      <p:sp>
        <p:nvSpPr>
          <p:cNvPr id="72710" name="Line 6"/>
          <p:cNvSpPr>
            <a:spLocks noChangeShapeType="1"/>
          </p:cNvSpPr>
          <p:nvPr/>
        </p:nvSpPr>
        <p:spPr bwMode="auto">
          <a:xfrm>
            <a:off x="1143000" y="3276600"/>
            <a:ext cx="0" cy="53340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0" hangingPunct="0">
              <a:defRPr/>
            </a:pPr>
            <a:endParaRPr lang="en-US">
              <a:solidFill>
                <a:srgbClr val="000000"/>
              </a:solidFill>
              <a:latin typeface="Arial" charset="0"/>
            </a:endParaRPr>
          </a:p>
        </p:txBody>
      </p:sp>
      <p:sp>
        <p:nvSpPr>
          <p:cNvPr id="72711" name="Line 7"/>
          <p:cNvSpPr>
            <a:spLocks noChangeShapeType="1"/>
          </p:cNvSpPr>
          <p:nvPr/>
        </p:nvSpPr>
        <p:spPr bwMode="auto">
          <a:xfrm>
            <a:off x="1447800" y="3276600"/>
            <a:ext cx="0" cy="53340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0" hangingPunct="0">
              <a:defRPr/>
            </a:pPr>
            <a:endParaRPr lang="en-US">
              <a:solidFill>
                <a:srgbClr val="000000"/>
              </a:solidFill>
              <a:latin typeface="Arial" charset="0"/>
            </a:endParaRPr>
          </a:p>
        </p:txBody>
      </p:sp>
      <p:sp>
        <p:nvSpPr>
          <p:cNvPr id="72712" name="Line 8"/>
          <p:cNvSpPr>
            <a:spLocks noChangeShapeType="1"/>
          </p:cNvSpPr>
          <p:nvPr/>
        </p:nvSpPr>
        <p:spPr bwMode="auto">
          <a:xfrm>
            <a:off x="1752600" y="3276600"/>
            <a:ext cx="0" cy="53340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0" hangingPunct="0">
              <a:defRPr/>
            </a:pPr>
            <a:endParaRPr lang="en-US">
              <a:solidFill>
                <a:srgbClr val="000000"/>
              </a:solidFill>
              <a:latin typeface="Arial" charset="0"/>
            </a:endParaRPr>
          </a:p>
        </p:txBody>
      </p:sp>
      <p:sp>
        <p:nvSpPr>
          <p:cNvPr id="72713" name="Line 9"/>
          <p:cNvSpPr>
            <a:spLocks noChangeShapeType="1"/>
          </p:cNvSpPr>
          <p:nvPr/>
        </p:nvSpPr>
        <p:spPr bwMode="auto">
          <a:xfrm>
            <a:off x="2057400" y="3276600"/>
            <a:ext cx="0" cy="53340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0" hangingPunct="0">
              <a:defRPr/>
            </a:pPr>
            <a:endParaRPr lang="en-US">
              <a:solidFill>
                <a:srgbClr val="000000"/>
              </a:solidFill>
              <a:latin typeface="Arial" charset="0"/>
            </a:endParaRPr>
          </a:p>
        </p:txBody>
      </p:sp>
      <p:sp>
        <p:nvSpPr>
          <p:cNvPr id="72714" name="Line 10"/>
          <p:cNvSpPr>
            <a:spLocks noChangeShapeType="1"/>
          </p:cNvSpPr>
          <p:nvPr/>
        </p:nvSpPr>
        <p:spPr bwMode="auto">
          <a:xfrm>
            <a:off x="2362200" y="3276600"/>
            <a:ext cx="0" cy="53340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0" hangingPunct="0">
              <a:defRPr/>
            </a:pPr>
            <a:endParaRPr lang="en-US">
              <a:solidFill>
                <a:srgbClr val="000000"/>
              </a:solidFill>
              <a:latin typeface="Arial" charset="0"/>
            </a:endParaRPr>
          </a:p>
        </p:txBody>
      </p:sp>
      <p:sp>
        <p:nvSpPr>
          <p:cNvPr id="72715" name="Line 11"/>
          <p:cNvSpPr>
            <a:spLocks noChangeShapeType="1"/>
          </p:cNvSpPr>
          <p:nvPr/>
        </p:nvSpPr>
        <p:spPr bwMode="auto">
          <a:xfrm>
            <a:off x="2667000" y="3276600"/>
            <a:ext cx="0" cy="53340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0" hangingPunct="0">
              <a:defRPr/>
            </a:pPr>
            <a:endParaRPr lang="en-US">
              <a:solidFill>
                <a:srgbClr val="000000"/>
              </a:solidFill>
              <a:latin typeface="Arial" charset="0"/>
            </a:endParaRPr>
          </a:p>
        </p:txBody>
      </p:sp>
      <p:sp>
        <p:nvSpPr>
          <p:cNvPr id="72716" name="Line 12"/>
          <p:cNvSpPr>
            <a:spLocks noChangeShapeType="1"/>
          </p:cNvSpPr>
          <p:nvPr/>
        </p:nvSpPr>
        <p:spPr bwMode="auto">
          <a:xfrm>
            <a:off x="2971800" y="3276600"/>
            <a:ext cx="0" cy="53340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0" hangingPunct="0">
              <a:defRPr/>
            </a:pPr>
            <a:endParaRPr lang="en-US">
              <a:solidFill>
                <a:srgbClr val="000000"/>
              </a:solidFill>
              <a:latin typeface="Arial" charset="0"/>
            </a:endParaRPr>
          </a:p>
        </p:txBody>
      </p:sp>
      <p:sp>
        <p:nvSpPr>
          <p:cNvPr id="72717" name="Line 13"/>
          <p:cNvSpPr>
            <a:spLocks noChangeShapeType="1"/>
          </p:cNvSpPr>
          <p:nvPr/>
        </p:nvSpPr>
        <p:spPr bwMode="auto">
          <a:xfrm>
            <a:off x="3886200" y="3276600"/>
            <a:ext cx="0" cy="53340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0" hangingPunct="0">
              <a:defRPr/>
            </a:pPr>
            <a:endParaRPr lang="en-US">
              <a:solidFill>
                <a:srgbClr val="000000"/>
              </a:solidFill>
              <a:latin typeface="Arial" charset="0"/>
            </a:endParaRPr>
          </a:p>
        </p:txBody>
      </p:sp>
      <p:sp>
        <p:nvSpPr>
          <p:cNvPr id="72718" name="Line 14"/>
          <p:cNvSpPr>
            <a:spLocks noChangeShapeType="1"/>
          </p:cNvSpPr>
          <p:nvPr/>
        </p:nvSpPr>
        <p:spPr bwMode="auto">
          <a:xfrm>
            <a:off x="3276600" y="3276600"/>
            <a:ext cx="0" cy="53340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0" hangingPunct="0">
              <a:defRPr/>
            </a:pPr>
            <a:endParaRPr lang="en-US">
              <a:solidFill>
                <a:srgbClr val="000000"/>
              </a:solidFill>
              <a:latin typeface="Arial" charset="0"/>
            </a:endParaRPr>
          </a:p>
        </p:txBody>
      </p:sp>
      <p:sp>
        <p:nvSpPr>
          <p:cNvPr id="72719" name="Line 15"/>
          <p:cNvSpPr>
            <a:spLocks noChangeShapeType="1"/>
          </p:cNvSpPr>
          <p:nvPr/>
        </p:nvSpPr>
        <p:spPr bwMode="auto">
          <a:xfrm>
            <a:off x="3581400" y="3276600"/>
            <a:ext cx="0" cy="53340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0" hangingPunct="0">
              <a:defRPr/>
            </a:pPr>
            <a:endParaRPr lang="en-US">
              <a:solidFill>
                <a:srgbClr val="000000"/>
              </a:solidFill>
              <a:latin typeface="Arial" charset="0"/>
            </a:endParaRPr>
          </a:p>
        </p:txBody>
      </p:sp>
      <p:sp>
        <p:nvSpPr>
          <p:cNvPr id="72720" name="Line 16"/>
          <p:cNvSpPr>
            <a:spLocks noChangeShapeType="1"/>
          </p:cNvSpPr>
          <p:nvPr/>
        </p:nvSpPr>
        <p:spPr bwMode="auto">
          <a:xfrm>
            <a:off x="4191000" y="3276600"/>
            <a:ext cx="0" cy="53340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0" hangingPunct="0">
              <a:defRPr/>
            </a:pPr>
            <a:endParaRPr lang="en-US">
              <a:solidFill>
                <a:srgbClr val="000000"/>
              </a:solidFill>
              <a:latin typeface="Arial" charset="0"/>
            </a:endParaRPr>
          </a:p>
        </p:txBody>
      </p:sp>
      <p:sp>
        <p:nvSpPr>
          <p:cNvPr id="72721" name="Line 17"/>
          <p:cNvSpPr>
            <a:spLocks noChangeShapeType="1"/>
          </p:cNvSpPr>
          <p:nvPr/>
        </p:nvSpPr>
        <p:spPr bwMode="auto">
          <a:xfrm>
            <a:off x="4495800" y="3276600"/>
            <a:ext cx="0" cy="53340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0" hangingPunct="0">
              <a:defRPr/>
            </a:pPr>
            <a:endParaRPr lang="en-US">
              <a:solidFill>
                <a:srgbClr val="000000"/>
              </a:solidFill>
              <a:latin typeface="Arial" charset="0"/>
            </a:endParaRPr>
          </a:p>
        </p:txBody>
      </p:sp>
      <p:sp>
        <p:nvSpPr>
          <p:cNvPr id="72722" name="Line 18"/>
          <p:cNvSpPr>
            <a:spLocks noChangeShapeType="1"/>
          </p:cNvSpPr>
          <p:nvPr/>
        </p:nvSpPr>
        <p:spPr bwMode="auto">
          <a:xfrm>
            <a:off x="4800600" y="3276600"/>
            <a:ext cx="0" cy="53340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0" hangingPunct="0">
              <a:defRPr/>
            </a:pPr>
            <a:endParaRPr lang="en-US">
              <a:solidFill>
                <a:srgbClr val="000000"/>
              </a:solidFill>
              <a:latin typeface="Arial" charset="0"/>
            </a:endParaRPr>
          </a:p>
        </p:txBody>
      </p:sp>
      <p:sp>
        <p:nvSpPr>
          <p:cNvPr id="72723" name="Line 19"/>
          <p:cNvSpPr>
            <a:spLocks noChangeShapeType="1"/>
          </p:cNvSpPr>
          <p:nvPr/>
        </p:nvSpPr>
        <p:spPr bwMode="auto">
          <a:xfrm>
            <a:off x="5105400" y="3276600"/>
            <a:ext cx="0" cy="53340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0" hangingPunct="0">
              <a:defRPr/>
            </a:pPr>
            <a:endParaRPr lang="en-US">
              <a:solidFill>
                <a:srgbClr val="000000"/>
              </a:solidFill>
              <a:latin typeface="Arial" charset="0"/>
            </a:endParaRPr>
          </a:p>
        </p:txBody>
      </p:sp>
      <p:sp>
        <p:nvSpPr>
          <p:cNvPr id="72724" name="Line 20"/>
          <p:cNvSpPr>
            <a:spLocks noChangeShapeType="1"/>
          </p:cNvSpPr>
          <p:nvPr/>
        </p:nvSpPr>
        <p:spPr bwMode="auto">
          <a:xfrm>
            <a:off x="5410200" y="3276600"/>
            <a:ext cx="0" cy="53340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0" hangingPunct="0">
              <a:defRPr/>
            </a:pPr>
            <a:endParaRPr lang="en-US">
              <a:solidFill>
                <a:srgbClr val="000000"/>
              </a:solidFill>
              <a:latin typeface="Arial" charset="0"/>
            </a:endParaRPr>
          </a:p>
        </p:txBody>
      </p:sp>
      <p:sp>
        <p:nvSpPr>
          <p:cNvPr id="72725" name="Line 21"/>
          <p:cNvSpPr>
            <a:spLocks noChangeShapeType="1"/>
          </p:cNvSpPr>
          <p:nvPr/>
        </p:nvSpPr>
        <p:spPr bwMode="auto">
          <a:xfrm>
            <a:off x="5715000" y="3276600"/>
            <a:ext cx="0" cy="53340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0" hangingPunct="0">
              <a:defRPr/>
            </a:pPr>
            <a:endParaRPr lang="en-US">
              <a:solidFill>
                <a:srgbClr val="000000"/>
              </a:solidFill>
              <a:latin typeface="Arial" charset="0"/>
            </a:endParaRPr>
          </a:p>
        </p:txBody>
      </p:sp>
      <p:sp>
        <p:nvSpPr>
          <p:cNvPr id="72726" name="Line 22"/>
          <p:cNvSpPr>
            <a:spLocks noChangeShapeType="1"/>
          </p:cNvSpPr>
          <p:nvPr/>
        </p:nvSpPr>
        <p:spPr bwMode="auto">
          <a:xfrm>
            <a:off x="6019800" y="3276600"/>
            <a:ext cx="0" cy="53340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0" hangingPunct="0">
              <a:defRPr/>
            </a:pPr>
            <a:endParaRPr lang="en-US">
              <a:solidFill>
                <a:srgbClr val="000000"/>
              </a:solidFill>
              <a:latin typeface="Arial" charset="0"/>
            </a:endParaRPr>
          </a:p>
        </p:txBody>
      </p:sp>
      <p:sp>
        <p:nvSpPr>
          <p:cNvPr id="72727" name="Line 23"/>
          <p:cNvSpPr>
            <a:spLocks noChangeShapeType="1"/>
          </p:cNvSpPr>
          <p:nvPr/>
        </p:nvSpPr>
        <p:spPr bwMode="auto">
          <a:xfrm>
            <a:off x="6324600" y="3276600"/>
            <a:ext cx="0" cy="53340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0" hangingPunct="0">
              <a:defRPr/>
            </a:pPr>
            <a:endParaRPr lang="en-US">
              <a:solidFill>
                <a:srgbClr val="000000"/>
              </a:solidFill>
              <a:latin typeface="Arial" charset="0"/>
            </a:endParaRPr>
          </a:p>
        </p:txBody>
      </p:sp>
      <p:sp>
        <p:nvSpPr>
          <p:cNvPr id="72728" name="Line 24"/>
          <p:cNvSpPr>
            <a:spLocks noChangeShapeType="1"/>
          </p:cNvSpPr>
          <p:nvPr/>
        </p:nvSpPr>
        <p:spPr bwMode="auto">
          <a:xfrm>
            <a:off x="6629400" y="3276600"/>
            <a:ext cx="0" cy="53340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0" hangingPunct="0">
              <a:defRPr/>
            </a:pPr>
            <a:endParaRPr lang="en-US">
              <a:solidFill>
                <a:srgbClr val="000000"/>
              </a:solidFill>
              <a:latin typeface="Arial" charset="0"/>
            </a:endParaRPr>
          </a:p>
        </p:txBody>
      </p:sp>
      <p:sp>
        <p:nvSpPr>
          <p:cNvPr id="72729" name="Line 25"/>
          <p:cNvSpPr>
            <a:spLocks noChangeShapeType="1"/>
          </p:cNvSpPr>
          <p:nvPr/>
        </p:nvSpPr>
        <p:spPr bwMode="auto">
          <a:xfrm>
            <a:off x="6934200" y="3276600"/>
            <a:ext cx="0" cy="53340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0" hangingPunct="0">
              <a:defRPr/>
            </a:pPr>
            <a:endParaRPr lang="en-US">
              <a:solidFill>
                <a:srgbClr val="000000"/>
              </a:solidFill>
              <a:latin typeface="Arial" charset="0"/>
            </a:endParaRPr>
          </a:p>
        </p:txBody>
      </p:sp>
      <p:sp>
        <p:nvSpPr>
          <p:cNvPr id="72730" name="Line 26"/>
          <p:cNvSpPr>
            <a:spLocks noChangeShapeType="1"/>
          </p:cNvSpPr>
          <p:nvPr/>
        </p:nvSpPr>
        <p:spPr bwMode="auto">
          <a:xfrm>
            <a:off x="7239000" y="3276600"/>
            <a:ext cx="0" cy="53340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0" hangingPunct="0">
              <a:defRPr/>
            </a:pPr>
            <a:endParaRPr lang="en-US">
              <a:solidFill>
                <a:srgbClr val="000000"/>
              </a:solidFill>
              <a:latin typeface="Arial" charset="0"/>
            </a:endParaRPr>
          </a:p>
        </p:txBody>
      </p:sp>
      <p:sp>
        <p:nvSpPr>
          <p:cNvPr id="72731" name="Line 27"/>
          <p:cNvSpPr>
            <a:spLocks noChangeShapeType="1"/>
          </p:cNvSpPr>
          <p:nvPr/>
        </p:nvSpPr>
        <p:spPr bwMode="auto">
          <a:xfrm>
            <a:off x="7543800" y="3276600"/>
            <a:ext cx="0" cy="53340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0" hangingPunct="0">
              <a:defRPr/>
            </a:pPr>
            <a:endParaRPr lang="en-US">
              <a:solidFill>
                <a:srgbClr val="000000"/>
              </a:solidFill>
              <a:latin typeface="Arial" charset="0"/>
            </a:endParaRPr>
          </a:p>
        </p:txBody>
      </p:sp>
      <p:sp>
        <p:nvSpPr>
          <p:cNvPr id="72732" name="Line 28"/>
          <p:cNvSpPr>
            <a:spLocks noChangeShapeType="1"/>
          </p:cNvSpPr>
          <p:nvPr/>
        </p:nvSpPr>
        <p:spPr bwMode="auto">
          <a:xfrm>
            <a:off x="7848600" y="3276600"/>
            <a:ext cx="0" cy="53340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0" hangingPunct="0">
              <a:defRPr/>
            </a:pPr>
            <a:endParaRPr lang="en-US">
              <a:solidFill>
                <a:srgbClr val="000000"/>
              </a:solidFill>
              <a:latin typeface="Arial" charset="0"/>
            </a:endParaRPr>
          </a:p>
        </p:txBody>
      </p:sp>
      <p:sp>
        <p:nvSpPr>
          <p:cNvPr id="72733" name="Line 29"/>
          <p:cNvSpPr>
            <a:spLocks noChangeShapeType="1"/>
          </p:cNvSpPr>
          <p:nvPr/>
        </p:nvSpPr>
        <p:spPr bwMode="auto">
          <a:xfrm>
            <a:off x="8153400" y="3276600"/>
            <a:ext cx="0" cy="53340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0" hangingPunct="0">
              <a:defRPr/>
            </a:pPr>
            <a:endParaRPr lang="en-US">
              <a:solidFill>
                <a:srgbClr val="000000"/>
              </a:solidFill>
              <a:latin typeface="Arial" charset="0"/>
            </a:endParaRPr>
          </a:p>
        </p:txBody>
      </p:sp>
      <p:sp>
        <p:nvSpPr>
          <p:cNvPr id="72734" name="Line 30"/>
          <p:cNvSpPr>
            <a:spLocks noChangeShapeType="1"/>
          </p:cNvSpPr>
          <p:nvPr/>
        </p:nvSpPr>
        <p:spPr bwMode="auto">
          <a:xfrm>
            <a:off x="8458200" y="3276600"/>
            <a:ext cx="0" cy="53340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0" hangingPunct="0">
              <a:defRPr/>
            </a:pPr>
            <a:endParaRPr lang="en-US">
              <a:solidFill>
                <a:srgbClr val="000000"/>
              </a:solidFill>
              <a:latin typeface="Arial" charset="0"/>
            </a:endParaRPr>
          </a:p>
        </p:txBody>
      </p:sp>
      <p:sp>
        <p:nvSpPr>
          <p:cNvPr id="72735" name="Line 31"/>
          <p:cNvSpPr>
            <a:spLocks noChangeShapeType="1"/>
          </p:cNvSpPr>
          <p:nvPr/>
        </p:nvSpPr>
        <p:spPr bwMode="auto">
          <a:xfrm>
            <a:off x="8763000" y="3276600"/>
            <a:ext cx="0" cy="53340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0" hangingPunct="0">
              <a:defRPr/>
            </a:pPr>
            <a:endParaRPr lang="en-US">
              <a:solidFill>
                <a:srgbClr val="000000"/>
              </a:solidFill>
              <a:latin typeface="Arial" charset="0"/>
            </a:endParaRPr>
          </a:p>
        </p:txBody>
      </p:sp>
      <p:sp>
        <p:nvSpPr>
          <p:cNvPr id="72736" name="Line 32"/>
          <p:cNvSpPr>
            <a:spLocks noChangeShapeType="1"/>
          </p:cNvSpPr>
          <p:nvPr/>
        </p:nvSpPr>
        <p:spPr bwMode="auto">
          <a:xfrm>
            <a:off x="8991600" y="3276600"/>
            <a:ext cx="0" cy="53340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0" hangingPunct="0">
              <a:defRPr/>
            </a:pPr>
            <a:endParaRPr lang="en-US">
              <a:solidFill>
                <a:srgbClr val="000000"/>
              </a:solidFill>
              <a:latin typeface="Arial" charset="0"/>
            </a:endParaRPr>
          </a:p>
        </p:txBody>
      </p:sp>
      <p:sp>
        <p:nvSpPr>
          <p:cNvPr id="72737" name="Text Box 33"/>
          <p:cNvSpPr txBox="1">
            <a:spLocks noChangeArrowheads="1"/>
          </p:cNvSpPr>
          <p:nvPr/>
        </p:nvSpPr>
        <p:spPr bwMode="auto">
          <a:xfrm>
            <a:off x="0" y="3886200"/>
            <a:ext cx="9372600" cy="2746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zh-CN" altLang="en-US" sz="1200" b="1">
                <a:solidFill>
                  <a:srgbClr val="000000"/>
                </a:solidFill>
                <a:ea typeface="SimSun" charset="0"/>
                <a:cs typeface="SimSun" charset="0"/>
              </a:rPr>
              <a:t>  </a:t>
            </a:r>
            <a:r>
              <a:rPr lang="en-US" altLang="zh-CN" sz="1200" b="1">
                <a:solidFill>
                  <a:srgbClr val="000000"/>
                </a:solidFill>
                <a:ea typeface="SimSun" charset="0"/>
                <a:cs typeface="SimSun" charset="0"/>
              </a:rPr>
              <a:t>4       3     2      1      </a:t>
            </a:r>
            <a:r>
              <a:rPr lang="en-US" altLang="zh-CN" sz="1200" b="1">
                <a:solidFill>
                  <a:srgbClr val="000099"/>
                </a:solidFill>
                <a:ea typeface="SimSun" charset="0"/>
                <a:cs typeface="SimSun" charset="0"/>
              </a:rPr>
              <a:t>1     2      3       4      5      6      7      8    …………………………………………………………………………26   27    28   29</a:t>
            </a:r>
          </a:p>
        </p:txBody>
      </p:sp>
      <p:sp>
        <p:nvSpPr>
          <p:cNvPr id="72738" name="Line 34"/>
          <p:cNvSpPr>
            <a:spLocks noChangeShapeType="1"/>
          </p:cNvSpPr>
          <p:nvPr/>
        </p:nvSpPr>
        <p:spPr bwMode="auto">
          <a:xfrm flipH="1">
            <a:off x="166688" y="3124200"/>
            <a:ext cx="976312" cy="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0" hangingPunct="0">
              <a:defRPr/>
            </a:pPr>
            <a:endParaRPr lang="en-US">
              <a:solidFill>
                <a:srgbClr val="000000"/>
              </a:solidFill>
              <a:latin typeface="Arial" charset="0"/>
            </a:endParaRPr>
          </a:p>
        </p:txBody>
      </p:sp>
      <p:sp>
        <p:nvSpPr>
          <p:cNvPr id="72739" name="Line 35"/>
          <p:cNvSpPr>
            <a:spLocks noChangeShapeType="1"/>
          </p:cNvSpPr>
          <p:nvPr/>
        </p:nvSpPr>
        <p:spPr bwMode="auto">
          <a:xfrm>
            <a:off x="1143000" y="2895600"/>
            <a:ext cx="304800" cy="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0" hangingPunct="0">
              <a:defRPr/>
            </a:pPr>
            <a:endParaRPr lang="en-US">
              <a:solidFill>
                <a:srgbClr val="000000"/>
              </a:solidFill>
              <a:latin typeface="Arial" charset="0"/>
            </a:endParaRPr>
          </a:p>
        </p:txBody>
      </p:sp>
      <p:sp>
        <p:nvSpPr>
          <p:cNvPr id="72740" name="Line 36"/>
          <p:cNvSpPr>
            <a:spLocks noChangeShapeType="1"/>
          </p:cNvSpPr>
          <p:nvPr/>
        </p:nvSpPr>
        <p:spPr bwMode="auto">
          <a:xfrm flipH="1" flipV="1">
            <a:off x="1371600" y="3124200"/>
            <a:ext cx="7772400" cy="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0" hangingPunct="0">
              <a:defRPr/>
            </a:pPr>
            <a:endParaRPr lang="en-US">
              <a:solidFill>
                <a:srgbClr val="000000"/>
              </a:solidFill>
              <a:latin typeface="Arial" charset="0"/>
            </a:endParaRPr>
          </a:p>
        </p:txBody>
      </p:sp>
      <p:sp>
        <p:nvSpPr>
          <p:cNvPr id="72741" name="Text Box 37"/>
          <p:cNvSpPr txBox="1">
            <a:spLocks noChangeArrowheads="1"/>
          </p:cNvSpPr>
          <p:nvPr/>
        </p:nvSpPr>
        <p:spPr bwMode="auto">
          <a:xfrm>
            <a:off x="0" y="2667000"/>
            <a:ext cx="1066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zh-CN" altLang="en-US">
                <a:solidFill>
                  <a:srgbClr val="000000"/>
                </a:solidFill>
                <a:ea typeface="SimSun" charset="0"/>
                <a:cs typeface="SimSun" charset="0"/>
              </a:rPr>
              <a:t>  </a:t>
            </a:r>
            <a:r>
              <a:rPr lang="en-US" altLang="zh-CN">
                <a:solidFill>
                  <a:srgbClr val="000000"/>
                </a:solidFill>
                <a:ea typeface="SimSun" charset="0"/>
                <a:cs typeface="SimSun" charset="0"/>
              </a:rPr>
              <a:t>3 </a:t>
            </a:r>
            <a:r>
              <a:rPr lang="zh-CN" altLang="en-US">
                <a:solidFill>
                  <a:srgbClr val="000000"/>
                </a:solidFill>
                <a:ea typeface="SimSun" charset="0"/>
                <a:cs typeface="SimSun" charset="0"/>
              </a:rPr>
              <a:t>年</a:t>
            </a:r>
            <a:endParaRPr lang="en-US" altLang="zh-CN">
              <a:solidFill>
                <a:srgbClr val="000000"/>
              </a:solidFill>
              <a:ea typeface="SimSun" charset="0"/>
              <a:cs typeface="SimSun" charset="0"/>
            </a:endParaRPr>
          </a:p>
        </p:txBody>
      </p:sp>
      <p:sp>
        <p:nvSpPr>
          <p:cNvPr id="72742" name="Text Box 38"/>
          <p:cNvSpPr txBox="1">
            <a:spLocks noChangeArrowheads="1"/>
          </p:cNvSpPr>
          <p:nvPr/>
        </p:nvSpPr>
        <p:spPr bwMode="auto">
          <a:xfrm>
            <a:off x="1066800" y="2286000"/>
            <a:ext cx="685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altLang="zh-CN" sz="2000">
                <a:solidFill>
                  <a:srgbClr val="000000"/>
                </a:solidFill>
                <a:ea typeface="SimSun" charset="0"/>
                <a:cs typeface="SimSun" charset="0"/>
              </a:rPr>
              <a:t>1</a:t>
            </a:r>
            <a:r>
              <a:rPr lang="zh-CN" altLang="en-US">
                <a:solidFill>
                  <a:srgbClr val="000000"/>
                </a:solidFill>
                <a:latin typeface="Arial" charset="0"/>
                <a:ea typeface="SimSun" charset="0"/>
                <a:cs typeface="SimSun" charset="0"/>
              </a:rPr>
              <a:t>年</a:t>
            </a:r>
            <a:endParaRPr lang="en-US" altLang="zh-CN" sz="2000">
              <a:solidFill>
                <a:srgbClr val="000000"/>
              </a:solidFill>
              <a:ea typeface="SimSun" charset="0"/>
              <a:cs typeface="SimSun" charset="0"/>
            </a:endParaRPr>
          </a:p>
        </p:txBody>
      </p:sp>
      <p:sp>
        <p:nvSpPr>
          <p:cNvPr id="72743" name="Text Box 39"/>
          <p:cNvSpPr txBox="1">
            <a:spLocks noChangeArrowheads="1"/>
          </p:cNvSpPr>
          <p:nvPr/>
        </p:nvSpPr>
        <p:spPr bwMode="auto">
          <a:xfrm>
            <a:off x="1447800" y="2590800"/>
            <a:ext cx="7593013"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endParaRPr lang="zh-CN" altLang="en-US">
              <a:solidFill>
                <a:srgbClr val="000000"/>
              </a:solidFill>
              <a:ea typeface="SimSun" charset="0"/>
              <a:cs typeface="SimSun" charset="0"/>
            </a:endParaRPr>
          </a:p>
        </p:txBody>
      </p:sp>
      <p:sp>
        <p:nvSpPr>
          <p:cNvPr id="72744" name="Text Box 40"/>
          <p:cNvSpPr txBox="1">
            <a:spLocks noChangeArrowheads="1"/>
          </p:cNvSpPr>
          <p:nvPr/>
        </p:nvSpPr>
        <p:spPr bwMode="auto">
          <a:xfrm>
            <a:off x="1447800" y="2590800"/>
            <a:ext cx="7634288"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altLang="zh-CN">
                <a:solidFill>
                  <a:srgbClr val="000000"/>
                </a:solidFill>
                <a:ea typeface="SimSun" charset="0"/>
                <a:cs typeface="SimSun" charset="0"/>
              </a:rPr>
              <a:t>28 / 29 </a:t>
            </a:r>
            <a:r>
              <a:rPr lang="zh-CN" altLang="en-US">
                <a:solidFill>
                  <a:srgbClr val="000000"/>
                </a:solidFill>
                <a:latin typeface="Arial" charset="0"/>
                <a:ea typeface="SimSun" charset="0"/>
                <a:cs typeface="SimSun" charset="0"/>
              </a:rPr>
              <a:t>年</a:t>
            </a:r>
            <a:endParaRPr lang="en-US" altLang="zh-CN">
              <a:solidFill>
                <a:srgbClr val="000000"/>
              </a:solidFill>
              <a:ea typeface="SimSun" charset="0"/>
              <a:cs typeface="SimSun" charset="0"/>
            </a:endParaRPr>
          </a:p>
        </p:txBody>
      </p:sp>
      <p:sp>
        <p:nvSpPr>
          <p:cNvPr id="72745" name="Text Box 41"/>
          <p:cNvSpPr txBox="1">
            <a:spLocks noChangeArrowheads="1"/>
          </p:cNvSpPr>
          <p:nvPr/>
        </p:nvSpPr>
        <p:spPr bwMode="auto">
          <a:xfrm>
            <a:off x="0" y="4191000"/>
            <a:ext cx="3733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altLang="zh-CN">
                <a:solidFill>
                  <a:srgbClr val="000000"/>
                </a:solidFill>
                <a:ea typeface="SimSun" charset="0"/>
                <a:cs typeface="SimSun" charset="0"/>
              </a:rPr>
              <a:t>BC	      </a:t>
            </a:r>
            <a:r>
              <a:rPr lang="en-US" altLang="zh-CN">
                <a:solidFill>
                  <a:srgbClr val="000099"/>
                </a:solidFill>
                <a:ea typeface="SimSun" charset="0"/>
                <a:cs typeface="SimSun" charset="0"/>
              </a:rPr>
              <a:t>AD</a:t>
            </a:r>
            <a:r>
              <a:rPr lang="en-US" altLang="zh-CN">
                <a:solidFill>
                  <a:srgbClr val="000000"/>
                </a:solidFill>
                <a:ea typeface="SimSun" charset="0"/>
                <a:cs typeface="SimSun" charset="0"/>
              </a:rPr>
              <a:t>	</a:t>
            </a:r>
          </a:p>
        </p:txBody>
      </p:sp>
      <p:sp>
        <p:nvSpPr>
          <p:cNvPr id="72746" name="Text Box 42"/>
          <p:cNvSpPr txBox="1">
            <a:spLocks noChangeArrowheads="1"/>
          </p:cNvSpPr>
          <p:nvPr/>
        </p:nvSpPr>
        <p:spPr bwMode="auto">
          <a:xfrm>
            <a:off x="1447800" y="838200"/>
            <a:ext cx="65532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endParaRPr lang="zh-CN" altLang="en-US">
              <a:solidFill>
                <a:srgbClr val="000000"/>
              </a:solidFill>
              <a:ea typeface="SimSun" charset="0"/>
              <a:cs typeface="SimSun" charset="0"/>
            </a:endParaRPr>
          </a:p>
        </p:txBody>
      </p:sp>
      <p:sp>
        <p:nvSpPr>
          <p:cNvPr id="72747" name="Text Box 43"/>
          <p:cNvSpPr txBox="1">
            <a:spLocks noChangeArrowheads="1"/>
          </p:cNvSpPr>
          <p:nvPr/>
        </p:nvSpPr>
        <p:spPr bwMode="auto">
          <a:xfrm>
            <a:off x="1227667" y="4869160"/>
            <a:ext cx="6629400" cy="10048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altLang="zh-CN">
                <a:solidFill>
                  <a:srgbClr val="000000"/>
                </a:solidFill>
                <a:ea typeface="SimSun" charset="0"/>
                <a:cs typeface="SimSun" charset="0"/>
              </a:rPr>
              <a:t>3 + 1 + 28 = 32 </a:t>
            </a:r>
            <a:r>
              <a:rPr lang="zh-CN" altLang="en-US">
                <a:solidFill>
                  <a:srgbClr val="000000"/>
                </a:solidFill>
                <a:latin typeface="Arial" charset="0"/>
                <a:ea typeface="SimSun" charset="0"/>
                <a:cs typeface="SimSun" charset="0"/>
              </a:rPr>
              <a:t>年</a:t>
            </a:r>
            <a:r>
              <a:rPr lang="en-US" altLang="zh-CN">
                <a:solidFill>
                  <a:srgbClr val="000000"/>
                </a:solidFill>
                <a:ea typeface="SimSun" charset="0"/>
                <a:cs typeface="SimSun" charset="0"/>
              </a:rPr>
              <a:t> (</a:t>
            </a:r>
            <a:r>
              <a:rPr lang="zh-CN" altLang="en-US">
                <a:solidFill>
                  <a:srgbClr val="000000"/>
                </a:solidFill>
                <a:ea typeface="SimSun" charset="0"/>
                <a:cs typeface="SimSun" charset="0"/>
              </a:rPr>
              <a:t>不计算</a:t>
            </a:r>
            <a:r>
              <a:rPr lang="en-US" altLang="zh-CN">
                <a:solidFill>
                  <a:srgbClr val="000000"/>
                </a:solidFill>
                <a:ea typeface="SimSun" charset="0"/>
                <a:cs typeface="SimSun" charset="0"/>
              </a:rPr>
              <a:t> AD 29)</a:t>
            </a:r>
          </a:p>
          <a:p>
            <a:pPr>
              <a:spcBef>
                <a:spcPct val="50000"/>
              </a:spcBef>
              <a:defRPr/>
            </a:pPr>
            <a:r>
              <a:rPr lang="en-US" altLang="zh-CN">
                <a:solidFill>
                  <a:srgbClr val="000000"/>
                </a:solidFill>
                <a:ea typeface="SimSun" charset="0"/>
                <a:cs typeface="SimSun" charset="0"/>
              </a:rPr>
              <a:t>3 + 1 + 29 = 33 </a:t>
            </a:r>
            <a:r>
              <a:rPr lang="zh-CN" altLang="en-US">
                <a:solidFill>
                  <a:srgbClr val="000000"/>
                </a:solidFill>
                <a:latin typeface="Arial" charset="0"/>
                <a:ea typeface="SimSun" charset="0"/>
                <a:cs typeface="SimSun" charset="0"/>
              </a:rPr>
              <a:t>年 </a:t>
            </a:r>
            <a:r>
              <a:rPr lang="en-US" altLang="zh-CN">
                <a:solidFill>
                  <a:srgbClr val="000000"/>
                </a:solidFill>
                <a:ea typeface="SimSun" charset="0"/>
                <a:cs typeface="SimSun" charset="0"/>
              </a:rPr>
              <a:t>(</a:t>
            </a:r>
            <a:r>
              <a:rPr lang="zh-CN" altLang="en-US">
                <a:solidFill>
                  <a:srgbClr val="000000"/>
                </a:solidFill>
                <a:ea typeface="SimSun" charset="0"/>
                <a:cs typeface="SimSun" charset="0"/>
              </a:rPr>
              <a:t>计算</a:t>
            </a:r>
            <a:r>
              <a:rPr lang="en-US" altLang="zh-CN">
                <a:solidFill>
                  <a:srgbClr val="000000"/>
                </a:solidFill>
                <a:ea typeface="SimSun" charset="0"/>
                <a:cs typeface="SimSun" charset="0"/>
              </a:rPr>
              <a:t> AD 29)</a:t>
            </a:r>
          </a:p>
        </p:txBody>
      </p:sp>
      <p:sp>
        <p:nvSpPr>
          <p:cNvPr id="72748" name="Rectangle 44"/>
          <p:cNvSpPr>
            <a:spLocks noGrp="1" noChangeArrowheads="1"/>
          </p:cNvSpPr>
          <p:nvPr>
            <p:ph type="title" idx="4294967295"/>
          </p:nvPr>
        </p:nvSpPr>
        <p:spPr>
          <a:xfrm>
            <a:off x="1150938" y="617538"/>
            <a:ext cx="7793037" cy="914400"/>
          </a:xfrm>
        </p:spPr>
        <p:txBody>
          <a:bodyPr/>
          <a:lstStyle/>
          <a:p>
            <a:pPr eaLnBrk="1" hangingPunct="1">
              <a:defRPr/>
            </a:pPr>
            <a:r>
              <a:rPr lang="zh-CN" altLang="en-US" sz="4000" b="1" dirty="0">
                <a:solidFill>
                  <a:schemeClr val="tx1"/>
                </a:solidFill>
                <a:latin typeface="Kaiti SC" charset="-122"/>
                <a:ea typeface="Kaiti SC" charset="-122"/>
                <a:cs typeface="Kaiti SC" charset="-122"/>
              </a:rPr>
              <a:t>耶稣开始事奉的岁数</a:t>
            </a:r>
            <a:endParaRPr lang="en-US" altLang="zh-CN" sz="2400" dirty="0">
              <a:solidFill>
                <a:schemeClr val="tx1"/>
              </a:solidFill>
              <a:latin typeface="Kaiti SC" charset="-122"/>
              <a:ea typeface="Kaiti SC" charset="-122"/>
              <a:cs typeface="Kaiti SC" charset="-122"/>
            </a:endParaRPr>
          </a:p>
        </p:txBody>
      </p:sp>
      <p:sp>
        <p:nvSpPr>
          <p:cNvPr id="72749" name="Text Box 45"/>
          <p:cNvSpPr txBox="1">
            <a:spLocks noChangeArrowheads="1"/>
          </p:cNvSpPr>
          <p:nvPr/>
        </p:nvSpPr>
        <p:spPr bwMode="auto">
          <a:xfrm>
            <a:off x="0" y="6373813"/>
            <a:ext cx="8990013"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r">
              <a:defRPr/>
            </a:pPr>
            <a:r>
              <a:rPr lang="en-US" altLang="zh-CN" sz="2000" i="1">
                <a:solidFill>
                  <a:srgbClr val="000000"/>
                </a:solidFill>
                <a:ea typeface="SimSun" charset="0"/>
                <a:cs typeface="SimSun" charset="0"/>
              </a:rPr>
              <a:t>Adapted from Michele Ang (NT Survey student, SBC, 2006)</a:t>
            </a:r>
          </a:p>
        </p:txBody>
      </p:sp>
      <p:sp>
        <p:nvSpPr>
          <p:cNvPr id="46" name="Text Box 46"/>
          <p:cNvSpPr txBox="1">
            <a:spLocks noChangeArrowheads="1"/>
          </p:cNvSpPr>
          <p:nvPr/>
        </p:nvSpPr>
        <p:spPr bwMode="auto">
          <a:xfrm>
            <a:off x="4419600" y="1524000"/>
            <a:ext cx="4724400" cy="1569660"/>
          </a:xfrm>
          <a:prstGeom prst="rect">
            <a:avLst/>
          </a:prstGeom>
          <a:solidFill>
            <a:srgbClr val="000099"/>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ru-RU" altLang="ja-JP" b="1" dirty="0">
                <a:solidFill>
                  <a:srgbClr val="FFFFFF"/>
                </a:solidFill>
                <a:latin typeface="Kaiti SC" charset="-122"/>
                <a:ea typeface="Kaiti SC" charset="-122"/>
                <a:cs typeface="Kaiti SC" charset="-122"/>
              </a:rPr>
              <a:t>"</a:t>
            </a:r>
            <a:r>
              <a:rPr lang="zh-TW" altLang="en-US" dirty="0">
                <a:solidFill>
                  <a:schemeClr val="bg1"/>
                </a:solidFill>
                <a:latin typeface="Kaiti SC" charset="-122"/>
                <a:ea typeface="Kaiti SC" charset="-122"/>
                <a:cs typeface="Kaiti SC" charset="-122"/>
              </a:rPr>
              <a:t>耶 稣 开 头 传 道 ， 年 纪 约 有 三 十 岁 。 依 人 看 来 ， 他 是 约 瑟 的 儿 子 ； 约 瑟 是 希 里 的 儿 子 </a:t>
            </a:r>
            <a:r>
              <a:rPr lang="ru-RU" altLang="ja-JP" b="1" dirty="0">
                <a:solidFill>
                  <a:srgbClr val="FFFFFF"/>
                </a:solidFill>
                <a:latin typeface="Kaiti SC" charset="-122"/>
                <a:ea typeface="Kaiti SC" charset="-122"/>
                <a:cs typeface="Kaiti SC" charset="-122"/>
              </a:rPr>
              <a:t>"</a:t>
            </a:r>
            <a:r>
              <a:rPr lang="en-US" altLang="ja-JP" b="1" dirty="0">
                <a:solidFill>
                  <a:srgbClr val="FFFFFF"/>
                </a:solidFill>
                <a:latin typeface="Kaiti SC" charset="-122"/>
                <a:ea typeface="Kaiti SC" charset="-122"/>
                <a:cs typeface="Kaiti SC" charset="-122"/>
              </a:rPr>
              <a:t> (</a:t>
            </a:r>
            <a:r>
              <a:rPr lang="en-US" dirty="0">
                <a:solidFill>
                  <a:srgbClr val="FFFFFF"/>
                </a:solidFill>
                <a:latin typeface="Kaiti SC" charset="-122"/>
                <a:ea typeface="Kaiti SC" charset="-122"/>
                <a:cs typeface="Kaiti SC" charset="-122"/>
              </a:rPr>
              <a:t>路 加</a:t>
            </a:r>
            <a:r>
              <a:rPr lang="en-US" altLang="ja-JP" b="1" dirty="0">
                <a:solidFill>
                  <a:srgbClr val="FFFFFF"/>
                </a:solidFill>
                <a:latin typeface="Kaiti SC" charset="-122"/>
                <a:ea typeface="Kaiti SC" charset="-122"/>
                <a:cs typeface="Kaiti SC" charset="-122"/>
              </a:rPr>
              <a:t> 3:23)</a:t>
            </a:r>
            <a:endParaRPr lang="en-US" b="1" dirty="0">
              <a:solidFill>
                <a:srgbClr val="FFFFFF"/>
              </a:solidFill>
              <a:latin typeface="Kaiti SC" charset="-122"/>
              <a:ea typeface="Kaiti SC" charset="-122"/>
              <a:cs typeface="Kaiti SC" charset="-122"/>
            </a:endParaRPr>
          </a:p>
        </p:txBody>
      </p:sp>
      <p:sp>
        <p:nvSpPr>
          <p:cNvPr id="47" name="Text Box 22"/>
          <p:cNvSpPr txBox="1">
            <a:spLocks noChangeArrowheads="1"/>
          </p:cNvSpPr>
          <p:nvPr/>
        </p:nvSpPr>
        <p:spPr bwMode="auto">
          <a:xfrm>
            <a:off x="8518525" y="0"/>
            <a:ext cx="625475" cy="400050"/>
          </a:xfrm>
          <a:prstGeom prst="rect">
            <a:avLst/>
          </a:prstGeom>
          <a:solidFill>
            <a:srgbClr val="000099"/>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000" b="1">
                <a:solidFill>
                  <a:srgbClr val="FFFFFF"/>
                </a:solidFill>
                <a:latin typeface="Arial" charset="0"/>
                <a:cs typeface="Arial" charset="0"/>
              </a:rPr>
              <a:t>38a</a:t>
            </a:r>
            <a:endParaRPr lang="en-US" sz="2000">
              <a:solidFill>
                <a:srgbClr val="212164"/>
              </a:solidFill>
              <a:latin typeface="Arial" charset="0"/>
              <a:cs typeface="Arial" charset="0"/>
            </a:endParaRPr>
          </a:p>
        </p:txBody>
      </p:sp>
    </p:spTree>
    <p:extLst>
      <p:ext uri="{BB962C8B-B14F-4D97-AF65-F5344CB8AC3E}">
        <p14:creationId xmlns:p14="http://schemas.microsoft.com/office/powerpoint/2010/main" val="4150292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p:cTn id="7" dur="500" fill="hold"/>
                                        <p:tgtEl>
                                          <p:spTgt spid="46"/>
                                        </p:tgtEl>
                                        <p:attrNameLst>
                                          <p:attrName>ppt_w</p:attrName>
                                        </p:attrNameLst>
                                      </p:cBhvr>
                                      <p:tavLst>
                                        <p:tav tm="0">
                                          <p:val>
                                            <p:fltVal val="0"/>
                                          </p:val>
                                        </p:tav>
                                        <p:tav tm="100000">
                                          <p:val>
                                            <p:strVal val="#ppt_w"/>
                                          </p:val>
                                        </p:tav>
                                      </p:tavLst>
                                    </p:anim>
                                    <p:anim calcmode="lin" valueType="num">
                                      <p:cBhvr>
                                        <p:cTn id="8" dur="500" fill="hold"/>
                                        <p:tgtEl>
                                          <p:spTgt spid="4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3233" name="Picture 4" descr="ascensio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4767"/>
            <a:ext cx="9144000"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9922" name="Title 4"/>
          <p:cNvSpPr>
            <a:spLocks noGrp="1"/>
          </p:cNvSpPr>
          <p:nvPr>
            <p:ph type="title" idx="4294967295"/>
          </p:nvPr>
        </p:nvSpPr>
        <p:spPr>
          <a:xfrm>
            <a:off x="333294" y="188640"/>
            <a:ext cx="7047018" cy="1143000"/>
          </a:xfrm>
        </p:spPr>
        <p:txBody>
          <a:bodyPr anchor="ctr"/>
          <a:lstStyle/>
          <a:p>
            <a:pPr algn="l">
              <a:defRPr/>
            </a:pPr>
            <a:r>
              <a:rPr lang="zh-CN" altLang="en-US" sz="8800" b="1" dirty="0">
                <a:solidFill>
                  <a:srgbClr val="FFFFFF"/>
                </a:solidFill>
                <a:effectLst>
                  <a:glow rad="228600">
                    <a:schemeClr val="bg2"/>
                  </a:glow>
                </a:effectLst>
                <a:latin typeface="Arial"/>
                <a:ea typeface="ＭＳ Ｐゴシック" charset="0"/>
                <a:cs typeface="Arial"/>
              </a:rPr>
              <a:t>使徒行传</a:t>
            </a:r>
            <a:endParaRPr lang="en-US" sz="8800" b="1" dirty="0">
              <a:solidFill>
                <a:srgbClr val="FFFFFF"/>
              </a:solidFill>
              <a:effectLst>
                <a:glow rad="228600">
                  <a:schemeClr val="bg2"/>
                </a:glow>
              </a:effectLst>
              <a:latin typeface="Arial"/>
              <a:ea typeface="ＭＳ Ｐゴシック" charset="0"/>
              <a:cs typeface="Arial"/>
            </a:endParaRPr>
          </a:p>
        </p:txBody>
      </p:sp>
      <p:sp>
        <p:nvSpPr>
          <p:cNvPr id="4" name="Text Box 3"/>
          <p:cNvSpPr txBox="1">
            <a:spLocks noChangeArrowheads="1"/>
          </p:cNvSpPr>
          <p:nvPr/>
        </p:nvSpPr>
        <p:spPr bwMode="auto">
          <a:xfrm>
            <a:off x="0" y="6381750"/>
            <a:ext cx="9144000" cy="476250"/>
          </a:xfrm>
          <a:prstGeom prst="rect">
            <a:avLst/>
          </a:prstGeom>
          <a:solidFill>
            <a:srgbClr val="000000"/>
          </a:solidFill>
          <a:ln w="9525">
            <a:noFill/>
            <a:miter lim="800000"/>
            <a:headEnd/>
            <a:tailEnd/>
          </a:ln>
          <a:effectLst/>
        </p:spPr>
        <p:txBody>
          <a:bodyPr lIns="91306" tIns="45653" rIns="91306" bIns="45653"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Dr. Rick Griffith • </a:t>
            </a:r>
            <a:r>
              <a:rPr kumimoji="0" lang="zh-CN" altLang="en-US" sz="1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新加坡神学院</a:t>
            </a:r>
            <a:r>
              <a:rPr kumimoji="0" lang="en-US" altLang="zh-CN" sz="1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a:t>
            </a:r>
            <a:r>
              <a:rPr kumimoji="0" lang="en-US" sz="1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BibleStudyDownloads.org</a:t>
            </a:r>
            <a:endParaRPr kumimoji="0" lang="en-US" sz="11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3390760516"/>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13"/>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06" tIns="45653" rIns="91306" bIns="45653"/>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00098" name="Rectangle 2"/>
          <p:cNvSpPr>
            <a:spLocks noGrp="1" noChangeArrowheads="1"/>
          </p:cNvSpPr>
          <p:nvPr>
            <p:ph type="ctrTitle"/>
          </p:nvPr>
        </p:nvSpPr>
        <p:spPr>
          <a:xfrm>
            <a:off x="0" y="21564"/>
            <a:ext cx="9144000" cy="909772"/>
          </a:xfrm>
          <a:effectLst>
            <a:outerShdw blurRad="63500" dist="35921" dir="2700000" algn="ctr" rotWithShape="0">
              <a:schemeClr val="tx2">
                <a:alpha val="74998"/>
              </a:schemeClr>
            </a:outerShdw>
          </a:effectLst>
          <a:extLst/>
        </p:spPr>
        <p:txBody>
          <a:bodyPr anchor="ctr"/>
          <a:lstStyle/>
          <a:p>
            <a:pPr>
              <a:defRPr/>
            </a:pPr>
            <a:r>
              <a:rPr lang="zh-CN" altLang="en-US" sz="4800" b="1" dirty="0">
                <a:effectLst>
                  <a:glow rad="127000">
                    <a:schemeClr val="tx1"/>
                  </a:glow>
                </a:effectLst>
                <a:latin typeface="Arial" charset="0"/>
                <a:ea typeface="ＭＳ Ｐゴシック" charset="0"/>
                <a:cs typeface="ＭＳ Ｐゴシック" charset="0"/>
              </a:rPr>
              <a:t>关键字</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2134545"/>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06" tIns="45653" rIns="91306" bIns="45653"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543" rtl="0" eaLnBrk="0" fontAlgn="base" latinLnBrk="0" hangingPunct="0">
              <a:lnSpc>
                <a:spcPct val="100000"/>
              </a:lnSpc>
              <a:spcBef>
                <a:spcPct val="0"/>
              </a:spcBef>
              <a:spcAft>
                <a:spcPct val="0"/>
              </a:spcAft>
              <a:buClrTx/>
              <a:buSzTx/>
              <a:buFontTx/>
              <a:buNone/>
              <a:tabLst/>
              <a:defRPr/>
            </a:pPr>
            <a:r>
              <a:rPr kumimoji="0" lang="zh-CN" altLang="en-US" sz="7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主权</a:t>
            </a:r>
            <a:r>
              <a:rPr kumimoji="0" lang="en-US" sz="7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II</a:t>
            </a: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06" tIns="45653" rIns="91306" bIns="45653"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6543"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使徒行传</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7" name="Text Box 24"/>
          <p:cNvSpPr txBox="1">
            <a:spLocks noChangeArrowheads="1"/>
          </p:cNvSpPr>
          <p:nvPr/>
        </p:nvSpPr>
        <p:spPr bwMode="auto">
          <a:xfrm>
            <a:off x="8448903" y="65350"/>
            <a:ext cx="526737" cy="830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06" tIns="45653" rIns="91306" bIns="45653">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6543"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rPr>
              <a:t>56</a:t>
            </a:r>
          </a:p>
          <a:p>
            <a:pPr marL="0" marR="0" lvl="0" indent="0" algn="ctr" defTabSz="456543"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rPr>
              <a:t>39</a:t>
            </a:r>
          </a:p>
        </p:txBody>
      </p:sp>
    </p:spTree>
    <p:extLst>
      <p:ext uri="{BB962C8B-B14F-4D97-AF65-F5344CB8AC3E}">
        <p14:creationId xmlns:p14="http://schemas.microsoft.com/office/powerpoint/2010/main" val="521928888"/>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13"/>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06" tIns="45653" rIns="91306" bIns="45653"/>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00098" name="Rectangle 2"/>
          <p:cNvSpPr>
            <a:spLocks noGrp="1" noChangeArrowheads="1"/>
          </p:cNvSpPr>
          <p:nvPr>
            <p:ph type="ctrTitle"/>
          </p:nvPr>
        </p:nvSpPr>
        <p:spPr>
          <a:xfrm>
            <a:off x="0" y="21564"/>
            <a:ext cx="9144000" cy="909772"/>
          </a:xfrm>
          <a:effectLst>
            <a:outerShdw blurRad="63500" dist="35921" dir="2700000" algn="ctr" rotWithShape="0">
              <a:schemeClr val="tx2">
                <a:alpha val="74998"/>
              </a:schemeClr>
            </a:outerShdw>
          </a:effectLst>
          <a:extLst/>
        </p:spPr>
        <p:txBody>
          <a:bodyPr anchor="ctr"/>
          <a:lstStyle/>
          <a:p>
            <a:pPr>
              <a:defRPr/>
            </a:pPr>
            <a:r>
              <a:rPr lang="zh-CN" altLang="en-US" sz="4800" b="1" dirty="0">
                <a:effectLst>
                  <a:glow rad="127000">
                    <a:schemeClr val="tx1"/>
                  </a:glow>
                </a:effectLst>
                <a:latin typeface="Arial" charset="0"/>
                <a:ea typeface="ＭＳ Ｐゴシック" charset="0"/>
                <a:cs typeface="ＭＳ Ｐゴシック" charset="0"/>
              </a:rPr>
              <a:t>关键节</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1602008"/>
            <a:ext cx="9144000" cy="237064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06" tIns="45653" rIns="91306" bIns="45653"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543" rtl="0" eaLnBrk="0" fontAlgn="base" latinLnBrk="0" hangingPunct="0">
              <a:lnSpc>
                <a:spcPct val="100000"/>
              </a:lnSpc>
              <a:spcBef>
                <a:spcPct val="0"/>
              </a:spcBef>
              <a:spcAft>
                <a:spcPct val="0"/>
              </a:spcAft>
              <a:buClrTx/>
              <a:buSzTx/>
              <a:buFontTx/>
              <a:buNone/>
              <a:tabLst/>
              <a:defRPr/>
            </a:pPr>
            <a:r>
              <a:rPr kumimoji="0" lang="en-US" altLang="zh-CN"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pitchFamily="-108" charset="-128"/>
                <a:cs typeface="Arial" charset="0"/>
              </a:rPr>
              <a:t>“</a:t>
            </a:r>
            <a:r>
              <a:rPr kumimoji="0" lang="zh-CN" alt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pitchFamily="-108" charset="-128"/>
                <a:cs typeface="Arial" charset="0"/>
              </a:rPr>
              <a:t>但 圣 灵 降 临 在 你 们 身 上 ， 你 们 就 必 得 着 能 力 ， 并 要 在 耶 路 撒 冷 、 犹 太 全 地 ， 和 撒 玛 利 亚 ， 直 到 地 极 ， 作 我 的 见 证</a:t>
            </a:r>
            <a:r>
              <a:rPr kumimoji="0" lang="en-US" altLang="zh-CN"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pitchFamily="-108" charset="-128"/>
                <a:cs typeface="Arial" charset="0"/>
              </a:rPr>
              <a:t>” </a:t>
            </a:r>
          </a:p>
          <a:p>
            <a:pPr marL="0" marR="0" lvl="0" indent="0" algn="ctr" defTabSz="456543" rtl="0" eaLnBrk="0" fontAlgn="base" latinLnBrk="0" hangingPunct="0">
              <a:lnSpc>
                <a:spcPct val="100000"/>
              </a:lnSpc>
              <a:spcBef>
                <a:spcPct val="0"/>
              </a:spcBef>
              <a:spcAft>
                <a:spcPct val="0"/>
              </a:spcAft>
              <a:buClrTx/>
              <a:buSzTx/>
              <a:buFontTx/>
              <a:buNone/>
              <a:tabLst/>
              <a:defRPr/>
            </a:pPr>
            <a:r>
              <a:rPr kumimoji="0" lang="en-US" altLang="zh-CN"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pitchFamily="-108" charset="-128"/>
                <a:cs typeface="Arial" charset="0"/>
              </a:rPr>
              <a:t>(</a:t>
            </a:r>
            <a:r>
              <a:rPr kumimoji="0" lang="zh-CN" alt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pitchFamily="-108" charset="-128"/>
                <a:cs typeface="Arial" charset="0"/>
              </a:rPr>
              <a:t>师徒</a:t>
            </a:r>
            <a:r>
              <a:rPr kumimoji="0" lang="en-US" altLang="zh-CN"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pitchFamily="-108" charset="-128"/>
                <a:cs typeface="Arial" charset="0"/>
              </a:rPr>
              <a:t> 1:8). </a:t>
            </a: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06" tIns="45653" rIns="91306" bIns="45653"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6543"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使徒行传</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7" name="Text Box 24"/>
          <p:cNvSpPr txBox="1">
            <a:spLocks noChangeArrowheads="1"/>
          </p:cNvSpPr>
          <p:nvPr/>
        </p:nvSpPr>
        <p:spPr bwMode="auto">
          <a:xfrm>
            <a:off x="8472424" y="65350"/>
            <a:ext cx="526737" cy="461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06" tIns="45653" rIns="91306" bIns="45653">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6543"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err="1">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rPr>
              <a:t>56</a:t>
            </a:r>
            <a:endPar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endParaRPr>
          </a:p>
        </p:txBody>
      </p:sp>
    </p:spTree>
    <p:extLst>
      <p:ext uri="{BB962C8B-B14F-4D97-AF65-F5344CB8AC3E}">
        <p14:creationId xmlns:p14="http://schemas.microsoft.com/office/powerpoint/2010/main" val="398836439"/>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39975" y="115888"/>
            <a:ext cx="5111750" cy="1041400"/>
          </a:xfrm>
        </p:spPr>
        <p:txBody>
          <a:bodyPr/>
          <a:lstStyle/>
          <a:p>
            <a:pPr>
              <a:defRPr/>
            </a:pPr>
            <a:r>
              <a:rPr lang="zh-CN" altLang="en-US" dirty="0">
                <a:solidFill>
                  <a:srgbClr val="FFFF00"/>
                </a:solidFill>
                <a:latin typeface="KaiTi" pitchFamily="49" charset="-122"/>
                <a:ea typeface="KaiTi" pitchFamily="49" charset="-122"/>
              </a:rPr>
              <a:t>观察新约的结构</a:t>
            </a:r>
            <a:endParaRPr lang="en-US" dirty="0">
              <a:solidFill>
                <a:srgbClr val="FFFF00"/>
              </a:solidFill>
            </a:endParaRPr>
          </a:p>
        </p:txBody>
      </p:sp>
      <p:sp>
        <p:nvSpPr>
          <p:cNvPr id="577538" name="Text Box 5"/>
          <p:cNvSpPr txBox="1">
            <a:spLocks noChangeArrowheads="1"/>
          </p:cNvSpPr>
          <p:nvPr/>
        </p:nvSpPr>
        <p:spPr bwMode="auto">
          <a:xfrm>
            <a:off x="8578850" y="44450"/>
            <a:ext cx="527050" cy="461963"/>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cs typeface="Arial" charset="0"/>
              </a:rPr>
              <a:t>21</a:t>
            </a:r>
          </a:p>
        </p:txBody>
      </p:sp>
      <p:sp>
        <p:nvSpPr>
          <p:cNvPr id="4" name="TextBox 3"/>
          <p:cNvSpPr txBox="1"/>
          <p:nvPr/>
        </p:nvSpPr>
        <p:spPr>
          <a:xfrm>
            <a:off x="180139" y="1412776"/>
            <a:ext cx="8380620" cy="5262979"/>
          </a:xfrm>
          <a:prstGeom prst="rect">
            <a:avLst/>
          </a:prstGeom>
          <a:noFill/>
        </p:spPr>
        <p:txBody>
          <a:bodyPr wrap="square">
            <a:spAutoFit/>
          </a:bodyPr>
          <a:lstStyle>
            <a:defPPr>
              <a:defRPr lang="en-US"/>
            </a:defPPr>
            <a:lvl1pPr marL="342900" indent="-342900">
              <a:buFont typeface="Arial"/>
              <a:buChar char="•"/>
              <a:defRPr sz="2800" b="1">
                <a:solidFill>
                  <a:srgbClr val="FFFFFF"/>
                </a:solidFill>
                <a:effectLst>
                  <a:glow rad="114300">
                    <a:srgbClr val="000000">
                      <a:alpha val="88000"/>
                    </a:srgbClr>
                  </a:glow>
                </a:effectLst>
                <a:latin typeface="Arial"/>
                <a:cs typeface="Arial"/>
              </a:defRPr>
            </a:lvl1pPr>
          </a:lstStyle>
          <a:p>
            <a:endParaRPr lang="en-US" dirty="0">
              <a:latin typeface="Kaiti SC" charset="-122"/>
              <a:ea typeface="Kaiti SC" charset="-122"/>
              <a:cs typeface="Kaiti SC" charset="-122"/>
            </a:endParaRPr>
          </a:p>
          <a:p>
            <a:r>
              <a:rPr lang="zh-CN" altLang="zh-CN" dirty="0">
                <a:latin typeface="Kaiti SC" charset="-122"/>
                <a:ea typeface="Kaiti SC" charset="-122"/>
                <a:cs typeface="Kaiti SC" charset="-122"/>
              </a:rPr>
              <a:t>结构可以分配三个九本书的部分</a:t>
            </a:r>
            <a:r>
              <a:rPr lang="en-US" altLang="zh-CN" dirty="0">
                <a:latin typeface="Kaiti SC" charset="-122"/>
                <a:ea typeface="Kaiti SC" charset="-122"/>
                <a:cs typeface="Kaiti SC" charset="-122"/>
              </a:rPr>
              <a:t>: 9</a:t>
            </a:r>
            <a:r>
              <a:rPr lang="zh-CN" altLang="zh-CN" dirty="0">
                <a:latin typeface="Kaiti SC" charset="-122"/>
                <a:ea typeface="Kaiti SC" charset="-122"/>
                <a:cs typeface="Kaiti SC" charset="-122"/>
              </a:rPr>
              <a:t>本</a:t>
            </a:r>
            <a:r>
              <a:rPr lang="zh-TW" altLang="en-US" dirty="0">
                <a:latin typeface="Kaiti SC" charset="-122"/>
                <a:ea typeface="Kaiti SC" charset="-122"/>
                <a:cs typeface="Kaiti SC" charset="-122"/>
              </a:rPr>
              <a:t>历史书</a:t>
            </a:r>
            <a:r>
              <a:rPr lang="en-US" altLang="zh-CN" dirty="0">
                <a:latin typeface="Kaiti SC" charset="-122"/>
                <a:ea typeface="Kaiti SC" charset="-122"/>
                <a:cs typeface="Kaiti SC" charset="-122"/>
              </a:rPr>
              <a:t>/</a:t>
            </a:r>
            <a:r>
              <a:rPr lang="zh-CN" altLang="en-US" dirty="0">
                <a:latin typeface="Kaiti SC" charset="-122"/>
                <a:ea typeface="Kaiti SC" charset="-122"/>
                <a:cs typeface="Kaiti SC" charset="-122"/>
              </a:rPr>
              <a:t>牧者的书信</a:t>
            </a:r>
            <a:r>
              <a:rPr lang="en-US" altLang="zh-CN" dirty="0">
                <a:latin typeface="Kaiti SC" charset="-122"/>
                <a:ea typeface="Kaiti SC" charset="-122"/>
                <a:cs typeface="Kaiti SC" charset="-122"/>
              </a:rPr>
              <a:t>+ 9</a:t>
            </a:r>
            <a:r>
              <a:rPr lang="zh-CN" altLang="zh-CN" dirty="0">
                <a:latin typeface="Kaiti SC" charset="-122"/>
                <a:ea typeface="Kaiti SC" charset="-122"/>
                <a:cs typeface="Kaiti SC" charset="-122"/>
              </a:rPr>
              <a:t>本</a:t>
            </a:r>
            <a:r>
              <a:rPr lang="zh-CN" altLang="en-US" dirty="0">
                <a:latin typeface="Kaiti SC" charset="-122"/>
                <a:ea typeface="Kaiti SC" charset="-122"/>
                <a:cs typeface="Kaiti SC" charset="-122"/>
              </a:rPr>
              <a:t>教会的书信</a:t>
            </a:r>
            <a:r>
              <a:rPr lang="en-US" altLang="zh-CN" dirty="0">
                <a:latin typeface="Kaiti SC" charset="-122"/>
                <a:ea typeface="Kaiti SC" charset="-122"/>
                <a:cs typeface="Kaiti SC" charset="-122"/>
              </a:rPr>
              <a:t>+9</a:t>
            </a:r>
            <a:r>
              <a:rPr lang="zh-CN" altLang="zh-CN" dirty="0">
                <a:latin typeface="Kaiti SC" charset="-122"/>
                <a:ea typeface="Kaiti SC" charset="-122"/>
                <a:cs typeface="Kaiti SC" charset="-122"/>
              </a:rPr>
              <a:t>本</a:t>
            </a:r>
            <a:r>
              <a:rPr lang="zh-TW" altLang="en-US" dirty="0">
                <a:latin typeface="Kaiti SC" charset="-122"/>
                <a:ea typeface="Kaiti SC" charset="-122"/>
                <a:cs typeface="Kaiti SC" charset="-122"/>
              </a:rPr>
              <a:t>普通书信</a:t>
            </a:r>
            <a:endParaRPr lang="en-US" altLang="zh-TW" dirty="0">
              <a:latin typeface="Kaiti SC" charset="-122"/>
              <a:ea typeface="Kaiti SC" charset="-122"/>
              <a:cs typeface="Kaiti SC" charset="-122"/>
            </a:endParaRPr>
          </a:p>
          <a:p>
            <a:r>
              <a:rPr lang="zh-CN" altLang="zh-CN" dirty="0">
                <a:latin typeface="Kaiti SC" charset="-122"/>
                <a:ea typeface="Kaiti SC" charset="-122"/>
                <a:cs typeface="Kaiti SC" charset="-122"/>
              </a:rPr>
              <a:t>保罗教会的书信有跟多犹太读者过于保罗普通书信的外邦人读者。</a:t>
            </a:r>
            <a:endParaRPr lang="en-US" altLang="zh-CN" dirty="0">
              <a:latin typeface="Kaiti SC" charset="-122"/>
              <a:ea typeface="Kaiti SC" charset="-122"/>
              <a:cs typeface="Kaiti SC" charset="-122"/>
            </a:endParaRPr>
          </a:p>
          <a:p>
            <a:r>
              <a:rPr lang="zh-CN" altLang="zh-CN" dirty="0">
                <a:latin typeface="Kaiti SC" charset="-122"/>
                <a:ea typeface="Kaiti SC" charset="-122"/>
                <a:cs typeface="Kaiti SC" charset="-122"/>
              </a:rPr>
              <a:t>保罗的书信都是针对见证耶稣活着时代所写的，但是，普通书信大多数都是为第二代信徒说写的。</a:t>
            </a:r>
            <a:r>
              <a:rPr lang="en-SG" altLang="zh-CN" dirty="0">
                <a:latin typeface="Kaiti SC" charset="-122"/>
                <a:ea typeface="Kaiti SC" charset="-122"/>
                <a:cs typeface="Kaiti SC" charset="-122"/>
              </a:rPr>
              <a:t> </a:t>
            </a:r>
          </a:p>
          <a:p>
            <a:r>
              <a:rPr lang="zh-CN" altLang="zh-CN" dirty="0">
                <a:latin typeface="Kaiti SC" charset="-122"/>
                <a:ea typeface="Kaiti SC" charset="-122"/>
                <a:cs typeface="Kaiti SC" charset="-122"/>
              </a:rPr>
              <a:t>新约基础的书都于耶稣基督的生命说写的，也为耶稣为新约的重点。</a:t>
            </a:r>
            <a:r>
              <a:rPr lang="en-SG" altLang="zh-CN" dirty="0">
                <a:latin typeface="Kaiti SC" charset="-122"/>
                <a:ea typeface="Kaiti SC" charset="-122"/>
                <a:cs typeface="Kaiti SC" charset="-122"/>
              </a:rPr>
              <a:t> </a:t>
            </a:r>
            <a:endParaRPr lang="en-US" altLang="zh-CN" dirty="0">
              <a:latin typeface="Kaiti SC" charset="-122"/>
              <a:ea typeface="Kaiti SC" charset="-122"/>
              <a:cs typeface="Kaiti SC" charset="-122"/>
            </a:endParaRPr>
          </a:p>
          <a:p>
            <a:endParaRPr lang="en-US" altLang="zh-CN" dirty="0"/>
          </a:p>
          <a:p>
            <a:endParaRPr lang="en-US" altLang="zh-CN" dirty="0"/>
          </a:p>
          <a:p>
            <a:endParaRPr lang="en-US" altLang="zh-CN" dirty="0"/>
          </a:p>
        </p:txBody>
      </p:sp>
      <p:pic>
        <p:nvPicPr>
          <p:cNvPr id="577540" name="Picture 4" descr="NTS 21 Building Structure.pn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36513" y="0"/>
            <a:ext cx="2232025" cy="1663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687971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EBE4AD"/>
        </a:solidFill>
        <a:effectLst/>
      </p:bgPr>
    </p:bg>
    <p:spTree>
      <p:nvGrpSpPr>
        <p:cNvPr id="1" name=""/>
        <p:cNvGrpSpPr/>
        <p:nvPr/>
      </p:nvGrpSpPr>
      <p:grpSpPr>
        <a:xfrm>
          <a:off x="0" y="0"/>
          <a:ext cx="0" cy="0"/>
          <a:chOff x="0" y="0"/>
          <a:chExt cx="0" cy="0"/>
        </a:xfrm>
      </p:grpSpPr>
      <p:sp>
        <p:nvSpPr>
          <p:cNvPr id="135170" name="Text Box 2"/>
          <p:cNvSpPr txBox="1">
            <a:spLocks noChangeArrowheads="1"/>
          </p:cNvSpPr>
          <p:nvPr/>
        </p:nvSpPr>
        <p:spPr bwMode="auto">
          <a:xfrm>
            <a:off x="8382001" y="152401"/>
            <a:ext cx="541130" cy="373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lIns="91358" tIns="45679" rIns="91358" bIns="45679">
            <a:spAutoFit/>
          </a:bodyPr>
          <a:lstStyle>
            <a:lvl1pPr>
              <a:defRPr sz="2400">
                <a:solidFill>
                  <a:schemeClr val="tx1"/>
                </a:solidFill>
                <a:latin typeface="Arial" charset="0"/>
                <a:ea typeface="SimSun" charset="0"/>
                <a:cs typeface="SimSun" charset="0"/>
              </a:defRPr>
            </a:lvl1pPr>
            <a:lvl2pPr marL="742950" indent="-285750">
              <a:defRPr sz="2400">
                <a:solidFill>
                  <a:schemeClr val="tx1"/>
                </a:solidFill>
                <a:latin typeface="Arial" charset="0"/>
                <a:ea typeface="SimSun" charset="0"/>
                <a:cs typeface="SimSun" charset="0"/>
              </a:defRPr>
            </a:lvl2pPr>
            <a:lvl3pPr marL="1143000" indent="-228600">
              <a:defRPr sz="2400">
                <a:solidFill>
                  <a:schemeClr val="tx1"/>
                </a:solidFill>
                <a:latin typeface="Arial" charset="0"/>
                <a:ea typeface="SimSun" charset="0"/>
                <a:cs typeface="SimSun" charset="0"/>
              </a:defRPr>
            </a:lvl3pPr>
            <a:lvl4pPr marL="1600200" indent="-228600">
              <a:defRPr sz="2400">
                <a:solidFill>
                  <a:schemeClr val="tx1"/>
                </a:solidFill>
                <a:latin typeface="Arial" charset="0"/>
                <a:ea typeface="SimSun" charset="0"/>
                <a:cs typeface="SimSun" charset="0"/>
              </a:defRPr>
            </a:lvl4pPr>
            <a:lvl5pPr marL="2057400" indent="-228600">
              <a:defRPr sz="2400">
                <a:solidFill>
                  <a:schemeClr val="tx1"/>
                </a:solidFill>
                <a:latin typeface="Arial"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Arial"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Arial"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Arial"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Arial" charset="0"/>
                <a:ea typeface="SimSun" charset="0"/>
                <a:cs typeface="SimSun"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0" i="0" u="none" strike="noStrike" kern="1200" cap="none" spc="0" normalizeH="0" baseline="0" noProof="0">
                <a:ln>
                  <a:noFill/>
                </a:ln>
                <a:solidFill>
                  <a:srgbClr val="000000"/>
                </a:solidFill>
                <a:effectLst/>
                <a:uLnTx/>
                <a:uFillTx/>
                <a:latin typeface="Calibri" charset="0"/>
                <a:ea typeface="SimSun" charset="0"/>
              </a:rPr>
              <a:t>120</a:t>
            </a:r>
          </a:p>
        </p:txBody>
      </p:sp>
      <p:sp>
        <p:nvSpPr>
          <p:cNvPr id="135171" name="Text Box 8"/>
          <p:cNvSpPr txBox="1">
            <a:spLocks noChangeArrowheads="1"/>
          </p:cNvSpPr>
          <p:nvPr/>
        </p:nvSpPr>
        <p:spPr bwMode="auto">
          <a:xfrm>
            <a:off x="304800" y="1279525"/>
            <a:ext cx="8610600" cy="2370138"/>
          </a:xfrm>
          <a:prstGeom prst="rect">
            <a:avLst/>
          </a:prstGeom>
          <a:solidFill>
            <a:srgbClr val="000000"/>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91358" tIns="45679" rIns="91358" bIns="45679">
            <a:spAutoFit/>
          </a:bodyPr>
          <a:lstStyle>
            <a:lvl1pPr>
              <a:defRPr sz="2400">
                <a:solidFill>
                  <a:schemeClr val="tx1"/>
                </a:solidFill>
                <a:latin typeface="Arial" charset="0"/>
                <a:ea typeface="SimSun" charset="0"/>
                <a:cs typeface="SimSun" charset="0"/>
              </a:defRPr>
            </a:lvl1pPr>
            <a:lvl2pPr marL="742950" indent="-285750">
              <a:defRPr sz="2400">
                <a:solidFill>
                  <a:schemeClr val="tx1"/>
                </a:solidFill>
                <a:latin typeface="Arial" charset="0"/>
                <a:ea typeface="SimSun" charset="0"/>
                <a:cs typeface="SimSun" charset="0"/>
              </a:defRPr>
            </a:lvl2pPr>
            <a:lvl3pPr marL="1143000" indent="-228600">
              <a:defRPr sz="2400">
                <a:solidFill>
                  <a:schemeClr val="tx1"/>
                </a:solidFill>
                <a:latin typeface="Arial" charset="0"/>
                <a:ea typeface="SimSun" charset="0"/>
                <a:cs typeface="SimSun" charset="0"/>
              </a:defRPr>
            </a:lvl3pPr>
            <a:lvl4pPr marL="1600200" indent="-228600">
              <a:defRPr sz="2400">
                <a:solidFill>
                  <a:schemeClr val="tx1"/>
                </a:solidFill>
                <a:latin typeface="Arial" charset="0"/>
                <a:ea typeface="SimSun" charset="0"/>
                <a:cs typeface="SimSun" charset="0"/>
              </a:defRPr>
            </a:lvl4pPr>
            <a:lvl5pPr marL="2057400" indent="-228600">
              <a:defRPr sz="2400">
                <a:solidFill>
                  <a:schemeClr val="tx1"/>
                </a:solidFill>
                <a:latin typeface="Arial"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Arial"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Arial"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Arial"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Arial" charset="0"/>
                <a:ea typeface="SimSun" charset="0"/>
                <a:cs typeface="SimSun"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200" b="1" i="0" u="sng" strike="noStrike" kern="1200" cap="none" spc="0" normalizeH="0" baseline="0" noProof="0">
                <a:ln>
                  <a:noFill/>
                </a:ln>
                <a:solidFill>
                  <a:srgbClr val="FFFFFF"/>
                </a:solidFill>
                <a:effectLst/>
                <a:uLnTx/>
                <a:uFillTx/>
                <a:latin typeface="SimSun" charset="0"/>
                <a:ea typeface="SimSun" charset="0"/>
              </a:rPr>
              <a:t>总结</a:t>
            </a:r>
            <a:endParaRPr kumimoji="0" lang="en-US" altLang="zh-CN" sz="3200" b="1" i="0" u="none" strike="noStrike" kern="1200" cap="none" spc="0" normalizeH="0" baseline="0" noProof="0">
              <a:ln>
                <a:noFill/>
              </a:ln>
              <a:solidFill>
                <a:srgbClr val="FFFFFF"/>
              </a:solidFill>
              <a:effectLst/>
              <a:uLnTx/>
              <a:uFillTx/>
              <a:latin typeface="SimSun" charset="0"/>
              <a:ea typeface="SimSun"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a:ln>
                  <a:noFill/>
                </a:ln>
                <a:solidFill>
                  <a:srgbClr val="FFFFFF"/>
                </a:solidFill>
                <a:effectLst/>
                <a:uLnTx/>
                <a:uFillTx/>
                <a:latin typeface="SimSun" charset="0"/>
                <a:ea typeface="SimSun" charset="0"/>
              </a:rPr>
              <a:t>在早期教会历史上，上帝</a:t>
            </a:r>
            <a:r>
              <a:rPr kumimoji="0" lang="zh-CN" altLang="en-US" sz="2800" b="1" i="1" u="none" strike="noStrike" kern="1200" cap="none" spc="0" normalizeH="0" baseline="0" noProof="0">
                <a:ln>
                  <a:noFill/>
                </a:ln>
                <a:solidFill>
                  <a:srgbClr val="FFFFFF"/>
                </a:solidFill>
                <a:effectLst/>
                <a:uLnTx/>
                <a:uFillTx/>
                <a:latin typeface="SimSun" charset="0"/>
                <a:ea typeface="SimSun" charset="0"/>
              </a:rPr>
              <a:t>有主权地指挥天国福音的进展</a:t>
            </a:r>
            <a:r>
              <a:rPr kumimoji="0" lang="zh-CN" altLang="en-US" sz="2800" b="1" i="0" u="none" strike="noStrike" kern="1200" cap="none" spc="0" normalizeH="0" baseline="0" noProof="0">
                <a:ln>
                  <a:noFill/>
                </a:ln>
                <a:solidFill>
                  <a:srgbClr val="FFFFFF"/>
                </a:solidFill>
                <a:effectLst/>
                <a:uLnTx/>
                <a:uFillTx/>
                <a:latin typeface="SimSun" charset="0"/>
                <a:ea typeface="SimSun" charset="0"/>
              </a:rPr>
              <a:t>；从耶路撒冷的犹太人到罗马的外邦人。这证明了上帝</a:t>
            </a:r>
            <a:r>
              <a:rPr kumimoji="0" lang="zh-CN" altLang="en-US" sz="2800" b="1" i="1" u="none" strike="noStrike" kern="1200" cap="none" spc="0" normalizeH="0" baseline="0" noProof="0">
                <a:ln>
                  <a:noFill/>
                </a:ln>
                <a:solidFill>
                  <a:srgbClr val="FFFFFF"/>
                </a:solidFill>
                <a:effectLst/>
                <a:uLnTx/>
                <a:uFillTx/>
                <a:latin typeface="SimSun" charset="0"/>
                <a:ea typeface="SimSun" charset="0"/>
              </a:rPr>
              <a:t>亲自负责</a:t>
            </a:r>
            <a:r>
              <a:rPr kumimoji="0" lang="zh-CN" altLang="en-US" sz="2800" b="1" i="0" u="none" strike="noStrike" kern="1200" cap="none" spc="0" normalizeH="0" baseline="0" noProof="0">
                <a:ln>
                  <a:noFill/>
                </a:ln>
                <a:solidFill>
                  <a:srgbClr val="FFFFFF"/>
                </a:solidFill>
                <a:effectLst/>
                <a:uLnTx/>
                <a:uFillTx/>
                <a:latin typeface="SimSun" charset="0"/>
                <a:ea typeface="SimSun" charset="0"/>
              </a:rPr>
              <a:t>他的教会并且告诫信徒们要</a:t>
            </a:r>
            <a:r>
              <a:rPr kumimoji="0" lang="zh-CN" altLang="en-US" sz="2800" b="1" i="1" u="none" strike="noStrike" kern="1200" cap="none" spc="0" normalizeH="0" baseline="0" noProof="0">
                <a:ln>
                  <a:noFill/>
                </a:ln>
                <a:solidFill>
                  <a:srgbClr val="FFFFFF"/>
                </a:solidFill>
                <a:effectLst/>
                <a:uLnTx/>
                <a:uFillTx/>
                <a:latin typeface="SimSun" charset="0"/>
                <a:ea typeface="SimSun" charset="0"/>
              </a:rPr>
              <a:t>到处去作他的见证。</a:t>
            </a:r>
            <a:r>
              <a:rPr kumimoji="0" lang="en-US" altLang="zh-CN" sz="3200" b="1" i="0" u="none" strike="noStrike" kern="1200" cap="none" spc="0" normalizeH="0" baseline="0" noProof="0">
                <a:ln>
                  <a:noFill/>
                </a:ln>
                <a:solidFill>
                  <a:srgbClr val="FFFFFF"/>
                </a:solidFill>
                <a:effectLst/>
                <a:uLnTx/>
                <a:uFillTx/>
                <a:latin typeface="SimSun" charset="0"/>
                <a:ea typeface="SimSun" charset="0"/>
              </a:rPr>
              <a:t> </a:t>
            </a:r>
          </a:p>
        </p:txBody>
      </p:sp>
      <p:sp>
        <p:nvSpPr>
          <p:cNvPr id="45065" name="Text Box 9"/>
          <p:cNvSpPr txBox="1">
            <a:spLocks noChangeArrowheads="1"/>
          </p:cNvSpPr>
          <p:nvPr/>
        </p:nvSpPr>
        <p:spPr bwMode="auto">
          <a:xfrm>
            <a:off x="152401" y="4419601"/>
            <a:ext cx="8839200" cy="1446213"/>
          </a:xfrm>
          <a:prstGeom prst="rect">
            <a:avLst/>
          </a:prstGeom>
          <a:solidFill>
            <a:srgbClr val="99FFCC"/>
          </a:solidFill>
          <a:ln w="12700" cap="sq">
            <a:solidFill>
              <a:schemeClr val="tx1"/>
            </a:solidFill>
            <a:miter lim="800000"/>
            <a:headEnd type="none" w="sm" len="sm"/>
            <a:tailEnd type="none" w="sm" len="sm"/>
          </a:ln>
        </p:spPr>
        <p:txBody>
          <a:bodyPr lIns="91358" tIns="45679" rIns="91358" bIns="45679">
            <a:spAutoFit/>
          </a:bodyPr>
          <a:lstStyle>
            <a:lvl1pPr>
              <a:defRPr sz="2400">
                <a:solidFill>
                  <a:schemeClr val="tx1"/>
                </a:solidFill>
                <a:latin typeface="Arial" charset="0"/>
                <a:ea typeface="SimSun" charset="0"/>
                <a:cs typeface="SimSun" charset="0"/>
              </a:defRPr>
            </a:lvl1pPr>
            <a:lvl2pPr marL="742950" indent="-285750">
              <a:defRPr sz="2400">
                <a:solidFill>
                  <a:schemeClr val="tx1"/>
                </a:solidFill>
                <a:latin typeface="Arial" charset="0"/>
                <a:ea typeface="SimSun" charset="0"/>
                <a:cs typeface="SimSun" charset="0"/>
              </a:defRPr>
            </a:lvl2pPr>
            <a:lvl3pPr marL="1143000" indent="-228600">
              <a:defRPr sz="2400">
                <a:solidFill>
                  <a:schemeClr val="tx1"/>
                </a:solidFill>
                <a:latin typeface="Arial" charset="0"/>
                <a:ea typeface="SimSun" charset="0"/>
                <a:cs typeface="SimSun" charset="0"/>
              </a:defRPr>
            </a:lvl3pPr>
            <a:lvl4pPr marL="1600200" indent="-228600">
              <a:defRPr sz="2400">
                <a:solidFill>
                  <a:schemeClr val="tx1"/>
                </a:solidFill>
                <a:latin typeface="Arial" charset="0"/>
                <a:ea typeface="SimSun" charset="0"/>
                <a:cs typeface="SimSun" charset="0"/>
              </a:defRPr>
            </a:lvl4pPr>
            <a:lvl5pPr marL="2057400" indent="-228600">
              <a:defRPr sz="2400">
                <a:solidFill>
                  <a:schemeClr val="tx1"/>
                </a:solidFill>
                <a:latin typeface="Arial"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Arial"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Arial"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Arial"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Arial" charset="0"/>
                <a:ea typeface="SimSun" charset="0"/>
                <a:cs typeface="SimSun"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200" b="1" i="0" u="sng" strike="noStrike" kern="1200" cap="none" spc="0" normalizeH="0" baseline="0" noProof="0">
                <a:ln>
                  <a:noFill/>
                </a:ln>
                <a:solidFill>
                  <a:srgbClr val="000000"/>
                </a:solidFill>
                <a:effectLst/>
                <a:uLnTx/>
                <a:uFillTx/>
                <a:latin typeface="SimSun" charset="0"/>
                <a:ea typeface="SimSun" charset="0"/>
              </a:rPr>
              <a:t>应用</a:t>
            </a:r>
            <a:endParaRPr kumimoji="0" lang="en-US" altLang="zh-CN" sz="3200" b="1" i="0" u="none" strike="noStrike" kern="1200" cap="none" spc="0" normalizeH="0" baseline="0" noProof="0">
              <a:ln>
                <a:noFill/>
              </a:ln>
              <a:solidFill>
                <a:srgbClr val="000000"/>
              </a:solidFill>
              <a:effectLst/>
              <a:uLnTx/>
              <a:uFillTx/>
              <a:latin typeface="SimSun" charset="0"/>
              <a:ea typeface="SimSu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a:ln>
                  <a:noFill/>
                </a:ln>
                <a:solidFill>
                  <a:srgbClr val="000000"/>
                </a:solidFill>
                <a:effectLst/>
                <a:uLnTx/>
                <a:uFillTx/>
                <a:latin typeface="SimSun" charset="0"/>
                <a:ea typeface="SimSun" charset="0"/>
              </a:rPr>
              <a:t>上帝是怎样通过你来传播他天国福音的呢？</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a:ln>
                  <a:noFill/>
                </a:ln>
                <a:solidFill>
                  <a:srgbClr val="000000"/>
                </a:solidFill>
                <a:effectLst/>
                <a:uLnTx/>
                <a:uFillTx/>
                <a:latin typeface="SimSun" charset="0"/>
                <a:ea typeface="SimSun" charset="0"/>
              </a:rPr>
              <a:t>那你要怎么样符合他的整体目标把福音传遍整个地球？</a:t>
            </a:r>
            <a:endParaRPr kumimoji="0" lang="en-US" altLang="zh-CN" sz="2800" b="1" i="0" u="none" strike="noStrike" kern="1200" cap="none" spc="0" normalizeH="0" baseline="0" noProof="0">
              <a:ln>
                <a:noFill/>
              </a:ln>
              <a:solidFill>
                <a:srgbClr val="000000"/>
              </a:solidFill>
              <a:effectLst/>
              <a:uLnTx/>
              <a:uFillTx/>
              <a:latin typeface="SimSun" charset="0"/>
              <a:ea typeface="SimSun" charset="0"/>
            </a:endParaRPr>
          </a:p>
        </p:txBody>
      </p:sp>
      <p:sp>
        <p:nvSpPr>
          <p:cNvPr id="135173" name="Text Box 10"/>
          <p:cNvSpPr txBox="1">
            <a:spLocks noChangeArrowheads="1"/>
          </p:cNvSpPr>
          <p:nvPr/>
        </p:nvSpPr>
        <p:spPr bwMode="auto">
          <a:xfrm>
            <a:off x="3810016" y="242889"/>
            <a:ext cx="1985963" cy="590064"/>
          </a:xfrm>
          <a:prstGeom prst="rect">
            <a:avLst/>
          </a:prstGeom>
          <a:solidFill>
            <a:srgbClr val="000099"/>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91358" tIns="45679" rIns="91358" bIns="45679">
            <a:spAutoFit/>
          </a:bodyPr>
          <a:lstStyle>
            <a:lvl1pPr>
              <a:defRPr sz="2400">
                <a:solidFill>
                  <a:schemeClr val="tx1"/>
                </a:solidFill>
                <a:latin typeface="Arial" charset="0"/>
                <a:ea typeface="SimSun" charset="0"/>
                <a:cs typeface="SimSun" charset="0"/>
              </a:defRPr>
            </a:lvl1pPr>
            <a:lvl2pPr marL="742950" indent="-285750">
              <a:defRPr sz="2400">
                <a:solidFill>
                  <a:schemeClr val="tx1"/>
                </a:solidFill>
                <a:latin typeface="Arial" charset="0"/>
                <a:ea typeface="SimSun" charset="0"/>
                <a:cs typeface="SimSun" charset="0"/>
              </a:defRPr>
            </a:lvl2pPr>
            <a:lvl3pPr marL="1143000" indent="-228600">
              <a:defRPr sz="2400">
                <a:solidFill>
                  <a:schemeClr val="tx1"/>
                </a:solidFill>
                <a:latin typeface="Arial" charset="0"/>
                <a:ea typeface="SimSun" charset="0"/>
                <a:cs typeface="SimSun" charset="0"/>
              </a:defRPr>
            </a:lvl3pPr>
            <a:lvl4pPr marL="1600200" indent="-228600">
              <a:defRPr sz="2400">
                <a:solidFill>
                  <a:schemeClr val="tx1"/>
                </a:solidFill>
                <a:latin typeface="Arial" charset="0"/>
                <a:ea typeface="SimSun" charset="0"/>
                <a:cs typeface="SimSun" charset="0"/>
              </a:defRPr>
            </a:lvl4pPr>
            <a:lvl5pPr marL="2057400" indent="-228600">
              <a:defRPr sz="2400">
                <a:solidFill>
                  <a:schemeClr val="tx1"/>
                </a:solidFill>
                <a:latin typeface="Arial"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Arial"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Arial"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Arial"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Arial" charset="0"/>
                <a:ea typeface="SimSun" charset="0"/>
                <a:cs typeface="SimSun"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200" b="1" i="0" u="none" strike="noStrike" kern="1200" cap="none" spc="0" normalizeH="0" baseline="0" noProof="0">
                <a:ln>
                  <a:noFill/>
                </a:ln>
                <a:solidFill>
                  <a:srgbClr val="FFFFFF"/>
                </a:solidFill>
                <a:effectLst/>
                <a:uLnTx/>
                <a:uFillTx/>
                <a:latin typeface="Calibri" charset="0"/>
                <a:ea typeface="SimSun" charset="0"/>
              </a:rPr>
              <a:t>使徒行传</a:t>
            </a:r>
            <a:endParaRPr kumimoji="0" lang="en-US" altLang="zh-CN" sz="3200" b="1" i="0" u="none" strike="noStrike" kern="1200" cap="none" spc="0" normalizeH="0" baseline="0" noProof="0">
              <a:ln>
                <a:noFill/>
              </a:ln>
              <a:solidFill>
                <a:srgbClr val="FFFFFF"/>
              </a:solidFill>
              <a:effectLst/>
              <a:uLnTx/>
              <a:uFillTx/>
              <a:latin typeface="Calibri" charset="0"/>
              <a:ea typeface="SimSun" charset="0"/>
            </a:endParaRPr>
          </a:p>
        </p:txBody>
      </p:sp>
      <p:sp>
        <p:nvSpPr>
          <p:cNvPr id="135174" name="Rectangle 11"/>
          <p:cNvSpPr>
            <a:spLocks noGrp="1" noChangeArrowheads="1"/>
          </p:cNvSpPr>
          <p:nvPr>
            <p:ph type="title" idx="4294967295"/>
          </p:nvPr>
        </p:nvSpPr>
        <p:spPr>
          <a:xfrm>
            <a:off x="0" y="228600"/>
            <a:ext cx="3581400" cy="304800"/>
          </a:xfrm>
        </p:spPr>
        <p:txBody>
          <a:bodyPr/>
          <a:lstStyle/>
          <a:p>
            <a:pPr algn="l" eaLnBrk="1" hangingPunct="1"/>
            <a:r>
              <a:rPr lang="zh-CN" altLang="en-US" sz="2200">
                <a:latin typeface="SimSun" charset="0"/>
                <a:ea typeface="SimSun" charset="0"/>
                <a:cs typeface="SimSun" charset="0"/>
              </a:rPr>
              <a:t>总结</a:t>
            </a:r>
            <a:r>
              <a:rPr lang="en-US" altLang="zh-CN" sz="2200">
                <a:latin typeface="SimSun" charset="0"/>
                <a:ea typeface="SimSun" charset="0"/>
                <a:cs typeface="SimSun" charset="0"/>
              </a:rPr>
              <a:t> &amp; </a:t>
            </a:r>
            <a:r>
              <a:rPr lang="zh-CN" altLang="en-US" sz="2200">
                <a:latin typeface="SimSun" charset="0"/>
                <a:ea typeface="SimSun" charset="0"/>
                <a:cs typeface="SimSun" charset="0"/>
              </a:rPr>
              <a:t>应用</a:t>
            </a:r>
            <a:endParaRPr lang="en-US" altLang="zh-CN" sz="2200">
              <a:latin typeface="SimSun" charset="0"/>
              <a:ea typeface="SimSun" charset="0"/>
              <a:cs typeface="SimSun" charset="0"/>
            </a:endParaRPr>
          </a:p>
        </p:txBody>
      </p:sp>
    </p:spTree>
    <p:extLst>
      <p:ext uri="{BB962C8B-B14F-4D97-AF65-F5344CB8AC3E}">
        <p14:creationId xmlns:p14="http://schemas.microsoft.com/office/powerpoint/2010/main" val="343237366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5065"/>
                                        </p:tgtEl>
                                        <p:attrNameLst>
                                          <p:attrName>style.visibility</p:attrName>
                                        </p:attrNameLst>
                                      </p:cBhvr>
                                      <p:to>
                                        <p:strVal val="visible"/>
                                      </p:to>
                                    </p:set>
                                    <p:animEffect transition="in" filter="box(in)">
                                      <p:cBhvr>
                                        <p:cTn id="7" dur="500"/>
                                        <p:tgtEl>
                                          <p:spTgt spid="450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65" grpId="0" animBg="1" autoUpdateAnimBg="0"/>
    </p:bldLst>
  </p:timing>
</p:sld>
</file>

<file path=ppt/slides/slide7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0966" y="102582"/>
            <a:ext cx="8236820" cy="799420"/>
          </a:xfrm>
          <a:solidFill>
            <a:schemeClr val="tx1"/>
          </a:solidFill>
        </p:spPr>
        <p:txBody>
          <a:bodyPr/>
          <a:lstStyle/>
          <a:p>
            <a:r>
              <a:rPr lang="zh-CN" altLang="en-US" sz="3600" b="1" dirty="0">
                <a:solidFill>
                  <a:schemeClr val="bg1"/>
                </a:solidFill>
                <a:effectLst>
                  <a:glow rad="101600">
                    <a:schemeClr val="tx1">
                      <a:alpha val="99000"/>
                    </a:schemeClr>
                  </a:glow>
                </a:effectLst>
                <a:latin typeface="Arial"/>
                <a:cs typeface="Arial"/>
              </a:rPr>
              <a:t>使徒行传 国度宣言</a:t>
            </a:r>
            <a:endParaRPr lang="en-US" sz="3600" b="1" dirty="0">
              <a:solidFill>
                <a:schemeClr val="bg1"/>
              </a:solidFill>
              <a:effectLst>
                <a:glow rad="101600">
                  <a:schemeClr val="tx1">
                    <a:alpha val="99000"/>
                  </a:schemeClr>
                </a:glow>
              </a:effectLst>
              <a:latin typeface="Arial"/>
              <a:cs typeface="Arial"/>
            </a:endParaRPr>
          </a:p>
        </p:txBody>
      </p:sp>
      <p:sp>
        <p:nvSpPr>
          <p:cNvPr id="3" name="Title 1"/>
          <p:cNvSpPr txBox="1">
            <a:spLocks/>
          </p:cNvSpPr>
          <p:nvPr/>
        </p:nvSpPr>
        <p:spPr bwMode="auto">
          <a:xfrm>
            <a:off x="14766" y="1433740"/>
            <a:ext cx="9129233" cy="4394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06" tIns="45653" rIns="91306" bIns="45653"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6543"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6" name="Rectangle 2"/>
          <p:cNvSpPr txBox="1">
            <a:spLocks noChangeArrowheads="1"/>
          </p:cNvSpPr>
          <p:nvPr/>
        </p:nvSpPr>
        <p:spPr bwMode="auto">
          <a:xfrm>
            <a:off x="0" y="1602008"/>
            <a:ext cx="9144000" cy="332789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06" tIns="45653" rIns="91306" bIns="45653"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543" rtl="0" eaLnBrk="0" fontAlgn="base" latinLnBrk="0" hangingPunct="0">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国度信息从耶路撒冷的犹太人领受</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(1:1–6:7) </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到犹大人和撒玛利亚人</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(6:8–8:40) </a:t>
            </a:r>
            <a:r>
              <a:rPr lang="zh-CN" altLang="en-US" sz="2800" b="1" dirty="0">
                <a:solidFill>
                  <a:srgbClr val="FFFFFF"/>
                </a:solidFill>
                <a:effectLst>
                  <a:glow rad="127000">
                    <a:srgbClr val="000000"/>
                  </a:glow>
                </a:effectLst>
                <a:latin typeface="Arial" charset="0"/>
                <a:ea typeface="ＭＳ Ｐゴシック" charset="0"/>
                <a:cs typeface="ＭＳ Ｐゴシック" charset="0"/>
              </a:rPr>
              <a:t>再到罗马的外邦人</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(9–28</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章</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，以许多的</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进展报告</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(2:47; 6:7; 8:40; 9:31; 12:24; 16:5; 19:20; 28:30-31; also possibly 2:41; 4:31; 5:42; 8:25, etc.) </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来向信徒显示上帝会使他的教会成长，而非靠人。</a:t>
            </a:r>
            <a:endPar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8" name="Text Box 3"/>
          <p:cNvSpPr txBox="1">
            <a:spLocks noChangeArrowheads="1"/>
          </p:cNvSpPr>
          <p:nvPr/>
        </p:nvSpPr>
        <p:spPr bwMode="auto">
          <a:xfrm>
            <a:off x="8170717" y="44459"/>
            <a:ext cx="868363" cy="461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lIns="91306" tIns="45653" rIns="91306" bIns="45653">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27b</a:t>
            </a:r>
          </a:p>
        </p:txBody>
      </p:sp>
    </p:spTree>
    <p:extLst>
      <p:ext uri="{BB962C8B-B14F-4D97-AF65-F5344CB8AC3E}">
        <p14:creationId xmlns:p14="http://schemas.microsoft.com/office/powerpoint/2010/main" val="94257554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blip>
          <a:stretch>
            <a:fillRect/>
          </a:stretch>
        </p:blipFill>
        <p:spPr>
          <a:xfrm>
            <a:off x="0" y="317534"/>
            <a:ext cx="9144000" cy="6540481"/>
          </a:xfrm>
          <a:prstGeom prst="rect">
            <a:avLst/>
          </a:prstGeom>
        </p:spPr>
      </p:pic>
      <p:sp>
        <p:nvSpPr>
          <p:cNvPr id="2" name="Title 1"/>
          <p:cNvSpPr>
            <a:spLocks noGrp="1"/>
          </p:cNvSpPr>
          <p:nvPr>
            <p:ph type="ctrTitle"/>
          </p:nvPr>
        </p:nvSpPr>
        <p:spPr>
          <a:xfrm>
            <a:off x="0" y="1"/>
            <a:ext cx="9144000" cy="902000"/>
          </a:xfrm>
          <a:solidFill>
            <a:schemeClr val="tx1"/>
          </a:solidFill>
        </p:spPr>
        <p:txBody>
          <a:bodyPr/>
          <a:lstStyle/>
          <a:p>
            <a:r>
              <a:rPr lang="zh-CN" altLang="en-US" sz="3600" b="1" dirty="0">
                <a:solidFill>
                  <a:schemeClr val="bg1"/>
                </a:solidFill>
                <a:effectLst>
                  <a:glow rad="101600">
                    <a:schemeClr val="tx1">
                      <a:alpha val="99000"/>
                    </a:schemeClr>
                  </a:glow>
                </a:effectLst>
                <a:latin typeface="Arial"/>
                <a:cs typeface="Arial"/>
              </a:rPr>
              <a:t>使徒行传里的约</a:t>
            </a:r>
            <a:endParaRPr lang="en-US" sz="3600" b="1" dirty="0">
              <a:solidFill>
                <a:schemeClr val="bg1"/>
              </a:solidFill>
              <a:effectLst>
                <a:glow rad="101600">
                  <a:schemeClr val="tx1">
                    <a:alpha val="99000"/>
                  </a:schemeClr>
                </a:glow>
              </a:effectLst>
              <a:latin typeface="Arial"/>
              <a:cs typeface="Arial"/>
            </a:endParaRPr>
          </a:p>
        </p:txBody>
      </p:sp>
      <p:sp>
        <p:nvSpPr>
          <p:cNvPr id="3" name="Title 1"/>
          <p:cNvSpPr txBox="1">
            <a:spLocks/>
          </p:cNvSpPr>
          <p:nvPr/>
        </p:nvSpPr>
        <p:spPr bwMode="auto">
          <a:xfrm>
            <a:off x="14766" y="1433740"/>
            <a:ext cx="9129233" cy="4394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06" tIns="45653" rIns="91306" bIns="45653"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6543"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751908" y="1602033"/>
            <a:ext cx="7569177"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06" tIns="45653" rIns="91306" bIns="45653"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543" rtl="0" eaLnBrk="0" fontAlgn="base" latinLnBrk="0" hangingPunct="0">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耶稣已经赐下圣灵来建立教会</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(1:8; 2:14-18, 33, 38-39; 10:44-47), </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因此信徒们要悔改和受洗来归入新约的团契，叫作教会</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(2:21, 38; 3:19; 10:43, 47-48; 17:30; 26:20). </a:t>
            </a:r>
          </a:p>
        </p:txBody>
      </p:sp>
      <p:sp>
        <p:nvSpPr>
          <p:cNvPr id="5" name="Text Box 3"/>
          <p:cNvSpPr txBox="1">
            <a:spLocks noChangeArrowheads="1"/>
          </p:cNvSpPr>
          <p:nvPr/>
        </p:nvSpPr>
        <p:spPr bwMode="auto">
          <a:xfrm>
            <a:off x="8170717" y="44459"/>
            <a:ext cx="868363" cy="461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lIns="91306" tIns="45653" rIns="91306" bIns="45653">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27b</a:t>
            </a:r>
          </a:p>
        </p:txBody>
      </p:sp>
    </p:spTree>
    <p:extLst>
      <p:ext uri="{BB962C8B-B14F-4D97-AF65-F5344CB8AC3E}">
        <p14:creationId xmlns:p14="http://schemas.microsoft.com/office/powerpoint/2010/main" val="418123051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6" name="Picture 5" descr="Cross Sky View Christian Stock Photography.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 y="0"/>
            <a:ext cx="9139943" cy="6858000"/>
          </a:xfrm>
          <a:prstGeom prst="rect">
            <a:avLst/>
          </a:prstGeom>
        </p:spPr>
      </p:pic>
      <p:sp>
        <p:nvSpPr>
          <p:cNvPr id="2" name="Title 1"/>
          <p:cNvSpPr>
            <a:spLocks noGrp="1"/>
          </p:cNvSpPr>
          <p:nvPr>
            <p:ph type="ctrTitle"/>
          </p:nvPr>
        </p:nvSpPr>
        <p:spPr>
          <a:xfrm>
            <a:off x="180966" y="102582"/>
            <a:ext cx="8236820" cy="799420"/>
          </a:xfrm>
          <a:solidFill>
            <a:schemeClr val="tx1"/>
          </a:solidFill>
        </p:spPr>
        <p:txBody>
          <a:bodyPr/>
          <a:lstStyle/>
          <a:p>
            <a:r>
              <a:rPr lang="zh-CN" altLang="en-US" sz="3600" b="1" dirty="0">
                <a:solidFill>
                  <a:schemeClr val="bg1"/>
                </a:solidFill>
                <a:effectLst>
                  <a:glow rad="101600">
                    <a:schemeClr val="tx1">
                      <a:alpha val="99000"/>
                    </a:schemeClr>
                  </a:glow>
                </a:effectLst>
                <a:latin typeface="Arial"/>
                <a:cs typeface="Arial"/>
              </a:rPr>
              <a:t>使徒行传里的救赎</a:t>
            </a:r>
            <a:endParaRPr lang="en-US" sz="3600" b="1" dirty="0">
              <a:solidFill>
                <a:schemeClr val="bg1"/>
              </a:solidFill>
              <a:effectLst>
                <a:glow rad="101600">
                  <a:schemeClr val="tx1">
                    <a:alpha val="99000"/>
                  </a:schemeClr>
                </a:glow>
              </a:effectLst>
              <a:latin typeface="Arial"/>
              <a:cs typeface="Arial"/>
            </a:endParaRPr>
          </a:p>
        </p:txBody>
      </p:sp>
      <p:sp>
        <p:nvSpPr>
          <p:cNvPr id="3" name="Title 1"/>
          <p:cNvSpPr txBox="1">
            <a:spLocks/>
          </p:cNvSpPr>
          <p:nvPr/>
        </p:nvSpPr>
        <p:spPr bwMode="auto">
          <a:xfrm>
            <a:off x="14766" y="1433740"/>
            <a:ext cx="9129233" cy="4394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06" tIns="45653" rIns="91306" bIns="45653"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6543"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0" y="1602033"/>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06" tIns="45653" rIns="91306" bIns="45653"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543" rtl="0" eaLnBrk="0" fontAlgn="base" latinLnBrk="0" hangingPunct="0">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强调普世透过福音得救</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(1:8; 28:30-31) </a:t>
            </a:r>
          </a:p>
          <a:p>
            <a:pPr marL="0" marR="0" lvl="0" indent="0" algn="ctr" defTabSz="456543" rtl="0" eaLnBrk="0" fontAlgn="base" latinLnBrk="0" hangingPunct="0">
              <a:lnSpc>
                <a:spcPct val="100000"/>
              </a:lnSpc>
              <a:spcBef>
                <a:spcPct val="0"/>
              </a:spcBef>
              <a:spcAft>
                <a:spcPct val="0"/>
              </a:spcAft>
              <a:buClrTx/>
              <a:buSzTx/>
              <a:buFontTx/>
              <a:buNone/>
              <a:tabLst/>
              <a:defRPr/>
            </a:pPr>
            <a:r>
              <a:rPr lang="zh-CN" altLang="en-US" sz="2800" b="1" dirty="0">
                <a:solidFill>
                  <a:srgbClr val="FFFFFF"/>
                </a:solidFill>
                <a:effectLst>
                  <a:glow rad="127000">
                    <a:srgbClr val="000000"/>
                  </a:glow>
                </a:effectLst>
                <a:latin typeface="Arial" charset="0"/>
                <a:ea typeface="ＭＳ Ｐゴシック" charset="0"/>
                <a:cs typeface="ＭＳ Ｐゴシック" charset="0"/>
              </a:rPr>
              <a:t>使徒行传里记载了超过</a:t>
            </a:r>
            <a:r>
              <a:rPr lang="en-US" altLang="zh-CN" sz="2800" b="1" dirty="0">
                <a:solidFill>
                  <a:srgbClr val="FFFFFF"/>
                </a:solidFill>
                <a:effectLst>
                  <a:glow rad="127000">
                    <a:srgbClr val="000000"/>
                  </a:glow>
                </a:effectLst>
                <a:latin typeface="Arial" charset="0"/>
                <a:ea typeface="ＭＳ Ｐゴシック" charset="0"/>
                <a:cs typeface="ＭＳ Ｐゴシック" charset="0"/>
              </a:rPr>
              <a:t>80</a:t>
            </a:r>
            <a:r>
              <a:rPr lang="zh-CN" altLang="en-US" sz="2800" b="1" dirty="0">
                <a:solidFill>
                  <a:srgbClr val="FFFFFF"/>
                </a:solidFill>
                <a:effectLst>
                  <a:glow rad="127000">
                    <a:srgbClr val="000000"/>
                  </a:glow>
                </a:effectLst>
                <a:latin typeface="Arial" charset="0"/>
                <a:ea typeface="ＭＳ Ｐゴシック" charset="0"/>
                <a:cs typeface="ＭＳ Ｐゴシック" charset="0"/>
              </a:rPr>
              <a:t>多个地理位置</a:t>
            </a:r>
            <a:r>
              <a:rPr lang="en-US" altLang="zh-CN" sz="2800" b="1" dirty="0">
                <a:solidFill>
                  <a:srgbClr val="FFFFFF"/>
                </a:solidFill>
                <a:effectLst>
                  <a:glow rad="127000">
                    <a:srgbClr val="000000"/>
                  </a:glow>
                </a:effectLst>
                <a:latin typeface="Arial" charset="0"/>
                <a:ea typeface="ＭＳ Ｐゴシック" charset="0"/>
                <a:cs typeface="ＭＳ Ｐゴシック" charset="0"/>
              </a:rPr>
              <a:t>-</a:t>
            </a:r>
            <a:r>
              <a:rPr lang="zh-CN" altLang="en-US" sz="2800" b="1" dirty="0">
                <a:solidFill>
                  <a:srgbClr val="FFFFFF"/>
                </a:solidFill>
                <a:effectLst>
                  <a:glow rad="127000">
                    <a:srgbClr val="000000"/>
                  </a:glow>
                </a:effectLst>
                <a:latin typeface="Arial" charset="0"/>
                <a:ea typeface="ＭＳ Ｐゴシック" charset="0"/>
                <a:cs typeface="ＭＳ Ｐゴシック" charset="0"/>
              </a:rPr>
              <a:t>比任何其他新约书更多</a:t>
            </a:r>
            <a:endPar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5" name="Text Box 3"/>
          <p:cNvSpPr txBox="1">
            <a:spLocks noChangeArrowheads="1"/>
          </p:cNvSpPr>
          <p:nvPr/>
        </p:nvSpPr>
        <p:spPr bwMode="auto">
          <a:xfrm>
            <a:off x="8170717" y="44459"/>
            <a:ext cx="868363" cy="461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lIns="91306" tIns="45653" rIns="91306" bIns="45653">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27b</a:t>
            </a:r>
          </a:p>
        </p:txBody>
      </p:sp>
    </p:spTree>
    <p:extLst>
      <p:ext uri="{BB962C8B-B14F-4D97-AF65-F5344CB8AC3E}">
        <p14:creationId xmlns:p14="http://schemas.microsoft.com/office/powerpoint/2010/main" val="93546270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6" name="Picture 5" descr="Gethsemene.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8642" y="0"/>
            <a:ext cx="9162653" cy="6858000"/>
          </a:xfrm>
          <a:prstGeom prst="rect">
            <a:avLst/>
          </a:prstGeom>
        </p:spPr>
      </p:pic>
      <p:sp>
        <p:nvSpPr>
          <p:cNvPr id="2" name="Title 1"/>
          <p:cNvSpPr>
            <a:spLocks noGrp="1"/>
          </p:cNvSpPr>
          <p:nvPr>
            <p:ph type="ctrTitle"/>
          </p:nvPr>
        </p:nvSpPr>
        <p:spPr>
          <a:xfrm>
            <a:off x="-18652" y="2308"/>
            <a:ext cx="9162651" cy="1397996"/>
          </a:xfrm>
          <a:solidFill>
            <a:schemeClr val="tx1"/>
          </a:solidFill>
        </p:spPr>
        <p:txBody>
          <a:bodyPr/>
          <a:lstStyle/>
          <a:p>
            <a:r>
              <a:rPr lang="zh-CN" altLang="en-US" sz="3600" b="1" dirty="0">
                <a:solidFill>
                  <a:schemeClr val="bg1"/>
                </a:solidFill>
                <a:effectLst>
                  <a:glow rad="101600">
                    <a:schemeClr val="tx1">
                      <a:alpha val="99000"/>
                    </a:schemeClr>
                  </a:glow>
                </a:effectLst>
                <a:latin typeface="Arial"/>
                <a:cs typeface="Arial"/>
              </a:rPr>
              <a:t>使徒行传的预言</a:t>
            </a:r>
            <a:br>
              <a:rPr lang="en-US" sz="3600" b="1" dirty="0">
                <a:solidFill>
                  <a:schemeClr val="bg1"/>
                </a:solidFill>
                <a:effectLst>
                  <a:glow rad="101600">
                    <a:schemeClr val="tx1">
                      <a:alpha val="99000"/>
                    </a:schemeClr>
                  </a:glow>
                </a:effectLst>
                <a:latin typeface="Arial"/>
                <a:cs typeface="Arial"/>
              </a:rPr>
            </a:br>
            <a:r>
              <a:rPr lang="en-US" sz="3600" b="1" dirty="0">
                <a:solidFill>
                  <a:schemeClr val="bg1"/>
                </a:solidFill>
                <a:effectLst>
                  <a:glow rad="101600">
                    <a:schemeClr val="tx1">
                      <a:alpha val="99000"/>
                    </a:schemeClr>
                  </a:glow>
                </a:effectLst>
                <a:latin typeface="Arial"/>
                <a:cs typeface="Arial"/>
              </a:rPr>
              <a:t>(</a:t>
            </a:r>
            <a:r>
              <a:rPr lang="zh-CN" altLang="en-US" sz="3600" b="1" dirty="0">
                <a:solidFill>
                  <a:schemeClr val="bg1"/>
                </a:solidFill>
                <a:effectLst>
                  <a:glow rad="101600">
                    <a:schemeClr val="tx1">
                      <a:alpha val="99000"/>
                    </a:schemeClr>
                  </a:glow>
                </a:effectLst>
                <a:latin typeface="Arial"/>
                <a:cs typeface="Arial"/>
              </a:rPr>
              <a:t>主</a:t>
            </a:r>
            <a:r>
              <a:rPr lang="en-US" sz="3600" b="1" dirty="0">
                <a:solidFill>
                  <a:schemeClr val="bg1"/>
                </a:solidFill>
                <a:effectLst>
                  <a:glow rad="101600">
                    <a:schemeClr val="tx1">
                      <a:alpha val="99000"/>
                    </a:schemeClr>
                  </a:glow>
                </a:effectLst>
                <a:latin typeface="Arial"/>
                <a:cs typeface="Arial"/>
              </a:rPr>
              <a:t>, </a:t>
            </a:r>
            <a:r>
              <a:rPr lang="zh-CN" altLang="en-US" sz="3600" b="1" dirty="0">
                <a:solidFill>
                  <a:schemeClr val="bg1"/>
                </a:solidFill>
                <a:effectLst>
                  <a:glow rad="101600">
                    <a:schemeClr val="tx1">
                      <a:alpha val="99000"/>
                    </a:schemeClr>
                  </a:glow>
                </a:effectLst>
                <a:latin typeface="Arial"/>
                <a:cs typeface="Arial"/>
              </a:rPr>
              <a:t>神性</a:t>
            </a:r>
            <a:r>
              <a:rPr lang="en-US" sz="3600" b="1" dirty="0">
                <a:solidFill>
                  <a:schemeClr val="bg1"/>
                </a:solidFill>
                <a:effectLst>
                  <a:glow rad="101600">
                    <a:schemeClr val="tx1">
                      <a:alpha val="99000"/>
                    </a:schemeClr>
                  </a:glow>
                </a:effectLst>
                <a:latin typeface="Arial"/>
                <a:cs typeface="Arial"/>
              </a:rPr>
              <a:t>) </a:t>
            </a:r>
          </a:p>
        </p:txBody>
      </p:sp>
      <p:sp>
        <p:nvSpPr>
          <p:cNvPr id="3" name="Title 1"/>
          <p:cNvSpPr txBox="1">
            <a:spLocks/>
          </p:cNvSpPr>
          <p:nvPr/>
        </p:nvSpPr>
        <p:spPr bwMode="auto">
          <a:xfrm>
            <a:off x="14766" y="1433740"/>
            <a:ext cx="9129233" cy="4394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06" tIns="45653" rIns="91306" bIns="45653"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6543"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0" y="1602033"/>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06" tIns="45653" rIns="91306" bIns="45653"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543" rtl="0" eaLnBrk="0" fontAlgn="base" latinLnBrk="0" hangingPunct="0">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耶稣应验了旧约的预言</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(2:30; 3:19, 24; 10:43; 26:6-7, 22), </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尤其是透过他的神迹 </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(2:22; 10:38), </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根据上帝旨意的死 </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(2:23; 3:13-15, 18; 4:11; 10:39; 26:23), </a:t>
            </a:r>
            <a:r>
              <a:rPr lang="zh-CN" altLang="en-US" sz="2800" b="1" dirty="0">
                <a:solidFill>
                  <a:srgbClr val="FFFFFF"/>
                </a:solidFill>
                <a:effectLst>
                  <a:glow rad="127000">
                    <a:srgbClr val="000000"/>
                  </a:glow>
                </a:effectLst>
                <a:latin typeface="Arial" charset="0"/>
                <a:ea typeface="ＭＳ Ｐゴシック" charset="0"/>
                <a:cs typeface="ＭＳ Ｐゴシック" charset="0"/>
              </a:rPr>
              <a:t>复活</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(2:24, 31-32; 3:15, 26; 10:40-41; 17:31; 26:23), </a:t>
            </a:r>
            <a:r>
              <a:rPr lang="zh-CN" altLang="en-US" sz="2800" b="1" dirty="0">
                <a:solidFill>
                  <a:srgbClr val="FFFFFF"/>
                </a:solidFill>
                <a:effectLst>
                  <a:glow rad="127000">
                    <a:srgbClr val="000000"/>
                  </a:glow>
                </a:effectLst>
                <a:latin typeface="Arial" charset="0"/>
                <a:ea typeface="ＭＳ Ｐゴシック" charset="0"/>
                <a:cs typeface="ＭＳ Ｐゴシック" charset="0"/>
              </a:rPr>
              <a:t>和</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高坐在上帝的宝座为主</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(2:25-29, 33-36; 3:13; 10:36) </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直到他再来</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(3:20-21; 10:42; 17:31; cf. NTS, 137). </a:t>
            </a:r>
          </a:p>
        </p:txBody>
      </p:sp>
      <p:sp>
        <p:nvSpPr>
          <p:cNvPr id="5" name="Text Box 3"/>
          <p:cNvSpPr txBox="1">
            <a:spLocks noChangeArrowheads="1"/>
          </p:cNvSpPr>
          <p:nvPr/>
        </p:nvSpPr>
        <p:spPr bwMode="auto">
          <a:xfrm>
            <a:off x="8170717" y="44459"/>
            <a:ext cx="868363" cy="461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lIns="91306" tIns="45653" rIns="91306" bIns="45653">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27b</a:t>
            </a:r>
          </a:p>
        </p:txBody>
      </p:sp>
    </p:spTree>
    <p:extLst>
      <p:ext uri="{BB962C8B-B14F-4D97-AF65-F5344CB8AC3E}">
        <p14:creationId xmlns:p14="http://schemas.microsoft.com/office/powerpoint/2010/main" val="299198167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rgbClr val="EBE4AD"/>
        </a:solidFill>
        <a:effectLst/>
      </p:bgPr>
    </p:bg>
    <p:spTree>
      <p:nvGrpSpPr>
        <p:cNvPr id="1" name=""/>
        <p:cNvGrpSpPr/>
        <p:nvPr/>
      </p:nvGrpSpPr>
      <p:grpSpPr>
        <a:xfrm>
          <a:off x="0" y="0"/>
          <a:ext cx="0" cy="0"/>
          <a:chOff x="0" y="0"/>
          <a:chExt cx="0" cy="0"/>
        </a:xfrm>
      </p:grpSpPr>
      <p:sp>
        <p:nvSpPr>
          <p:cNvPr id="131074" name="Text Box 2"/>
          <p:cNvSpPr txBox="1">
            <a:spLocks noChangeArrowheads="1"/>
          </p:cNvSpPr>
          <p:nvPr/>
        </p:nvSpPr>
        <p:spPr bwMode="auto">
          <a:xfrm>
            <a:off x="8289927" y="193676"/>
            <a:ext cx="541130" cy="373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lIns="91358" tIns="45679" rIns="91358" bIns="45679">
            <a:spAutoFit/>
          </a:bodyPr>
          <a:lstStyle>
            <a:lvl1pPr>
              <a:defRPr sz="2400">
                <a:solidFill>
                  <a:schemeClr val="tx1"/>
                </a:solidFill>
                <a:latin typeface="Arial" charset="0"/>
                <a:ea typeface="SimSun" charset="0"/>
                <a:cs typeface="SimSun" charset="0"/>
              </a:defRPr>
            </a:lvl1pPr>
            <a:lvl2pPr marL="742950" indent="-285750">
              <a:defRPr sz="2400">
                <a:solidFill>
                  <a:schemeClr val="tx1"/>
                </a:solidFill>
                <a:latin typeface="Arial" charset="0"/>
                <a:ea typeface="SimSun" charset="0"/>
                <a:cs typeface="SimSun" charset="0"/>
              </a:defRPr>
            </a:lvl2pPr>
            <a:lvl3pPr marL="1143000" indent="-228600">
              <a:defRPr sz="2400">
                <a:solidFill>
                  <a:schemeClr val="tx1"/>
                </a:solidFill>
                <a:latin typeface="Arial" charset="0"/>
                <a:ea typeface="SimSun" charset="0"/>
                <a:cs typeface="SimSun" charset="0"/>
              </a:defRPr>
            </a:lvl3pPr>
            <a:lvl4pPr marL="1600200" indent="-228600">
              <a:defRPr sz="2400">
                <a:solidFill>
                  <a:schemeClr val="tx1"/>
                </a:solidFill>
                <a:latin typeface="Arial" charset="0"/>
                <a:ea typeface="SimSun" charset="0"/>
                <a:cs typeface="SimSun" charset="0"/>
              </a:defRPr>
            </a:lvl4pPr>
            <a:lvl5pPr marL="2057400" indent="-228600">
              <a:defRPr sz="2400">
                <a:solidFill>
                  <a:schemeClr val="tx1"/>
                </a:solidFill>
                <a:latin typeface="Arial"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Arial"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Arial"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Arial"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Arial" charset="0"/>
                <a:ea typeface="SimSun" charset="0"/>
                <a:cs typeface="SimSun"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0" i="0" u="none" strike="noStrike" kern="1200" cap="none" spc="0" normalizeH="0" baseline="0" noProof="0">
                <a:ln>
                  <a:noFill/>
                </a:ln>
                <a:solidFill>
                  <a:srgbClr val="000000"/>
                </a:solidFill>
                <a:effectLst/>
                <a:uLnTx/>
                <a:uFillTx/>
                <a:latin typeface="Calibri" charset="0"/>
                <a:ea typeface="SimSun" charset="0"/>
              </a:rPr>
              <a:t>120</a:t>
            </a:r>
          </a:p>
        </p:txBody>
      </p:sp>
      <p:sp>
        <p:nvSpPr>
          <p:cNvPr id="131075" name="Text Box 3"/>
          <p:cNvSpPr txBox="1">
            <a:spLocks noChangeArrowheads="1"/>
          </p:cNvSpPr>
          <p:nvPr/>
        </p:nvSpPr>
        <p:spPr bwMode="auto">
          <a:xfrm>
            <a:off x="3203576" y="115888"/>
            <a:ext cx="2495228" cy="579526"/>
          </a:xfrm>
          <a:prstGeom prst="rect">
            <a:avLst/>
          </a:prstGeom>
          <a:solidFill>
            <a:srgbClr val="000099"/>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lIns="91358" tIns="45679" rIns="91358" bIns="45679">
            <a:spAutoFit/>
          </a:bodyPr>
          <a:lstStyle>
            <a:lvl1pPr>
              <a:defRPr sz="2400">
                <a:solidFill>
                  <a:schemeClr val="tx1"/>
                </a:solidFill>
                <a:latin typeface="Arial" charset="0"/>
                <a:ea typeface="SimSun" charset="0"/>
                <a:cs typeface="SimSun" charset="0"/>
              </a:defRPr>
            </a:lvl1pPr>
            <a:lvl2pPr marL="742950" indent="-285750">
              <a:defRPr sz="2400">
                <a:solidFill>
                  <a:schemeClr val="tx1"/>
                </a:solidFill>
                <a:latin typeface="Arial" charset="0"/>
                <a:ea typeface="SimSun" charset="0"/>
                <a:cs typeface="SimSun" charset="0"/>
              </a:defRPr>
            </a:lvl2pPr>
            <a:lvl3pPr marL="1143000" indent="-228600">
              <a:defRPr sz="2400">
                <a:solidFill>
                  <a:schemeClr val="tx1"/>
                </a:solidFill>
                <a:latin typeface="Arial" charset="0"/>
                <a:ea typeface="SimSun" charset="0"/>
                <a:cs typeface="SimSun" charset="0"/>
              </a:defRPr>
            </a:lvl3pPr>
            <a:lvl4pPr marL="1600200" indent="-228600">
              <a:defRPr sz="2400">
                <a:solidFill>
                  <a:schemeClr val="tx1"/>
                </a:solidFill>
                <a:latin typeface="Arial" charset="0"/>
                <a:ea typeface="SimSun" charset="0"/>
                <a:cs typeface="SimSun" charset="0"/>
              </a:defRPr>
            </a:lvl4pPr>
            <a:lvl5pPr marL="2057400" indent="-228600">
              <a:defRPr sz="2400">
                <a:solidFill>
                  <a:schemeClr val="tx1"/>
                </a:solidFill>
                <a:latin typeface="Arial"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Arial"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Arial"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Arial"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Arial" charset="0"/>
                <a:ea typeface="SimSun" charset="0"/>
                <a:cs typeface="SimSun"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3200" b="1" i="0" u="none" strike="noStrike" kern="1200" cap="none" spc="0" normalizeH="0" baseline="0" noProof="0">
                <a:ln>
                  <a:noFill/>
                </a:ln>
                <a:solidFill>
                  <a:srgbClr val="FFFFFF"/>
                </a:solidFill>
                <a:effectLst/>
                <a:uLnTx/>
                <a:uFillTx/>
                <a:latin typeface="SimSun" charset="0"/>
                <a:ea typeface="SimSun" charset="0"/>
              </a:rPr>
              <a:t>使 徒 行 传</a:t>
            </a:r>
            <a:r>
              <a:rPr kumimoji="0" lang="zh-CN" altLang="en-US" sz="3200" b="0" i="0" u="none" strike="noStrike" kern="1200" cap="none" spc="0" normalizeH="0" baseline="0" noProof="0">
                <a:ln>
                  <a:noFill/>
                </a:ln>
                <a:solidFill>
                  <a:srgbClr val="000000"/>
                </a:solidFill>
                <a:effectLst/>
                <a:uLnTx/>
                <a:uFillTx/>
                <a:latin typeface="SimSun" charset="0"/>
                <a:ea typeface="SimSun" charset="0"/>
              </a:rPr>
              <a:t> </a:t>
            </a:r>
            <a:endParaRPr kumimoji="0" lang="en-US" altLang="zh-CN" sz="3200" b="0" i="0" u="none" strike="noStrike" kern="1200" cap="none" spc="0" normalizeH="0" baseline="0" noProof="0">
              <a:ln>
                <a:noFill/>
              </a:ln>
              <a:solidFill>
                <a:srgbClr val="000000"/>
              </a:solidFill>
              <a:effectLst/>
              <a:uLnTx/>
              <a:uFillTx/>
              <a:latin typeface="SimSun" charset="0"/>
              <a:ea typeface="SimSun" charset="0"/>
            </a:endParaRPr>
          </a:p>
        </p:txBody>
      </p:sp>
      <p:grpSp>
        <p:nvGrpSpPr>
          <p:cNvPr id="131076" name="Group 43"/>
          <p:cNvGrpSpPr>
            <a:grpSpLocks/>
          </p:cNvGrpSpPr>
          <p:nvPr/>
        </p:nvGrpSpPr>
        <p:grpSpPr bwMode="auto">
          <a:xfrm>
            <a:off x="-76200" y="762000"/>
            <a:ext cx="9296400" cy="6096000"/>
            <a:chOff x="0" y="0"/>
            <a:chExt cx="4072" cy="3433"/>
          </a:xfrm>
        </p:grpSpPr>
        <p:grpSp>
          <p:nvGrpSpPr>
            <p:cNvPr id="131078" name="Group 18"/>
            <p:cNvGrpSpPr>
              <a:grpSpLocks/>
            </p:cNvGrpSpPr>
            <p:nvPr/>
          </p:nvGrpSpPr>
          <p:grpSpPr bwMode="auto">
            <a:xfrm>
              <a:off x="0" y="0"/>
              <a:ext cx="4072" cy="671"/>
              <a:chOff x="0" y="0"/>
              <a:chExt cx="4072" cy="671"/>
            </a:xfrm>
          </p:grpSpPr>
          <p:sp>
            <p:nvSpPr>
              <p:cNvPr id="131115" name="Rectangle 4"/>
              <p:cNvSpPr>
                <a:spLocks noChangeArrowheads="1"/>
              </p:cNvSpPr>
              <p:nvPr/>
            </p:nvSpPr>
            <p:spPr bwMode="auto">
              <a:xfrm>
                <a:off x="32" y="0"/>
                <a:ext cx="4008" cy="671"/>
              </a:xfrm>
              <a:prstGeom prst="rect">
                <a:avLst/>
              </a:prstGeom>
              <a:solidFill>
                <a:srgbClr val="990033"/>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a:ln>
                      <a:noFill/>
                    </a:ln>
                    <a:solidFill>
                      <a:srgbClr val="FFFFFF"/>
                    </a:solidFill>
                    <a:effectLst/>
                    <a:uLnTx/>
                    <a:uFillTx/>
                    <a:latin typeface="SimSun" charset="0"/>
                    <a:ea typeface="SimSun" charset="0"/>
                    <a:cs typeface="SimSun" charset="0"/>
                  </a:rPr>
                  <a:t>万能的救世主在主权天国里宣告进展</a:t>
                </a:r>
                <a:r>
                  <a:rPr kumimoji="0" lang="en-US" altLang="zh-CN" sz="2800" b="1" i="0" u="none" strike="noStrike" kern="1200" cap="none" spc="0" normalizeH="0" baseline="0" noProof="0">
                    <a:ln>
                      <a:noFill/>
                    </a:ln>
                    <a:solidFill>
                      <a:srgbClr val="FFFFFF"/>
                    </a:solidFill>
                    <a:effectLst/>
                    <a:uLnTx/>
                    <a:uFillTx/>
                    <a:latin typeface="SimSun" charset="0"/>
                    <a:ea typeface="SimSun" charset="0"/>
                    <a:cs typeface="SimSun" charset="0"/>
                  </a:rPr>
                  <a:t> </a:t>
                </a:r>
              </a:p>
            </p:txBody>
          </p:sp>
          <p:sp>
            <p:nvSpPr>
              <p:cNvPr id="131116" name="Rectangle 17"/>
              <p:cNvSpPr>
                <a:spLocks noChangeArrowheads="1"/>
              </p:cNvSpPr>
              <p:nvPr/>
            </p:nvSpPr>
            <p:spPr bwMode="auto">
              <a:xfrm>
                <a:off x="0" y="0"/>
                <a:ext cx="4072" cy="671"/>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altLang="zh-CN" sz="1800" b="0" i="0" u="none" strike="noStrike" kern="1200" cap="none" spc="0" normalizeH="0" baseline="0" noProof="0">
                  <a:ln>
                    <a:noFill/>
                  </a:ln>
                  <a:solidFill>
                    <a:srgbClr val="000000"/>
                  </a:solidFill>
                  <a:effectLst/>
                  <a:uLnTx/>
                  <a:uFillTx/>
                  <a:latin typeface="Calibri" charset="0"/>
                  <a:ea typeface="SimSun" charset="0"/>
                  <a:cs typeface="SimSun" charset="0"/>
                </a:endParaRPr>
              </a:p>
            </p:txBody>
          </p:sp>
        </p:grpSp>
        <p:grpSp>
          <p:nvGrpSpPr>
            <p:cNvPr id="131079" name="Group 20"/>
            <p:cNvGrpSpPr>
              <a:grpSpLocks/>
            </p:cNvGrpSpPr>
            <p:nvPr/>
          </p:nvGrpSpPr>
          <p:grpSpPr bwMode="auto">
            <a:xfrm>
              <a:off x="0" y="671"/>
              <a:ext cx="1360" cy="633"/>
              <a:chOff x="0" y="671"/>
              <a:chExt cx="1360" cy="633"/>
            </a:xfrm>
          </p:grpSpPr>
          <p:sp>
            <p:nvSpPr>
              <p:cNvPr id="131113" name="Rectangle 5"/>
              <p:cNvSpPr>
                <a:spLocks noChangeArrowheads="1"/>
              </p:cNvSpPr>
              <p:nvPr/>
            </p:nvSpPr>
            <p:spPr bwMode="auto">
              <a:xfrm>
                <a:off x="32" y="671"/>
                <a:ext cx="1296"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200" b="1" i="0" u="none" strike="noStrike" kern="1200" cap="none" spc="0" normalizeH="0" baseline="0" noProof="0">
                    <a:ln>
                      <a:noFill/>
                    </a:ln>
                    <a:solidFill>
                      <a:srgbClr val="000000"/>
                    </a:solidFill>
                    <a:effectLst/>
                    <a:uLnTx/>
                    <a:uFillTx/>
                    <a:latin typeface="SimSun" charset="0"/>
                    <a:ea typeface="SimSun" charset="0"/>
                    <a:cs typeface="SimSun"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800" b="1" i="0" u="none" strike="noStrike" kern="1200" cap="none" spc="0" normalizeH="0" baseline="0" noProof="0">
                    <a:ln>
                      <a:noFill/>
                    </a:ln>
                    <a:solidFill>
                      <a:srgbClr val="000000"/>
                    </a:solidFill>
                    <a:effectLst/>
                    <a:uLnTx/>
                    <a:uFillTx/>
                    <a:latin typeface="SimSun" charset="0"/>
                    <a:ea typeface="SimSun" charset="0"/>
                    <a:cs typeface="SimSun" charset="0"/>
                  </a:rPr>
                  <a:t>耶 路 撒 冷</a:t>
                </a:r>
                <a:r>
                  <a:rPr kumimoji="0" lang="zh-CN" altLang="en-US" sz="1800" b="0" i="0" u="none" strike="noStrike" kern="1200" cap="none" spc="0" normalizeH="0" baseline="0" noProof="0">
                    <a:ln>
                      <a:noFill/>
                    </a:ln>
                    <a:solidFill>
                      <a:srgbClr val="000000"/>
                    </a:solidFill>
                    <a:effectLst/>
                    <a:uLnTx/>
                    <a:uFillTx/>
                    <a:latin typeface="SimSun" charset="0"/>
                    <a:ea typeface="SimSun" charset="0"/>
                    <a:cs typeface="SimSun"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zh-CN" sz="1800" b="0" i="0" u="none" strike="noStrike" kern="1200" cap="none" spc="0" normalizeH="0" baseline="0" noProof="0">
                  <a:ln>
                    <a:noFill/>
                  </a:ln>
                  <a:solidFill>
                    <a:srgbClr val="000000"/>
                  </a:solidFill>
                  <a:effectLst/>
                  <a:uLnTx/>
                  <a:uFillTx/>
                  <a:latin typeface="SimSun" charset="0"/>
                  <a:ea typeface="SimSun" charset="0"/>
                  <a:cs typeface="SimSun" charset="0"/>
                </a:endParaRPr>
              </a:p>
            </p:txBody>
          </p:sp>
          <p:sp>
            <p:nvSpPr>
              <p:cNvPr id="131114" name="Rectangle 19"/>
              <p:cNvSpPr>
                <a:spLocks noChangeArrowheads="1"/>
              </p:cNvSpPr>
              <p:nvPr/>
            </p:nvSpPr>
            <p:spPr bwMode="auto">
              <a:xfrm>
                <a:off x="0" y="671"/>
                <a:ext cx="1360" cy="63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altLang="zh-CN" sz="1800" b="0" i="0" u="none" strike="noStrike" kern="1200" cap="none" spc="0" normalizeH="0" baseline="0" noProof="0">
                  <a:ln>
                    <a:noFill/>
                  </a:ln>
                  <a:solidFill>
                    <a:srgbClr val="000000"/>
                  </a:solidFill>
                  <a:effectLst/>
                  <a:uLnTx/>
                  <a:uFillTx/>
                  <a:latin typeface="Calibri" charset="0"/>
                  <a:ea typeface="SimSun" charset="0"/>
                  <a:cs typeface="SimSun" charset="0"/>
                </a:endParaRPr>
              </a:p>
            </p:txBody>
          </p:sp>
        </p:grpSp>
        <p:grpSp>
          <p:nvGrpSpPr>
            <p:cNvPr id="131080" name="Group 22"/>
            <p:cNvGrpSpPr>
              <a:grpSpLocks/>
            </p:cNvGrpSpPr>
            <p:nvPr/>
          </p:nvGrpSpPr>
          <p:grpSpPr bwMode="auto">
            <a:xfrm>
              <a:off x="1360" y="671"/>
              <a:ext cx="1360" cy="633"/>
              <a:chOff x="1360" y="671"/>
              <a:chExt cx="1360" cy="633"/>
            </a:xfrm>
          </p:grpSpPr>
          <p:sp>
            <p:nvSpPr>
              <p:cNvPr id="131111" name="Rectangle 6"/>
              <p:cNvSpPr>
                <a:spLocks noChangeArrowheads="1"/>
              </p:cNvSpPr>
              <p:nvPr/>
            </p:nvSpPr>
            <p:spPr bwMode="auto">
              <a:xfrm>
                <a:off x="1392" y="671"/>
                <a:ext cx="1296"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200" b="1" i="0" u="none" strike="noStrike" kern="1200" cap="none" spc="0" normalizeH="0" baseline="0" noProof="0">
                    <a:ln>
                      <a:noFill/>
                    </a:ln>
                    <a:solidFill>
                      <a:srgbClr val="000000"/>
                    </a:solidFill>
                    <a:effectLst/>
                    <a:uLnTx/>
                    <a:uFillTx/>
                    <a:latin typeface="SimSun" charset="0"/>
                    <a:ea typeface="SimSun" charset="0"/>
                    <a:cs typeface="SimSun"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800" b="1" i="0" u="none" strike="noStrike" kern="1200" cap="none" spc="0" normalizeH="0" baseline="0" noProof="0">
                    <a:ln>
                      <a:noFill/>
                    </a:ln>
                    <a:solidFill>
                      <a:srgbClr val="000000"/>
                    </a:solidFill>
                    <a:effectLst/>
                    <a:uLnTx/>
                    <a:uFillTx/>
                    <a:latin typeface="SimSun" charset="0"/>
                    <a:ea typeface="SimSun" charset="0"/>
                    <a:cs typeface="SimSun" charset="0"/>
                  </a:rPr>
                  <a:t>犹 太 和 撒 玛 利 亚</a:t>
                </a:r>
                <a:r>
                  <a:rPr kumimoji="0" lang="zh-CN" altLang="en-US" sz="1800" b="0" i="0" u="none" strike="noStrike" kern="1200" cap="none" spc="0" normalizeH="0" baseline="0" noProof="0">
                    <a:ln>
                      <a:noFill/>
                    </a:ln>
                    <a:solidFill>
                      <a:srgbClr val="000000"/>
                    </a:solidFill>
                    <a:effectLst/>
                    <a:uLnTx/>
                    <a:uFillTx/>
                    <a:latin typeface="SimSun" charset="0"/>
                    <a:ea typeface="SimSun" charset="0"/>
                    <a:cs typeface="SimSun" charset="0"/>
                  </a:rPr>
                  <a:t> </a:t>
                </a:r>
                <a:endParaRPr kumimoji="0" lang="en-US" altLang="zh-CN" sz="2200" b="1" i="0" u="none" strike="noStrike" kern="1200" cap="none" spc="0" normalizeH="0" baseline="0" noProof="0">
                  <a:ln>
                    <a:noFill/>
                  </a:ln>
                  <a:solidFill>
                    <a:srgbClr val="000000"/>
                  </a:solidFill>
                  <a:effectLst/>
                  <a:uLnTx/>
                  <a:uFillTx/>
                  <a:latin typeface="SimSun" charset="0"/>
                  <a:ea typeface="SimSun" charset="0"/>
                  <a:cs typeface="SimSun"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zh-CN" sz="2200" b="1" i="0" u="none" strike="noStrike" kern="1200" cap="none" spc="0" normalizeH="0" baseline="0" noProof="0">
                  <a:ln>
                    <a:noFill/>
                  </a:ln>
                  <a:solidFill>
                    <a:srgbClr val="000000"/>
                  </a:solidFill>
                  <a:effectLst/>
                  <a:uLnTx/>
                  <a:uFillTx/>
                  <a:latin typeface="SimSun" charset="0"/>
                  <a:ea typeface="SimSun" charset="0"/>
                  <a:cs typeface="SimSun" charset="0"/>
                </a:endParaRPr>
              </a:p>
            </p:txBody>
          </p:sp>
          <p:sp>
            <p:nvSpPr>
              <p:cNvPr id="131112" name="Rectangle 21"/>
              <p:cNvSpPr>
                <a:spLocks noChangeArrowheads="1"/>
              </p:cNvSpPr>
              <p:nvPr/>
            </p:nvSpPr>
            <p:spPr bwMode="auto">
              <a:xfrm>
                <a:off x="1360" y="671"/>
                <a:ext cx="1360" cy="63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altLang="zh-CN" sz="1800" b="0" i="0" u="none" strike="noStrike" kern="1200" cap="none" spc="0" normalizeH="0" baseline="0" noProof="0">
                  <a:ln>
                    <a:noFill/>
                  </a:ln>
                  <a:solidFill>
                    <a:srgbClr val="000000"/>
                  </a:solidFill>
                  <a:effectLst/>
                  <a:uLnTx/>
                  <a:uFillTx/>
                  <a:latin typeface="Calibri" charset="0"/>
                  <a:ea typeface="SimSun" charset="0"/>
                  <a:cs typeface="SimSun" charset="0"/>
                </a:endParaRPr>
              </a:p>
            </p:txBody>
          </p:sp>
        </p:grpSp>
        <p:grpSp>
          <p:nvGrpSpPr>
            <p:cNvPr id="131081" name="Group 24"/>
            <p:cNvGrpSpPr>
              <a:grpSpLocks/>
            </p:cNvGrpSpPr>
            <p:nvPr/>
          </p:nvGrpSpPr>
          <p:grpSpPr bwMode="auto">
            <a:xfrm>
              <a:off x="2720" y="671"/>
              <a:ext cx="1352" cy="633"/>
              <a:chOff x="2720" y="671"/>
              <a:chExt cx="1352" cy="633"/>
            </a:xfrm>
          </p:grpSpPr>
          <p:sp>
            <p:nvSpPr>
              <p:cNvPr id="131109" name="Rectangle 7"/>
              <p:cNvSpPr>
                <a:spLocks noChangeArrowheads="1"/>
              </p:cNvSpPr>
              <p:nvPr/>
            </p:nvSpPr>
            <p:spPr bwMode="auto">
              <a:xfrm>
                <a:off x="2752" y="671"/>
                <a:ext cx="1288"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200" b="1" i="0" u="none" strike="noStrike" kern="1200" cap="none" spc="0" normalizeH="0" baseline="0" noProof="0">
                    <a:ln>
                      <a:noFill/>
                    </a:ln>
                    <a:solidFill>
                      <a:srgbClr val="000000"/>
                    </a:solidFill>
                    <a:effectLst/>
                    <a:uLnTx/>
                    <a:uFillTx/>
                    <a:latin typeface="SimSun" charset="0"/>
                    <a:ea typeface="SimSun" charset="0"/>
                    <a:cs typeface="SimSun"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800" b="1" i="0" u="none" strike="noStrike" kern="1200" cap="none" spc="0" normalizeH="0" baseline="0" noProof="0">
                    <a:ln>
                      <a:noFill/>
                    </a:ln>
                    <a:solidFill>
                      <a:srgbClr val="000000"/>
                    </a:solidFill>
                    <a:effectLst/>
                    <a:uLnTx/>
                    <a:uFillTx/>
                    <a:latin typeface="SimSun" charset="0"/>
                    <a:ea typeface="SimSun" charset="0"/>
                    <a:cs typeface="SimSun" charset="0"/>
                  </a:rPr>
                  <a:t>最远的部分</a:t>
                </a:r>
                <a:endParaRPr kumimoji="0" lang="en-US" altLang="zh-CN" sz="2200" b="1" i="0" u="none" strike="noStrike" kern="1200" cap="none" spc="0" normalizeH="0" baseline="0" noProof="0">
                  <a:ln>
                    <a:noFill/>
                  </a:ln>
                  <a:solidFill>
                    <a:srgbClr val="000000"/>
                  </a:solidFill>
                  <a:effectLst/>
                  <a:uLnTx/>
                  <a:uFillTx/>
                  <a:latin typeface="SimSun" charset="0"/>
                  <a:ea typeface="SimSun" charset="0"/>
                  <a:cs typeface="SimSun"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200" b="1" i="0" u="none" strike="noStrike" kern="1200" cap="none" spc="0" normalizeH="0" baseline="0" noProof="0">
                    <a:ln>
                      <a:noFill/>
                    </a:ln>
                    <a:solidFill>
                      <a:srgbClr val="000000"/>
                    </a:solidFill>
                    <a:effectLst/>
                    <a:uLnTx/>
                    <a:uFillTx/>
                    <a:latin typeface="SimSun" charset="0"/>
                    <a:ea typeface="SimSun" charset="0"/>
                    <a:cs typeface="SimSun" charset="0"/>
                  </a:rPr>
                  <a:t> </a:t>
                </a:r>
              </a:p>
            </p:txBody>
          </p:sp>
          <p:sp>
            <p:nvSpPr>
              <p:cNvPr id="131110" name="Rectangle 23"/>
              <p:cNvSpPr>
                <a:spLocks noChangeArrowheads="1"/>
              </p:cNvSpPr>
              <p:nvPr/>
            </p:nvSpPr>
            <p:spPr bwMode="auto">
              <a:xfrm>
                <a:off x="2720" y="671"/>
                <a:ext cx="1352" cy="63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altLang="zh-CN" sz="1800" b="0" i="0" u="none" strike="noStrike" kern="1200" cap="none" spc="0" normalizeH="0" baseline="0" noProof="0">
                  <a:ln>
                    <a:noFill/>
                  </a:ln>
                  <a:solidFill>
                    <a:srgbClr val="000000"/>
                  </a:solidFill>
                  <a:effectLst/>
                  <a:uLnTx/>
                  <a:uFillTx/>
                  <a:latin typeface="Calibri" charset="0"/>
                  <a:ea typeface="SimSun" charset="0"/>
                  <a:cs typeface="SimSun" charset="0"/>
                </a:endParaRPr>
              </a:p>
            </p:txBody>
          </p:sp>
        </p:grpSp>
        <p:grpSp>
          <p:nvGrpSpPr>
            <p:cNvPr id="131082" name="Group 26"/>
            <p:cNvGrpSpPr>
              <a:grpSpLocks/>
            </p:cNvGrpSpPr>
            <p:nvPr/>
          </p:nvGrpSpPr>
          <p:grpSpPr bwMode="auto">
            <a:xfrm>
              <a:off x="0" y="1304"/>
              <a:ext cx="1360" cy="633"/>
              <a:chOff x="0" y="1304"/>
              <a:chExt cx="1360" cy="633"/>
            </a:xfrm>
          </p:grpSpPr>
          <p:sp>
            <p:nvSpPr>
              <p:cNvPr id="131107" name="Rectangle 8"/>
              <p:cNvSpPr>
                <a:spLocks noChangeArrowheads="1"/>
              </p:cNvSpPr>
              <p:nvPr/>
            </p:nvSpPr>
            <p:spPr bwMode="auto">
              <a:xfrm>
                <a:off x="32" y="1304"/>
                <a:ext cx="1296"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200" b="1" i="0" u="none" strike="noStrike" kern="1200" cap="none" spc="0" normalizeH="0" baseline="0" noProof="0">
                    <a:ln>
                      <a:noFill/>
                    </a:ln>
                    <a:solidFill>
                      <a:srgbClr val="000000"/>
                    </a:solidFill>
                    <a:effectLst/>
                    <a:uLnTx/>
                    <a:uFillTx/>
                    <a:latin typeface="SimSun" charset="0"/>
                    <a:ea typeface="SimSun" charset="0"/>
                    <a:cs typeface="SimSun"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200" b="1" i="0" u="none" strike="noStrike" kern="1200" cap="none" spc="0" normalizeH="0" baseline="0" noProof="0">
                    <a:ln>
                      <a:noFill/>
                    </a:ln>
                    <a:solidFill>
                      <a:srgbClr val="000000"/>
                    </a:solidFill>
                    <a:effectLst/>
                    <a:uLnTx/>
                    <a:uFillTx/>
                    <a:latin typeface="SimSun" charset="0"/>
                    <a:ea typeface="SimSun" charset="0"/>
                    <a:cs typeface="SimSun" charset="0"/>
                  </a:rPr>
                  <a:t>1:1—6:7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zh-CN" sz="2200" b="1" i="0" u="none" strike="noStrike" kern="1200" cap="none" spc="0" normalizeH="0" baseline="0" noProof="0">
                  <a:ln>
                    <a:noFill/>
                  </a:ln>
                  <a:solidFill>
                    <a:srgbClr val="000000"/>
                  </a:solidFill>
                  <a:effectLst/>
                  <a:uLnTx/>
                  <a:uFillTx/>
                  <a:latin typeface="SimSun" charset="0"/>
                  <a:ea typeface="SimSun" charset="0"/>
                  <a:cs typeface="SimSun" charset="0"/>
                </a:endParaRPr>
              </a:p>
            </p:txBody>
          </p:sp>
          <p:sp>
            <p:nvSpPr>
              <p:cNvPr id="131108" name="Rectangle 25"/>
              <p:cNvSpPr>
                <a:spLocks noChangeArrowheads="1"/>
              </p:cNvSpPr>
              <p:nvPr/>
            </p:nvSpPr>
            <p:spPr bwMode="auto">
              <a:xfrm>
                <a:off x="0" y="1304"/>
                <a:ext cx="1360" cy="63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altLang="zh-CN" sz="1800" b="0" i="0" u="none" strike="noStrike" kern="1200" cap="none" spc="0" normalizeH="0" baseline="0" noProof="0">
                  <a:ln>
                    <a:noFill/>
                  </a:ln>
                  <a:solidFill>
                    <a:srgbClr val="000000"/>
                  </a:solidFill>
                  <a:effectLst/>
                  <a:uLnTx/>
                  <a:uFillTx/>
                  <a:latin typeface="Calibri" charset="0"/>
                  <a:ea typeface="SimSun" charset="0"/>
                  <a:cs typeface="SimSun" charset="0"/>
                </a:endParaRPr>
              </a:p>
            </p:txBody>
          </p:sp>
        </p:grpSp>
        <p:grpSp>
          <p:nvGrpSpPr>
            <p:cNvPr id="131083" name="Group 28"/>
            <p:cNvGrpSpPr>
              <a:grpSpLocks/>
            </p:cNvGrpSpPr>
            <p:nvPr/>
          </p:nvGrpSpPr>
          <p:grpSpPr bwMode="auto">
            <a:xfrm>
              <a:off x="1360" y="1304"/>
              <a:ext cx="1360" cy="633"/>
              <a:chOff x="1360" y="1304"/>
              <a:chExt cx="1360" cy="633"/>
            </a:xfrm>
          </p:grpSpPr>
          <p:sp>
            <p:nvSpPr>
              <p:cNvPr id="131105" name="Rectangle 9"/>
              <p:cNvSpPr>
                <a:spLocks noChangeArrowheads="1"/>
              </p:cNvSpPr>
              <p:nvPr/>
            </p:nvSpPr>
            <p:spPr bwMode="auto">
              <a:xfrm>
                <a:off x="1392" y="1304"/>
                <a:ext cx="1296"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200" b="1" i="0" u="none" strike="noStrike" kern="1200" cap="none" spc="0" normalizeH="0" baseline="0" noProof="0">
                    <a:ln>
                      <a:noFill/>
                    </a:ln>
                    <a:solidFill>
                      <a:srgbClr val="000000"/>
                    </a:solidFill>
                    <a:effectLst/>
                    <a:uLnTx/>
                    <a:uFillTx/>
                    <a:latin typeface="SimSun" charset="0"/>
                    <a:ea typeface="SimSun" charset="0"/>
                    <a:cs typeface="SimSun"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200" b="1" i="0" u="none" strike="noStrike" kern="1200" cap="none" spc="0" normalizeH="0" baseline="0" noProof="0">
                    <a:ln>
                      <a:noFill/>
                    </a:ln>
                    <a:solidFill>
                      <a:srgbClr val="000000"/>
                    </a:solidFill>
                    <a:effectLst/>
                    <a:uLnTx/>
                    <a:uFillTx/>
                    <a:latin typeface="SimSun" charset="0"/>
                    <a:ea typeface="SimSun" charset="0"/>
                    <a:cs typeface="SimSun" charset="0"/>
                  </a:rPr>
                  <a:t>6:8—8:40</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zh-CN" sz="2200" b="1" i="0" u="none" strike="noStrike" kern="1200" cap="none" spc="0" normalizeH="0" baseline="0" noProof="0">
                  <a:ln>
                    <a:noFill/>
                  </a:ln>
                  <a:solidFill>
                    <a:srgbClr val="000000"/>
                  </a:solidFill>
                  <a:effectLst/>
                  <a:uLnTx/>
                  <a:uFillTx/>
                  <a:latin typeface="SimSun" charset="0"/>
                  <a:ea typeface="SimSun" charset="0"/>
                  <a:cs typeface="SimSun" charset="0"/>
                </a:endParaRPr>
              </a:p>
            </p:txBody>
          </p:sp>
          <p:sp>
            <p:nvSpPr>
              <p:cNvPr id="131106" name="Rectangle 27"/>
              <p:cNvSpPr>
                <a:spLocks noChangeArrowheads="1"/>
              </p:cNvSpPr>
              <p:nvPr/>
            </p:nvSpPr>
            <p:spPr bwMode="auto">
              <a:xfrm>
                <a:off x="1360" y="1304"/>
                <a:ext cx="1360" cy="63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altLang="zh-CN" sz="1800" b="0" i="0" u="none" strike="noStrike" kern="1200" cap="none" spc="0" normalizeH="0" baseline="0" noProof="0">
                  <a:ln>
                    <a:noFill/>
                  </a:ln>
                  <a:solidFill>
                    <a:srgbClr val="000000"/>
                  </a:solidFill>
                  <a:effectLst/>
                  <a:uLnTx/>
                  <a:uFillTx/>
                  <a:latin typeface="Calibri" charset="0"/>
                  <a:ea typeface="SimSun" charset="0"/>
                  <a:cs typeface="SimSun" charset="0"/>
                </a:endParaRPr>
              </a:p>
            </p:txBody>
          </p:sp>
        </p:grpSp>
        <p:grpSp>
          <p:nvGrpSpPr>
            <p:cNvPr id="131084" name="Group 30"/>
            <p:cNvGrpSpPr>
              <a:grpSpLocks/>
            </p:cNvGrpSpPr>
            <p:nvPr/>
          </p:nvGrpSpPr>
          <p:grpSpPr bwMode="auto">
            <a:xfrm>
              <a:off x="2720" y="1304"/>
              <a:ext cx="1352" cy="633"/>
              <a:chOff x="2720" y="1304"/>
              <a:chExt cx="1352" cy="633"/>
            </a:xfrm>
          </p:grpSpPr>
          <p:sp>
            <p:nvSpPr>
              <p:cNvPr id="131103" name="Rectangle 10"/>
              <p:cNvSpPr>
                <a:spLocks noChangeArrowheads="1"/>
              </p:cNvSpPr>
              <p:nvPr/>
            </p:nvSpPr>
            <p:spPr bwMode="auto">
              <a:xfrm>
                <a:off x="2752" y="1304"/>
                <a:ext cx="1288"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200" b="1" i="0" u="none" strike="noStrike" kern="1200" cap="none" spc="0" normalizeH="0" baseline="0" noProof="0">
                    <a:ln>
                      <a:noFill/>
                    </a:ln>
                    <a:solidFill>
                      <a:srgbClr val="000000"/>
                    </a:solidFill>
                    <a:effectLst/>
                    <a:uLnTx/>
                    <a:uFillTx/>
                    <a:latin typeface="SimSun" charset="0"/>
                    <a:ea typeface="SimSun" charset="0"/>
                    <a:cs typeface="SimSun"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200" b="1" i="0" u="none" strike="noStrike" kern="1200" cap="none" spc="0" normalizeH="0" baseline="0" noProof="0">
                    <a:ln>
                      <a:noFill/>
                    </a:ln>
                    <a:solidFill>
                      <a:srgbClr val="000000"/>
                    </a:solidFill>
                    <a:effectLst/>
                    <a:uLnTx/>
                    <a:uFillTx/>
                    <a:latin typeface="SimSun" charset="0"/>
                    <a:ea typeface="SimSun" charset="0"/>
                    <a:cs typeface="SimSun" charset="0"/>
                  </a:rPr>
                  <a:t> 9—28</a:t>
                </a:r>
                <a:r>
                  <a:rPr kumimoji="0" lang="zh-CN" altLang="en-US" sz="2200" b="1" i="0" u="none" strike="noStrike" kern="1200" cap="none" spc="0" normalizeH="0" baseline="0" noProof="0">
                    <a:ln>
                      <a:noFill/>
                    </a:ln>
                    <a:solidFill>
                      <a:srgbClr val="000000"/>
                    </a:solidFill>
                    <a:effectLst/>
                    <a:uLnTx/>
                    <a:uFillTx/>
                    <a:latin typeface="SimSun" charset="0"/>
                    <a:ea typeface="SimSun" charset="0"/>
                    <a:cs typeface="SimSun" charset="0"/>
                  </a:rPr>
                  <a:t>章</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200" b="1" i="0" u="none" strike="noStrike" kern="1200" cap="none" spc="0" normalizeH="0" baseline="0" noProof="0">
                    <a:ln>
                      <a:noFill/>
                    </a:ln>
                    <a:solidFill>
                      <a:srgbClr val="000000"/>
                    </a:solidFill>
                    <a:effectLst/>
                    <a:uLnTx/>
                    <a:uFillTx/>
                    <a:latin typeface="SimSun" charset="0"/>
                    <a:ea typeface="SimSun" charset="0"/>
                    <a:cs typeface="SimSun" charset="0"/>
                  </a:rPr>
                  <a:t> </a:t>
                </a:r>
              </a:p>
            </p:txBody>
          </p:sp>
          <p:sp>
            <p:nvSpPr>
              <p:cNvPr id="131104" name="Rectangle 29"/>
              <p:cNvSpPr>
                <a:spLocks noChangeArrowheads="1"/>
              </p:cNvSpPr>
              <p:nvPr/>
            </p:nvSpPr>
            <p:spPr bwMode="auto">
              <a:xfrm>
                <a:off x="2720" y="1304"/>
                <a:ext cx="1352" cy="63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altLang="zh-CN" sz="1800" b="0" i="0" u="none" strike="noStrike" kern="1200" cap="none" spc="0" normalizeH="0" baseline="0" noProof="0">
                  <a:ln>
                    <a:noFill/>
                  </a:ln>
                  <a:solidFill>
                    <a:srgbClr val="000000"/>
                  </a:solidFill>
                  <a:effectLst/>
                  <a:uLnTx/>
                  <a:uFillTx/>
                  <a:latin typeface="Calibri" charset="0"/>
                  <a:ea typeface="SimSun" charset="0"/>
                  <a:cs typeface="SimSun" charset="0"/>
                </a:endParaRPr>
              </a:p>
            </p:txBody>
          </p:sp>
        </p:grpSp>
        <p:grpSp>
          <p:nvGrpSpPr>
            <p:cNvPr id="131085" name="Group 32"/>
            <p:cNvGrpSpPr>
              <a:grpSpLocks/>
            </p:cNvGrpSpPr>
            <p:nvPr/>
          </p:nvGrpSpPr>
          <p:grpSpPr bwMode="auto">
            <a:xfrm>
              <a:off x="0" y="1937"/>
              <a:ext cx="1360" cy="748"/>
              <a:chOff x="0" y="1937"/>
              <a:chExt cx="1360" cy="748"/>
            </a:xfrm>
          </p:grpSpPr>
          <p:sp>
            <p:nvSpPr>
              <p:cNvPr id="131101" name="Rectangle 11"/>
              <p:cNvSpPr>
                <a:spLocks noChangeArrowheads="1"/>
              </p:cNvSpPr>
              <p:nvPr/>
            </p:nvSpPr>
            <p:spPr bwMode="auto">
              <a:xfrm>
                <a:off x="32" y="1937"/>
                <a:ext cx="1296" cy="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200" b="1" i="0" u="none" strike="noStrike" kern="1200" cap="none" spc="0" normalizeH="0" baseline="0" noProof="0">
                    <a:ln>
                      <a:noFill/>
                    </a:ln>
                    <a:solidFill>
                      <a:srgbClr val="000000"/>
                    </a:solidFill>
                    <a:effectLst/>
                    <a:uLnTx/>
                    <a:uFillTx/>
                    <a:latin typeface="Times" charset="0"/>
                    <a:ea typeface="SimSun" charset="0"/>
                    <a:cs typeface="SimSun"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800" b="1" i="0" u="none" strike="noStrike" kern="1200" cap="none" spc="0" normalizeH="0" baseline="0" noProof="0">
                    <a:ln>
                      <a:noFill/>
                    </a:ln>
                    <a:solidFill>
                      <a:srgbClr val="000000"/>
                    </a:solidFill>
                    <a:effectLst/>
                    <a:uLnTx/>
                    <a:uFillTx/>
                    <a:latin typeface="Calibri" charset="0"/>
                    <a:ea typeface="SimSun" charset="0"/>
                    <a:cs typeface="SimSun" charset="0"/>
                  </a:rPr>
                  <a:t>犹 太 人</a:t>
                </a:r>
                <a:r>
                  <a:rPr kumimoji="0" lang="en-US" altLang="zh-CN" sz="2200" b="1" i="0" u="none" strike="noStrike" kern="1200" cap="none" spc="0" normalizeH="0" baseline="0" noProof="0">
                    <a:ln>
                      <a:noFill/>
                    </a:ln>
                    <a:solidFill>
                      <a:srgbClr val="000000"/>
                    </a:solidFill>
                    <a:effectLst/>
                    <a:uLnTx/>
                    <a:uFillTx/>
                    <a:latin typeface="Times" charset="0"/>
                    <a:ea typeface="SimSun" charset="0"/>
                    <a:cs typeface="SimSun"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zh-CN" sz="2200" b="1" i="0" u="none" strike="noStrike" kern="1200" cap="none" spc="0" normalizeH="0" baseline="0" noProof="0">
                  <a:ln>
                    <a:noFill/>
                  </a:ln>
                  <a:solidFill>
                    <a:srgbClr val="000000"/>
                  </a:solidFill>
                  <a:effectLst/>
                  <a:uLnTx/>
                  <a:uFillTx/>
                  <a:latin typeface="Times" charset="0"/>
                  <a:ea typeface="SimSun" charset="0"/>
                  <a:cs typeface="SimSun" charset="0"/>
                </a:endParaRPr>
              </a:p>
            </p:txBody>
          </p:sp>
          <p:sp>
            <p:nvSpPr>
              <p:cNvPr id="131102" name="Rectangle 31"/>
              <p:cNvSpPr>
                <a:spLocks noChangeArrowheads="1"/>
              </p:cNvSpPr>
              <p:nvPr/>
            </p:nvSpPr>
            <p:spPr bwMode="auto">
              <a:xfrm>
                <a:off x="0" y="1937"/>
                <a:ext cx="1360"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altLang="zh-CN" sz="1800" b="0" i="0" u="none" strike="noStrike" kern="1200" cap="none" spc="0" normalizeH="0" baseline="0" noProof="0">
                  <a:ln>
                    <a:noFill/>
                  </a:ln>
                  <a:solidFill>
                    <a:srgbClr val="000000"/>
                  </a:solidFill>
                  <a:effectLst/>
                  <a:uLnTx/>
                  <a:uFillTx/>
                  <a:latin typeface="Calibri" charset="0"/>
                  <a:ea typeface="SimSun" charset="0"/>
                  <a:cs typeface="SimSun" charset="0"/>
                </a:endParaRPr>
              </a:p>
            </p:txBody>
          </p:sp>
        </p:grpSp>
        <p:grpSp>
          <p:nvGrpSpPr>
            <p:cNvPr id="131086" name="Group 34"/>
            <p:cNvGrpSpPr>
              <a:grpSpLocks/>
            </p:cNvGrpSpPr>
            <p:nvPr/>
          </p:nvGrpSpPr>
          <p:grpSpPr bwMode="auto">
            <a:xfrm>
              <a:off x="1360" y="1937"/>
              <a:ext cx="1360" cy="748"/>
              <a:chOff x="1360" y="1937"/>
              <a:chExt cx="1360" cy="748"/>
            </a:xfrm>
          </p:grpSpPr>
          <p:sp>
            <p:nvSpPr>
              <p:cNvPr id="131099" name="Rectangle 12"/>
              <p:cNvSpPr>
                <a:spLocks noChangeArrowheads="1"/>
              </p:cNvSpPr>
              <p:nvPr/>
            </p:nvSpPr>
            <p:spPr bwMode="auto">
              <a:xfrm>
                <a:off x="1392" y="1937"/>
                <a:ext cx="1296" cy="7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200" b="1" i="0" u="none" strike="noStrike" kern="1200" cap="none" spc="0" normalizeH="0" baseline="0" noProof="0">
                    <a:ln>
                      <a:noFill/>
                    </a:ln>
                    <a:solidFill>
                      <a:srgbClr val="000000"/>
                    </a:solidFill>
                    <a:effectLst/>
                    <a:uLnTx/>
                    <a:uFillTx/>
                    <a:latin typeface="SimSun" charset="0"/>
                    <a:ea typeface="SimSun" charset="0"/>
                    <a:cs typeface="SimSun"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800" b="1" i="0" u="none" strike="noStrike" kern="1200" cap="none" spc="0" normalizeH="0" baseline="0" noProof="0">
                    <a:ln>
                      <a:noFill/>
                    </a:ln>
                    <a:solidFill>
                      <a:srgbClr val="000000"/>
                    </a:solidFill>
                    <a:effectLst/>
                    <a:uLnTx/>
                    <a:uFillTx/>
                    <a:latin typeface="SimSun" charset="0"/>
                    <a:ea typeface="SimSun" charset="0"/>
                    <a:cs typeface="SimSun" charset="0"/>
                  </a:rPr>
                  <a:t>撒 玛 利 亚人</a:t>
                </a:r>
                <a:endParaRPr kumimoji="0" lang="en-US" altLang="zh-CN" sz="2200" b="1" i="0" u="none" strike="noStrike" kern="1200" cap="none" spc="0" normalizeH="0" baseline="0" noProof="0">
                  <a:ln>
                    <a:noFill/>
                  </a:ln>
                  <a:solidFill>
                    <a:srgbClr val="000000"/>
                  </a:solidFill>
                  <a:effectLst/>
                  <a:uLnTx/>
                  <a:uFillTx/>
                  <a:latin typeface="SimSun" charset="0"/>
                  <a:ea typeface="SimSun"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200" b="1" i="0" u="none" strike="noStrike" kern="1200" cap="none" spc="0" normalizeH="0" baseline="0" noProof="0">
                    <a:ln>
                      <a:noFill/>
                    </a:ln>
                    <a:solidFill>
                      <a:srgbClr val="000000"/>
                    </a:solidFill>
                    <a:effectLst/>
                    <a:uLnTx/>
                    <a:uFillTx/>
                    <a:latin typeface="SimSun" charset="0"/>
                    <a:ea typeface="SimSun" charset="0"/>
                    <a:cs typeface="SimSun" charset="0"/>
                  </a:rPr>
                  <a:t>(</a:t>
                </a:r>
                <a:r>
                  <a:rPr kumimoji="0" lang="zh-CN" altLang="en-US" sz="1800" b="1" i="0" u="none" strike="noStrike" kern="1200" cap="none" spc="0" normalizeH="0" baseline="0" noProof="0">
                    <a:ln>
                      <a:noFill/>
                    </a:ln>
                    <a:solidFill>
                      <a:srgbClr val="000000"/>
                    </a:solidFill>
                    <a:effectLst/>
                    <a:uLnTx/>
                    <a:uFillTx/>
                    <a:latin typeface="SimSun" charset="0"/>
                    <a:ea typeface="SimSun" charset="0"/>
                    <a:cs typeface="SimSun" charset="0"/>
                  </a:rPr>
                  <a:t>混血人种</a:t>
                </a:r>
                <a:r>
                  <a:rPr kumimoji="0" lang="en-US" altLang="zh-CN" sz="2200" b="1" i="0" u="none" strike="noStrike" kern="1200" cap="none" spc="0" normalizeH="0" baseline="0" noProof="0">
                    <a:ln>
                      <a:noFill/>
                    </a:ln>
                    <a:solidFill>
                      <a:srgbClr val="000000"/>
                    </a:solidFill>
                    <a:effectLst/>
                    <a:uLnTx/>
                    <a:uFillTx/>
                    <a:latin typeface="SimSun" charset="0"/>
                    <a:ea typeface="SimSun" charset="0"/>
                    <a:cs typeface="SimSun" charset="0"/>
                  </a:rPr>
                  <a:t>)</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zh-CN" sz="2200" b="1" i="0" u="none" strike="noStrike" kern="1200" cap="none" spc="0" normalizeH="0" baseline="0" noProof="0">
                  <a:ln>
                    <a:noFill/>
                  </a:ln>
                  <a:solidFill>
                    <a:srgbClr val="000000"/>
                  </a:solidFill>
                  <a:effectLst/>
                  <a:uLnTx/>
                  <a:uFillTx/>
                  <a:latin typeface="SimSun" charset="0"/>
                  <a:ea typeface="SimSun" charset="0"/>
                  <a:cs typeface="SimSun" charset="0"/>
                </a:endParaRPr>
              </a:p>
            </p:txBody>
          </p:sp>
          <p:sp>
            <p:nvSpPr>
              <p:cNvPr id="131100" name="Rectangle 33"/>
              <p:cNvSpPr>
                <a:spLocks noChangeArrowheads="1"/>
              </p:cNvSpPr>
              <p:nvPr/>
            </p:nvSpPr>
            <p:spPr bwMode="auto">
              <a:xfrm>
                <a:off x="1360" y="1937"/>
                <a:ext cx="1360"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altLang="zh-CN" sz="1800" b="0" i="0" u="none" strike="noStrike" kern="1200" cap="none" spc="0" normalizeH="0" baseline="0" noProof="0">
                  <a:ln>
                    <a:noFill/>
                  </a:ln>
                  <a:solidFill>
                    <a:srgbClr val="000000"/>
                  </a:solidFill>
                  <a:effectLst/>
                  <a:uLnTx/>
                  <a:uFillTx/>
                  <a:latin typeface="Calibri" charset="0"/>
                  <a:ea typeface="SimSun" charset="0"/>
                  <a:cs typeface="SimSun" charset="0"/>
                </a:endParaRPr>
              </a:p>
            </p:txBody>
          </p:sp>
        </p:grpSp>
        <p:grpSp>
          <p:nvGrpSpPr>
            <p:cNvPr id="131087" name="Group 36"/>
            <p:cNvGrpSpPr>
              <a:grpSpLocks/>
            </p:cNvGrpSpPr>
            <p:nvPr/>
          </p:nvGrpSpPr>
          <p:grpSpPr bwMode="auto">
            <a:xfrm>
              <a:off x="2720" y="1937"/>
              <a:ext cx="1352" cy="748"/>
              <a:chOff x="2720" y="1937"/>
              <a:chExt cx="1352" cy="748"/>
            </a:xfrm>
          </p:grpSpPr>
          <p:sp>
            <p:nvSpPr>
              <p:cNvPr id="131097" name="Rectangle 13"/>
              <p:cNvSpPr>
                <a:spLocks noChangeArrowheads="1"/>
              </p:cNvSpPr>
              <p:nvPr/>
            </p:nvSpPr>
            <p:spPr bwMode="auto">
              <a:xfrm>
                <a:off x="2752" y="1937"/>
                <a:ext cx="1288" cy="7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200" b="1" i="0" u="none" strike="noStrike" kern="1200" cap="none" spc="0" normalizeH="0" baseline="0" noProof="0">
                    <a:ln>
                      <a:noFill/>
                    </a:ln>
                    <a:solidFill>
                      <a:srgbClr val="000000"/>
                    </a:solidFill>
                    <a:effectLst/>
                    <a:uLnTx/>
                    <a:uFillTx/>
                    <a:latin typeface="SimSun" charset="0"/>
                    <a:ea typeface="SimSun" charset="0"/>
                    <a:cs typeface="SimSun"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800" b="1" i="0" u="none" strike="noStrike" kern="1200" cap="none" spc="0" normalizeH="0" baseline="0" noProof="0">
                    <a:ln>
                      <a:noFill/>
                    </a:ln>
                    <a:solidFill>
                      <a:srgbClr val="000000"/>
                    </a:solidFill>
                    <a:effectLst/>
                    <a:uLnTx/>
                    <a:uFillTx/>
                    <a:latin typeface="SimSun" charset="0"/>
                    <a:ea typeface="SimSun" charset="0"/>
                    <a:cs typeface="SimSun" charset="0"/>
                  </a:rPr>
                  <a:t>外邦人</a:t>
                </a:r>
                <a:r>
                  <a:rPr kumimoji="0" lang="zh-CN" altLang="en-US" sz="1800" b="0" i="0" u="none" strike="noStrike" kern="1200" cap="none" spc="0" normalizeH="0" baseline="0" noProof="0">
                    <a:ln>
                      <a:noFill/>
                    </a:ln>
                    <a:solidFill>
                      <a:srgbClr val="000000"/>
                    </a:solidFill>
                    <a:effectLst/>
                    <a:uLnTx/>
                    <a:uFillTx/>
                    <a:latin typeface="SimSun" charset="0"/>
                    <a:ea typeface="SimSun" charset="0"/>
                    <a:cs typeface="SimSun" charset="0"/>
                  </a:rPr>
                  <a:t> </a:t>
                </a:r>
                <a:endParaRPr kumimoji="0" lang="en-US" altLang="zh-CN" sz="2200" b="1" i="0" u="none" strike="noStrike" kern="1200" cap="none" spc="0" normalizeH="0" baseline="0" noProof="0">
                  <a:ln>
                    <a:noFill/>
                  </a:ln>
                  <a:solidFill>
                    <a:srgbClr val="000000"/>
                  </a:solidFill>
                  <a:effectLst/>
                  <a:uLnTx/>
                  <a:uFillTx/>
                  <a:latin typeface="SimSun" charset="0"/>
                  <a:ea typeface="SimSun" charset="0"/>
                  <a:cs typeface="SimSun"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200" b="1" i="0" u="none" strike="noStrike" kern="1200" cap="none" spc="0" normalizeH="0" baseline="0" noProof="0">
                    <a:ln>
                      <a:noFill/>
                    </a:ln>
                    <a:solidFill>
                      <a:srgbClr val="000000"/>
                    </a:solidFill>
                    <a:effectLst/>
                    <a:uLnTx/>
                    <a:uFillTx/>
                    <a:latin typeface="SimSun" charset="0"/>
                    <a:ea typeface="SimSun" charset="0"/>
                    <a:cs typeface="SimSun" charset="0"/>
                  </a:rPr>
                  <a:t> </a:t>
                </a:r>
              </a:p>
            </p:txBody>
          </p:sp>
          <p:sp>
            <p:nvSpPr>
              <p:cNvPr id="131098" name="Rectangle 35"/>
              <p:cNvSpPr>
                <a:spLocks noChangeArrowheads="1"/>
              </p:cNvSpPr>
              <p:nvPr/>
            </p:nvSpPr>
            <p:spPr bwMode="auto">
              <a:xfrm>
                <a:off x="2720" y="1937"/>
                <a:ext cx="1352"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altLang="zh-CN" sz="1800" b="0" i="0" u="none" strike="noStrike" kern="1200" cap="none" spc="0" normalizeH="0" baseline="0" noProof="0">
                  <a:ln>
                    <a:noFill/>
                  </a:ln>
                  <a:solidFill>
                    <a:srgbClr val="000000"/>
                  </a:solidFill>
                  <a:effectLst/>
                  <a:uLnTx/>
                  <a:uFillTx/>
                  <a:latin typeface="Calibri" charset="0"/>
                  <a:ea typeface="SimSun" charset="0"/>
                  <a:cs typeface="SimSun" charset="0"/>
                </a:endParaRPr>
              </a:p>
            </p:txBody>
          </p:sp>
        </p:grpSp>
        <p:grpSp>
          <p:nvGrpSpPr>
            <p:cNvPr id="131088" name="Group 38"/>
            <p:cNvGrpSpPr>
              <a:grpSpLocks/>
            </p:cNvGrpSpPr>
            <p:nvPr/>
          </p:nvGrpSpPr>
          <p:grpSpPr bwMode="auto">
            <a:xfrm>
              <a:off x="0" y="2685"/>
              <a:ext cx="1360" cy="748"/>
              <a:chOff x="0" y="2685"/>
              <a:chExt cx="1360" cy="748"/>
            </a:xfrm>
          </p:grpSpPr>
          <p:sp>
            <p:nvSpPr>
              <p:cNvPr id="131095" name="Rectangle 14"/>
              <p:cNvSpPr>
                <a:spLocks noChangeArrowheads="1"/>
              </p:cNvSpPr>
              <p:nvPr/>
            </p:nvSpPr>
            <p:spPr bwMode="auto">
              <a:xfrm>
                <a:off x="32" y="2685"/>
                <a:ext cx="1296" cy="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200" b="1" i="0" u="none" strike="noStrike" kern="1200" cap="none" spc="0" normalizeH="0" baseline="0" noProof="0">
                    <a:ln>
                      <a:noFill/>
                    </a:ln>
                    <a:solidFill>
                      <a:srgbClr val="000000"/>
                    </a:solidFill>
                    <a:effectLst/>
                    <a:uLnTx/>
                    <a:uFillTx/>
                    <a:latin typeface="SimSun" charset="0"/>
                    <a:ea typeface="SimSun" charset="0"/>
                    <a:cs typeface="SimSun"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200" b="1" i="0" u="none" strike="noStrike" kern="1200" cap="none" spc="0" normalizeH="0" baseline="0" noProof="0">
                    <a:ln>
                      <a:noFill/>
                    </a:ln>
                    <a:solidFill>
                      <a:srgbClr val="000000"/>
                    </a:solidFill>
                    <a:effectLst/>
                    <a:uLnTx/>
                    <a:uFillTx/>
                    <a:latin typeface="SimSun" charset="0"/>
                    <a:ea typeface="SimSun" charset="0"/>
                    <a:cs typeface="SimSun" charset="0"/>
                  </a:rPr>
                  <a:t>公元</a:t>
                </a:r>
                <a:r>
                  <a:rPr kumimoji="0" lang="en-US" altLang="zh-CN" sz="2200" b="1" i="0" u="none" strike="noStrike" kern="1200" cap="none" spc="0" normalizeH="0" baseline="0" noProof="0">
                    <a:ln>
                      <a:noFill/>
                    </a:ln>
                    <a:solidFill>
                      <a:srgbClr val="000000"/>
                    </a:solidFill>
                    <a:effectLst/>
                    <a:uLnTx/>
                    <a:uFillTx/>
                    <a:latin typeface="SimSun" charset="0"/>
                    <a:ea typeface="SimSun" charset="0"/>
                    <a:cs typeface="SimSun" charset="0"/>
                  </a:rPr>
                  <a:t>33-35</a:t>
                </a:r>
                <a:r>
                  <a:rPr kumimoji="0" lang="zh-CN" altLang="en-US" sz="2200" b="1" i="0" u="none" strike="noStrike" kern="1200" cap="none" spc="0" normalizeH="0" baseline="0" noProof="0">
                    <a:ln>
                      <a:noFill/>
                    </a:ln>
                    <a:solidFill>
                      <a:srgbClr val="000000"/>
                    </a:solidFill>
                    <a:effectLst/>
                    <a:uLnTx/>
                    <a:uFillTx/>
                    <a:latin typeface="SimSun" charset="0"/>
                    <a:ea typeface="SimSun" charset="0"/>
                    <a:cs typeface="SimSun" charset="0"/>
                  </a:rPr>
                  <a:t>年</a:t>
                </a:r>
                <a:endParaRPr kumimoji="0" lang="en-US" altLang="zh-CN" sz="2200" b="1" i="0" u="none" strike="noStrike" kern="1200" cap="none" spc="0" normalizeH="0" baseline="0" noProof="0">
                  <a:ln>
                    <a:noFill/>
                  </a:ln>
                  <a:solidFill>
                    <a:srgbClr val="000000"/>
                  </a:solidFill>
                  <a:effectLst/>
                  <a:uLnTx/>
                  <a:uFillTx/>
                  <a:latin typeface="SimSun" charset="0"/>
                  <a:ea typeface="SimSun"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200" b="1" i="0" u="none" strike="noStrike" kern="1200" cap="none" spc="0" normalizeH="0" baseline="0" noProof="0">
                    <a:ln>
                      <a:noFill/>
                    </a:ln>
                    <a:solidFill>
                      <a:srgbClr val="000000"/>
                    </a:solidFill>
                    <a:effectLst/>
                    <a:uLnTx/>
                    <a:uFillTx/>
                    <a:latin typeface="SimSun" charset="0"/>
                    <a:ea typeface="SimSun" charset="0"/>
                    <a:cs typeface="SimSun" charset="0"/>
                  </a:rPr>
                  <a:t>(2 </a:t>
                </a:r>
                <a:r>
                  <a:rPr kumimoji="0" lang="zh-CN" altLang="en-US" sz="2200" b="1" i="0" u="none" strike="noStrike" kern="1200" cap="none" spc="0" normalizeH="0" baseline="0" noProof="0">
                    <a:ln>
                      <a:noFill/>
                    </a:ln>
                    <a:solidFill>
                      <a:srgbClr val="000000"/>
                    </a:solidFill>
                    <a:effectLst/>
                    <a:uLnTx/>
                    <a:uFillTx/>
                    <a:latin typeface="SimSun" charset="0"/>
                    <a:ea typeface="SimSun" charset="0"/>
                    <a:cs typeface="SimSun" charset="0"/>
                  </a:rPr>
                  <a:t>年</a:t>
                </a:r>
                <a:r>
                  <a:rPr kumimoji="0" lang="en-US" altLang="zh-CN" sz="2200" b="1" i="0" u="none" strike="noStrike" kern="1200" cap="none" spc="0" normalizeH="0" baseline="0" noProof="0">
                    <a:ln>
                      <a:noFill/>
                    </a:ln>
                    <a:solidFill>
                      <a:srgbClr val="000000"/>
                    </a:solidFill>
                    <a:effectLst/>
                    <a:uLnTx/>
                    <a:uFillTx/>
                    <a:latin typeface="SimSun" charset="0"/>
                    <a:ea typeface="SimSun" charset="0"/>
                    <a:cs typeface="SimSun" charset="0"/>
                  </a:rP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200" b="1" i="0" u="none" strike="noStrike" kern="1200" cap="none" spc="0" normalizeH="0" baseline="0" noProof="0">
                    <a:ln>
                      <a:noFill/>
                    </a:ln>
                    <a:solidFill>
                      <a:srgbClr val="000000"/>
                    </a:solidFill>
                    <a:effectLst/>
                    <a:uLnTx/>
                    <a:uFillTx/>
                    <a:latin typeface="SimSun" charset="0"/>
                    <a:ea typeface="SimSun" charset="0"/>
                    <a:cs typeface="SimSun" charset="0"/>
                  </a:rPr>
                  <a:t> </a:t>
                </a:r>
              </a:p>
            </p:txBody>
          </p:sp>
          <p:sp>
            <p:nvSpPr>
              <p:cNvPr id="131096" name="Rectangle 37"/>
              <p:cNvSpPr>
                <a:spLocks noChangeArrowheads="1"/>
              </p:cNvSpPr>
              <p:nvPr/>
            </p:nvSpPr>
            <p:spPr bwMode="auto">
              <a:xfrm>
                <a:off x="0" y="2685"/>
                <a:ext cx="1360"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altLang="zh-CN" sz="1800" b="0" i="0" u="none" strike="noStrike" kern="1200" cap="none" spc="0" normalizeH="0" baseline="0" noProof="0">
                  <a:ln>
                    <a:noFill/>
                  </a:ln>
                  <a:solidFill>
                    <a:srgbClr val="000000"/>
                  </a:solidFill>
                  <a:effectLst/>
                  <a:uLnTx/>
                  <a:uFillTx/>
                  <a:latin typeface="Calibri" charset="0"/>
                  <a:ea typeface="SimSun" charset="0"/>
                  <a:cs typeface="SimSun" charset="0"/>
                </a:endParaRPr>
              </a:p>
            </p:txBody>
          </p:sp>
        </p:grpSp>
        <p:grpSp>
          <p:nvGrpSpPr>
            <p:cNvPr id="131089" name="Group 40"/>
            <p:cNvGrpSpPr>
              <a:grpSpLocks/>
            </p:cNvGrpSpPr>
            <p:nvPr/>
          </p:nvGrpSpPr>
          <p:grpSpPr bwMode="auto">
            <a:xfrm>
              <a:off x="1360" y="2685"/>
              <a:ext cx="1360" cy="748"/>
              <a:chOff x="1360" y="2685"/>
              <a:chExt cx="1360" cy="748"/>
            </a:xfrm>
          </p:grpSpPr>
          <p:sp>
            <p:nvSpPr>
              <p:cNvPr id="131093" name="Rectangle 15"/>
              <p:cNvSpPr>
                <a:spLocks noChangeArrowheads="1"/>
              </p:cNvSpPr>
              <p:nvPr/>
            </p:nvSpPr>
            <p:spPr bwMode="auto">
              <a:xfrm>
                <a:off x="1392" y="2685"/>
                <a:ext cx="1296" cy="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200" b="1" i="0" u="none" strike="noStrike" kern="1200" cap="none" spc="0" normalizeH="0" baseline="0" noProof="0">
                    <a:ln>
                      <a:noFill/>
                    </a:ln>
                    <a:solidFill>
                      <a:srgbClr val="000000"/>
                    </a:solidFill>
                    <a:effectLst/>
                    <a:uLnTx/>
                    <a:uFillTx/>
                    <a:latin typeface="SimSun" charset="0"/>
                    <a:ea typeface="SimSun" charset="0"/>
                    <a:cs typeface="SimSun"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200" b="1" i="0" u="none" strike="noStrike" kern="1200" cap="none" spc="0" normalizeH="0" baseline="0" noProof="0">
                    <a:ln>
                      <a:noFill/>
                    </a:ln>
                    <a:solidFill>
                      <a:srgbClr val="000000"/>
                    </a:solidFill>
                    <a:effectLst/>
                    <a:uLnTx/>
                    <a:uFillTx/>
                    <a:latin typeface="SimSun" charset="0"/>
                    <a:ea typeface="SimSun" charset="0"/>
                    <a:cs typeface="SimSun" charset="0"/>
                  </a:rPr>
                  <a:t>公元</a:t>
                </a:r>
                <a:r>
                  <a:rPr kumimoji="0" lang="en-US" altLang="zh-CN" sz="2200" b="1" i="0" u="none" strike="noStrike" kern="1200" cap="none" spc="0" normalizeH="0" baseline="0" noProof="0">
                    <a:ln>
                      <a:noFill/>
                    </a:ln>
                    <a:solidFill>
                      <a:srgbClr val="000000"/>
                    </a:solidFill>
                    <a:effectLst/>
                    <a:uLnTx/>
                    <a:uFillTx/>
                    <a:latin typeface="SimSun" charset="0"/>
                    <a:ea typeface="SimSun" charset="0"/>
                    <a:cs typeface="SimSun" charset="0"/>
                  </a:rPr>
                  <a:t>35</a:t>
                </a:r>
                <a:r>
                  <a:rPr kumimoji="0" lang="zh-CN" altLang="en-US" sz="2200" b="1" i="0" u="none" strike="noStrike" kern="1200" cap="none" spc="0" normalizeH="0" baseline="0" noProof="0">
                    <a:ln>
                      <a:noFill/>
                    </a:ln>
                    <a:solidFill>
                      <a:srgbClr val="000000"/>
                    </a:solidFill>
                    <a:effectLst/>
                    <a:uLnTx/>
                    <a:uFillTx/>
                    <a:latin typeface="SimSun" charset="0"/>
                    <a:ea typeface="SimSun" charset="0"/>
                    <a:cs typeface="SimSun" charset="0"/>
                  </a:rPr>
                  <a:t>年</a:t>
                </a:r>
                <a:endParaRPr kumimoji="0" lang="en-US" altLang="zh-CN" sz="2200" b="1" i="0" u="none" strike="noStrike" kern="1200" cap="none" spc="0" normalizeH="0" baseline="0" noProof="0">
                  <a:ln>
                    <a:noFill/>
                  </a:ln>
                  <a:solidFill>
                    <a:srgbClr val="000000"/>
                  </a:solidFill>
                  <a:effectLst/>
                  <a:uLnTx/>
                  <a:uFillTx/>
                  <a:latin typeface="SimSun" charset="0"/>
                  <a:ea typeface="SimSun"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200" b="1" i="0" u="none" strike="noStrike" kern="1200" cap="none" spc="0" normalizeH="0" baseline="0" noProof="0">
                    <a:ln>
                      <a:noFill/>
                    </a:ln>
                    <a:solidFill>
                      <a:srgbClr val="000000"/>
                    </a:solidFill>
                    <a:effectLst/>
                    <a:uLnTx/>
                    <a:uFillTx/>
                    <a:latin typeface="SimSun" charset="0"/>
                    <a:ea typeface="SimSun" charset="0"/>
                    <a:cs typeface="SimSun" charset="0"/>
                  </a:rPr>
                  <a:t>(</a:t>
                </a:r>
                <a:r>
                  <a:rPr kumimoji="0" lang="zh-CN" altLang="en-US" sz="2200" b="1" i="0" u="none" strike="noStrike" kern="1200" cap="none" spc="0" normalizeH="0" baseline="0" noProof="0">
                    <a:ln>
                      <a:noFill/>
                    </a:ln>
                    <a:solidFill>
                      <a:srgbClr val="000000"/>
                    </a:solidFill>
                    <a:effectLst/>
                    <a:uLnTx/>
                    <a:uFillTx/>
                    <a:latin typeface="SimSun" charset="0"/>
                    <a:ea typeface="SimSun" charset="0"/>
                    <a:cs typeface="SimSun" charset="0"/>
                  </a:rPr>
                  <a:t>几个月</a:t>
                </a:r>
                <a:r>
                  <a:rPr kumimoji="0" lang="en-US" altLang="zh-CN" sz="2200" b="1" i="0" u="none" strike="noStrike" kern="1200" cap="none" spc="0" normalizeH="0" baseline="0" noProof="0">
                    <a:ln>
                      <a:noFill/>
                    </a:ln>
                    <a:solidFill>
                      <a:srgbClr val="000000"/>
                    </a:solidFill>
                    <a:effectLst/>
                    <a:uLnTx/>
                    <a:uFillTx/>
                    <a:latin typeface="SimSun" charset="0"/>
                    <a:ea typeface="SimSun" charset="0"/>
                    <a:cs typeface="SimSun" charset="0"/>
                  </a:rPr>
                  <a: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200" b="1" i="0" u="none" strike="noStrike" kern="1200" cap="none" spc="0" normalizeH="0" baseline="0" noProof="0">
                    <a:ln>
                      <a:noFill/>
                    </a:ln>
                    <a:solidFill>
                      <a:srgbClr val="000000"/>
                    </a:solidFill>
                    <a:effectLst/>
                    <a:uLnTx/>
                    <a:uFillTx/>
                    <a:latin typeface="SimSun" charset="0"/>
                    <a:ea typeface="SimSun" charset="0"/>
                    <a:cs typeface="SimSun" charset="0"/>
                  </a:rPr>
                  <a:t> </a:t>
                </a:r>
              </a:p>
            </p:txBody>
          </p:sp>
          <p:sp>
            <p:nvSpPr>
              <p:cNvPr id="131094" name="Rectangle 39"/>
              <p:cNvSpPr>
                <a:spLocks noChangeArrowheads="1"/>
              </p:cNvSpPr>
              <p:nvPr/>
            </p:nvSpPr>
            <p:spPr bwMode="auto">
              <a:xfrm>
                <a:off x="1360" y="2685"/>
                <a:ext cx="1360"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altLang="zh-CN" sz="1800" b="0" i="0" u="none" strike="noStrike" kern="1200" cap="none" spc="0" normalizeH="0" baseline="0" noProof="0">
                  <a:ln>
                    <a:noFill/>
                  </a:ln>
                  <a:solidFill>
                    <a:srgbClr val="000000"/>
                  </a:solidFill>
                  <a:effectLst/>
                  <a:uLnTx/>
                  <a:uFillTx/>
                  <a:latin typeface="Calibri" charset="0"/>
                  <a:ea typeface="SimSun" charset="0"/>
                  <a:cs typeface="SimSun" charset="0"/>
                </a:endParaRPr>
              </a:p>
            </p:txBody>
          </p:sp>
        </p:grpSp>
        <p:grpSp>
          <p:nvGrpSpPr>
            <p:cNvPr id="131090" name="Group 42"/>
            <p:cNvGrpSpPr>
              <a:grpSpLocks/>
            </p:cNvGrpSpPr>
            <p:nvPr/>
          </p:nvGrpSpPr>
          <p:grpSpPr bwMode="auto">
            <a:xfrm>
              <a:off x="2720" y="2685"/>
              <a:ext cx="1352" cy="748"/>
              <a:chOff x="2720" y="2685"/>
              <a:chExt cx="1352" cy="748"/>
            </a:xfrm>
          </p:grpSpPr>
          <p:sp>
            <p:nvSpPr>
              <p:cNvPr id="131091" name="Rectangle 16"/>
              <p:cNvSpPr>
                <a:spLocks noChangeArrowheads="1"/>
              </p:cNvSpPr>
              <p:nvPr/>
            </p:nvSpPr>
            <p:spPr bwMode="auto">
              <a:xfrm>
                <a:off x="2752" y="2685"/>
                <a:ext cx="1288" cy="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200" b="1" i="0" u="none" strike="noStrike" kern="1200" cap="none" spc="0" normalizeH="0" baseline="0" noProof="0">
                    <a:ln>
                      <a:noFill/>
                    </a:ln>
                    <a:solidFill>
                      <a:srgbClr val="000000"/>
                    </a:solidFill>
                    <a:effectLst/>
                    <a:uLnTx/>
                    <a:uFillTx/>
                    <a:latin typeface="SimSun" charset="0"/>
                    <a:ea typeface="SimSun" charset="0"/>
                    <a:cs typeface="SimSun"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200" b="1" i="0" u="none" strike="noStrike" kern="1200" cap="none" spc="0" normalizeH="0" baseline="0" noProof="0">
                    <a:ln>
                      <a:noFill/>
                    </a:ln>
                    <a:solidFill>
                      <a:srgbClr val="000000"/>
                    </a:solidFill>
                    <a:effectLst/>
                    <a:uLnTx/>
                    <a:uFillTx/>
                    <a:latin typeface="SimSun" charset="0"/>
                    <a:ea typeface="SimSun" charset="0"/>
                    <a:cs typeface="SimSun" charset="0"/>
                  </a:rPr>
                  <a:t>公元</a:t>
                </a:r>
                <a:r>
                  <a:rPr kumimoji="0" lang="en-US" altLang="zh-CN" sz="2200" b="1" i="0" u="none" strike="noStrike" kern="1200" cap="none" spc="0" normalizeH="0" baseline="0" noProof="0">
                    <a:ln>
                      <a:noFill/>
                    </a:ln>
                    <a:solidFill>
                      <a:srgbClr val="000000"/>
                    </a:solidFill>
                    <a:effectLst/>
                    <a:uLnTx/>
                    <a:uFillTx/>
                    <a:latin typeface="SimSun" charset="0"/>
                    <a:ea typeface="SimSun" charset="0"/>
                    <a:cs typeface="SimSun" charset="0"/>
                  </a:rPr>
                  <a:t>35-62</a:t>
                </a:r>
                <a:r>
                  <a:rPr kumimoji="0" lang="zh-CN" altLang="en-US" sz="2200" b="1" i="0" u="none" strike="noStrike" kern="1200" cap="none" spc="0" normalizeH="0" baseline="0" noProof="0">
                    <a:ln>
                      <a:noFill/>
                    </a:ln>
                    <a:solidFill>
                      <a:srgbClr val="000000"/>
                    </a:solidFill>
                    <a:effectLst/>
                    <a:uLnTx/>
                    <a:uFillTx/>
                    <a:latin typeface="SimSun" charset="0"/>
                    <a:ea typeface="SimSun" charset="0"/>
                    <a:cs typeface="SimSun" charset="0"/>
                  </a:rPr>
                  <a:t>年</a:t>
                </a:r>
                <a:endParaRPr kumimoji="0" lang="en-US" altLang="zh-CN" sz="2200" b="1" i="0" u="none" strike="noStrike" kern="1200" cap="none" spc="0" normalizeH="0" baseline="0" noProof="0">
                  <a:ln>
                    <a:noFill/>
                  </a:ln>
                  <a:solidFill>
                    <a:srgbClr val="000000"/>
                  </a:solidFill>
                  <a:effectLst/>
                  <a:uLnTx/>
                  <a:uFillTx/>
                  <a:latin typeface="SimSun" charset="0"/>
                  <a:ea typeface="SimSun"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200" b="1" i="0" u="none" strike="noStrike" kern="1200" cap="none" spc="0" normalizeH="0" baseline="0" noProof="0">
                    <a:ln>
                      <a:noFill/>
                    </a:ln>
                    <a:solidFill>
                      <a:srgbClr val="000000"/>
                    </a:solidFill>
                    <a:effectLst/>
                    <a:uLnTx/>
                    <a:uFillTx/>
                    <a:latin typeface="SimSun" charset="0"/>
                    <a:ea typeface="SimSun" charset="0"/>
                    <a:cs typeface="SimSun" charset="0"/>
                  </a:rPr>
                  <a:t>(27 </a:t>
                </a:r>
                <a:r>
                  <a:rPr kumimoji="0" lang="zh-CN" altLang="en-US" sz="2200" b="1" i="0" u="none" strike="noStrike" kern="1200" cap="none" spc="0" normalizeH="0" baseline="0" noProof="0">
                    <a:ln>
                      <a:noFill/>
                    </a:ln>
                    <a:solidFill>
                      <a:srgbClr val="000000"/>
                    </a:solidFill>
                    <a:effectLst/>
                    <a:uLnTx/>
                    <a:uFillTx/>
                    <a:latin typeface="SimSun" charset="0"/>
                    <a:ea typeface="SimSun" charset="0"/>
                    <a:cs typeface="SimSun" charset="0"/>
                  </a:rPr>
                  <a:t>年</a:t>
                </a:r>
                <a:r>
                  <a:rPr kumimoji="0" lang="en-US" altLang="zh-CN" sz="2200" b="1" i="0" u="none" strike="noStrike" kern="1200" cap="none" spc="0" normalizeH="0" baseline="0" noProof="0">
                    <a:ln>
                      <a:noFill/>
                    </a:ln>
                    <a:solidFill>
                      <a:srgbClr val="000000"/>
                    </a:solidFill>
                    <a:effectLst/>
                    <a:uLnTx/>
                    <a:uFillTx/>
                    <a:latin typeface="SimSun" charset="0"/>
                    <a:ea typeface="SimSun" charset="0"/>
                    <a:cs typeface="SimSun" charset="0"/>
                  </a:rP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200" b="1" i="0" u="none" strike="noStrike" kern="1200" cap="none" spc="0" normalizeH="0" baseline="0" noProof="0">
                    <a:ln>
                      <a:noFill/>
                    </a:ln>
                    <a:solidFill>
                      <a:srgbClr val="000000"/>
                    </a:solidFill>
                    <a:effectLst/>
                    <a:uLnTx/>
                    <a:uFillTx/>
                    <a:latin typeface="SimSun" charset="0"/>
                    <a:ea typeface="SimSun" charset="0"/>
                    <a:cs typeface="SimSun" charset="0"/>
                  </a:rPr>
                  <a:t> </a:t>
                </a:r>
              </a:p>
            </p:txBody>
          </p:sp>
          <p:sp>
            <p:nvSpPr>
              <p:cNvPr id="131092" name="Rectangle 41"/>
              <p:cNvSpPr>
                <a:spLocks noChangeArrowheads="1"/>
              </p:cNvSpPr>
              <p:nvPr/>
            </p:nvSpPr>
            <p:spPr bwMode="auto">
              <a:xfrm>
                <a:off x="2720" y="2685"/>
                <a:ext cx="1352"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altLang="zh-CN" sz="1800" b="0" i="0" u="none" strike="noStrike" kern="1200" cap="none" spc="0" normalizeH="0" baseline="0" noProof="0">
                  <a:ln>
                    <a:noFill/>
                  </a:ln>
                  <a:solidFill>
                    <a:srgbClr val="000000"/>
                  </a:solidFill>
                  <a:effectLst/>
                  <a:uLnTx/>
                  <a:uFillTx/>
                  <a:latin typeface="Calibri" charset="0"/>
                  <a:ea typeface="SimSun" charset="0"/>
                  <a:cs typeface="SimSun" charset="0"/>
                </a:endParaRPr>
              </a:p>
            </p:txBody>
          </p:sp>
        </p:grpSp>
      </p:grpSp>
      <p:sp>
        <p:nvSpPr>
          <p:cNvPr id="131077" name="Rectangle 44"/>
          <p:cNvSpPr>
            <a:spLocks noGrp="1" noChangeArrowheads="1"/>
          </p:cNvSpPr>
          <p:nvPr>
            <p:ph type="title" idx="4294967295"/>
          </p:nvPr>
        </p:nvSpPr>
        <p:spPr>
          <a:xfrm>
            <a:off x="0" y="0"/>
            <a:ext cx="3048000" cy="457200"/>
          </a:xfrm>
        </p:spPr>
        <p:txBody>
          <a:bodyPr/>
          <a:lstStyle/>
          <a:p>
            <a:pPr algn="l" eaLnBrk="1" hangingPunct="1"/>
            <a:r>
              <a:rPr lang="zh-CN" altLang="en-US" sz="2400">
                <a:latin typeface="SimSun" charset="0"/>
                <a:ea typeface="SimSun" charset="0"/>
                <a:cs typeface="SimSun" charset="0"/>
              </a:rPr>
              <a:t>书中插图 </a:t>
            </a:r>
            <a:r>
              <a:rPr lang="en-US" altLang="zh-CN" sz="2400">
                <a:latin typeface="SimSun" charset="0"/>
                <a:ea typeface="SimSun" charset="0"/>
                <a:cs typeface="SimSun" charset="0"/>
              </a:rPr>
              <a:t>(</a:t>
            </a:r>
            <a:r>
              <a:rPr lang="zh-CN" altLang="en-US" sz="2400">
                <a:latin typeface="SimSun" charset="0"/>
                <a:ea typeface="SimSun" charset="0"/>
                <a:cs typeface="SimSun" charset="0"/>
              </a:rPr>
              <a:t>顶部</a:t>
            </a:r>
            <a:r>
              <a:rPr lang="en-US" altLang="zh-CN" sz="2400">
                <a:latin typeface="SimSun" charset="0"/>
                <a:ea typeface="SimSun" charset="0"/>
                <a:cs typeface="SimSun" charset="0"/>
              </a:rPr>
              <a:t>)</a:t>
            </a:r>
            <a:endParaRPr lang="en-US" altLang="zh-CN">
              <a:latin typeface="SimSun" charset="0"/>
              <a:ea typeface="SimSun" charset="0"/>
              <a:cs typeface="SimSun" charset="0"/>
            </a:endParaRPr>
          </a:p>
        </p:txBody>
      </p:sp>
    </p:spTree>
    <p:extLst>
      <p:ext uri="{BB962C8B-B14F-4D97-AF65-F5344CB8AC3E}">
        <p14:creationId xmlns:p14="http://schemas.microsoft.com/office/powerpoint/2010/main" val="292922909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4209"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546850"/>
          </a:xfrm>
          <a:prstGeom prst="rect">
            <a:avLst/>
          </a:prstGeom>
          <a:noFill/>
          <a:ln w="9525">
            <a:noFill/>
            <a:miter lim="800000"/>
            <a:headEnd/>
            <a:tailEnd/>
          </a:ln>
        </p:spPr>
      </p:pic>
      <p:sp>
        <p:nvSpPr>
          <p:cNvPr id="94211" name="Text Box 11"/>
          <p:cNvSpPr txBox="1">
            <a:spLocks noChangeArrowheads="1"/>
          </p:cNvSpPr>
          <p:nvPr/>
        </p:nvSpPr>
        <p:spPr bwMode="auto">
          <a:xfrm>
            <a:off x="0" y="4495800"/>
            <a:ext cx="2133600" cy="2477518"/>
          </a:xfrm>
          <a:prstGeom prst="rect">
            <a:avLst/>
          </a:prstGeom>
          <a:solidFill>
            <a:srgbClr val="FFFFFF"/>
          </a:solidFill>
          <a:ln w="12700" cap="sq">
            <a:noFill/>
            <a:miter lim="800000"/>
            <a:headEnd type="none" w="sm" len="sm"/>
            <a:tailEnd type="none" w="sm" len="sm"/>
          </a:ln>
        </p:spPr>
        <p:txBody>
          <a:bodyPr lIns="91358" tIns="45679" rIns="91358" bIns="45679">
            <a:spAutoFit/>
          </a:bodyPr>
          <a:lstStyle/>
          <a:p>
            <a:pPr marL="0" marR="0" lvl="0" indent="0" algn="l" defTabSz="914400" rtl="0" eaLnBrk="1" fontAlgn="base" latinLnBrk="0" hangingPunct="1">
              <a:lnSpc>
                <a:spcPct val="100000"/>
              </a:lnSpc>
              <a:spcBef>
                <a:spcPct val="0"/>
              </a:spcBef>
              <a:spcAft>
                <a:spcPts val="600"/>
              </a:spcAft>
              <a:buClrTx/>
              <a:buSzTx/>
              <a:buFontTx/>
              <a:buNone/>
              <a:tabLst/>
              <a:defRPr/>
            </a:pPr>
            <a:r>
              <a:rPr kumimoji="0" lang="en-US" altLang="zh-CN" sz="1100" b="0" i="0" u="none" strike="noStrike" kern="1200" cap="none" spc="0" normalizeH="0" baseline="0" noProof="0">
                <a:ln>
                  <a:noFill/>
                </a:ln>
                <a:solidFill>
                  <a:srgbClr val="000000"/>
                </a:solidFill>
                <a:effectLst/>
                <a:uLnTx/>
                <a:uFillTx/>
                <a:latin typeface="Times New Roman" pitchFamily="18" charset="0"/>
                <a:ea typeface="SimSun" pitchFamily="2" charset="-122"/>
                <a:cs typeface="+mn-cs"/>
              </a:rPr>
              <a:t>1 </a:t>
            </a:r>
            <a:r>
              <a:rPr kumimoji="0" lang="zh-CN" altLang="en-US" sz="1100" b="0" i="0" u="none" strike="noStrike" kern="1200" cap="none" spc="0" normalizeH="0" baseline="0" noProof="0">
                <a:ln>
                  <a:noFill/>
                </a:ln>
                <a:solidFill>
                  <a:srgbClr val="000000"/>
                </a:solidFill>
                <a:effectLst/>
                <a:uLnTx/>
                <a:uFillTx/>
                <a:latin typeface="Times New Roman" pitchFamily="18" charset="0"/>
                <a:ea typeface="SimSun" pitchFamily="2" charset="-122"/>
                <a:cs typeface="+mn-cs"/>
              </a:rPr>
              <a:t>基督被接升天</a:t>
            </a:r>
          </a:p>
          <a:p>
            <a:pPr marL="0" marR="0" lvl="0" indent="0" algn="l" defTabSz="914400" rtl="0" eaLnBrk="1" fontAlgn="base" latinLnBrk="0" hangingPunct="1">
              <a:lnSpc>
                <a:spcPct val="100000"/>
              </a:lnSpc>
              <a:spcBef>
                <a:spcPct val="0"/>
              </a:spcBef>
              <a:spcAft>
                <a:spcPts val="600"/>
              </a:spcAft>
              <a:buClrTx/>
              <a:buSzTx/>
              <a:buFontTx/>
              <a:buNone/>
              <a:tabLst/>
              <a:defRPr/>
            </a:pPr>
            <a:r>
              <a:rPr kumimoji="0" lang="en-US" altLang="zh-CN" sz="1100" b="0" i="0" u="none" strike="noStrike" kern="1200" cap="none" spc="0" normalizeH="0" baseline="0" noProof="0">
                <a:ln>
                  <a:noFill/>
                </a:ln>
                <a:solidFill>
                  <a:srgbClr val="000000"/>
                </a:solidFill>
                <a:effectLst/>
                <a:uLnTx/>
                <a:uFillTx/>
                <a:latin typeface="Times New Roman" pitchFamily="18" charset="0"/>
                <a:ea typeface="SimSun" pitchFamily="2" charset="-122"/>
                <a:cs typeface="+mn-cs"/>
              </a:rPr>
              <a:t>2 </a:t>
            </a:r>
            <a:r>
              <a:rPr kumimoji="0" lang="zh-CN" altLang="en-US" sz="1100" b="0" i="0" u="none" strike="noStrike" kern="1200" cap="none" spc="0" normalizeH="0" baseline="0" noProof="0">
                <a:ln>
                  <a:noFill/>
                </a:ln>
                <a:solidFill>
                  <a:srgbClr val="000000"/>
                </a:solidFill>
                <a:effectLst/>
                <a:uLnTx/>
                <a:uFillTx/>
                <a:latin typeface="Times New Roman" pitchFamily="18" charset="0"/>
                <a:ea typeface="SimSun" pitchFamily="2" charset="-122"/>
                <a:cs typeface="+mn-cs"/>
              </a:rPr>
              <a:t>圣灵的浇灌 </a:t>
            </a:r>
          </a:p>
          <a:p>
            <a:pPr marL="0" marR="0" lvl="0" indent="0" algn="l" defTabSz="914400" rtl="0" eaLnBrk="1" fontAlgn="base" latinLnBrk="0" hangingPunct="1">
              <a:lnSpc>
                <a:spcPct val="100000"/>
              </a:lnSpc>
              <a:spcBef>
                <a:spcPct val="0"/>
              </a:spcBef>
              <a:spcAft>
                <a:spcPts val="600"/>
              </a:spcAft>
              <a:buClrTx/>
              <a:buSzTx/>
              <a:buFontTx/>
              <a:buNone/>
              <a:tabLst/>
              <a:defRPr/>
            </a:pPr>
            <a:r>
              <a:rPr kumimoji="0" lang="en-US" altLang="zh-CN" sz="1100" b="0" i="0" u="none" strike="noStrike" kern="1200" cap="none" spc="0" normalizeH="0" baseline="0" noProof="0">
                <a:ln>
                  <a:noFill/>
                </a:ln>
                <a:solidFill>
                  <a:srgbClr val="000000"/>
                </a:solidFill>
                <a:effectLst/>
                <a:uLnTx/>
                <a:uFillTx/>
                <a:latin typeface="Times New Roman" pitchFamily="18" charset="0"/>
                <a:ea typeface="SimSun" pitchFamily="2" charset="-122"/>
                <a:cs typeface="+mn-cs"/>
              </a:rPr>
              <a:t>3 </a:t>
            </a:r>
            <a:r>
              <a:rPr kumimoji="0" lang="zh-CN" altLang="en-US" sz="1100" b="0" i="0" u="none" strike="noStrike" kern="1200" cap="none" spc="0" normalizeH="0" baseline="0" noProof="0">
                <a:ln>
                  <a:noFill/>
                </a:ln>
                <a:solidFill>
                  <a:srgbClr val="000000"/>
                </a:solidFill>
                <a:effectLst/>
                <a:uLnTx/>
                <a:uFillTx/>
                <a:latin typeface="Times New Roman" pitchFamily="18" charset="0"/>
                <a:ea typeface="SimSun" pitchFamily="2" charset="-122"/>
                <a:cs typeface="+mn-cs"/>
              </a:rPr>
              <a:t>瘸腿的人得治愈</a:t>
            </a:r>
          </a:p>
          <a:p>
            <a:pPr marL="0" marR="0" lvl="0" indent="0" algn="l" defTabSz="914400" rtl="0" eaLnBrk="1" fontAlgn="base" latinLnBrk="0" hangingPunct="1">
              <a:lnSpc>
                <a:spcPct val="100000"/>
              </a:lnSpc>
              <a:spcBef>
                <a:spcPct val="0"/>
              </a:spcBef>
              <a:spcAft>
                <a:spcPts val="600"/>
              </a:spcAft>
              <a:buClrTx/>
              <a:buSzTx/>
              <a:buFontTx/>
              <a:buNone/>
              <a:tabLst/>
              <a:defRPr/>
            </a:pPr>
            <a:r>
              <a:rPr kumimoji="0" lang="en-US" altLang="zh-CN" sz="1100" b="0" i="0" u="none" strike="noStrike" kern="1200" cap="none" spc="0" normalizeH="0" baseline="0" noProof="0">
                <a:ln>
                  <a:noFill/>
                </a:ln>
                <a:solidFill>
                  <a:srgbClr val="000000"/>
                </a:solidFill>
                <a:effectLst/>
                <a:uLnTx/>
                <a:uFillTx/>
                <a:latin typeface="Times New Roman" pitchFamily="18" charset="0"/>
                <a:ea typeface="SimSun" pitchFamily="2" charset="-122"/>
                <a:cs typeface="+mn-cs"/>
              </a:rPr>
              <a:t>4 </a:t>
            </a:r>
            <a:r>
              <a:rPr kumimoji="0" lang="zh-CN" altLang="en-US" sz="1100" b="0" i="0" u="none" strike="noStrike" kern="1200" cap="none" spc="0" normalizeH="0" baseline="0" noProof="0">
                <a:ln>
                  <a:noFill/>
                </a:ln>
                <a:solidFill>
                  <a:srgbClr val="000000"/>
                </a:solidFill>
                <a:effectLst/>
                <a:uLnTx/>
                <a:uFillTx/>
                <a:latin typeface="Times New Roman" pitchFamily="18" charset="0"/>
                <a:ea typeface="SimSun" pitchFamily="2" charset="-122"/>
                <a:cs typeface="+mn-cs"/>
              </a:rPr>
              <a:t>群众讲道的结果</a:t>
            </a:r>
          </a:p>
          <a:p>
            <a:pPr marL="0" marR="0" lvl="0" indent="0" algn="l" defTabSz="914400" rtl="0" eaLnBrk="1" fontAlgn="base" latinLnBrk="0" hangingPunct="1">
              <a:lnSpc>
                <a:spcPct val="100000"/>
              </a:lnSpc>
              <a:spcBef>
                <a:spcPct val="0"/>
              </a:spcBef>
              <a:spcAft>
                <a:spcPts val="600"/>
              </a:spcAft>
              <a:buClrTx/>
              <a:buSzTx/>
              <a:buFontTx/>
              <a:buNone/>
              <a:tabLst/>
              <a:defRPr/>
            </a:pPr>
            <a:r>
              <a:rPr kumimoji="0" lang="en-US" altLang="zh-CN" sz="1100" b="0" i="0" u="none" strike="noStrike" kern="1200" cap="none" spc="0" normalizeH="0" baseline="0" noProof="0">
                <a:ln>
                  <a:noFill/>
                </a:ln>
                <a:solidFill>
                  <a:srgbClr val="000000"/>
                </a:solidFill>
                <a:effectLst/>
                <a:uLnTx/>
                <a:uFillTx/>
                <a:latin typeface="Times New Roman" pitchFamily="18" charset="0"/>
                <a:ea typeface="SimSun" pitchFamily="2" charset="-122"/>
                <a:cs typeface="+mn-cs"/>
              </a:rPr>
              <a:t>5 </a:t>
            </a:r>
            <a:r>
              <a:rPr kumimoji="0" lang="zh-CN" altLang="en-US" sz="1100" b="0" i="0" u="none" strike="noStrike" kern="1200" cap="none" spc="0" normalizeH="0" baseline="0" noProof="0">
                <a:ln>
                  <a:noFill/>
                </a:ln>
                <a:solidFill>
                  <a:srgbClr val="000000"/>
                </a:solidFill>
                <a:effectLst/>
                <a:uLnTx/>
                <a:uFillTx/>
                <a:latin typeface="Times New Roman" pitchFamily="18" charset="0"/>
                <a:ea typeface="SimSun" pitchFamily="2" charset="-122"/>
                <a:cs typeface="+mn-cs"/>
              </a:rPr>
              <a:t>撒非拉和亚拿尼亚被审判</a:t>
            </a:r>
          </a:p>
          <a:p>
            <a:pPr marL="0" marR="0" lvl="0" indent="0" algn="l" defTabSz="914400" rtl="0" eaLnBrk="1" fontAlgn="base" latinLnBrk="0" hangingPunct="1">
              <a:lnSpc>
                <a:spcPct val="100000"/>
              </a:lnSpc>
              <a:spcBef>
                <a:spcPct val="0"/>
              </a:spcBef>
              <a:spcAft>
                <a:spcPts val="600"/>
              </a:spcAft>
              <a:buClrTx/>
              <a:buSzTx/>
              <a:buFontTx/>
              <a:buNone/>
              <a:tabLst/>
              <a:defRPr/>
            </a:pPr>
            <a:r>
              <a:rPr kumimoji="0" lang="en-US" altLang="zh-CN" sz="1100" b="0" i="0" u="none" strike="noStrike" kern="1200" cap="none" spc="0" normalizeH="0" baseline="0" noProof="0">
                <a:ln>
                  <a:noFill/>
                </a:ln>
                <a:solidFill>
                  <a:srgbClr val="000000"/>
                </a:solidFill>
                <a:effectLst/>
                <a:uLnTx/>
                <a:uFillTx/>
                <a:latin typeface="Times New Roman" pitchFamily="18" charset="0"/>
                <a:ea typeface="SimSun" pitchFamily="2" charset="-122"/>
                <a:cs typeface="+mn-cs"/>
              </a:rPr>
              <a:t>6 </a:t>
            </a:r>
            <a:r>
              <a:rPr kumimoji="0" lang="zh-CN" altLang="en-US" sz="1100" b="0" i="0" u="none" strike="noStrike" kern="1200" cap="none" spc="0" normalizeH="0" baseline="0" noProof="0">
                <a:ln>
                  <a:noFill/>
                </a:ln>
                <a:solidFill>
                  <a:srgbClr val="000000"/>
                </a:solidFill>
                <a:effectLst/>
                <a:uLnTx/>
                <a:uFillTx/>
                <a:latin typeface="Times New Roman" pitchFamily="18" charset="0"/>
                <a:ea typeface="SimSun" pitchFamily="2" charset="-122"/>
                <a:cs typeface="+mn-cs"/>
              </a:rPr>
              <a:t>拣选执事解决不义</a:t>
            </a:r>
          </a:p>
          <a:p>
            <a:pPr marL="0" marR="0" lvl="0" indent="0" algn="l" defTabSz="914400" rtl="0" eaLnBrk="1" fontAlgn="base" latinLnBrk="0" hangingPunct="1">
              <a:lnSpc>
                <a:spcPct val="100000"/>
              </a:lnSpc>
              <a:spcBef>
                <a:spcPct val="0"/>
              </a:spcBef>
              <a:spcAft>
                <a:spcPts val="600"/>
              </a:spcAft>
              <a:buClrTx/>
              <a:buSzTx/>
              <a:buFontTx/>
              <a:buNone/>
              <a:tabLst/>
              <a:defRPr/>
            </a:pPr>
            <a:r>
              <a:rPr kumimoji="0" lang="en-US" altLang="zh-CN" sz="1100" b="0" i="0" u="none" strike="noStrike" kern="1200" cap="none" spc="0" normalizeH="0" baseline="0" noProof="0">
                <a:ln>
                  <a:noFill/>
                </a:ln>
                <a:solidFill>
                  <a:srgbClr val="000000"/>
                </a:solidFill>
                <a:effectLst/>
                <a:uLnTx/>
                <a:uFillTx/>
                <a:latin typeface="Times New Roman" pitchFamily="18" charset="0"/>
                <a:ea typeface="SimSun" pitchFamily="2" charset="-122"/>
                <a:cs typeface="+mn-cs"/>
              </a:rPr>
              <a:t>7 </a:t>
            </a:r>
            <a:r>
              <a:rPr kumimoji="0" lang="zh-CN" altLang="en-US" sz="1100" b="0" i="0" u="none" strike="noStrike" kern="1200" cap="none" spc="0" normalizeH="0" baseline="0" noProof="0">
                <a:ln>
                  <a:noFill/>
                </a:ln>
                <a:solidFill>
                  <a:srgbClr val="000000"/>
                </a:solidFill>
                <a:effectLst/>
                <a:uLnTx/>
                <a:uFillTx/>
                <a:latin typeface="Times New Roman" pitchFamily="18" charset="0"/>
                <a:ea typeface="SimSun" pitchFamily="2" charset="-122"/>
                <a:cs typeface="+mn-cs"/>
              </a:rPr>
              <a:t>司提反强烈的申辩</a:t>
            </a:r>
          </a:p>
          <a:p>
            <a:pPr marL="0" marR="0" lvl="0" indent="0" algn="l" defTabSz="914400" rtl="0" eaLnBrk="1" fontAlgn="base" latinLnBrk="0" hangingPunct="1">
              <a:lnSpc>
                <a:spcPct val="100000"/>
              </a:lnSpc>
              <a:spcBef>
                <a:spcPct val="0"/>
              </a:spcBef>
              <a:spcAft>
                <a:spcPts val="600"/>
              </a:spcAft>
              <a:buClrTx/>
              <a:buSzTx/>
              <a:buFontTx/>
              <a:buNone/>
              <a:tabLst/>
              <a:defRPr/>
            </a:pPr>
            <a:r>
              <a:rPr kumimoji="0" lang="en-US" altLang="zh-CN" sz="1100" b="0" i="0" u="none" strike="noStrike" kern="1200" cap="none" spc="0" normalizeH="0" baseline="0" noProof="0">
                <a:ln>
                  <a:noFill/>
                </a:ln>
                <a:solidFill>
                  <a:srgbClr val="000000"/>
                </a:solidFill>
                <a:effectLst/>
                <a:uLnTx/>
                <a:uFillTx/>
                <a:latin typeface="Times New Roman" pitchFamily="18" charset="0"/>
                <a:ea typeface="SimSun" pitchFamily="2" charset="-122"/>
                <a:cs typeface="+mn-cs"/>
              </a:rPr>
              <a:t>8 </a:t>
            </a:r>
            <a:r>
              <a:rPr kumimoji="0" lang="zh-CN" altLang="en-US" sz="1100" b="0" i="0" u="none" strike="noStrike" kern="1200" cap="none" spc="0" normalizeH="0" baseline="0" noProof="0">
                <a:ln>
                  <a:noFill/>
                </a:ln>
                <a:solidFill>
                  <a:srgbClr val="000000"/>
                </a:solidFill>
                <a:effectLst/>
                <a:uLnTx/>
                <a:uFillTx/>
                <a:latin typeface="Times New Roman" pitchFamily="18" charset="0"/>
                <a:ea typeface="SimSun" pitchFamily="2" charset="-122"/>
                <a:cs typeface="+mn-cs"/>
              </a:rPr>
              <a:t>教会受逼迫而分散</a:t>
            </a:r>
          </a:p>
          <a:p>
            <a:pPr marL="0" marR="0" lvl="0" indent="0" algn="l" defTabSz="914400" rtl="0" eaLnBrk="1" fontAlgn="base" latinLnBrk="0" hangingPunct="1">
              <a:lnSpc>
                <a:spcPct val="100000"/>
              </a:lnSpc>
              <a:spcBef>
                <a:spcPct val="0"/>
              </a:spcBef>
              <a:spcAft>
                <a:spcPts val="600"/>
              </a:spcAft>
              <a:buClrTx/>
              <a:buSzTx/>
              <a:buFontTx/>
              <a:buNone/>
              <a:tabLst/>
              <a:defRPr/>
            </a:pPr>
            <a:r>
              <a:rPr kumimoji="0" lang="en-US" altLang="zh-CN" sz="1100" b="0" i="0" u="none" strike="noStrike" kern="1200" cap="none" spc="0" normalizeH="0" baseline="0" noProof="0">
                <a:ln>
                  <a:noFill/>
                </a:ln>
                <a:solidFill>
                  <a:srgbClr val="000000"/>
                </a:solidFill>
                <a:effectLst/>
                <a:uLnTx/>
                <a:uFillTx/>
                <a:latin typeface="Times New Roman" pitchFamily="18" charset="0"/>
                <a:ea typeface="SimSun" pitchFamily="2" charset="-122"/>
                <a:cs typeface="+mn-cs"/>
              </a:rPr>
              <a:t>9 </a:t>
            </a:r>
            <a:r>
              <a:rPr kumimoji="0" lang="zh-CN" altLang="en-US" sz="1100" b="0" i="0" u="none" strike="noStrike" kern="1200" cap="none" spc="0" normalizeH="0" baseline="0" noProof="0">
                <a:ln>
                  <a:noFill/>
                </a:ln>
                <a:solidFill>
                  <a:srgbClr val="000000"/>
                </a:solidFill>
                <a:effectLst/>
                <a:uLnTx/>
                <a:uFillTx/>
                <a:latin typeface="Times New Roman" pitchFamily="18" charset="0"/>
                <a:ea typeface="SimSun" pitchFamily="2" charset="-122"/>
                <a:cs typeface="+mn-cs"/>
              </a:rPr>
              <a:t>扫罗接受福音</a:t>
            </a:r>
            <a:endParaRPr kumimoji="0" lang="en-US" altLang="zh-CN" sz="1100" b="0" i="0" u="none" strike="noStrike" kern="1200" cap="none" spc="0" normalizeH="0" baseline="0" noProof="0">
              <a:ln>
                <a:noFill/>
              </a:ln>
              <a:solidFill>
                <a:srgbClr val="000000"/>
              </a:solidFill>
              <a:effectLst/>
              <a:uLnTx/>
              <a:uFillTx/>
              <a:latin typeface="Times New Roman" pitchFamily="18" charset="0"/>
              <a:ea typeface="SimSun" pitchFamily="2" charset="-122"/>
              <a:cs typeface="+mn-cs"/>
            </a:endParaRPr>
          </a:p>
          <a:p>
            <a:pPr marL="0" marR="0" lvl="0" indent="0" algn="l" defTabSz="914400" rtl="0" eaLnBrk="1" fontAlgn="base" latinLnBrk="0" hangingPunct="1">
              <a:lnSpc>
                <a:spcPct val="100000"/>
              </a:lnSpc>
              <a:spcBef>
                <a:spcPct val="0"/>
              </a:spcBef>
              <a:spcAft>
                <a:spcPts val="600"/>
              </a:spcAft>
              <a:buClrTx/>
              <a:buSzTx/>
              <a:buFontTx/>
              <a:buNone/>
              <a:tabLst/>
              <a:defRPr/>
            </a:pPr>
            <a:r>
              <a:rPr kumimoji="0" lang="en-US" altLang="zh-CN" sz="1100" b="0" i="0" u="none" strike="noStrike" kern="1200" cap="none" spc="0" normalizeH="0" baseline="0" noProof="0">
                <a:ln>
                  <a:noFill/>
                </a:ln>
                <a:solidFill>
                  <a:srgbClr val="000000"/>
                </a:solidFill>
                <a:effectLst/>
                <a:uLnTx/>
                <a:uFillTx/>
                <a:latin typeface="Times New Roman" pitchFamily="18" charset="0"/>
                <a:ea typeface="SimSun" pitchFamily="2" charset="-122"/>
                <a:cs typeface="+mn-cs"/>
              </a:rPr>
              <a:t>10 </a:t>
            </a:r>
            <a:r>
              <a:rPr kumimoji="0" lang="zh-CN" altLang="en-US" sz="1100" b="0" i="0" u="none" strike="noStrike" kern="1200" cap="none" spc="0" normalizeH="0" baseline="0" noProof="0">
                <a:ln>
                  <a:noFill/>
                </a:ln>
                <a:solidFill>
                  <a:srgbClr val="000000"/>
                </a:solidFill>
                <a:effectLst/>
                <a:uLnTx/>
                <a:uFillTx/>
                <a:latin typeface="Times New Roman" pitchFamily="18" charset="0"/>
                <a:ea typeface="SimSun" pitchFamily="2" charset="-122"/>
                <a:cs typeface="+mn-cs"/>
              </a:rPr>
              <a:t>福音传给哥尼流</a:t>
            </a:r>
          </a:p>
        </p:txBody>
      </p:sp>
      <p:sp>
        <p:nvSpPr>
          <p:cNvPr id="94212" name="Text Box 13"/>
          <p:cNvSpPr txBox="1">
            <a:spLocks noChangeArrowheads="1"/>
          </p:cNvSpPr>
          <p:nvPr/>
        </p:nvSpPr>
        <p:spPr bwMode="auto">
          <a:xfrm>
            <a:off x="2133600" y="4495800"/>
            <a:ext cx="2057400" cy="2477518"/>
          </a:xfrm>
          <a:prstGeom prst="rect">
            <a:avLst/>
          </a:prstGeom>
          <a:solidFill>
            <a:srgbClr val="FFFFFF"/>
          </a:solidFill>
          <a:ln w="12700" cap="sq">
            <a:noFill/>
            <a:miter lim="800000"/>
            <a:headEnd type="none" w="sm" len="sm"/>
            <a:tailEnd type="none" w="sm" len="sm"/>
          </a:ln>
        </p:spPr>
        <p:txBody>
          <a:bodyPr lIns="91358" tIns="45679" rIns="91358" bIns="45679">
            <a:spAutoFit/>
          </a:bodyPr>
          <a:lstStyle/>
          <a:p>
            <a:pPr marL="0" marR="0" lvl="0" indent="0" algn="l" defTabSz="914400" rtl="0" eaLnBrk="1" fontAlgn="base" latinLnBrk="0" hangingPunct="1">
              <a:lnSpc>
                <a:spcPct val="100000"/>
              </a:lnSpc>
              <a:spcBef>
                <a:spcPct val="0"/>
              </a:spcBef>
              <a:spcAft>
                <a:spcPts val="600"/>
              </a:spcAft>
              <a:buClrTx/>
              <a:buSzTx/>
              <a:buFontTx/>
              <a:buNone/>
              <a:tabLst/>
              <a:defRPr/>
            </a:pPr>
            <a:r>
              <a:rPr kumimoji="0" lang="en-US" altLang="zh-CN" sz="1100" b="0" i="0" u="none" strike="noStrike" kern="1200" cap="none" spc="0" normalizeH="0" baseline="0" noProof="0">
                <a:ln>
                  <a:noFill/>
                </a:ln>
                <a:solidFill>
                  <a:srgbClr val="000000"/>
                </a:solidFill>
                <a:effectLst/>
                <a:uLnTx/>
                <a:uFillTx/>
                <a:latin typeface="Times New Roman" pitchFamily="18" charset="0"/>
                <a:ea typeface="SimSun" pitchFamily="2" charset="-122"/>
                <a:cs typeface="+mn-cs"/>
              </a:rPr>
              <a:t>11 </a:t>
            </a:r>
            <a:r>
              <a:rPr kumimoji="0" lang="zh-CN" altLang="en-US" sz="1100" b="0" i="0" u="none" strike="noStrike" kern="1200" cap="none" spc="0" normalizeH="0" baseline="0" noProof="0">
                <a:ln>
                  <a:noFill/>
                </a:ln>
                <a:solidFill>
                  <a:srgbClr val="000000"/>
                </a:solidFill>
                <a:effectLst/>
                <a:uLnTx/>
                <a:uFillTx/>
                <a:latin typeface="Times New Roman" pitchFamily="18" charset="0"/>
                <a:ea typeface="SimSun" pitchFamily="2" charset="-122"/>
                <a:cs typeface="+mn-cs"/>
              </a:rPr>
              <a:t>辩解与外族人同赞美</a:t>
            </a:r>
          </a:p>
          <a:p>
            <a:pPr marL="0" marR="0" lvl="0" indent="0" algn="l" defTabSz="914400" rtl="0" eaLnBrk="1" fontAlgn="base" latinLnBrk="0" hangingPunct="1">
              <a:lnSpc>
                <a:spcPct val="100000"/>
              </a:lnSpc>
              <a:spcBef>
                <a:spcPct val="0"/>
              </a:spcBef>
              <a:spcAft>
                <a:spcPts val="600"/>
              </a:spcAft>
              <a:buClrTx/>
              <a:buSzTx/>
              <a:buFontTx/>
              <a:buNone/>
              <a:tabLst/>
              <a:defRPr/>
            </a:pPr>
            <a:r>
              <a:rPr kumimoji="0" lang="en-US" altLang="zh-CN" sz="1100" b="0" i="0" u="none" strike="noStrike" kern="1200" cap="none" spc="0" normalizeH="0" baseline="0" noProof="0">
                <a:ln>
                  <a:noFill/>
                </a:ln>
                <a:solidFill>
                  <a:srgbClr val="000000"/>
                </a:solidFill>
                <a:effectLst/>
                <a:uLnTx/>
                <a:uFillTx/>
                <a:latin typeface="Times New Roman" pitchFamily="18" charset="0"/>
                <a:ea typeface="SimSun" pitchFamily="2" charset="-122"/>
                <a:cs typeface="+mn-cs"/>
              </a:rPr>
              <a:t>12 </a:t>
            </a:r>
            <a:r>
              <a:rPr kumimoji="0" lang="zh-CN" altLang="en-US" sz="1100" b="0" i="0" u="none" strike="noStrike" kern="1200" cap="none" spc="0" normalizeH="0" baseline="0" noProof="0">
                <a:ln>
                  <a:noFill/>
                </a:ln>
                <a:solidFill>
                  <a:srgbClr val="000000"/>
                </a:solidFill>
                <a:effectLst/>
                <a:uLnTx/>
                <a:uFillTx/>
                <a:latin typeface="Times New Roman" pitchFamily="18" charset="0"/>
                <a:ea typeface="SimSun" pitchFamily="2" charset="-122"/>
                <a:cs typeface="+mn-cs"/>
              </a:rPr>
              <a:t>逃出监狱</a:t>
            </a:r>
          </a:p>
          <a:p>
            <a:pPr marL="0" marR="0" lvl="0" indent="0" algn="l" defTabSz="914400" rtl="0" eaLnBrk="1" fontAlgn="base" latinLnBrk="0" hangingPunct="1">
              <a:lnSpc>
                <a:spcPct val="100000"/>
              </a:lnSpc>
              <a:spcBef>
                <a:spcPct val="0"/>
              </a:spcBef>
              <a:spcAft>
                <a:spcPts val="600"/>
              </a:spcAft>
              <a:buClrTx/>
              <a:buSzTx/>
              <a:buFontTx/>
              <a:buNone/>
              <a:tabLst/>
              <a:defRPr/>
            </a:pPr>
            <a:r>
              <a:rPr kumimoji="0" lang="en-US" altLang="zh-CN" sz="1100" b="0" i="0" u="none" strike="noStrike" kern="1200" cap="none" spc="0" normalizeH="0" baseline="0" noProof="0">
                <a:ln>
                  <a:noFill/>
                </a:ln>
                <a:solidFill>
                  <a:srgbClr val="000000"/>
                </a:solidFill>
                <a:effectLst/>
                <a:uLnTx/>
                <a:uFillTx/>
                <a:latin typeface="Times New Roman" pitchFamily="18" charset="0"/>
                <a:ea typeface="SimSun" pitchFamily="2" charset="-122"/>
                <a:cs typeface="+mn-cs"/>
              </a:rPr>
              <a:t>13 </a:t>
            </a:r>
            <a:r>
              <a:rPr kumimoji="0" lang="zh-CN" altLang="en-US" sz="1100" b="0" i="0" u="none" strike="noStrike" kern="1200" cap="none" spc="0" normalizeH="0" baseline="0" noProof="0">
                <a:ln>
                  <a:noFill/>
                </a:ln>
                <a:solidFill>
                  <a:srgbClr val="000000"/>
                </a:solidFill>
                <a:effectLst/>
                <a:uLnTx/>
                <a:uFillTx/>
                <a:latin typeface="Times New Roman" pitchFamily="18" charset="0"/>
                <a:ea typeface="SimSun" pitchFamily="2" charset="-122"/>
                <a:cs typeface="+mn-cs"/>
              </a:rPr>
              <a:t>福音传到安提阿</a:t>
            </a:r>
          </a:p>
          <a:p>
            <a:pPr marL="0" marR="0" lvl="0" indent="0" algn="l" defTabSz="914400" rtl="0" eaLnBrk="1" fontAlgn="base" latinLnBrk="0" hangingPunct="1">
              <a:lnSpc>
                <a:spcPct val="100000"/>
              </a:lnSpc>
              <a:spcBef>
                <a:spcPct val="0"/>
              </a:spcBef>
              <a:spcAft>
                <a:spcPts val="600"/>
              </a:spcAft>
              <a:buClrTx/>
              <a:buSzTx/>
              <a:buFontTx/>
              <a:buNone/>
              <a:tabLst/>
              <a:defRPr/>
            </a:pPr>
            <a:r>
              <a:rPr kumimoji="0" lang="en-US" altLang="zh-CN" sz="1100" b="0" i="0" u="none" strike="noStrike" kern="1200" cap="none" spc="0" normalizeH="0" baseline="0" noProof="0">
                <a:ln>
                  <a:noFill/>
                </a:ln>
                <a:solidFill>
                  <a:srgbClr val="000000"/>
                </a:solidFill>
                <a:effectLst/>
                <a:uLnTx/>
                <a:uFillTx/>
                <a:latin typeface="Times New Roman" pitchFamily="18" charset="0"/>
                <a:ea typeface="SimSun" pitchFamily="2" charset="-122"/>
                <a:cs typeface="+mn-cs"/>
              </a:rPr>
              <a:t>14 </a:t>
            </a:r>
            <a:r>
              <a:rPr kumimoji="0" lang="zh-CN" altLang="en-US" sz="1100" b="0" i="0" u="none" strike="noStrike" kern="1200" cap="none" spc="0" normalizeH="0" baseline="0" noProof="0">
                <a:ln>
                  <a:noFill/>
                </a:ln>
                <a:solidFill>
                  <a:srgbClr val="000000"/>
                </a:solidFill>
                <a:effectLst/>
                <a:uLnTx/>
                <a:uFillTx/>
                <a:latin typeface="Times New Roman" pitchFamily="18" charset="0"/>
                <a:ea typeface="SimSun" pitchFamily="2" charset="-122"/>
                <a:cs typeface="+mn-cs"/>
              </a:rPr>
              <a:t>慈爱与混乱混合了</a:t>
            </a:r>
          </a:p>
          <a:p>
            <a:pPr marL="0" marR="0" lvl="0" indent="0" algn="l" defTabSz="914400" rtl="0" eaLnBrk="1" fontAlgn="base" latinLnBrk="0" hangingPunct="1">
              <a:lnSpc>
                <a:spcPct val="100000"/>
              </a:lnSpc>
              <a:spcBef>
                <a:spcPct val="0"/>
              </a:spcBef>
              <a:spcAft>
                <a:spcPts val="600"/>
              </a:spcAft>
              <a:buClrTx/>
              <a:buSzTx/>
              <a:buFontTx/>
              <a:buNone/>
              <a:tabLst/>
              <a:defRPr/>
            </a:pPr>
            <a:r>
              <a:rPr kumimoji="0" lang="en-US" altLang="zh-CN" sz="1100" b="0" i="0" u="none" strike="noStrike" kern="1200" cap="none" spc="0" normalizeH="0" baseline="0" noProof="0">
                <a:ln>
                  <a:noFill/>
                </a:ln>
                <a:solidFill>
                  <a:srgbClr val="000000"/>
                </a:solidFill>
                <a:effectLst/>
                <a:uLnTx/>
                <a:uFillTx/>
                <a:latin typeface="Times New Roman" pitchFamily="18" charset="0"/>
                <a:ea typeface="SimSun" pitchFamily="2" charset="-122"/>
                <a:cs typeface="+mn-cs"/>
              </a:rPr>
              <a:t>15 </a:t>
            </a:r>
            <a:r>
              <a:rPr kumimoji="0" lang="zh-CN" altLang="en-US" sz="1100" b="0" i="0" u="none" strike="noStrike" kern="1200" cap="none" spc="0" normalizeH="0" baseline="0" noProof="0">
                <a:ln>
                  <a:noFill/>
                </a:ln>
                <a:solidFill>
                  <a:srgbClr val="000000"/>
                </a:solidFill>
                <a:effectLst/>
                <a:uLnTx/>
                <a:uFillTx/>
                <a:latin typeface="Times New Roman" pitchFamily="18" charset="0"/>
                <a:ea typeface="SimSun" pitchFamily="2" charset="-122"/>
                <a:cs typeface="+mn-cs"/>
              </a:rPr>
              <a:t>耶路撒冷会议调查</a:t>
            </a:r>
          </a:p>
          <a:p>
            <a:pPr marL="0" marR="0" lvl="0" indent="0" algn="l" defTabSz="914400" rtl="0" eaLnBrk="1" fontAlgn="base" latinLnBrk="0" hangingPunct="1">
              <a:lnSpc>
                <a:spcPct val="100000"/>
              </a:lnSpc>
              <a:spcBef>
                <a:spcPct val="0"/>
              </a:spcBef>
              <a:spcAft>
                <a:spcPts val="600"/>
              </a:spcAft>
              <a:buClrTx/>
              <a:buSzTx/>
              <a:buFontTx/>
              <a:buNone/>
              <a:tabLst/>
              <a:defRPr/>
            </a:pPr>
            <a:r>
              <a:rPr kumimoji="0" lang="en-US" altLang="zh-CN" sz="1100" b="0" i="0" u="none" strike="noStrike" kern="1200" cap="none" spc="0" normalizeH="0" baseline="0" noProof="0">
                <a:ln>
                  <a:noFill/>
                </a:ln>
                <a:solidFill>
                  <a:srgbClr val="000000"/>
                </a:solidFill>
                <a:effectLst/>
                <a:uLnTx/>
                <a:uFillTx/>
                <a:latin typeface="Times New Roman" pitchFamily="18" charset="0"/>
                <a:ea typeface="SimSun" pitchFamily="2" charset="-122"/>
                <a:cs typeface="+mn-cs"/>
              </a:rPr>
              <a:t>16 </a:t>
            </a:r>
            <a:r>
              <a:rPr kumimoji="0" lang="zh-CN" altLang="en-US" sz="1100" b="0" i="0" u="none" strike="noStrike" kern="1200" cap="none" spc="0" normalizeH="0" baseline="0" noProof="0">
                <a:ln>
                  <a:noFill/>
                </a:ln>
                <a:solidFill>
                  <a:srgbClr val="000000"/>
                </a:solidFill>
                <a:effectLst/>
                <a:uLnTx/>
                <a:uFillTx/>
                <a:latin typeface="Times New Roman" pitchFamily="18" charset="0"/>
                <a:ea typeface="SimSun" pitchFamily="2" charset="-122"/>
                <a:cs typeface="+mn-cs"/>
              </a:rPr>
              <a:t>对提摩太的割礼的需要</a:t>
            </a:r>
          </a:p>
          <a:p>
            <a:pPr marL="0" marR="0" lvl="0" indent="0" algn="l" defTabSz="914400" rtl="0" eaLnBrk="1" fontAlgn="base" latinLnBrk="0" hangingPunct="1">
              <a:lnSpc>
                <a:spcPct val="100000"/>
              </a:lnSpc>
              <a:spcBef>
                <a:spcPct val="0"/>
              </a:spcBef>
              <a:spcAft>
                <a:spcPts val="600"/>
              </a:spcAft>
              <a:buClrTx/>
              <a:buSzTx/>
              <a:buFontTx/>
              <a:buNone/>
              <a:tabLst/>
              <a:defRPr/>
            </a:pPr>
            <a:r>
              <a:rPr kumimoji="0" lang="en-US" altLang="zh-CN" sz="1100" b="0" i="0" u="none" strike="noStrike" kern="1200" cap="none" spc="0" normalizeH="0" baseline="0" noProof="0">
                <a:ln>
                  <a:noFill/>
                </a:ln>
                <a:solidFill>
                  <a:srgbClr val="000000"/>
                </a:solidFill>
                <a:effectLst/>
                <a:uLnTx/>
                <a:uFillTx/>
                <a:latin typeface="Times New Roman" pitchFamily="18" charset="0"/>
                <a:ea typeface="SimSun" pitchFamily="2" charset="-122"/>
                <a:cs typeface="+mn-cs"/>
              </a:rPr>
              <a:t>17 </a:t>
            </a:r>
            <a:r>
              <a:rPr kumimoji="0" lang="zh-CN" altLang="en-US" sz="1100" b="0" i="0" u="none" strike="noStrike" kern="1200" cap="none" spc="0" normalizeH="0" baseline="0" noProof="0">
                <a:ln>
                  <a:noFill/>
                </a:ln>
                <a:solidFill>
                  <a:srgbClr val="000000"/>
                </a:solidFill>
                <a:effectLst/>
                <a:uLnTx/>
                <a:uFillTx/>
                <a:latin typeface="Times New Roman" pitchFamily="18" charset="0"/>
                <a:ea typeface="SimSun" pitchFamily="2" charset="-122"/>
                <a:cs typeface="+mn-cs"/>
              </a:rPr>
              <a:t>在雅典的宣教</a:t>
            </a:r>
          </a:p>
          <a:p>
            <a:pPr marL="0" marR="0" lvl="0" indent="0" algn="l" defTabSz="914400" rtl="0" eaLnBrk="1" fontAlgn="base" latinLnBrk="0" hangingPunct="1">
              <a:lnSpc>
                <a:spcPct val="100000"/>
              </a:lnSpc>
              <a:spcBef>
                <a:spcPct val="0"/>
              </a:spcBef>
              <a:spcAft>
                <a:spcPts val="600"/>
              </a:spcAft>
              <a:buClrTx/>
              <a:buSzTx/>
              <a:buFontTx/>
              <a:buNone/>
              <a:tabLst/>
              <a:defRPr/>
            </a:pPr>
            <a:r>
              <a:rPr kumimoji="0" lang="en-US" altLang="zh-CN" sz="1100" b="0" i="0" u="none" strike="noStrike" kern="1200" cap="none" spc="0" normalizeH="0" baseline="0" noProof="0">
                <a:ln>
                  <a:noFill/>
                </a:ln>
                <a:solidFill>
                  <a:srgbClr val="000000"/>
                </a:solidFill>
                <a:effectLst/>
                <a:uLnTx/>
                <a:uFillTx/>
                <a:latin typeface="Times New Roman" pitchFamily="18" charset="0"/>
                <a:ea typeface="SimSun" pitchFamily="2" charset="-122"/>
                <a:cs typeface="+mn-cs"/>
              </a:rPr>
              <a:t>18</a:t>
            </a:r>
            <a:r>
              <a:rPr kumimoji="0" lang="zh-CN" altLang="en-US" sz="1100" b="0" i="0" u="none" strike="noStrike" kern="1200" cap="none" spc="0" normalizeH="0" baseline="0" noProof="0">
                <a:ln>
                  <a:noFill/>
                </a:ln>
                <a:solidFill>
                  <a:srgbClr val="000000"/>
                </a:solidFill>
                <a:effectLst/>
                <a:uLnTx/>
                <a:uFillTx/>
                <a:latin typeface="Times New Roman" pitchFamily="18" charset="0"/>
                <a:ea typeface="SimSun" pitchFamily="2" charset="-122"/>
                <a:cs typeface="+mn-cs"/>
              </a:rPr>
              <a:t>采访与亚居拉，百基拉</a:t>
            </a:r>
            <a:endParaRPr kumimoji="0" lang="en-US" altLang="zh-CN" sz="1100" b="0" i="0" u="none" strike="noStrike" kern="1200" cap="none" spc="0" normalizeH="0" baseline="0" noProof="0">
              <a:ln>
                <a:noFill/>
              </a:ln>
              <a:solidFill>
                <a:srgbClr val="000000"/>
              </a:solidFill>
              <a:effectLst/>
              <a:uLnTx/>
              <a:uFillTx/>
              <a:latin typeface="Times New Roman" pitchFamily="18" charset="0"/>
              <a:ea typeface="SimSun" pitchFamily="2" charset="-122"/>
              <a:cs typeface="+mn-cs"/>
            </a:endParaRPr>
          </a:p>
          <a:p>
            <a:pPr marL="0" marR="0" lvl="0" indent="0" algn="l" defTabSz="914400" rtl="0" eaLnBrk="1" fontAlgn="base" latinLnBrk="0" hangingPunct="1">
              <a:lnSpc>
                <a:spcPct val="100000"/>
              </a:lnSpc>
              <a:spcBef>
                <a:spcPct val="0"/>
              </a:spcBef>
              <a:spcAft>
                <a:spcPts val="600"/>
              </a:spcAft>
              <a:buClrTx/>
              <a:buSzTx/>
              <a:buFontTx/>
              <a:buNone/>
              <a:tabLst/>
              <a:defRPr/>
            </a:pPr>
            <a:r>
              <a:rPr kumimoji="0" lang="en-US" altLang="zh-CN" sz="1100" b="0" i="0" u="none" strike="noStrike" kern="1200" cap="none" spc="0" normalizeH="0" baseline="0" noProof="0">
                <a:ln>
                  <a:noFill/>
                </a:ln>
                <a:solidFill>
                  <a:srgbClr val="000000"/>
                </a:solidFill>
                <a:effectLst/>
                <a:uLnTx/>
                <a:uFillTx/>
                <a:latin typeface="Times New Roman" pitchFamily="18" charset="0"/>
                <a:ea typeface="SimSun" pitchFamily="2" charset="-122"/>
                <a:cs typeface="+mn-cs"/>
              </a:rPr>
              <a:t>19 </a:t>
            </a:r>
            <a:r>
              <a:rPr kumimoji="0" lang="zh-CN" altLang="en-US" sz="1100" b="0" i="0" u="none" strike="noStrike" kern="1200" cap="none" spc="0" normalizeH="0" baseline="0" noProof="0">
                <a:ln>
                  <a:noFill/>
                </a:ln>
                <a:solidFill>
                  <a:srgbClr val="000000"/>
                </a:solidFill>
                <a:effectLst/>
                <a:uLnTx/>
                <a:uFillTx/>
                <a:latin typeface="Times New Roman" pitchFamily="18" charset="0"/>
                <a:ea typeface="SimSun" pitchFamily="2" charset="-122"/>
                <a:cs typeface="+mn-cs"/>
              </a:rPr>
              <a:t>在以弗所的新信徒</a:t>
            </a:r>
            <a:endParaRPr kumimoji="0" lang="en-US" altLang="zh-CN" sz="1100" b="0" i="0" u="none" strike="noStrike" kern="1200" cap="none" spc="0" normalizeH="0" baseline="0" noProof="0">
              <a:ln>
                <a:noFill/>
              </a:ln>
              <a:solidFill>
                <a:srgbClr val="000000"/>
              </a:solidFill>
              <a:effectLst/>
              <a:uLnTx/>
              <a:uFillTx/>
              <a:latin typeface="Times New Roman" pitchFamily="18" charset="0"/>
              <a:ea typeface="SimSun" pitchFamily="2" charset="-122"/>
              <a:cs typeface="+mn-cs"/>
            </a:endParaRPr>
          </a:p>
          <a:p>
            <a:pPr marL="0" marR="0" lvl="0" indent="0" algn="l" defTabSz="914400" rtl="0" eaLnBrk="1" fontAlgn="base" latinLnBrk="0" hangingPunct="1">
              <a:lnSpc>
                <a:spcPct val="100000"/>
              </a:lnSpc>
              <a:spcBef>
                <a:spcPct val="0"/>
              </a:spcBef>
              <a:spcAft>
                <a:spcPts val="600"/>
              </a:spcAft>
              <a:buClrTx/>
              <a:buSzTx/>
              <a:buFontTx/>
              <a:buNone/>
              <a:tabLst/>
              <a:defRPr/>
            </a:pPr>
            <a:r>
              <a:rPr kumimoji="0" lang="en-US" altLang="zh-CN" sz="1100" b="0" i="0" u="none" strike="noStrike" kern="1200" cap="none" spc="0" normalizeH="0" baseline="0" noProof="0">
                <a:ln>
                  <a:noFill/>
                </a:ln>
                <a:solidFill>
                  <a:srgbClr val="000000"/>
                </a:solidFill>
                <a:effectLst/>
                <a:uLnTx/>
                <a:uFillTx/>
                <a:latin typeface="Times New Roman" pitchFamily="18" charset="0"/>
                <a:ea typeface="SimSun" pitchFamily="2" charset="-122"/>
                <a:cs typeface="+mn-cs"/>
              </a:rPr>
              <a:t>20 </a:t>
            </a:r>
            <a:r>
              <a:rPr kumimoji="0" lang="zh-CN" altLang="en-US" sz="1100" b="0" i="0" u="none" strike="noStrike" kern="1200" cap="none" spc="0" normalizeH="0" baseline="0" noProof="0">
                <a:ln>
                  <a:noFill/>
                </a:ln>
                <a:solidFill>
                  <a:srgbClr val="000000"/>
                </a:solidFill>
                <a:effectLst/>
                <a:uLnTx/>
                <a:uFillTx/>
                <a:latin typeface="Times New Roman" pitchFamily="18" charset="0"/>
                <a:ea typeface="SimSun" pitchFamily="2" charset="-122"/>
                <a:cs typeface="+mn-cs"/>
              </a:rPr>
              <a:t>以弗所的感人告别</a:t>
            </a:r>
          </a:p>
        </p:txBody>
      </p:sp>
      <p:sp>
        <p:nvSpPr>
          <p:cNvPr id="94213" name="Text Box 14"/>
          <p:cNvSpPr txBox="1">
            <a:spLocks noChangeArrowheads="1"/>
          </p:cNvSpPr>
          <p:nvPr/>
        </p:nvSpPr>
        <p:spPr bwMode="auto">
          <a:xfrm>
            <a:off x="4191001" y="4653136"/>
            <a:ext cx="3048000" cy="1738855"/>
          </a:xfrm>
          <a:prstGeom prst="rect">
            <a:avLst/>
          </a:prstGeom>
          <a:solidFill>
            <a:srgbClr val="FFFFFF"/>
          </a:solidFill>
          <a:ln w="12700" cap="sq">
            <a:noFill/>
            <a:miter lim="800000"/>
            <a:headEnd type="none" w="sm" len="sm"/>
            <a:tailEnd type="none" w="sm" len="sm"/>
          </a:ln>
        </p:spPr>
        <p:txBody>
          <a:bodyPr lIns="91358" tIns="45679" rIns="91358" bIns="45679">
            <a:spAutoFit/>
          </a:bodyPr>
          <a:lstStyle/>
          <a:p>
            <a:pPr marL="0" marR="0" lvl="0" indent="0" algn="l" defTabSz="914400" rtl="0" eaLnBrk="1" fontAlgn="base" latinLnBrk="0" hangingPunct="1">
              <a:lnSpc>
                <a:spcPct val="100000"/>
              </a:lnSpc>
              <a:spcBef>
                <a:spcPct val="0"/>
              </a:spcBef>
              <a:spcAft>
                <a:spcPts val="600"/>
              </a:spcAft>
              <a:buClrTx/>
              <a:buSzTx/>
              <a:buFontTx/>
              <a:buNone/>
              <a:tabLst/>
              <a:defRPr/>
            </a:pPr>
            <a:r>
              <a:rPr kumimoji="0" lang="en-US" altLang="zh-CN" sz="1100" b="0" i="0" u="none" strike="noStrike" kern="1200" cap="none" spc="0" normalizeH="0" baseline="0" noProof="0" dirty="0">
                <a:ln>
                  <a:noFill/>
                </a:ln>
                <a:solidFill>
                  <a:srgbClr val="000000"/>
                </a:solidFill>
                <a:effectLst/>
                <a:uLnTx/>
                <a:uFillTx/>
                <a:latin typeface="Times New Roman" pitchFamily="18" charset="0"/>
                <a:ea typeface="SimSun" pitchFamily="2" charset="-122"/>
                <a:cs typeface="+mn-cs"/>
              </a:rPr>
              <a:t>21 </a:t>
            </a:r>
            <a:r>
              <a:rPr kumimoji="0" lang="zh-CN" altLang="en-US" sz="1100" b="0" i="0" u="none" strike="noStrike" kern="1200" cap="none" spc="0" normalizeH="0" baseline="0" noProof="0" dirty="0">
                <a:ln>
                  <a:noFill/>
                </a:ln>
                <a:solidFill>
                  <a:srgbClr val="000000"/>
                </a:solidFill>
                <a:effectLst/>
                <a:uLnTx/>
                <a:uFillTx/>
                <a:latin typeface="Times New Roman" pitchFamily="18" charset="0"/>
                <a:ea typeface="SimSun" pitchFamily="2" charset="-122"/>
                <a:cs typeface="+mn-cs"/>
              </a:rPr>
              <a:t>圣灵警告保罗</a:t>
            </a:r>
          </a:p>
          <a:p>
            <a:pPr marL="0" marR="0" lvl="0" indent="0" algn="l" defTabSz="914400" rtl="0" eaLnBrk="1" fontAlgn="base" latinLnBrk="0" hangingPunct="1">
              <a:lnSpc>
                <a:spcPct val="100000"/>
              </a:lnSpc>
              <a:spcBef>
                <a:spcPct val="0"/>
              </a:spcBef>
              <a:spcAft>
                <a:spcPts val="600"/>
              </a:spcAft>
              <a:buClrTx/>
              <a:buSzTx/>
              <a:buFontTx/>
              <a:buNone/>
              <a:tabLst/>
              <a:defRPr/>
            </a:pPr>
            <a:r>
              <a:rPr kumimoji="0" lang="en-US" altLang="zh-CN" sz="1100" b="0" i="0" u="none" strike="noStrike" kern="1200" cap="none" spc="0" normalizeH="0" baseline="0" noProof="0" dirty="0">
                <a:ln>
                  <a:noFill/>
                </a:ln>
                <a:solidFill>
                  <a:srgbClr val="000000"/>
                </a:solidFill>
                <a:effectLst/>
                <a:uLnTx/>
                <a:uFillTx/>
                <a:latin typeface="Times New Roman" pitchFamily="18" charset="0"/>
                <a:ea typeface="SimSun" pitchFamily="2" charset="-122"/>
                <a:cs typeface="+mn-cs"/>
              </a:rPr>
              <a:t>22 </a:t>
            </a:r>
            <a:r>
              <a:rPr kumimoji="0" lang="zh-CN" altLang="en-US" sz="1100" b="0" i="0" u="none" strike="noStrike" kern="1200" cap="none" spc="0" normalizeH="0" baseline="0" noProof="0" dirty="0">
                <a:ln>
                  <a:noFill/>
                </a:ln>
                <a:solidFill>
                  <a:srgbClr val="000000"/>
                </a:solidFill>
                <a:effectLst/>
                <a:uLnTx/>
                <a:uFillTx/>
                <a:latin typeface="Times New Roman" pitchFamily="18" charset="0"/>
                <a:ea typeface="SimSun" pitchFamily="2" charset="-122"/>
                <a:cs typeface="+mn-cs"/>
              </a:rPr>
              <a:t>保罗见证带来的后果</a:t>
            </a:r>
          </a:p>
          <a:p>
            <a:pPr marL="0" marR="0" lvl="0" indent="0" algn="l" defTabSz="914400" rtl="0" eaLnBrk="1" fontAlgn="base" latinLnBrk="0" hangingPunct="1">
              <a:lnSpc>
                <a:spcPct val="100000"/>
              </a:lnSpc>
              <a:spcBef>
                <a:spcPct val="0"/>
              </a:spcBef>
              <a:spcAft>
                <a:spcPts val="600"/>
              </a:spcAft>
              <a:buClrTx/>
              <a:buSzTx/>
              <a:buFontTx/>
              <a:buNone/>
              <a:tabLst/>
              <a:defRPr/>
            </a:pPr>
            <a:r>
              <a:rPr kumimoji="0" lang="en-US" altLang="zh-CN" sz="1100" b="0" i="0" u="none" strike="noStrike" kern="1200" cap="none" spc="0" normalizeH="0" baseline="0" noProof="0" dirty="0">
                <a:ln>
                  <a:noFill/>
                </a:ln>
                <a:solidFill>
                  <a:srgbClr val="000000"/>
                </a:solidFill>
                <a:effectLst/>
                <a:uLnTx/>
                <a:uFillTx/>
                <a:latin typeface="Times New Roman" pitchFamily="18" charset="0"/>
                <a:ea typeface="SimSun" pitchFamily="2" charset="-122"/>
                <a:cs typeface="+mn-cs"/>
              </a:rPr>
              <a:t>23 </a:t>
            </a:r>
            <a:r>
              <a:rPr kumimoji="0" lang="zh-CN" altLang="en-US" sz="1100" b="0" i="0" u="none" strike="noStrike" kern="1200" cap="none" spc="0" normalizeH="0" baseline="0" noProof="0" dirty="0">
                <a:ln>
                  <a:noFill/>
                </a:ln>
                <a:solidFill>
                  <a:srgbClr val="000000"/>
                </a:solidFill>
                <a:effectLst/>
                <a:uLnTx/>
                <a:uFillTx/>
                <a:latin typeface="Times New Roman" pitchFamily="18" charset="0"/>
                <a:ea typeface="SimSun" pitchFamily="2" charset="-122"/>
                <a:cs typeface="+mn-cs"/>
              </a:rPr>
              <a:t>公议会的会议</a:t>
            </a:r>
          </a:p>
          <a:p>
            <a:pPr marL="0" marR="0" lvl="0" indent="0" algn="l" defTabSz="914400" rtl="0" eaLnBrk="1" fontAlgn="base" latinLnBrk="0" hangingPunct="1">
              <a:lnSpc>
                <a:spcPct val="100000"/>
              </a:lnSpc>
              <a:spcBef>
                <a:spcPct val="0"/>
              </a:spcBef>
              <a:spcAft>
                <a:spcPts val="600"/>
              </a:spcAft>
              <a:buClrTx/>
              <a:buSzTx/>
              <a:buFontTx/>
              <a:buNone/>
              <a:tabLst/>
              <a:defRPr/>
            </a:pPr>
            <a:r>
              <a:rPr kumimoji="0" lang="en-US" altLang="zh-CN" sz="1100" b="0" i="0" u="none" strike="noStrike" kern="1200" cap="none" spc="0" normalizeH="0" baseline="0" noProof="0" dirty="0">
                <a:ln>
                  <a:noFill/>
                </a:ln>
                <a:solidFill>
                  <a:srgbClr val="000000"/>
                </a:solidFill>
                <a:effectLst/>
                <a:uLnTx/>
                <a:uFillTx/>
                <a:latin typeface="Times New Roman" pitchFamily="18" charset="0"/>
                <a:ea typeface="SimSun" pitchFamily="2" charset="-122"/>
                <a:cs typeface="+mn-cs"/>
              </a:rPr>
              <a:t>24 </a:t>
            </a:r>
            <a:r>
              <a:rPr kumimoji="0" lang="zh-CN" altLang="en-US" sz="1100" b="0" i="0" u="none" strike="noStrike" kern="1200" cap="none" spc="0" normalizeH="0" baseline="0" noProof="0" dirty="0">
                <a:ln>
                  <a:noFill/>
                </a:ln>
                <a:solidFill>
                  <a:srgbClr val="000000"/>
                </a:solidFill>
                <a:effectLst/>
                <a:uLnTx/>
                <a:uFillTx/>
                <a:latin typeface="Times New Roman" pitchFamily="18" charset="0"/>
                <a:ea typeface="SimSun" pitchFamily="2" charset="-122"/>
                <a:cs typeface="+mn-cs"/>
              </a:rPr>
              <a:t>在腓力斯前受审</a:t>
            </a:r>
          </a:p>
          <a:p>
            <a:pPr marL="0" marR="0" lvl="0" indent="0" algn="l" defTabSz="914400" rtl="0" eaLnBrk="1" fontAlgn="base" latinLnBrk="0" hangingPunct="1">
              <a:lnSpc>
                <a:spcPct val="100000"/>
              </a:lnSpc>
              <a:spcBef>
                <a:spcPct val="0"/>
              </a:spcBef>
              <a:spcAft>
                <a:spcPts val="600"/>
              </a:spcAft>
              <a:buClrTx/>
              <a:buSzTx/>
              <a:buFontTx/>
              <a:buNone/>
              <a:tabLst/>
              <a:defRPr/>
            </a:pPr>
            <a:r>
              <a:rPr kumimoji="0" lang="en-US" altLang="zh-CN" sz="1100" b="0" i="0" u="none" strike="noStrike" kern="1200" cap="none" spc="0" normalizeH="0" baseline="0" noProof="0" dirty="0">
                <a:ln>
                  <a:noFill/>
                </a:ln>
                <a:solidFill>
                  <a:srgbClr val="000000"/>
                </a:solidFill>
                <a:effectLst/>
                <a:uLnTx/>
                <a:uFillTx/>
                <a:latin typeface="Times New Roman" pitchFamily="18" charset="0"/>
                <a:ea typeface="SimSun" pitchFamily="2" charset="-122"/>
                <a:cs typeface="+mn-cs"/>
              </a:rPr>
              <a:t>25 </a:t>
            </a:r>
            <a:r>
              <a:rPr kumimoji="0" lang="zh-CN" altLang="en-US" sz="1100" b="0" i="0" u="none" strike="noStrike" kern="1200" cap="none" spc="0" normalizeH="0" baseline="0" noProof="0" dirty="0">
                <a:ln>
                  <a:noFill/>
                </a:ln>
                <a:solidFill>
                  <a:srgbClr val="000000"/>
                </a:solidFill>
                <a:effectLst/>
                <a:uLnTx/>
                <a:uFillTx/>
                <a:latin typeface="Times New Roman" pitchFamily="18" charset="0"/>
                <a:ea typeface="SimSun" pitchFamily="2" charset="-122"/>
                <a:cs typeface="+mn-cs"/>
              </a:rPr>
              <a:t>向凯撒的迫切上诉</a:t>
            </a:r>
          </a:p>
          <a:p>
            <a:pPr marL="0" marR="0" lvl="0" indent="0" algn="l" defTabSz="914400" rtl="0" eaLnBrk="1" fontAlgn="base" latinLnBrk="0" hangingPunct="1">
              <a:lnSpc>
                <a:spcPct val="100000"/>
              </a:lnSpc>
              <a:spcBef>
                <a:spcPct val="0"/>
              </a:spcBef>
              <a:spcAft>
                <a:spcPts val="600"/>
              </a:spcAft>
              <a:buClrTx/>
              <a:buSzTx/>
              <a:buFontTx/>
              <a:buNone/>
              <a:tabLst/>
              <a:defRPr/>
            </a:pPr>
            <a:r>
              <a:rPr kumimoji="0" lang="en-US" altLang="zh-CN" sz="1100" b="0" i="0" u="none" strike="noStrike" kern="1200" cap="none" spc="0" normalizeH="0" baseline="0" noProof="0" dirty="0">
                <a:ln>
                  <a:noFill/>
                </a:ln>
                <a:solidFill>
                  <a:srgbClr val="000000"/>
                </a:solidFill>
                <a:effectLst/>
                <a:uLnTx/>
                <a:uFillTx/>
                <a:latin typeface="Times New Roman" pitchFamily="18" charset="0"/>
                <a:ea typeface="SimSun" pitchFamily="2" charset="-122"/>
                <a:cs typeface="+mn-cs"/>
              </a:rPr>
              <a:t>26 </a:t>
            </a:r>
            <a:r>
              <a:rPr kumimoji="0" lang="zh-CN" altLang="en-US" sz="1100" b="0" i="0" u="none" strike="noStrike" kern="1200" cap="none" spc="0" normalizeH="0" baseline="0" noProof="0" dirty="0">
                <a:ln>
                  <a:noFill/>
                </a:ln>
                <a:solidFill>
                  <a:srgbClr val="000000"/>
                </a:solidFill>
                <a:effectLst/>
                <a:uLnTx/>
                <a:uFillTx/>
                <a:latin typeface="Times New Roman" pitchFamily="18" charset="0"/>
                <a:ea typeface="SimSun" pitchFamily="2" charset="-122"/>
                <a:cs typeface="+mn-cs"/>
              </a:rPr>
              <a:t>与亚基帕王辩解</a:t>
            </a:r>
          </a:p>
          <a:p>
            <a:pPr marL="0" marR="0" lvl="0" indent="0" algn="l" defTabSz="914400" rtl="0" eaLnBrk="1" fontAlgn="base" latinLnBrk="0" hangingPunct="1">
              <a:lnSpc>
                <a:spcPct val="100000"/>
              </a:lnSpc>
              <a:spcBef>
                <a:spcPct val="0"/>
              </a:spcBef>
              <a:spcAft>
                <a:spcPts val="600"/>
              </a:spcAft>
              <a:buClrTx/>
              <a:buSzTx/>
              <a:buFontTx/>
              <a:buNone/>
              <a:tabLst/>
              <a:defRPr/>
            </a:pPr>
            <a:r>
              <a:rPr kumimoji="0" lang="en-US" altLang="zh-CN" sz="1100" b="0" i="0" u="none" strike="noStrike" kern="1200" cap="none" spc="0" normalizeH="0" baseline="0" noProof="0" dirty="0">
                <a:ln>
                  <a:noFill/>
                </a:ln>
                <a:solidFill>
                  <a:srgbClr val="000000"/>
                </a:solidFill>
                <a:effectLst/>
                <a:uLnTx/>
                <a:uFillTx/>
                <a:latin typeface="Times New Roman" pitchFamily="18" charset="0"/>
                <a:ea typeface="SimSun" pitchFamily="2" charset="-122"/>
                <a:cs typeface="+mn-cs"/>
              </a:rPr>
              <a:t>27 </a:t>
            </a:r>
            <a:r>
              <a:rPr kumimoji="0" lang="zh-CN" altLang="en-US" sz="1100" b="0" i="0" u="none" strike="noStrike" kern="1200" cap="none" spc="0" normalizeH="0" baseline="0" noProof="0" dirty="0">
                <a:ln>
                  <a:noFill/>
                </a:ln>
                <a:solidFill>
                  <a:srgbClr val="000000"/>
                </a:solidFill>
                <a:effectLst/>
                <a:uLnTx/>
                <a:uFillTx/>
                <a:latin typeface="Times New Roman" pitchFamily="18" charset="0"/>
                <a:ea typeface="SimSun" pitchFamily="2" charset="-122"/>
                <a:cs typeface="+mn-cs"/>
              </a:rPr>
              <a:t>从该撒利亚到马尔他岛</a:t>
            </a:r>
          </a:p>
        </p:txBody>
      </p:sp>
      <p:sp>
        <p:nvSpPr>
          <p:cNvPr id="94214" name="Text Box 15"/>
          <p:cNvSpPr txBox="1">
            <a:spLocks noChangeArrowheads="1"/>
          </p:cNvSpPr>
          <p:nvPr/>
        </p:nvSpPr>
        <p:spPr bwMode="auto">
          <a:xfrm>
            <a:off x="6629400" y="4191016"/>
            <a:ext cx="2209800" cy="830993"/>
          </a:xfrm>
          <a:prstGeom prst="rect">
            <a:avLst/>
          </a:prstGeom>
          <a:noFill/>
          <a:ln w="12700" cap="sq">
            <a:noFill/>
            <a:miter lim="800000"/>
            <a:headEnd type="none" w="sm" len="sm"/>
            <a:tailEnd type="none" w="sm" len="sm"/>
          </a:ln>
        </p:spPr>
        <p:txBody>
          <a:bodyPr lIns="91358" tIns="45679" rIns="91358" bIns="45679">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2400" b="0" i="0" u="none" strike="noStrike" kern="1200" cap="none" spc="0" normalizeH="0" baseline="0" noProof="0">
                <a:ln>
                  <a:noFill/>
                </a:ln>
                <a:solidFill>
                  <a:srgbClr val="000000"/>
                </a:solidFill>
                <a:effectLst/>
                <a:uLnTx/>
                <a:uFillTx/>
                <a:latin typeface="Times New Roman" pitchFamily="18" charset="0"/>
                <a:ea typeface="SimSun" pitchFamily="2" charset="-122"/>
                <a:cs typeface="+mn-cs"/>
              </a:rPr>
              <a:t>圣灵在教会里动工！ </a:t>
            </a:r>
          </a:p>
        </p:txBody>
      </p:sp>
      <p:sp>
        <p:nvSpPr>
          <p:cNvPr id="94215" name="Rectangle 11"/>
          <p:cNvSpPr>
            <a:spLocks noGrp="1" noChangeArrowheads="1"/>
          </p:cNvSpPr>
          <p:nvPr>
            <p:ph type="title" idx="4294967295"/>
          </p:nvPr>
        </p:nvSpPr>
        <p:spPr>
          <a:xfrm>
            <a:off x="1295400" y="3429000"/>
            <a:ext cx="2133600" cy="838200"/>
          </a:xfrm>
          <a:solidFill>
            <a:srgbClr val="000099"/>
          </a:solidFill>
        </p:spPr>
        <p:txBody>
          <a:bodyPr/>
          <a:lstStyle/>
          <a:p>
            <a:pPr eaLnBrk="1" hangingPunct="1"/>
            <a:r>
              <a:rPr lang="zh-CN" altLang="en-US" sz="3600" b="1">
                <a:solidFill>
                  <a:srgbClr val="FFFFFF"/>
                </a:solidFill>
                <a:ea typeface="SimSun" pitchFamily="2" charset="-122"/>
              </a:rPr>
              <a:t>使徒行传</a:t>
            </a:r>
            <a:r>
              <a:rPr lang="zh-CN" altLang="en-US" sz="4000">
                <a:ea typeface="SimSun" pitchFamily="2" charset="-122"/>
              </a:rPr>
              <a:t> </a:t>
            </a:r>
            <a:endParaRPr lang="en-US" altLang="zh-CN" sz="4000">
              <a:ea typeface="SimSun" pitchFamily="2" charset="-122"/>
            </a:endParaRPr>
          </a:p>
        </p:txBody>
      </p:sp>
      <p:pic>
        <p:nvPicPr>
          <p:cNvPr id="94216" name="Picture 7" descr="j0289346"/>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781800" y="5029200"/>
            <a:ext cx="2362200" cy="1512888"/>
          </a:xfrm>
          <a:prstGeom prst="rect">
            <a:avLst/>
          </a:prstGeom>
          <a:noFill/>
          <a:ln w="9525">
            <a:noFill/>
            <a:miter lim="800000"/>
            <a:headEnd/>
            <a:tailEnd/>
          </a:ln>
        </p:spPr>
      </p:pic>
      <p:sp>
        <p:nvSpPr>
          <p:cNvPr id="14" name="Text Box 10"/>
          <p:cNvSpPr txBox="1">
            <a:spLocks noChangeArrowheads="1"/>
          </p:cNvSpPr>
          <p:nvPr/>
        </p:nvSpPr>
        <p:spPr bwMode="auto">
          <a:xfrm>
            <a:off x="4894266" y="6400800"/>
            <a:ext cx="4249737" cy="457200"/>
          </a:xfrm>
          <a:prstGeom prst="rect">
            <a:avLst/>
          </a:prstGeom>
          <a:solidFill>
            <a:srgbClr val="000090"/>
          </a:solidFill>
          <a:ln w="9525">
            <a:noFill/>
            <a:miter lim="800000"/>
            <a:headEnd/>
            <a:tailEnd/>
          </a:ln>
          <a:effectLst/>
        </p:spPr>
        <p:txBody>
          <a:bodyPr lIns="91358" tIns="45679" rIns="91358" bIns="45679"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Dr. Rick Griffith, Singapore Bible College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BibleStudyDownloads.org</a:t>
            </a:r>
          </a:p>
        </p:txBody>
      </p:sp>
    </p:spTree>
    <p:extLst>
      <p:ext uri="{BB962C8B-B14F-4D97-AF65-F5344CB8AC3E}">
        <p14:creationId xmlns:p14="http://schemas.microsoft.com/office/powerpoint/2010/main" val="261811149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17091" name="Text Box 3"/>
          <p:cNvSpPr txBox="1">
            <a:spLocks noChangeArrowheads="1"/>
          </p:cNvSpPr>
          <p:nvPr/>
        </p:nvSpPr>
        <p:spPr bwMode="auto">
          <a:xfrm>
            <a:off x="8243903" y="44465"/>
            <a:ext cx="868967" cy="4614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lIns="91251" tIns="45627" rIns="91251" bIns="4562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ail" charset="0"/>
                <a:ea typeface="ＭＳ Ｐゴシック" charset="0"/>
                <a:cs typeface="Arail" charset="0"/>
              </a:rPr>
              <a:t>131e</a:t>
            </a:r>
          </a:p>
        </p:txBody>
      </p:sp>
      <p:pic>
        <p:nvPicPr>
          <p:cNvPr id="6" name="05-Acts in 3 Minutes TheChurchAtBrookHills.mp4">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36512" y="-27383"/>
            <a:ext cx="9217024" cy="5184576"/>
          </a:xfrm>
          <a:prstGeom prst="rect">
            <a:avLst/>
          </a:prstGeom>
        </p:spPr>
      </p:pic>
      <p:sp>
        <p:nvSpPr>
          <p:cNvPr id="217089" name="Rectangle 2"/>
          <p:cNvSpPr>
            <a:spLocks noGrp="1" noChangeArrowheads="1"/>
          </p:cNvSpPr>
          <p:nvPr>
            <p:ph type="title" idx="4294967295"/>
          </p:nvPr>
        </p:nvSpPr>
        <p:spPr>
          <a:xfrm>
            <a:off x="0" y="5373217"/>
            <a:ext cx="9144000" cy="1484784"/>
          </a:xfrm>
        </p:spPr>
        <p:txBody>
          <a:bodyPr/>
          <a:lstStyle/>
          <a:p>
            <a:pPr eaLnBrk="1" hangingPunct="1"/>
            <a:r>
              <a:rPr lang="en-US" altLang="zh-CN" sz="4000" b="1" i="1" dirty="0">
                <a:latin typeface="Arial" charset="0"/>
                <a:ea typeface="ＭＳ Ｐゴシック" charset="0"/>
                <a:cs typeface="Arial" charset="0"/>
              </a:rPr>
              <a:t>3</a:t>
            </a:r>
            <a:r>
              <a:rPr lang="zh-CN" altLang="en-US" sz="4000" b="1" i="1" dirty="0">
                <a:latin typeface="Arial" charset="0"/>
                <a:ea typeface="ＭＳ Ｐゴシック" charset="0"/>
                <a:cs typeface="Arial" charset="0"/>
              </a:rPr>
              <a:t>分钟的使徒行传</a:t>
            </a:r>
            <a:r>
              <a:rPr lang="en-US" sz="3600" b="1" i="1" dirty="0">
                <a:latin typeface="Arial" charset="0"/>
                <a:ea typeface="ＭＳ Ｐゴシック" charset="0"/>
                <a:cs typeface="Arial" charset="0"/>
              </a:rPr>
              <a:t> </a:t>
            </a:r>
            <a:br>
              <a:rPr lang="en-US" sz="3600" b="1" i="1" dirty="0">
                <a:latin typeface="Arial" charset="0"/>
                <a:ea typeface="ＭＳ Ｐゴシック" charset="0"/>
                <a:cs typeface="Arial" charset="0"/>
              </a:rPr>
            </a:br>
            <a:r>
              <a:rPr lang="en-US" sz="2800" b="1" i="1" dirty="0">
                <a:latin typeface="Arial" charset="0"/>
                <a:ea typeface="ＭＳ Ｐゴシック" charset="0"/>
                <a:cs typeface="Arial" charset="0"/>
              </a:rPr>
              <a:t>(TheChurchatBrookHills.mp4)</a:t>
            </a:r>
            <a:endParaRPr lang="en-US" sz="2000" i="1" dirty="0">
              <a:latin typeface="Arial" charset="0"/>
              <a:ea typeface="ＭＳ Ｐゴシック" charset="0"/>
              <a:cs typeface="Arial" charset="0"/>
            </a:endParaRPr>
          </a:p>
        </p:txBody>
      </p:sp>
    </p:spTree>
    <p:extLst>
      <p:ext uri="{BB962C8B-B14F-4D97-AF65-F5344CB8AC3E}">
        <p14:creationId xmlns:p14="http://schemas.microsoft.com/office/powerpoint/2010/main" val="420328845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008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7089" name="Rectangle 2"/>
          <p:cNvSpPr>
            <a:spLocks noGrp="1" noChangeArrowheads="1"/>
          </p:cNvSpPr>
          <p:nvPr>
            <p:ph type="title" idx="4294967295"/>
          </p:nvPr>
        </p:nvSpPr>
        <p:spPr>
          <a:xfrm>
            <a:off x="1044577" y="0"/>
            <a:ext cx="8099425" cy="1143000"/>
          </a:xfrm>
        </p:spPr>
        <p:txBody>
          <a:bodyPr/>
          <a:lstStyle/>
          <a:p>
            <a:pPr eaLnBrk="1" hangingPunct="1"/>
            <a:r>
              <a:rPr lang="zh-CN" altLang="en-US" b="1" i="1" dirty="0">
                <a:solidFill>
                  <a:srgbClr val="504818"/>
                </a:solidFill>
                <a:latin typeface="Arial" charset="0"/>
                <a:ea typeface="ＭＳ Ｐゴシック" charset="0"/>
                <a:cs typeface="Arial" charset="0"/>
              </a:rPr>
              <a:t>该如何做</a:t>
            </a:r>
            <a:r>
              <a:rPr lang="en-US" b="1" i="1" dirty="0">
                <a:solidFill>
                  <a:srgbClr val="504818"/>
                </a:solidFill>
                <a:latin typeface="Arial" charset="0"/>
                <a:ea typeface="ＭＳ Ｐゴシック" charset="0"/>
                <a:cs typeface="Arial" charset="0"/>
              </a:rPr>
              <a:t>?</a:t>
            </a:r>
            <a:endParaRPr lang="en-US" sz="3600" i="1" dirty="0">
              <a:solidFill>
                <a:srgbClr val="504818"/>
              </a:solidFill>
              <a:latin typeface="Arial" charset="0"/>
              <a:ea typeface="ＭＳ Ｐゴシック" charset="0"/>
              <a:cs typeface="Arial" charset="0"/>
            </a:endParaRPr>
          </a:p>
        </p:txBody>
      </p:sp>
      <p:sp>
        <p:nvSpPr>
          <p:cNvPr id="217090" name="Text Box 3"/>
          <p:cNvSpPr txBox="1">
            <a:spLocks noChangeArrowheads="1"/>
          </p:cNvSpPr>
          <p:nvPr/>
        </p:nvSpPr>
        <p:spPr bwMode="auto">
          <a:xfrm>
            <a:off x="1219200" y="1219215"/>
            <a:ext cx="80010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91358" tIns="45679" rIns="91358" bIns="45679">
            <a:spAutoFit/>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457200" marR="0" lvl="0" indent="-457200" algn="l" defTabSz="914400" rtl="0" eaLnBrk="1" fontAlgn="base" latinLnBrk="0" hangingPunct="1">
              <a:lnSpc>
                <a:spcPct val="100000"/>
              </a:lnSpc>
              <a:spcBef>
                <a:spcPct val="0"/>
              </a:spcBef>
              <a:spcAft>
                <a:spcPct val="0"/>
              </a:spcAft>
              <a:buClrTx/>
              <a:buSzTx/>
              <a:buFont typeface="Arial" charset="0"/>
              <a:buAutoNum type="arabicPeriod"/>
              <a:tabLst/>
              <a:defRPr/>
            </a:pPr>
            <a:r>
              <a:rPr kumimoji="0" lang="zh-CN" altLang="en-US" sz="3600" b="0" i="0" u="none" strike="noStrike" kern="1200" cap="none" spc="0" normalizeH="0" baseline="0" noProof="0" dirty="0">
                <a:ln>
                  <a:noFill/>
                </a:ln>
                <a:solidFill>
                  <a:srgbClr val="000000"/>
                </a:solidFill>
                <a:effectLst/>
                <a:uLnTx/>
                <a:uFillTx/>
                <a:latin typeface="Times New Roman" charset="0"/>
                <a:ea typeface="ＭＳ Ｐゴシック" charset="0"/>
              </a:rPr>
              <a:t>使徒行传和其它新约教导那些我们该做呢？考考看吧。</a:t>
            </a:r>
            <a:endParaRPr kumimoji="0" lang="en-US" sz="3600" b="0" i="0" u="none" strike="noStrike" kern="1200" cap="none" spc="0" normalizeH="0" baseline="0" noProof="0" dirty="0">
              <a:ln>
                <a:noFill/>
              </a:ln>
              <a:solidFill>
                <a:srgbClr val="000000"/>
              </a:solidFill>
              <a:effectLst/>
              <a:uLnTx/>
              <a:uFillTx/>
              <a:latin typeface="Times New Roman" charset="0"/>
              <a:ea typeface="ＭＳ Ｐゴシック" charset="0"/>
            </a:endParaRPr>
          </a:p>
        </p:txBody>
      </p:sp>
      <p:sp>
        <p:nvSpPr>
          <p:cNvPr id="217091" name="Text Box 3"/>
          <p:cNvSpPr txBox="1">
            <a:spLocks noChangeArrowheads="1"/>
          </p:cNvSpPr>
          <p:nvPr/>
        </p:nvSpPr>
        <p:spPr bwMode="auto">
          <a:xfrm>
            <a:off x="8243890" y="44458"/>
            <a:ext cx="869183" cy="461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lIns="91358" tIns="45679" rIns="91358" bIns="45679">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ail" charset="0"/>
                <a:ea typeface="ＭＳ Ｐゴシック" charset="0"/>
                <a:cs typeface="Arail" charset="0"/>
              </a:rPr>
              <a:t>131e</a:t>
            </a:r>
          </a:p>
        </p:txBody>
      </p:sp>
    </p:spTree>
    <p:extLst>
      <p:ext uri="{BB962C8B-B14F-4D97-AF65-F5344CB8AC3E}">
        <p14:creationId xmlns:p14="http://schemas.microsoft.com/office/powerpoint/2010/main" val="3243332141"/>
      </p:ext>
    </p:extLst>
  </p:cSld>
  <p:clrMapOvr>
    <a:overrideClrMapping bg1="lt1" tx1="dk1" bg2="lt2" tx2="dk2" accent1="accent1" accent2="accent2" accent3="accent3" accent4="accent4" accent5="accent5" accent6="accent6" hlink="hlink" folHlink="folHlink"/>
  </p:clrMapOvr>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17089" name="Rectangle 2"/>
          <p:cNvSpPr>
            <a:spLocks noGrp="1" noChangeArrowheads="1"/>
          </p:cNvSpPr>
          <p:nvPr>
            <p:ph type="title" idx="4294967295"/>
          </p:nvPr>
        </p:nvSpPr>
        <p:spPr>
          <a:xfrm>
            <a:off x="1143014" y="0"/>
            <a:ext cx="8099425" cy="1143000"/>
          </a:xfrm>
        </p:spPr>
        <p:txBody>
          <a:bodyPr/>
          <a:lstStyle/>
          <a:p>
            <a:pPr eaLnBrk="1" hangingPunct="1"/>
            <a:r>
              <a:rPr lang="en-US" b="1" i="1" dirty="0">
                <a:solidFill>
                  <a:srgbClr val="504818"/>
                </a:solidFill>
                <a:latin typeface="Arial" charset="0"/>
                <a:ea typeface="ＭＳ Ｐゴシック" charset="0"/>
                <a:cs typeface="Arial" charset="0"/>
              </a:rPr>
              <a:t>What to Do?</a:t>
            </a:r>
            <a:endParaRPr lang="en-US" sz="3600" i="1" dirty="0">
              <a:solidFill>
                <a:srgbClr val="504818"/>
              </a:solidFill>
              <a:latin typeface="Arial" charset="0"/>
              <a:ea typeface="ＭＳ Ｐゴシック" charset="0"/>
              <a:cs typeface="Arial" charset="0"/>
            </a:endParaRPr>
          </a:p>
        </p:txBody>
      </p:sp>
      <p:pic>
        <p:nvPicPr>
          <p:cNvPr id="2" name="Picture 1" descr="NTS131e Acts Permanent or Temporary.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9068"/>
            <a:ext cx="9144000" cy="6838932"/>
          </a:xfrm>
          <a:prstGeom prst="rect">
            <a:avLst/>
          </a:prstGeom>
        </p:spPr>
      </p:pic>
      <p:sp>
        <p:nvSpPr>
          <p:cNvPr id="217091" name="Text Box 3"/>
          <p:cNvSpPr txBox="1">
            <a:spLocks noChangeArrowheads="1"/>
          </p:cNvSpPr>
          <p:nvPr/>
        </p:nvSpPr>
        <p:spPr bwMode="auto">
          <a:xfrm>
            <a:off x="8243903" y="44465"/>
            <a:ext cx="868967" cy="4614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lIns="91251" tIns="45627" rIns="91251" bIns="4562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ail" charset="0"/>
                <a:ea typeface="ＭＳ Ｐゴシック" charset="0"/>
                <a:cs typeface="Arail" charset="0"/>
              </a:rPr>
              <a:t>131e</a:t>
            </a:r>
          </a:p>
        </p:txBody>
      </p:sp>
      <p:grpSp>
        <p:nvGrpSpPr>
          <p:cNvPr id="4" name="Group 3"/>
          <p:cNvGrpSpPr/>
          <p:nvPr/>
        </p:nvGrpSpPr>
        <p:grpSpPr>
          <a:xfrm>
            <a:off x="314092" y="5229200"/>
            <a:ext cx="2457729" cy="1270816"/>
            <a:chOff x="0" y="5229200"/>
            <a:chExt cx="2457729" cy="1270816"/>
          </a:xfrm>
        </p:grpSpPr>
        <p:sp>
          <p:nvSpPr>
            <p:cNvPr id="5" name="Text Box 3"/>
            <p:cNvSpPr txBox="1">
              <a:spLocks noChangeArrowheads="1"/>
            </p:cNvSpPr>
            <p:nvPr/>
          </p:nvSpPr>
          <p:spPr bwMode="auto">
            <a:xfrm>
              <a:off x="0" y="5229200"/>
              <a:ext cx="1907704" cy="830997"/>
            </a:xfrm>
            <a:prstGeom prst="rect">
              <a:avLst/>
            </a:prstGeom>
            <a:solidFill>
              <a:schemeClr val="tx1"/>
            </a:solidFill>
            <a:ln>
              <a:noFill/>
            </a:ln>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ail" charset="0"/>
                  <a:ea typeface="ＭＳ Ｐゴシック" charset="0"/>
                  <a:cs typeface="Arail" charset="0"/>
                </a:rPr>
                <a:t>Now for the hard part…</a:t>
              </a:r>
            </a:p>
          </p:txBody>
        </p:sp>
        <p:sp>
          <p:nvSpPr>
            <p:cNvPr id="3" name="Down Arrow 2"/>
            <p:cNvSpPr/>
            <p:nvPr/>
          </p:nvSpPr>
          <p:spPr bwMode="auto">
            <a:xfrm rot="18065523">
              <a:off x="1629637" y="5671924"/>
              <a:ext cx="936104" cy="720080"/>
            </a:xfrm>
            <a:prstGeom prst="downArrow">
              <a:avLst/>
            </a:prstGeom>
            <a:solidFill>
              <a:srgbClr val="00000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ctr" defTabSz="91256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10" charset="0"/>
                <a:ea typeface="ＭＳ Ｐゴシック" charset="0"/>
                <a:cs typeface="+mn-cs"/>
              </a:endParaRPr>
            </a:p>
          </p:txBody>
        </p:sp>
      </p:grpSp>
    </p:spTree>
    <p:extLst>
      <p:ext uri="{BB962C8B-B14F-4D97-AF65-F5344CB8AC3E}">
        <p14:creationId xmlns:p14="http://schemas.microsoft.com/office/powerpoint/2010/main" val="1779809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bwMode="auto">
          <a:xfrm>
            <a:off x="-8925" y="516942"/>
            <a:ext cx="9252520" cy="6957392"/>
          </a:xfrm>
          <a:prstGeom prst="rect">
            <a:avLst/>
          </a:prstGeom>
          <a:gradFill flip="none" rotWithShape="1">
            <a:gsLst>
              <a:gs pos="0">
                <a:srgbClr val="000404"/>
              </a:gs>
              <a:gs pos="100000">
                <a:schemeClr val="accent2">
                  <a:lumMod val="75000"/>
                </a:schemeClr>
              </a:gs>
            </a:gsLst>
            <a:path path="circle">
              <a:fillToRect l="100000" t="100000"/>
            </a:path>
            <a:tileRect r="-100000" b="-100000"/>
          </a:gradFill>
          <a:ln w="9525" cap="flat" cmpd="sng" algn="ctr">
            <a:solidFill>
              <a:schemeClr val="tx1"/>
            </a:solidFill>
            <a:prstDash val="solid"/>
            <a:round/>
            <a:headEnd type="none" w="med" len="med"/>
            <a:tailEnd type="none" w="med" len="med"/>
          </a:ln>
          <a:effectLst/>
        </p:spPr>
        <p:txBody>
          <a:bodyPr/>
          <a:lstStyle/>
          <a:p>
            <a:pPr>
              <a:defRPr/>
            </a:pPr>
            <a:endParaRPr lang="en-US">
              <a:solidFill>
                <a:srgbClr val="003366"/>
              </a:solidFill>
              <a:latin typeface="Kaiti SC" charset="-122"/>
              <a:ea typeface="Kaiti SC" charset="-122"/>
              <a:cs typeface="Kaiti SC" charset="-122"/>
            </a:endParaRPr>
          </a:p>
        </p:txBody>
      </p:sp>
      <p:sp>
        <p:nvSpPr>
          <p:cNvPr id="146436" name="Text Box 2"/>
          <p:cNvSpPr txBox="1">
            <a:spLocks noChangeArrowheads="1"/>
          </p:cNvSpPr>
          <p:nvPr/>
        </p:nvSpPr>
        <p:spPr bwMode="auto">
          <a:xfrm>
            <a:off x="1828800" y="0"/>
            <a:ext cx="5119688" cy="40011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zh-CN" sz="2000" dirty="0">
                <a:solidFill>
                  <a:srgbClr val="FFFFFF"/>
                </a:solidFill>
                <a:latin typeface="Kaiti SC" charset="-122"/>
                <a:ea typeface="Kaiti SC" charset="-122"/>
                <a:cs typeface="Kaiti SC" charset="-122"/>
              </a:rPr>
              <a:t>新约简短的介绍</a:t>
            </a:r>
            <a:r>
              <a:rPr lang="en-SG" altLang="zh-CN" sz="2000" dirty="0">
                <a:solidFill>
                  <a:srgbClr val="FFFFFF"/>
                </a:solidFill>
                <a:latin typeface="Kaiti SC" charset="-122"/>
                <a:ea typeface="Kaiti SC" charset="-122"/>
                <a:cs typeface="Kaiti SC" charset="-122"/>
              </a:rPr>
              <a:t> </a:t>
            </a:r>
            <a:endParaRPr lang="en-US" sz="2000" dirty="0">
              <a:solidFill>
                <a:srgbClr val="FFFFFF"/>
              </a:solidFill>
              <a:latin typeface="Kaiti SC" charset="-122"/>
              <a:ea typeface="Kaiti SC" charset="-122"/>
              <a:cs typeface="Kaiti SC" charset="-122"/>
            </a:endParaRPr>
          </a:p>
        </p:txBody>
      </p:sp>
      <p:sp>
        <p:nvSpPr>
          <p:cNvPr id="22532" name="Text Box 4"/>
          <p:cNvSpPr txBox="1">
            <a:spLocks noChangeArrowheads="1"/>
          </p:cNvSpPr>
          <p:nvPr/>
        </p:nvSpPr>
        <p:spPr bwMode="auto">
          <a:xfrm>
            <a:off x="319088" y="488950"/>
            <a:ext cx="2160587" cy="707886"/>
          </a:xfrm>
          <a:prstGeom prst="rect">
            <a:avLst/>
          </a:prstGeom>
          <a:solidFill>
            <a:srgbClr val="CCFFC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20000"/>
              </a:spcBef>
              <a:buClr>
                <a:srgbClr val="003366"/>
              </a:buClr>
              <a:buSzPct val="75000"/>
              <a:buFont typeface="Wingdings" charset="0"/>
              <a:buNone/>
            </a:pPr>
            <a:r>
              <a:rPr lang="zh-CN" altLang="zh-CN" sz="2000" dirty="0">
                <a:solidFill>
                  <a:srgbClr val="003366"/>
                </a:solidFill>
                <a:latin typeface="Kaiti SC" charset="-122"/>
                <a:ea typeface="Kaiti SC" charset="-122"/>
                <a:cs typeface="Kaiti SC" charset="-122"/>
              </a:rPr>
              <a:t>基督的历史</a:t>
            </a:r>
            <a:r>
              <a:rPr lang="en-SG" altLang="zh-CN" sz="2000" dirty="0">
                <a:solidFill>
                  <a:srgbClr val="003366"/>
                </a:solidFill>
                <a:latin typeface="Kaiti SC" charset="-122"/>
                <a:ea typeface="Kaiti SC" charset="-122"/>
                <a:cs typeface="Kaiti SC" charset="-122"/>
              </a:rPr>
              <a:t>  </a:t>
            </a:r>
            <a:br>
              <a:rPr lang="en-SG" altLang="zh-CN" sz="2000" dirty="0">
                <a:solidFill>
                  <a:srgbClr val="003366"/>
                </a:solidFill>
                <a:latin typeface="Kaiti SC" charset="-122"/>
                <a:ea typeface="Kaiti SC" charset="-122"/>
                <a:cs typeface="Kaiti SC" charset="-122"/>
              </a:rPr>
            </a:br>
            <a:endParaRPr lang="en-US" sz="2000" dirty="0">
              <a:solidFill>
                <a:srgbClr val="003366"/>
              </a:solidFill>
              <a:latin typeface="Kaiti SC" charset="-122"/>
              <a:ea typeface="Kaiti SC" charset="-122"/>
              <a:cs typeface="Kaiti SC" charset="-122"/>
            </a:endParaRPr>
          </a:p>
        </p:txBody>
      </p:sp>
      <p:sp>
        <p:nvSpPr>
          <p:cNvPr id="22533" name="Text Box 5"/>
          <p:cNvSpPr txBox="1">
            <a:spLocks noChangeArrowheads="1"/>
          </p:cNvSpPr>
          <p:nvPr/>
        </p:nvSpPr>
        <p:spPr bwMode="auto">
          <a:xfrm>
            <a:off x="3567113" y="488950"/>
            <a:ext cx="2271712" cy="707886"/>
          </a:xfrm>
          <a:prstGeom prst="rect">
            <a:avLst/>
          </a:prstGeom>
          <a:solidFill>
            <a:srgbClr val="CCFFC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zh-CN" altLang="zh-CN" sz="2000" dirty="0">
                <a:solidFill>
                  <a:srgbClr val="003366"/>
                </a:solidFill>
                <a:latin typeface="Kaiti SC" charset="-122"/>
                <a:ea typeface="Kaiti SC" charset="-122"/>
                <a:cs typeface="Kaiti SC" charset="-122"/>
              </a:rPr>
              <a:t>教会的经历</a:t>
            </a:r>
            <a:endParaRPr lang="en-US" altLang="zh-CN" sz="2000" dirty="0">
              <a:solidFill>
                <a:srgbClr val="003366"/>
              </a:solidFill>
              <a:latin typeface="Kaiti SC" charset="-122"/>
              <a:ea typeface="Kaiti SC" charset="-122"/>
              <a:cs typeface="Kaiti SC" charset="-122"/>
            </a:endParaRPr>
          </a:p>
          <a:p>
            <a:endParaRPr lang="en-SG" altLang="zh-CN" sz="2000" dirty="0">
              <a:solidFill>
                <a:srgbClr val="003366"/>
              </a:solidFill>
              <a:latin typeface="Kaiti SC" charset="-122"/>
              <a:ea typeface="Kaiti SC" charset="-122"/>
              <a:cs typeface="Kaiti SC" charset="-122"/>
            </a:endParaRPr>
          </a:p>
        </p:txBody>
      </p:sp>
      <p:sp>
        <p:nvSpPr>
          <p:cNvPr id="22534" name="Text Box 6"/>
          <p:cNvSpPr txBox="1">
            <a:spLocks noChangeArrowheads="1"/>
          </p:cNvSpPr>
          <p:nvPr/>
        </p:nvSpPr>
        <p:spPr bwMode="auto">
          <a:xfrm>
            <a:off x="6564313" y="488950"/>
            <a:ext cx="2292350" cy="707886"/>
          </a:xfrm>
          <a:prstGeom prst="rect">
            <a:avLst/>
          </a:prstGeom>
          <a:solidFill>
            <a:srgbClr val="CCFFC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zh-CN" altLang="zh-CN" sz="2000" dirty="0">
                <a:solidFill>
                  <a:srgbClr val="003366"/>
                </a:solidFill>
                <a:latin typeface="Kaiti SC" charset="-122"/>
                <a:ea typeface="Kaiti SC" charset="-122"/>
                <a:cs typeface="Kaiti SC" charset="-122"/>
              </a:rPr>
              <a:t>将来的预言</a:t>
            </a:r>
            <a:endParaRPr lang="en-US" altLang="zh-CN" sz="2000" dirty="0">
              <a:solidFill>
                <a:srgbClr val="003366"/>
              </a:solidFill>
              <a:latin typeface="Kaiti SC" charset="-122"/>
              <a:ea typeface="Kaiti SC" charset="-122"/>
              <a:cs typeface="Kaiti SC" charset="-122"/>
            </a:endParaRPr>
          </a:p>
          <a:p>
            <a:endParaRPr lang="en-SG" altLang="zh-CN" sz="2000" dirty="0">
              <a:solidFill>
                <a:srgbClr val="003366"/>
              </a:solidFill>
              <a:latin typeface="Kaiti SC" charset="-122"/>
              <a:ea typeface="Kaiti SC" charset="-122"/>
              <a:cs typeface="Kaiti SC" charset="-122"/>
            </a:endParaRPr>
          </a:p>
        </p:txBody>
      </p:sp>
      <p:sp>
        <p:nvSpPr>
          <p:cNvPr id="22535" name="Text Box 7"/>
          <p:cNvSpPr txBox="1">
            <a:spLocks noChangeArrowheads="1"/>
          </p:cNvSpPr>
          <p:nvPr/>
        </p:nvSpPr>
        <p:spPr bwMode="auto">
          <a:xfrm>
            <a:off x="263524" y="1296988"/>
            <a:ext cx="2508276" cy="1255728"/>
          </a:xfrm>
          <a:prstGeom prst="rect">
            <a:avLst/>
          </a:prstGeom>
          <a:solidFill>
            <a:srgbClr val="FFCC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zh-CN" sz="1800" dirty="0">
                <a:solidFill>
                  <a:srgbClr val="003366"/>
                </a:solidFill>
                <a:latin typeface="Kaiti SC" charset="-122"/>
                <a:ea typeface="Kaiti SC" charset="-122"/>
                <a:cs typeface="Kaiti SC" charset="-122"/>
              </a:rPr>
              <a:t>太</a:t>
            </a:r>
            <a:r>
              <a:rPr lang="en-US" altLang="zh-CN" sz="1800" dirty="0">
                <a:solidFill>
                  <a:srgbClr val="003366"/>
                </a:solidFill>
                <a:latin typeface="Kaiti SC" charset="-122"/>
                <a:ea typeface="Kaiti SC" charset="-122"/>
                <a:cs typeface="Kaiti SC" charset="-122"/>
              </a:rPr>
              <a:t> - </a:t>
            </a:r>
            <a:r>
              <a:rPr lang="zh-CN" altLang="zh-CN" sz="1800" dirty="0">
                <a:solidFill>
                  <a:srgbClr val="003366"/>
                </a:solidFill>
                <a:latin typeface="Kaiti SC" charset="-122"/>
                <a:ea typeface="Kaiti SC" charset="-122"/>
                <a:cs typeface="Kaiti SC" charset="-122"/>
              </a:rPr>
              <a:t>犹太人的救世主</a:t>
            </a:r>
            <a:br>
              <a:rPr lang="en-US" altLang="zh-CN" sz="1800" dirty="0">
                <a:solidFill>
                  <a:srgbClr val="003366"/>
                </a:solidFill>
                <a:latin typeface="Kaiti SC" charset="-122"/>
                <a:ea typeface="Kaiti SC" charset="-122"/>
                <a:cs typeface="Kaiti SC" charset="-122"/>
              </a:rPr>
            </a:br>
            <a:r>
              <a:rPr lang="zh-CN" altLang="zh-CN" sz="1800" dirty="0">
                <a:solidFill>
                  <a:srgbClr val="003366"/>
                </a:solidFill>
                <a:latin typeface="Kaiti SC" charset="-122"/>
                <a:ea typeface="Kaiti SC" charset="-122"/>
                <a:cs typeface="Kaiti SC" charset="-122"/>
              </a:rPr>
              <a:t>可</a:t>
            </a:r>
            <a:r>
              <a:rPr lang="en-US" altLang="zh-CN" sz="1800" dirty="0">
                <a:solidFill>
                  <a:srgbClr val="003366"/>
                </a:solidFill>
                <a:latin typeface="Kaiti SC" charset="-122"/>
                <a:ea typeface="Kaiti SC" charset="-122"/>
                <a:cs typeface="Kaiti SC" charset="-122"/>
              </a:rPr>
              <a:t> - </a:t>
            </a:r>
            <a:r>
              <a:rPr lang="zh-CN" altLang="zh-CN" sz="1800" dirty="0">
                <a:solidFill>
                  <a:srgbClr val="003366"/>
                </a:solidFill>
                <a:latin typeface="Kaiti SC" charset="-122"/>
                <a:ea typeface="Kaiti SC" charset="-122"/>
                <a:cs typeface="Kaiti SC" charset="-122"/>
              </a:rPr>
              <a:t>仆人的救世主</a:t>
            </a:r>
            <a:r>
              <a:rPr lang="en-SG" altLang="zh-CN" sz="1800" dirty="0">
                <a:solidFill>
                  <a:srgbClr val="003366"/>
                </a:solidFill>
                <a:latin typeface="Kaiti SC" charset="-122"/>
                <a:ea typeface="Kaiti SC" charset="-122"/>
                <a:cs typeface="Kaiti SC" charset="-122"/>
              </a:rPr>
              <a:t> </a:t>
            </a:r>
            <a:endParaRPr lang="en-US" sz="1800" dirty="0">
              <a:solidFill>
                <a:srgbClr val="003366"/>
              </a:solidFill>
              <a:latin typeface="Kaiti SC" charset="-122"/>
              <a:ea typeface="Kaiti SC" charset="-122"/>
              <a:cs typeface="Kaiti SC" charset="-122"/>
            </a:endParaRPr>
          </a:p>
          <a:p>
            <a:pPr>
              <a:spcBef>
                <a:spcPct val="20000"/>
              </a:spcBef>
            </a:pPr>
            <a:r>
              <a:rPr lang="zh-CN" altLang="zh-CN" sz="1800" dirty="0">
                <a:solidFill>
                  <a:srgbClr val="003366"/>
                </a:solidFill>
                <a:latin typeface="Kaiti SC" charset="-122"/>
                <a:ea typeface="Kaiti SC" charset="-122"/>
                <a:cs typeface="Kaiti SC" charset="-122"/>
              </a:rPr>
              <a:t>路</a:t>
            </a:r>
            <a:r>
              <a:rPr lang="en-US" altLang="zh-CN" sz="1800" dirty="0">
                <a:solidFill>
                  <a:srgbClr val="003366"/>
                </a:solidFill>
                <a:latin typeface="Kaiti SC" charset="-122"/>
                <a:ea typeface="Kaiti SC" charset="-122"/>
                <a:cs typeface="Kaiti SC" charset="-122"/>
              </a:rPr>
              <a:t> - </a:t>
            </a:r>
            <a:r>
              <a:rPr lang="zh-CN" altLang="zh-CN" sz="1800" dirty="0">
                <a:solidFill>
                  <a:srgbClr val="003366"/>
                </a:solidFill>
                <a:latin typeface="Kaiti SC" charset="-122"/>
                <a:ea typeface="Kaiti SC" charset="-122"/>
                <a:cs typeface="Kaiti SC" charset="-122"/>
              </a:rPr>
              <a:t>人子的救世主</a:t>
            </a:r>
            <a:r>
              <a:rPr lang="en-SG" altLang="zh-CN" sz="1800" dirty="0">
                <a:solidFill>
                  <a:srgbClr val="003366"/>
                </a:solidFill>
                <a:latin typeface="Kaiti SC" charset="-122"/>
                <a:ea typeface="Kaiti SC" charset="-122"/>
                <a:cs typeface="Kaiti SC" charset="-122"/>
              </a:rPr>
              <a:t> </a:t>
            </a:r>
            <a:br>
              <a:rPr lang="en-SG" altLang="zh-CN" sz="1800" dirty="0">
                <a:solidFill>
                  <a:srgbClr val="003366"/>
                </a:solidFill>
                <a:latin typeface="Kaiti SC" charset="-122"/>
                <a:ea typeface="Kaiti SC" charset="-122"/>
                <a:cs typeface="Kaiti SC" charset="-122"/>
              </a:rPr>
            </a:br>
            <a:r>
              <a:rPr lang="zh-CN" altLang="zh-CN" sz="1800" dirty="0">
                <a:solidFill>
                  <a:srgbClr val="003366"/>
                </a:solidFill>
                <a:latin typeface="Kaiti SC" charset="-122"/>
                <a:ea typeface="Kaiti SC" charset="-122"/>
                <a:cs typeface="Kaiti SC" charset="-122"/>
              </a:rPr>
              <a:t>约</a:t>
            </a:r>
            <a:r>
              <a:rPr lang="en-US" altLang="zh-CN" sz="1800" dirty="0">
                <a:solidFill>
                  <a:srgbClr val="003366"/>
                </a:solidFill>
                <a:latin typeface="Kaiti SC" charset="-122"/>
                <a:ea typeface="Kaiti SC" charset="-122"/>
                <a:cs typeface="Kaiti SC" charset="-122"/>
              </a:rPr>
              <a:t> - </a:t>
            </a:r>
            <a:r>
              <a:rPr lang="zh-CN" altLang="zh-CN" sz="1800" dirty="0">
                <a:solidFill>
                  <a:srgbClr val="003366"/>
                </a:solidFill>
                <a:latin typeface="Kaiti SC" charset="-122"/>
                <a:ea typeface="Kaiti SC" charset="-122"/>
                <a:cs typeface="Kaiti SC" charset="-122"/>
              </a:rPr>
              <a:t>耶稣是神</a:t>
            </a:r>
            <a:r>
              <a:rPr lang="en-SG" altLang="zh-CN" sz="1800" dirty="0">
                <a:solidFill>
                  <a:srgbClr val="003366"/>
                </a:solidFill>
                <a:latin typeface="Kaiti SC" charset="-122"/>
                <a:ea typeface="Kaiti SC" charset="-122"/>
                <a:cs typeface="Kaiti SC" charset="-122"/>
              </a:rPr>
              <a:t> </a:t>
            </a:r>
            <a:endParaRPr lang="en-US" sz="1800" dirty="0">
              <a:solidFill>
                <a:srgbClr val="003366"/>
              </a:solidFill>
              <a:latin typeface="Kaiti SC" charset="-122"/>
              <a:ea typeface="Kaiti SC" charset="-122"/>
              <a:cs typeface="Kaiti SC" charset="-122"/>
            </a:endParaRPr>
          </a:p>
        </p:txBody>
      </p:sp>
      <p:sp>
        <p:nvSpPr>
          <p:cNvPr id="22536" name="Text Box 8"/>
          <p:cNvSpPr txBox="1">
            <a:spLocks noChangeArrowheads="1"/>
          </p:cNvSpPr>
          <p:nvPr/>
        </p:nvSpPr>
        <p:spPr bwMode="auto">
          <a:xfrm>
            <a:off x="3275856" y="1196836"/>
            <a:ext cx="2901524" cy="3908762"/>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zh-CN" altLang="zh-CN" sz="1800" dirty="0">
                <a:solidFill>
                  <a:srgbClr val="FFFFFF"/>
                </a:solidFill>
                <a:latin typeface="Kaiti SC" charset="-122"/>
                <a:ea typeface="Kaiti SC" charset="-122"/>
                <a:cs typeface="Kaiti SC" charset="-122"/>
              </a:rPr>
              <a:t>罗</a:t>
            </a:r>
            <a:r>
              <a:rPr lang="en-US" altLang="zh-CN" sz="1800" dirty="0">
                <a:solidFill>
                  <a:srgbClr val="FFFFFF"/>
                </a:solidFill>
                <a:latin typeface="Kaiti SC" charset="-122"/>
                <a:ea typeface="Kaiti SC" charset="-122"/>
                <a:cs typeface="Kaiti SC" charset="-122"/>
              </a:rPr>
              <a:t> - </a:t>
            </a:r>
            <a:r>
              <a:rPr lang="zh-CN" altLang="zh-CN" sz="1800" dirty="0">
                <a:solidFill>
                  <a:srgbClr val="FFFFFF"/>
                </a:solidFill>
                <a:latin typeface="Kaiti SC" charset="-122"/>
                <a:ea typeface="Kaiti SC" charset="-122"/>
                <a:cs typeface="Kaiti SC" charset="-122"/>
              </a:rPr>
              <a:t>正义的神</a:t>
            </a:r>
            <a:endParaRPr lang="en-US" altLang="zh-CN" sz="1800" dirty="0">
              <a:solidFill>
                <a:srgbClr val="FFFFFF"/>
              </a:solidFill>
              <a:latin typeface="Kaiti SC" charset="-122"/>
              <a:ea typeface="Kaiti SC" charset="-122"/>
              <a:cs typeface="Kaiti SC" charset="-122"/>
            </a:endParaRPr>
          </a:p>
          <a:p>
            <a:r>
              <a:rPr lang="zh-CN" altLang="zh-CN" sz="1800" dirty="0">
                <a:solidFill>
                  <a:srgbClr val="FFFFFF"/>
                </a:solidFill>
                <a:latin typeface="Kaiti SC" charset="-122"/>
                <a:ea typeface="Kaiti SC" charset="-122"/>
                <a:cs typeface="Kaiti SC" charset="-122"/>
              </a:rPr>
              <a:t>林前</a:t>
            </a:r>
            <a:r>
              <a:rPr lang="en-US" altLang="zh-CN" sz="1800" dirty="0">
                <a:solidFill>
                  <a:srgbClr val="FFFFFF"/>
                </a:solidFill>
                <a:latin typeface="Kaiti SC" charset="-122"/>
                <a:ea typeface="Kaiti SC" charset="-122"/>
                <a:cs typeface="Kaiti SC" charset="-122"/>
              </a:rPr>
              <a:t>-  </a:t>
            </a:r>
            <a:r>
              <a:rPr lang="zh-CN" altLang="zh-CN" sz="1800" dirty="0">
                <a:solidFill>
                  <a:srgbClr val="FFFFFF"/>
                </a:solidFill>
                <a:latin typeface="Kaiti SC" charset="-122"/>
                <a:ea typeface="Kaiti SC" charset="-122"/>
                <a:cs typeface="Kaiti SC" charset="-122"/>
              </a:rPr>
              <a:t>教会问题</a:t>
            </a:r>
            <a:r>
              <a:rPr lang="en-US" altLang="zh-CN" sz="1800" dirty="0">
                <a:solidFill>
                  <a:srgbClr val="FFFFFF"/>
                </a:solidFill>
                <a:latin typeface="Kaiti SC" charset="-122"/>
                <a:ea typeface="Kaiti SC" charset="-122"/>
                <a:cs typeface="Kaiti SC" charset="-122"/>
              </a:rPr>
              <a:t>解决</a:t>
            </a:r>
          </a:p>
          <a:p>
            <a:r>
              <a:rPr lang="zh-CN" altLang="zh-CN" sz="1800" dirty="0">
                <a:solidFill>
                  <a:srgbClr val="FFFFFF"/>
                </a:solidFill>
                <a:latin typeface="Kaiti SC" charset="-122"/>
                <a:ea typeface="Kaiti SC" charset="-122"/>
                <a:cs typeface="Kaiti SC" charset="-122"/>
              </a:rPr>
              <a:t>林后</a:t>
            </a:r>
            <a:r>
              <a:rPr lang="en-US" altLang="zh-CN" sz="1800" dirty="0">
                <a:solidFill>
                  <a:srgbClr val="FFFFFF"/>
                </a:solidFill>
                <a:latin typeface="Kaiti SC" charset="-122"/>
                <a:ea typeface="Kaiti SC" charset="-122"/>
                <a:cs typeface="Kaiti SC" charset="-122"/>
              </a:rPr>
              <a:t> - </a:t>
            </a:r>
            <a:r>
              <a:rPr lang="zh-CN" altLang="zh-CN" sz="1800" dirty="0">
                <a:solidFill>
                  <a:srgbClr val="FFFFFF"/>
                </a:solidFill>
                <a:latin typeface="Kaiti SC" charset="-122"/>
                <a:ea typeface="Kaiti SC" charset="-122"/>
                <a:cs typeface="Kaiti SC" charset="-122"/>
              </a:rPr>
              <a:t>解除保罗名誉</a:t>
            </a:r>
            <a:endParaRPr lang="en-US" altLang="zh-CN" sz="1800" dirty="0">
              <a:solidFill>
                <a:srgbClr val="FFFFFF"/>
              </a:solidFill>
              <a:latin typeface="Kaiti SC" charset="-122"/>
              <a:ea typeface="Kaiti SC" charset="-122"/>
              <a:cs typeface="Kaiti SC" charset="-122"/>
            </a:endParaRPr>
          </a:p>
          <a:p>
            <a:r>
              <a:rPr lang="zh-CN" altLang="zh-CN" sz="1800" dirty="0">
                <a:solidFill>
                  <a:srgbClr val="FFFFFF"/>
                </a:solidFill>
                <a:latin typeface="Kaiti SC" charset="-122"/>
                <a:ea typeface="Kaiti SC" charset="-122"/>
                <a:cs typeface="Kaiti SC" charset="-122"/>
              </a:rPr>
              <a:t>加</a:t>
            </a:r>
            <a:r>
              <a:rPr lang="en-US" altLang="zh-CN" sz="1800" dirty="0">
                <a:solidFill>
                  <a:srgbClr val="FFFFFF"/>
                </a:solidFill>
                <a:latin typeface="Kaiti SC" charset="-122"/>
                <a:ea typeface="Kaiti SC" charset="-122"/>
                <a:cs typeface="Kaiti SC" charset="-122"/>
              </a:rPr>
              <a:t> - </a:t>
            </a:r>
            <a:r>
              <a:rPr lang="zh-CN" altLang="zh-CN" sz="1800" dirty="0">
                <a:solidFill>
                  <a:srgbClr val="FFFFFF"/>
                </a:solidFill>
                <a:latin typeface="Kaiti SC" charset="-122"/>
                <a:ea typeface="Kaiti SC" charset="-122"/>
                <a:cs typeface="Kaiti SC" charset="-122"/>
              </a:rPr>
              <a:t>福音自由</a:t>
            </a:r>
            <a:r>
              <a:rPr lang="en-SG" altLang="zh-CN" sz="1800" dirty="0">
                <a:solidFill>
                  <a:srgbClr val="FFFFFF"/>
                </a:solidFill>
                <a:latin typeface="Kaiti SC" charset="-122"/>
                <a:ea typeface="Kaiti SC" charset="-122"/>
                <a:cs typeface="Kaiti SC" charset="-122"/>
              </a:rPr>
              <a:t> </a:t>
            </a:r>
          </a:p>
          <a:p>
            <a:r>
              <a:rPr lang="zh-CN" altLang="zh-CN" sz="1800" dirty="0">
                <a:solidFill>
                  <a:srgbClr val="FFFFFF"/>
                </a:solidFill>
                <a:latin typeface="Kaiti SC" charset="-122"/>
                <a:ea typeface="Kaiti SC" charset="-122"/>
                <a:cs typeface="Kaiti SC" charset="-122"/>
              </a:rPr>
              <a:t>弗</a:t>
            </a:r>
            <a:r>
              <a:rPr lang="en-US" altLang="zh-CN" sz="1800" dirty="0">
                <a:solidFill>
                  <a:srgbClr val="FFFFFF"/>
                </a:solidFill>
                <a:latin typeface="Kaiti SC" charset="-122"/>
                <a:ea typeface="Kaiti SC" charset="-122"/>
                <a:cs typeface="Kaiti SC" charset="-122"/>
              </a:rPr>
              <a:t> - </a:t>
            </a:r>
            <a:r>
              <a:rPr lang="zh-CN" altLang="zh-CN" sz="1800" dirty="0">
                <a:solidFill>
                  <a:srgbClr val="FFFFFF"/>
                </a:solidFill>
                <a:latin typeface="Kaiti SC" charset="-122"/>
                <a:ea typeface="Kaiti SC" charset="-122"/>
                <a:cs typeface="Kaiti SC" charset="-122"/>
              </a:rPr>
              <a:t>瞻仰基督</a:t>
            </a:r>
            <a:endParaRPr lang="en-US" altLang="zh-CN" sz="1800" dirty="0">
              <a:solidFill>
                <a:srgbClr val="FFFFFF"/>
              </a:solidFill>
              <a:latin typeface="Kaiti SC" charset="-122"/>
              <a:ea typeface="Kaiti SC" charset="-122"/>
              <a:cs typeface="Kaiti SC" charset="-122"/>
            </a:endParaRPr>
          </a:p>
          <a:p>
            <a:r>
              <a:rPr lang="zh-CN" altLang="zh-CN" sz="1800" dirty="0">
                <a:solidFill>
                  <a:srgbClr val="FFFFFF"/>
                </a:solidFill>
                <a:latin typeface="Kaiti SC" charset="-122"/>
                <a:ea typeface="Kaiti SC" charset="-122"/>
                <a:cs typeface="Kaiti SC" charset="-122"/>
              </a:rPr>
              <a:t>腓</a:t>
            </a:r>
            <a:r>
              <a:rPr lang="en-US" altLang="zh-CN" sz="1800" dirty="0">
                <a:solidFill>
                  <a:srgbClr val="FFFFFF"/>
                </a:solidFill>
                <a:latin typeface="Kaiti SC" charset="-122"/>
                <a:ea typeface="Kaiti SC" charset="-122"/>
                <a:cs typeface="Kaiti SC" charset="-122"/>
              </a:rPr>
              <a:t> - </a:t>
            </a:r>
            <a:r>
              <a:rPr lang="zh-CN" altLang="zh-CN" sz="1800" dirty="0">
                <a:solidFill>
                  <a:srgbClr val="FFFFFF"/>
                </a:solidFill>
                <a:latin typeface="Kaiti SC" charset="-122"/>
                <a:ea typeface="Kaiti SC" charset="-122"/>
                <a:cs typeface="Kaiti SC" charset="-122"/>
              </a:rPr>
              <a:t>团结的优先权</a:t>
            </a:r>
            <a:endParaRPr lang="en-US" altLang="zh-CN" sz="1800" dirty="0">
              <a:solidFill>
                <a:srgbClr val="FFFFFF"/>
              </a:solidFill>
              <a:latin typeface="Kaiti SC" charset="-122"/>
              <a:ea typeface="Kaiti SC" charset="-122"/>
              <a:cs typeface="Kaiti SC" charset="-122"/>
            </a:endParaRPr>
          </a:p>
          <a:p>
            <a:r>
              <a:rPr lang="zh-CN" altLang="zh-CN" sz="1800" dirty="0">
                <a:solidFill>
                  <a:srgbClr val="FFFFFF"/>
                </a:solidFill>
                <a:latin typeface="Kaiti SC" charset="-122"/>
                <a:ea typeface="Kaiti SC" charset="-122"/>
                <a:cs typeface="Kaiti SC" charset="-122"/>
              </a:rPr>
              <a:t>西</a:t>
            </a:r>
            <a:r>
              <a:rPr lang="en-US" altLang="zh-CN" sz="1800" dirty="0">
                <a:solidFill>
                  <a:srgbClr val="FFFFFF"/>
                </a:solidFill>
                <a:latin typeface="Kaiti SC" charset="-122"/>
                <a:ea typeface="Kaiti SC" charset="-122"/>
                <a:cs typeface="Kaiti SC" charset="-122"/>
              </a:rPr>
              <a:t> - </a:t>
            </a:r>
            <a:r>
              <a:rPr lang="zh-CN" altLang="zh-CN" sz="1800" dirty="0">
                <a:solidFill>
                  <a:srgbClr val="FFFFFF"/>
                </a:solidFill>
                <a:latin typeface="Kaiti SC" charset="-122"/>
                <a:ea typeface="Kaiti SC" charset="-122"/>
                <a:cs typeface="Kaiti SC" charset="-122"/>
              </a:rPr>
              <a:t>教会主权的头</a:t>
            </a:r>
            <a:endParaRPr lang="en-SG" altLang="zh-CN" sz="1800" dirty="0">
              <a:solidFill>
                <a:srgbClr val="FFFFFF"/>
              </a:solidFill>
              <a:latin typeface="Kaiti SC" charset="-122"/>
              <a:ea typeface="Kaiti SC" charset="-122"/>
              <a:cs typeface="Kaiti SC" charset="-122"/>
            </a:endParaRPr>
          </a:p>
          <a:p>
            <a:r>
              <a:rPr lang="zh-CN" altLang="zh-CN" sz="1800" dirty="0">
                <a:solidFill>
                  <a:srgbClr val="FFFFFF"/>
                </a:solidFill>
                <a:latin typeface="Kaiti SC" charset="-122"/>
                <a:ea typeface="Kaiti SC" charset="-122"/>
                <a:cs typeface="Kaiti SC" charset="-122"/>
              </a:rPr>
              <a:t>帖前</a:t>
            </a:r>
            <a:r>
              <a:rPr lang="en-US" altLang="zh-CN" sz="1800" dirty="0">
                <a:solidFill>
                  <a:srgbClr val="FFFFFF"/>
                </a:solidFill>
                <a:latin typeface="Kaiti SC" charset="-122"/>
                <a:ea typeface="Kaiti SC" charset="-122"/>
                <a:cs typeface="Kaiti SC" charset="-122"/>
              </a:rPr>
              <a:t> - </a:t>
            </a:r>
            <a:r>
              <a:rPr lang="zh-CN" altLang="zh-CN" sz="1800" dirty="0">
                <a:solidFill>
                  <a:srgbClr val="FFFFFF"/>
                </a:solidFill>
                <a:latin typeface="Kaiti SC" charset="-122"/>
                <a:ea typeface="Kaiti SC" charset="-122"/>
                <a:cs typeface="Kaiti SC" charset="-122"/>
              </a:rPr>
              <a:t>回来前的战胜</a:t>
            </a:r>
            <a:endParaRPr lang="en-US" altLang="zh-CN" sz="1800" dirty="0">
              <a:solidFill>
                <a:srgbClr val="FFFFFF"/>
              </a:solidFill>
              <a:latin typeface="Kaiti SC" charset="-122"/>
              <a:ea typeface="Kaiti SC" charset="-122"/>
              <a:cs typeface="Kaiti SC" charset="-122"/>
            </a:endParaRPr>
          </a:p>
          <a:p>
            <a:r>
              <a:rPr lang="zh-CN" altLang="zh-CN" sz="1800" dirty="0">
                <a:solidFill>
                  <a:srgbClr val="FFFFFF"/>
                </a:solidFill>
                <a:latin typeface="Kaiti SC" charset="-122"/>
                <a:ea typeface="Kaiti SC" charset="-122"/>
                <a:cs typeface="Kaiti SC" charset="-122"/>
              </a:rPr>
              <a:t>帖后</a:t>
            </a:r>
            <a:r>
              <a:rPr lang="en-US" altLang="zh-CN" sz="1800" dirty="0">
                <a:solidFill>
                  <a:srgbClr val="FFFFFF"/>
                </a:solidFill>
                <a:latin typeface="Kaiti SC" charset="-122"/>
                <a:ea typeface="Kaiti SC" charset="-122"/>
                <a:cs typeface="Kaiti SC" charset="-122"/>
              </a:rPr>
              <a:t> - </a:t>
            </a:r>
            <a:r>
              <a:rPr lang="zh-CN" altLang="zh-CN" sz="1800" dirty="0">
                <a:solidFill>
                  <a:srgbClr val="FFFFFF"/>
                </a:solidFill>
                <a:latin typeface="Kaiti SC" charset="-122"/>
                <a:ea typeface="Kaiti SC" charset="-122"/>
                <a:cs typeface="Kaiti SC" charset="-122"/>
              </a:rPr>
              <a:t>回来前的苦难</a:t>
            </a:r>
            <a:endParaRPr lang="en-SG" altLang="zh-CN" sz="1800" dirty="0">
              <a:solidFill>
                <a:srgbClr val="FFFFFF"/>
              </a:solidFill>
              <a:latin typeface="Kaiti SC" charset="-122"/>
              <a:ea typeface="Kaiti SC" charset="-122"/>
              <a:cs typeface="Kaiti SC" charset="-122"/>
            </a:endParaRPr>
          </a:p>
          <a:p>
            <a:r>
              <a:rPr lang="zh-CN" altLang="zh-CN" sz="1800" dirty="0">
                <a:solidFill>
                  <a:srgbClr val="FFFFFF"/>
                </a:solidFill>
                <a:latin typeface="Kaiti SC" charset="-122"/>
                <a:ea typeface="Kaiti SC" charset="-122"/>
                <a:cs typeface="Kaiti SC" charset="-122"/>
              </a:rPr>
              <a:t>提前</a:t>
            </a:r>
            <a:r>
              <a:rPr lang="en-US" altLang="zh-CN" sz="1800" dirty="0">
                <a:solidFill>
                  <a:srgbClr val="FFFFFF"/>
                </a:solidFill>
                <a:latin typeface="Kaiti SC" charset="-122"/>
                <a:ea typeface="Kaiti SC" charset="-122"/>
                <a:cs typeface="Kaiti SC" charset="-122"/>
              </a:rPr>
              <a:t> - </a:t>
            </a:r>
            <a:r>
              <a:rPr lang="zh-CN" altLang="zh-CN" sz="1800" dirty="0">
                <a:solidFill>
                  <a:srgbClr val="FFFFFF"/>
                </a:solidFill>
                <a:latin typeface="Kaiti SC" charset="-122"/>
                <a:ea typeface="Kaiti SC" charset="-122"/>
                <a:cs typeface="Kaiti SC" charset="-122"/>
              </a:rPr>
              <a:t>相信提摩太</a:t>
            </a:r>
            <a:r>
              <a:rPr lang="en-SG" altLang="zh-CN" sz="1800" dirty="0">
                <a:solidFill>
                  <a:srgbClr val="FFFFFF"/>
                </a:solidFill>
                <a:latin typeface="Kaiti SC" charset="-122"/>
                <a:ea typeface="Kaiti SC" charset="-122"/>
                <a:cs typeface="Kaiti SC" charset="-122"/>
              </a:rPr>
              <a:t> </a:t>
            </a:r>
          </a:p>
          <a:p>
            <a:r>
              <a:rPr lang="zh-CN" altLang="zh-CN" sz="1800" dirty="0">
                <a:solidFill>
                  <a:srgbClr val="FFFFFF"/>
                </a:solidFill>
                <a:latin typeface="Kaiti SC" charset="-122"/>
                <a:ea typeface="Kaiti SC" charset="-122"/>
                <a:cs typeface="Kaiti SC" charset="-122"/>
              </a:rPr>
              <a:t>提后</a:t>
            </a:r>
            <a:r>
              <a:rPr lang="en-US" altLang="zh-CN" sz="1800" dirty="0">
                <a:solidFill>
                  <a:srgbClr val="FFFFFF"/>
                </a:solidFill>
                <a:latin typeface="Kaiti SC" charset="-122"/>
                <a:ea typeface="Kaiti SC" charset="-122"/>
                <a:cs typeface="Kaiti SC" charset="-122"/>
              </a:rPr>
              <a:t> - </a:t>
            </a:r>
            <a:r>
              <a:rPr lang="zh-CN" altLang="zh-CN" sz="1800" dirty="0">
                <a:solidFill>
                  <a:srgbClr val="FFFFFF"/>
                </a:solidFill>
                <a:latin typeface="Kaiti SC" charset="-122"/>
                <a:ea typeface="Kaiti SC" charset="-122"/>
                <a:cs typeface="Kaiti SC" charset="-122"/>
              </a:rPr>
              <a:t>教导教会</a:t>
            </a:r>
            <a:r>
              <a:rPr lang="en-SG" altLang="zh-CN" sz="1800" dirty="0">
                <a:solidFill>
                  <a:srgbClr val="FFFFFF"/>
                </a:solidFill>
                <a:latin typeface="Kaiti SC" charset="-122"/>
                <a:ea typeface="Kaiti SC" charset="-122"/>
                <a:cs typeface="Kaiti SC" charset="-122"/>
              </a:rPr>
              <a:t> </a:t>
            </a:r>
          </a:p>
          <a:p>
            <a:r>
              <a:rPr lang="zh-CN" altLang="zh-CN" sz="1800" dirty="0">
                <a:solidFill>
                  <a:srgbClr val="FFFFFF"/>
                </a:solidFill>
                <a:latin typeface="Kaiti SC" charset="-122"/>
                <a:ea typeface="Kaiti SC" charset="-122"/>
                <a:cs typeface="Kaiti SC" charset="-122"/>
              </a:rPr>
              <a:t>多</a:t>
            </a:r>
            <a:r>
              <a:rPr lang="en-US" altLang="zh-CN" sz="1800" dirty="0">
                <a:solidFill>
                  <a:srgbClr val="FFFFFF"/>
                </a:solidFill>
                <a:latin typeface="Kaiti SC" charset="-122"/>
                <a:ea typeface="Kaiti SC" charset="-122"/>
                <a:cs typeface="Kaiti SC" charset="-122"/>
              </a:rPr>
              <a:t> - </a:t>
            </a:r>
            <a:r>
              <a:rPr lang="zh-CN" altLang="zh-CN" sz="1800" dirty="0">
                <a:solidFill>
                  <a:srgbClr val="FFFFFF"/>
                </a:solidFill>
                <a:latin typeface="Kaiti SC" charset="-122"/>
                <a:ea typeface="Kaiti SC" charset="-122"/>
                <a:cs typeface="Kaiti SC" charset="-122"/>
              </a:rPr>
              <a:t>不忠实的老师被告发</a:t>
            </a:r>
            <a:r>
              <a:rPr lang="en-SG" altLang="zh-CN" sz="1800" dirty="0">
                <a:solidFill>
                  <a:srgbClr val="FFFFFF"/>
                </a:solidFill>
                <a:latin typeface="Kaiti SC" charset="-122"/>
                <a:ea typeface="Kaiti SC" charset="-122"/>
                <a:cs typeface="Kaiti SC" charset="-122"/>
              </a:rPr>
              <a:t> </a:t>
            </a:r>
          </a:p>
          <a:p>
            <a:r>
              <a:rPr lang="zh-CN" altLang="zh-CN" sz="1800" dirty="0">
                <a:solidFill>
                  <a:srgbClr val="FFFFFF"/>
                </a:solidFill>
                <a:latin typeface="Kaiti SC" charset="-122"/>
                <a:ea typeface="Kaiti SC" charset="-122"/>
                <a:cs typeface="Kaiti SC" charset="-122"/>
              </a:rPr>
              <a:t>门</a:t>
            </a:r>
            <a:r>
              <a:rPr lang="en-US" altLang="zh-CN" sz="1800" dirty="0">
                <a:solidFill>
                  <a:srgbClr val="FFFFFF"/>
                </a:solidFill>
                <a:latin typeface="Kaiti SC" charset="-122"/>
                <a:ea typeface="Kaiti SC" charset="-122"/>
                <a:cs typeface="Kaiti SC" charset="-122"/>
              </a:rPr>
              <a:t> - </a:t>
            </a:r>
            <a:r>
              <a:rPr lang="zh-CN" altLang="zh-CN" sz="1800" dirty="0">
                <a:solidFill>
                  <a:srgbClr val="FFFFFF"/>
                </a:solidFill>
                <a:latin typeface="Kaiti SC" charset="-122"/>
                <a:ea typeface="Kaiti SC" charset="-122"/>
                <a:cs typeface="Kaiti SC" charset="-122"/>
              </a:rPr>
              <a:t>原谅</a:t>
            </a:r>
            <a:r>
              <a:rPr lang="en-US" altLang="zh-CN" sz="1800" dirty="0">
                <a:solidFill>
                  <a:srgbClr val="FFFFFF"/>
                </a:solidFill>
                <a:latin typeface="Kaiti SC" charset="-122"/>
                <a:ea typeface="Kaiti SC" charset="-122"/>
                <a:cs typeface="Kaiti SC" charset="-122"/>
              </a:rPr>
              <a:t>阿 尼 西 母</a:t>
            </a:r>
            <a:endParaRPr lang="en-SG" altLang="zh-CN" sz="1800" dirty="0">
              <a:solidFill>
                <a:srgbClr val="FFFFFF"/>
              </a:solidFill>
              <a:latin typeface="Kaiti SC" charset="-122"/>
              <a:ea typeface="Kaiti SC" charset="-122"/>
              <a:cs typeface="Kaiti SC" charset="-122"/>
            </a:endParaRPr>
          </a:p>
          <a:p>
            <a:endParaRPr lang="en-SG" altLang="zh-CN" sz="1400" dirty="0">
              <a:solidFill>
                <a:srgbClr val="FFFFFF"/>
              </a:solidFill>
              <a:latin typeface="Kaiti SC" charset="-122"/>
              <a:ea typeface="Kaiti SC" charset="-122"/>
              <a:cs typeface="Kaiti SC" charset="-122"/>
            </a:endParaRPr>
          </a:p>
        </p:txBody>
      </p:sp>
      <p:sp>
        <p:nvSpPr>
          <p:cNvPr id="22537" name="Text Box 9"/>
          <p:cNvSpPr txBox="1">
            <a:spLocks noChangeArrowheads="1"/>
          </p:cNvSpPr>
          <p:nvPr/>
        </p:nvSpPr>
        <p:spPr bwMode="auto">
          <a:xfrm>
            <a:off x="6564312" y="1341438"/>
            <a:ext cx="2292351" cy="369332"/>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zh-CN" altLang="zh-CN" sz="1800" dirty="0">
                <a:solidFill>
                  <a:srgbClr val="003366"/>
                </a:solidFill>
                <a:latin typeface="Kaiti SC" charset="-122"/>
                <a:ea typeface="Kaiti SC" charset="-122"/>
                <a:cs typeface="Kaiti SC" charset="-122"/>
              </a:rPr>
              <a:t>启</a:t>
            </a:r>
            <a:r>
              <a:rPr lang="en-US" altLang="zh-CN" sz="1800" dirty="0">
                <a:solidFill>
                  <a:srgbClr val="003366"/>
                </a:solidFill>
                <a:latin typeface="Kaiti SC" charset="-122"/>
                <a:ea typeface="Kaiti SC" charset="-122"/>
                <a:cs typeface="Kaiti SC" charset="-122"/>
              </a:rPr>
              <a:t> - </a:t>
            </a:r>
            <a:r>
              <a:rPr lang="zh-CN" altLang="zh-CN" sz="1800" dirty="0">
                <a:solidFill>
                  <a:srgbClr val="003366"/>
                </a:solidFill>
                <a:latin typeface="Kaiti SC" charset="-122"/>
                <a:ea typeface="Kaiti SC" charset="-122"/>
                <a:cs typeface="Kaiti SC" charset="-122"/>
              </a:rPr>
              <a:t>未来的启示</a:t>
            </a:r>
            <a:endParaRPr lang="en-SG" altLang="zh-CN" sz="1800" dirty="0">
              <a:solidFill>
                <a:srgbClr val="003366"/>
              </a:solidFill>
              <a:latin typeface="Kaiti SC" charset="-122"/>
              <a:ea typeface="Kaiti SC" charset="-122"/>
              <a:cs typeface="Kaiti SC" charset="-122"/>
            </a:endParaRPr>
          </a:p>
        </p:txBody>
      </p:sp>
      <p:sp>
        <p:nvSpPr>
          <p:cNvPr id="22538" name="Text Box 10"/>
          <p:cNvSpPr txBox="1">
            <a:spLocks noChangeArrowheads="1"/>
          </p:cNvSpPr>
          <p:nvPr/>
        </p:nvSpPr>
        <p:spPr bwMode="auto">
          <a:xfrm>
            <a:off x="319088" y="3861048"/>
            <a:ext cx="2160587" cy="400110"/>
          </a:xfrm>
          <a:prstGeom prst="rect">
            <a:avLst/>
          </a:prstGeom>
          <a:solidFill>
            <a:srgbClr val="CCFFC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zh-CN" sz="2000" dirty="0">
                <a:solidFill>
                  <a:srgbClr val="003366"/>
                </a:solidFill>
                <a:latin typeface="Kaiti SC" charset="-122"/>
                <a:ea typeface="Kaiti SC" charset="-122"/>
                <a:cs typeface="Kaiti SC" charset="-122"/>
              </a:rPr>
              <a:t>教会历史</a:t>
            </a:r>
            <a:r>
              <a:rPr lang="en-SG" altLang="zh-CN" sz="2000" dirty="0">
                <a:solidFill>
                  <a:srgbClr val="003366"/>
                </a:solidFill>
                <a:latin typeface="Kaiti SC" charset="-122"/>
                <a:ea typeface="Kaiti SC" charset="-122"/>
                <a:cs typeface="Kaiti SC" charset="-122"/>
              </a:rPr>
              <a:t> </a:t>
            </a:r>
            <a:endParaRPr lang="en-US" sz="2000" dirty="0">
              <a:solidFill>
                <a:srgbClr val="003366"/>
              </a:solidFill>
              <a:latin typeface="Kaiti SC" charset="-122"/>
              <a:ea typeface="Kaiti SC" charset="-122"/>
              <a:cs typeface="Kaiti SC" charset="-122"/>
            </a:endParaRPr>
          </a:p>
        </p:txBody>
      </p:sp>
      <p:sp>
        <p:nvSpPr>
          <p:cNvPr id="22539" name="Text Box 11"/>
          <p:cNvSpPr txBox="1">
            <a:spLocks noChangeArrowheads="1"/>
          </p:cNvSpPr>
          <p:nvPr/>
        </p:nvSpPr>
        <p:spPr bwMode="auto">
          <a:xfrm>
            <a:off x="3275856" y="5160875"/>
            <a:ext cx="2901524" cy="2308324"/>
          </a:xfrm>
          <a:prstGeom prst="rect">
            <a:avLst/>
          </a:prstGeom>
          <a:solidFill>
            <a:srgbClr val="FFFF9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zh-CN" altLang="zh-CN" sz="1800" dirty="0">
                <a:solidFill>
                  <a:srgbClr val="003366"/>
                </a:solidFill>
                <a:latin typeface="Kaiti SC" charset="-122"/>
                <a:ea typeface="Kaiti SC" charset="-122"/>
                <a:cs typeface="Kaiti SC" charset="-122"/>
              </a:rPr>
              <a:t>来</a:t>
            </a:r>
            <a:r>
              <a:rPr lang="en-US" altLang="zh-CN" sz="1800" dirty="0">
                <a:solidFill>
                  <a:srgbClr val="003366"/>
                </a:solidFill>
                <a:latin typeface="Kaiti SC" charset="-122"/>
                <a:ea typeface="Kaiti SC" charset="-122"/>
                <a:cs typeface="Kaiti SC" charset="-122"/>
              </a:rPr>
              <a:t> - </a:t>
            </a:r>
            <a:r>
              <a:rPr lang="zh-CN" altLang="zh-CN" sz="1800" dirty="0">
                <a:solidFill>
                  <a:srgbClr val="003366"/>
                </a:solidFill>
                <a:latin typeface="Kaiti SC" charset="-122"/>
                <a:ea typeface="Kaiti SC" charset="-122"/>
                <a:cs typeface="Kaiti SC" charset="-122"/>
              </a:rPr>
              <a:t>加速成熟</a:t>
            </a:r>
            <a:endParaRPr lang="en-SG" altLang="zh-CN" sz="1800" dirty="0">
              <a:solidFill>
                <a:srgbClr val="003366"/>
              </a:solidFill>
              <a:latin typeface="Kaiti SC" charset="-122"/>
              <a:ea typeface="Kaiti SC" charset="-122"/>
              <a:cs typeface="Kaiti SC" charset="-122"/>
            </a:endParaRPr>
          </a:p>
          <a:p>
            <a:r>
              <a:rPr lang="zh-CN" altLang="zh-CN" sz="1800" dirty="0">
                <a:solidFill>
                  <a:srgbClr val="003366"/>
                </a:solidFill>
                <a:latin typeface="Kaiti SC" charset="-122"/>
                <a:ea typeface="Kaiti SC" charset="-122"/>
                <a:cs typeface="Kaiti SC" charset="-122"/>
              </a:rPr>
              <a:t>雅</a:t>
            </a:r>
            <a:r>
              <a:rPr lang="en-US" altLang="zh-CN" sz="1800" dirty="0">
                <a:solidFill>
                  <a:srgbClr val="003366"/>
                </a:solidFill>
                <a:latin typeface="Kaiti SC" charset="-122"/>
                <a:ea typeface="Kaiti SC" charset="-122"/>
                <a:cs typeface="Kaiti SC" charset="-122"/>
              </a:rPr>
              <a:t> - </a:t>
            </a:r>
            <a:r>
              <a:rPr lang="zh-CN" altLang="zh-CN" sz="1800" dirty="0">
                <a:solidFill>
                  <a:srgbClr val="003366"/>
                </a:solidFill>
                <a:latin typeface="Kaiti SC" charset="-122"/>
                <a:ea typeface="Kaiti SC" charset="-122"/>
                <a:cs typeface="Kaiti SC" charset="-122"/>
              </a:rPr>
              <a:t>犹太相信的行为</a:t>
            </a:r>
            <a:endParaRPr lang="en-SG" altLang="zh-CN" sz="1800" dirty="0">
              <a:solidFill>
                <a:srgbClr val="003366"/>
              </a:solidFill>
              <a:latin typeface="Kaiti SC" charset="-122"/>
              <a:ea typeface="Kaiti SC" charset="-122"/>
              <a:cs typeface="Kaiti SC" charset="-122"/>
            </a:endParaRPr>
          </a:p>
          <a:p>
            <a:r>
              <a:rPr lang="zh-CN" altLang="zh-CN" sz="1800" dirty="0">
                <a:solidFill>
                  <a:srgbClr val="003366"/>
                </a:solidFill>
                <a:latin typeface="Kaiti SC" charset="-122"/>
                <a:ea typeface="Kaiti SC" charset="-122"/>
                <a:cs typeface="Kaiti SC" charset="-122"/>
              </a:rPr>
              <a:t>彼前</a:t>
            </a:r>
            <a:r>
              <a:rPr lang="en-US" altLang="zh-CN" sz="1800" dirty="0">
                <a:solidFill>
                  <a:srgbClr val="003366"/>
                </a:solidFill>
                <a:latin typeface="Kaiti SC" charset="-122"/>
                <a:ea typeface="Kaiti SC" charset="-122"/>
                <a:cs typeface="Kaiti SC" charset="-122"/>
              </a:rPr>
              <a:t> - </a:t>
            </a:r>
            <a:r>
              <a:rPr lang="zh-CN" altLang="zh-CN" sz="1800" dirty="0">
                <a:solidFill>
                  <a:srgbClr val="003366"/>
                </a:solidFill>
                <a:latin typeface="Kaiti SC" charset="-122"/>
                <a:ea typeface="Kaiti SC" charset="-122"/>
                <a:cs typeface="Kaiti SC" charset="-122"/>
              </a:rPr>
              <a:t>患难中的耐心</a:t>
            </a:r>
            <a:endParaRPr lang="en-SG" altLang="zh-CN" sz="1800" dirty="0">
              <a:solidFill>
                <a:srgbClr val="003366"/>
              </a:solidFill>
              <a:latin typeface="Kaiti SC" charset="-122"/>
              <a:ea typeface="Kaiti SC" charset="-122"/>
              <a:cs typeface="Kaiti SC" charset="-122"/>
            </a:endParaRPr>
          </a:p>
          <a:p>
            <a:r>
              <a:rPr lang="zh-CN" altLang="zh-CN" sz="1800" dirty="0">
                <a:solidFill>
                  <a:srgbClr val="003366"/>
                </a:solidFill>
                <a:latin typeface="Kaiti SC" charset="-122"/>
                <a:ea typeface="Kaiti SC" charset="-122"/>
                <a:cs typeface="Kaiti SC" charset="-122"/>
              </a:rPr>
              <a:t>彼后</a:t>
            </a:r>
            <a:r>
              <a:rPr lang="en-US" altLang="zh-CN" sz="1800" dirty="0">
                <a:solidFill>
                  <a:srgbClr val="003366"/>
                </a:solidFill>
                <a:latin typeface="Kaiti SC" charset="-122"/>
                <a:ea typeface="Kaiti SC" charset="-122"/>
                <a:cs typeface="Kaiti SC" charset="-122"/>
              </a:rPr>
              <a:t> - </a:t>
            </a:r>
            <a:r>
              <a:rPr lang="zh-CN" altLang="zh-CN" sz="1800" dirty="0">
                <a:solidFill>
                  <a:srgbClr val="003366"/>
                </a:solidFill>
                <a:latin typeface="Kaiti SC" charset="-122"/>
                <a:ea typeface="Kaiti SC" charset="-122"/>
                <a:cs typeface="Kaiti SC" charset="-122"/>
              </a:rPr>
              <a:t>去除假老师</a:t>
            </a:r>
            <a:endParaRPr lang="en-SG" altLang="zh-CN" sz="1800" dirty="0">
              <a:solidFill>
                <a:srgbClr val="003366"/>
              </a:solidFill>
              <a:latin typeface="Kaiti SC" charset="-122"/>
              <a:ea typeface="Kaiti SC" charset="-122"/>
              <a:cs typeface="Kaiti SC" charset="-122"/>
            </a:endParaRPr>
          </a:p>
          <a:p>
            <a:r>
              <a:rPr lang="zh-CN" altLang="zh-CN" sz="1800" dirty="0">
                <a:solidFill>
                  <a:srgbClr val="003366"/>
                </a:solidFill>
                <a:latin typeface="Kaiti SC" charset="-122"/>
                <a:ea typeface="Kaiti SC" charset="-122"/>
                <a:cs typeface="Kaiti SC" charset="-122"/>
              </a:rPr>
              <a:t>约一</a:t>
            </a:r>
            <a:r>
              <a:rPr lang="en-US" altLang="zh-CN" sz="1800" dirty="0">
                <a:solidFill>
                  <a:srgbClr val="003366"/>
                </a:solidFill>
                <a:latin typeface="Kaiti SC" charset="-122"/>
                <a:ea typeface="Kaiti SC" charset="-122"/>
                <a:cs typeface="Kaiti SC" charset="-122"/>
              </a:rPr>
              <a:t> - </a:t>
            </a:r>
            <a:r>
              <a:rPr lang="zh-CN" altLang="zh-CN" sz="1800" dirty="0">
                <a:solidFill>
                  <a:srgbClr val="003366"/>
                </a:solidFill>
                <a:latin typeface="Kaiti SC" charset="-122"/>
                <a:ea typeface="Kaiti SC" charset="-122"/>
                <a:cs typeface="Kaiti SC" charset="-122"/>
              </a:rPr>
              <a:t>团契的喜乐</a:t>
            </a:r>
            <a:endParaRPr lang="en-SG" altLang="zh-CN" sz="1800" dirty="0">
              <a:solidFill>
                <a:srgbClr val="003366"/>
              </a:solidFill>
              <a:latin typeface="Kaiti SC" charset="-122"/>
              <a:ea typeface="Kaiti SC" charset="-122"/>
              <a:cs typeface="Kaiti SC" charset="-122"/>
            </a:endParaRPr>
          </a:p>
          <a:p>
            <a:r>
              <a:rPr lang="zh-CN" altLang="zh-CN" sz="1800" dirty="0">
                <a:solidFill>
                  <a:srgbClr val="003366"/>
                </a:solidFill>
                <a:latin typeface="Kaiti SC" charset="-122"/>
                <a:ea typeface="Kaiti SC" charset="-122"/>
                <a:cs typeface="Kaiti SC" charset="-122"/>
              </a:rPr>
              <a:t>约二</a:t>
            </a:r>
            <a:r>
              <a:rPr lang="en-US" altLang="zh-CN" sz="1800" dirty="0">
                <a:solidFill>
                  <a:srgbClr val="003366"/>
                </a:solidFill>
                <a:latin typeface="Kaiti SC" charset="-122"/>
                <a:ea typeface="Kaiti SC" charset="-122"/>
                <a:cs typeface="Kaiti SC" charset="-122"/>
              </a:rPr>
              <a:t> - </a:t>
            </a:r>
            <a:r>
              <a:rPr lang="zh-CN" altLang="zh-CN" sz="1800" dirty="0">
                <a:solidFill>
                  <a:srgbClr val="003366"/>
                </a:solidFill>
                <a:latin typeface="Kaiti SC" charset="-122"/>
                <a:ea typeface="Kaiti SC" charset="-122"/>
                <a:cs typeface="Kaiti SC" charset="-122"/>
              </a:rPr>
              <a:t>审判假老</a:t>
            </a:r>
            <a:endParaRPr lang="en-SG" altLang="zh-CN" sz="1800" dirty="0">
              <a:solidFill>
                <a:srgbClr val="003366"/>
              </a:solidFill>
              <a:latin typeface="Kaiti SC" charset="-122"/>
              <a:ea typeface="Kaiti SC" charset="-122"/>
              <a:cs typeface="Kaiti SC" charset="-122"/>
            </a:endParaRPr>
          </a:p>
          <a:p>
            <a:r>
              <a:rPr lang="zh-CN" altLang="zh-CN" sz="1800" dirty="0">
                <a:solidFill>
                  <a:srgbClr val="003366"/>
                </a:solidFill>
                <a:latin typeface="Kaiti SC" charset="-122"/>
                <a:ea typeface="Kaiti SC" charset="-122"/>
                <a:cs typeface="Kaiti SC" charset="-122"/>
              </a:rPr>
              <a:t>约三</a:t>
            </a:r>
            <a:r>
              <a:rPr lang="en-US" altLang="zh-CN" sz="1800" dirty="0">
                <a:solidFill>
                  <a:srgbClr val="003366"/>
                </a:solidFill>
                <a:latin typeface="Kaiti SC" charset="-122"/>
                <a:ea typeface="Kaiti SC" charset="-122"/>
                <a:cs typeface="Kaiti SC" charset="-122"/>
              </a:rPr>
              <a:t> - </a:t>
            </a:r>
            <a:r>
              <a:rPr lang="zh-CN" altLang="zh-CN" sz="1800" dirty="0">
                <a:solidFill>
                  <a:srgbClr val="003366"/>
                </a:solidFill>
                <a:latin typeface="Kaiti SC" charset="-122"/>
                <a:ea typeface="Kaiti SC" charset="-122"/>
                <a:cs typeface="Kaiti SC" charset="-122"/>
              </a:rPr>
              <a:t>招待的喜乐</a:t>
            </a:r>
            <a:endParaRPr lang="en-SG" altLang="zh-CN" sz="1800" dirty="0">
              <a:solidFill>
                <a:srgbClr val="003366"/>
              </a:solidFill>
              <a:latin typeface="Kaiti SC" charset="-122"/>
              <a:ea typeface="Kaiti SC" charset="-122"/>
              <a:cs typeface="Kaiti SC" charset="-122"/>
            </a:endParaRPr>
          </a:p>
          <a:p>
            <a:r>
              <a:rPr lang="zh-CN" altLang="zh-CN" sz="1800" dirty="0">
                <a:solidFill>
                  <a:srgbClr val="003366"/>
                </a:solidFill>
                <a:latin typeface="Kaiti SC" charset="-122"/>
                <a:ea typeface="Kaiti SC" charset="-122"/>
                <a:cs typeface="Kaiti SC" charset="-122"/>
              </a:rPr>
              <a:t>优</a:t>
            </a:r>
            <a:r>
              <a:rPr lang="en-US" altLang="zh-CN" sz="1800" dirty="0">
                <a:solidFill>
                  <a:srgbClr val="003366"/>
                </a:solidFill>
                <a:latin typeface="Kaiti SC" charset="-122"/>
                <a:ea typeface="Kaiti SC" charset="-122"/>
                <a:cs typeface="Kaiti SC" charset="-122"/>
              </a:rPr>
              <a:t> - </a:t>
            </a:r>
            <a:r>
              <a:rPr lang="zh-CN" altLang="zh-CN" sz="1800" dirty="0">
                <a:solidFill>
                  <a:srgbClr val="003366"/>
                </a:solidFill>
                <a:latin typeface="Kaiti SC" charset="-122"/>
                <a:ea typeface="Kaiti SC" charset="-122"/>
                <a:cs typeface="Kaiti SC" charset="-122"/>
              </a:rPr>
              <a:t>使徒的审判</a:t>
            </a:r>
            <a:endParaRPr lang="en-SG" altLang="zh-CN" sz="1800" dirty="0">
              <a:solidFill>
                <a:srgbClr val="003366"/>
              </a:solidFill>
              <a:latin typeface="Kaiti SC" charset="-122"/>
              <a:ea typeface="Kaiti SC" charset="-122"/>
              <a:cs typeface="Kaiti SC" charset="-122"/>
            </a:endParaRPr>
          </a:p>
        </p:txBody>
      </p:sp>
      <p:sp>
        <p:nvSpPr>
          <p:cNvPr id="22540" name="Text Box 12"/>
          <p:cNvSpPr txBox="1">
            <a:spLocks noChangeArrowheads="1"/>
          </p:cNvSpPr>
          <p:nvPr/>
        </p:nvSpPr>
        <p:spPr bwMode="auto">
          <a:xfrm>
            <a:off x="263524" y="4437112"/>
            <a:ext cx="2508275" cy="369332"/>
          </a:xfrm>
          <a:prstGeom prst="rect">
            <a:avLst/>
          </a:prstGeom>
          <a:solidFill>
            <a:srgbClr val="99CC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zh-CN" sz="1800" dirty="0">
                <a:solidFill>
                  <a:srgbClr val="003366"/>
                </a:solidFill>
                <a:latin typeface="Kaiti SC" charset="-122"/>
                <a:ea typeface="Kaiti SC" charset="-122"/>
                <a:cs typeface="Kaiti SC" charset="-122"/>
              </a:rPr>
              <a:t>使</a:t>
            </a:r>
            <a:r>
              <a:rPr lang="en-US" altLang="zh-CN" sz="1800" dirty="0">
                <a:solidFill>
                  <a:srgbClr val="003366"/>
                </a:solidFill>
                <a:latin typeface="Kaiti SC" charset="-122"/>
                <a:ea typeface="Kaiti SC" charset="-122"/>
                <a:cs typeface="Kaiti SC" charset="-122"/>
              </a:rPr>
              <a:t> - </a:t>
            </a:r>
            <a:r>
              <a:rPr lang="zh-CN" altLang="zh-CN" sz="1800" dirty="0">
                <a:solidFill>
                  <a:srgbClr val="003366"/>
                </a:solidFill>
                <a:latin typeface="Kaiti SC" charset="-122"/>
                <a:ea typeface="Kaiti SC" charset="-122"/>
                <a:cs typeface="Kaiti SC" charset="-122"/>
              </a:rPr>
              <a:t>教会的使徒</a:t>
            </a:r>
            <a:r>
              <a:rPr lang="en-SG" altLang="zh-CN" sz="1800" dirty="0">
                <a:solidFill>
                  <a:srgbClr val="003366"/>
                </a:solidFill>
                <a:latin typeface="Kaiti SC" charset="-122"/>
                <a:ea typeface="Kaiti SC" charset="-122"/>
                <a:cs typeface="Kaiti SC" charset="-122"/>
              </a:rPr>
              <a:t> </a:t>
            </a:r>
            <a:endParaRPr lang="en-US" sz="1800" dirty="0">
              <a:solidFill>
                <a:srgbClr val="003366"/>
              </a:solidFill>
              <a:latin typeface="Kaiti SC" charset="-122"/>
              <a:ea typeface="Kaiti SC" charset="-122"/>
              <a:cs typeface="Kaiti SC" charset="-122"/>
            </a:endParaRPr>
          </a:p>
        </p:txBody>
      </p:sp>
      <p:sp>
        <p:nvSpPr>
          <p:cNvPr id="146446" name="Text Box 5"/>
          <p:cNvSpPr txBox="1">
            <a:spLocks noChangeArrowheads="1"/>
          </p:cNvSpPr>
          <p:nvPr/>
        </p:nvSpPr>
        <p:spPr bwMode="auto">
          <a:xfrm>
            <a:off x="8578850" y="0"/>
            <a:ext cx="473206"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solidFill>
                  <a:srgbClr val="FFFFFF"/>
                </a:solidFill>
                <a:latin typeface="Kaiti SC" charset="-122"/>
                <a:ea typeface="Kaiti SC" charset="-122"/>
                <a:cs typeface="Kaiti SC" charset="-122"/>
              </a:rPr>
              <a:t>33</a:t>
            </a:r>
            <a:endParaRPr lang="en-US" sz="2000">
              <a:solidFill>
                <a:srgbClr val="FFFFFF"/>
              </a:solidFill>
              <a:latin typeface="Kaiti SC" charset="-122"/>
              <a:ea typeface="Kaiti SC" charset="-122"/>
              <a:cs typeface="Kaiti SC" charset="-122"/>
            </a:endParaRPr>
          </a:p>
        </p:txBody>
      </p:sp>
      <p:sp>
        <p:nvSpPr>
          <p:cNvPr id="146447" name="TextBox 5"/>
          <p:cNvSpPr txBox="1">
            <a:spLocks noChangeArrowheads="1"/>
          </p:cNvSpPr>
          <p:nvPr/>
        </p:nvSpPr>
        <p:spPr bwMode="auto">
          <a:xfrm>
            <a:off x="5940425" y="6524625"/>
            <a:ext cx="3208338"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en-US" sz="1600">
                <a:solidFill>
                  <a:srgbClr val="FFFFFF"/>
                </a:solidFill>
                <a:latin typeface="Kaiti SC" charset="-122"/>
                <a:ea typeface="Kaiti SC" charset="-122"/>
                <a:cs typeface="Kaiti SC" charset="-122"/>
              </a:rPr>
              <a:t>Terry Hall,</a:t>
            </a:r>
            <a:r>
              <a:rPr lang="en-US" sz="1600" i="1">
                <a:solidFill>
                  <a:srgbClr val="FFFFFF"/>
                </a:solidFill>
                <a:latin typeface="Kaiti SC" charset="-122"/>
                <a:ea typeface="Kaiti SC" charset="-122"/>
                <a:cs typeface="Kaiti SC" charset="-122"/>
              </a:rPr>
              <a:t> Bible Panorama,</a:t>
            </a:r>
            <a:r>
              <a:rPr lang="en-US" sz="1600">
                <a:solidFill>
                  <a:srgbClr val="FFFFFF"/>
                </a:solidFill>
                <a:latin typeface="Kaiti SC" charset="-122"/>
                <a:ea typeface="Kaiti SC" charset="-122"/>
                <a:cs typeface="Kaiti SC" charset="-122"/>
              </a:rPr>
              <a:t> 158</a:t>
            </a:r>
          </a:p>
        </p:txBody>
      </p:sp>
    </p:spTree>
    <p:extLst>
      <p:ext uri="{BB962C8B-B14F-4D97-AF65-F5344CB8AC3E}">
        <p14:creationId xmlns:p14="http://schemas.microsoft.com/office/powerpoint/2010/main" val="3168439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2532"/>
                                        </p:tgtEl>
                                        <p:attrNameLst>
                                          <p:attrName>style.visibility</p:attrName>
                                        </p:attrNameLst>
                                      </p:cBhvr>
                                      <p:to>
                                        <p:strVal val="visible"/>
                                      </p:to>
                                    </p:set>
                                    <p:anim calcmode="lin" valueType="num">
                                      <p:cBhvr additive="base">
                                        <p:cTn id="7" dur="500" fill="hold"/>
                                        <p:tgtEl>
                                          <p:spTgt spid="22532"/>
                                        </p:tgtEl>
                                        <p:attrNameLst>
                                          <p:attrName>ppt_x</p:attrName>
                                        </p:attrNameLst>
                                      </p:cBhvr>
                                      <p:tavLst>
                                        <p:tav tm="0">
                                          <p:val>
                                            <p:strVal val="#ppt_x"/>
                                          </p:val>
                                        </p:tav>
                                        <p:tav tm="100000">
                                          <p:val>
                                            <p:strVal val="#ppt_x"/>
                                          </p:val>
                                        </p:tav>
                                      </p:tavLst>
                                    </p:anim>
                                    <p:anim calcmode="lin" valueType="num">
                                      <p:cBhvr additive="base">
                                        <p:cTn id="8" dur="500" fill="hold"/>
                                        <p:tgtEl>
                                          <p:spTgt spid="22532"/>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2535"/>
                                        </p:tgtEl>
                                        <p:attrNameLst>
                                          <p:attrName>style.visibility</p:attrName>
                                        </p:attrNameLst>
                                      </p:cBhvr>
                                      <p:to>
                                        <p:strVal val="visible"/>
                                      </p:to>
                                    </p:set>
                                    <p:anim calcmode="lin" valueType="num">
                                      <p:cBhvr additive="base">
                                        <p:cTn id="13" dur="500" fill="hold"/>
                                        <p:tgtEl>
                                          <p:spTgt spid="22535"/>
                                        </p:tgtEl>
                                        <p:attrNameLst>
                                          <p:attrName>ppt_x</p:attrName>
                                        </p:attrNameLst>
                                      </p:cBhvr>
                                      <p:tavLst>
                                        <p:tav tm="0">
                                          <p:val>
                                            <p:strVal val="0-#ppt_w/2"/>
                                          </p:val>
                                        </p:tav>
                                        <p:tav tm="100000">
                                          <p:val>
                                            <p:strVal val="#ppt_x"/>
                                          </p:val>
                                        </p:tav>
                                      </p:tavLst>
                                    </p:anim>
                                    <p:anim calcmode="lin" valueType="num">
                                      <p:cBhvr additive="base">
                                        <p:cTn id="14" dur="500" fill="hold"/>
                                        <p:tgtEl>
                                          <p:spTgt spid="22535"/>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22538"/>
                                        </p:tgtEl>
                                        <p:attrNameLst>
                                          <p:attrName>style.visibility</p:attrName>
                                        </p:attrNameLst>
                                      </p:cBhvr>
                                      <p:to>
                                        <p:strVal val="visible"/>
                                      </p:to>
                                    </p:set>
                                    <p:anim calcmode="lin" valueType="num">
                                      <p:cBhvr additive="base">
                                        <p:cTn id="19" dur="500" fill="hold"/>
                                        <p:tgtEl>
                                          <p:spTgt spid="22538"/>
                                        </p:tgtEl>
                                        <p:attrNameLst>
                                          <p:attrName>ppt_x</p:attrName>
                                        </p:attrNameLst>
                                      </p:cBhvr>
                                      <p:tavLst>
                                        <p:tav tm="0">
                                          <p:val>
                                            <p:strVal val="#ppt_x"/>
                                          </p:val>
                                        </p:tav>
                                        <p:tav tm="100000">
                                          <p:val>
                                            <p:strVal val="#ppt_x"/>
                                          </p:val>
                                        </p:tav>
                                      </p:tavLst>
                                    </p:anim>
                                    <p:anim calcmode="lin" valueType="num">
                                      <p:cBhvr additive="base">
                                        <p:cTn id="20" dur="500" fill="hold"/>
                                        <p:tgtEl>
                                          <p:spTgt spid="22538"/>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2540"/>
                                        </p:tgtEl>
                                        <p:attrNameLst>
                                          <p:attrName>style.visibility</p:attrName>
                                        </p:attrNameLst>
                                      </p:cBhvr>
                                      <p:to>
                                        <p:strVal val="visible"/>
                                      </p:to>
                                    </p:set>
                                    <p:anim calcmode="lin" valueType="num">
                                      <p:cBhvr additive="base">
                                        <p:cTn id="25" dur="500" fill="hold"/>
                                        <p:tgtEl>
                                          <p:spTgt spid="22540"/>
                                        </p:tgtEl>
                                        <p:attrNameLst>
                                          <p:attrName>ppt_x</p:attrName>
                                        </p:attrNameLst>
                                      </p:cBhvr>
                                      <p:tavLst>
                                        <p:tav tm="0">
                                          <p:val>
                                            <p:strVal val="0-#ppt_w/2"/>
                                          </p:val>
                                        </p:tav>
                                        <p:tav tm="100000">
                                          <p:val>
                                            <p:strVal val="#ppt_x"/>
                                          </p:val>
                                        </p:tav>
                                      </p:tavLst>
                                    </p:anim>
                                    <p:anim calcmode="lin" valueType="num">
                                      <p:cBhvr additive="base">
                                        <p:cTn id="26" dur="500" fill="hold"/>
                                        <p:tgtEl>
                                          <p:spTgt spid="22540"/>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1" fill="hold" grpId="0" nodeType="clickEffect">
                                  <p:stCondLst>
                                    <p:cond delay="0"/>
                                  </p:stCondLst>
                                  <p:childTnLst>
                                    <p:set>
                                      <p:cBhvr>
                                        <p:cTn id="30" dur="1" fill="hold">
                                          <p:stCondLst>
                                            <p:cond delay="0"/>
                                          </p:stCondLst>
                                        </p:cTn>
                                        <p:tgtEl>
                                          <p:spTgt spid="22533"/>
                                        </p:tgtEl>
                                        <p:attrNameLst>
                                          <p:attrName>style.visibility</p:attrName>
                                        </p:attrNameLst>
                                      </p:cBhvr>
                                      <p:to>
                                        <p:strVal val="visible"/>
                                      </p:to>
                                    </p:set>
                                    <p:anim calcmode="lin" valueType="num">
                                      <p:cBhvr additive="base">
                                        <p:cTn id="31" dur="500" fill="hold"/>
                                        <p:tgtEl>
                                          <p:spTgt spid="22533"/>
                                        </p:tgtEl>
                                        <p:attrNameLst>
                                          <p:attrName>ppt_x</p:attrName>
                                        </p:attrNameLst>
                                      </p:cBhvr>
                                      <p:tavLst>
                                        <p:tav tm="0">
                                          <p:val>
                                            <p:strVal val="#ppt_x"/>
                                          </p:val>
                                        </p:tav>
                                        <p:tav tm="100000">
                                          <p:val>
                                            <p:strVal val="#ppt_x"/>
                                          </p:val>
                                        </p:tav>
                                      </p:tavLst>
                                    </p:anim>
                                    <p:anim calcmode="lin" valueType="num">
                                      <p:cBhvr additive="base">
                                        <p:cTn id="32" dur="500" fill="hold"/>
                                        <p:tgtEl>
                                          <p:spTgt spid="22533"/>
                                        </p:tgtEl>
                                        <p:attrNameLst>
                                          <p:attrName>ppt_y</p:attrName>
                                        </p:attrNameLst>
                                      </p:cBhvr>
                                      <p:tavLst>
                                        <p:tav tm="0">
                                          <p:val>
                                            <p:strVal val="0-#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2536"/>
                                        </p:tgtEl>
                                        <p:attrNameLst>
                                          <p:attrName>style.visibility</p:attrName>
                                        </p:attrNameLst>
                                      </p:cBhvr>
                                      <p:to>
                                        <p:strVal val="visible"/>
                                      </p:to>
                                    </p:set>
                                    <p:anim calcmode="lin" valueType="num">
                                      <p:cBhvr additive="base">
                                        <p:cTn id="37" dur="500" fill="hold"/>
                                        <p:tgtEl>
                                          <p:spTgt spid="22536"/>
                                        </p:tgtEl>
                                        <p:attrNameLst>
                                          <p:attrName>ppt_x</p:attrName>
                                        </p:attrNameLst>
                                      </p:cBhvr>
                                      <p:tavLst>
                                        <p:tav tm="0">
                                          <p:val>
                                            <p:strVal val="#ppt_x"/>
                                          </p:val>
                                        </p:tav>
                                        <p:tav tm="100000">
                                          <p:val>
                                            <p:strVal val="#ppt_x"/>
                                          </p:val>
                                        </p:tav>
                                      </p:tavLst>
                                    </p:anim>
                                    <p:anim calcmode="lin" valueType="num">
                                      <p:cBhvr additive="base">
                                        <p:cTn id="38" dur="500" fill="hold"/>
                                        <p:tgtEl>
                                          <p:spTgt spid="22536"/>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2539"/>
                                        </p:tgtEl>
                                        <p:attrNameLst>
                                          <p:attrName>style.visibility</p:attrName>
                                        </p:attrNameLst>
                                      </p:cBhvr>
                                      <p:to>
                                        <p:strVal val="visible"/>
                                      </p:to>
                                    </p:set>
                                    <p:anim calcmode="lin" valueType="num">
                                      <p:cBhvr additive="base">
                                        <p:cTn id="43" dur="500" fill="hold"/>
                                        <p:tgtEl>
                                          <p:spTgt spid="22539"/>
                                        </p:tgtEl>
                                        <p:attrNameLst>
                                          <p:attrName>ppt_x</p:attrName>
                                        </p:attrNameLst>
                                      </p:cBhvr>
                                      <p:tavLst>
                                        <p:tav tm="0">
                                          <p:val>
                                            <p:strVal val="#ppt_x"/>
                                          </p:val>
                                        </p:tav>
                                        <p:tav tm="100000">
                                          <p:val>
                                            <p:strVal val="#ppt_x"/>
                                          </p:val>
                                        </p:tav>
                                      </p:tavLst>
                                    </p:anim>
                                    <p:anim calcmode="lin" valueType="num">
                                      <p:cBhvr additive="base">
                                        <p:cTn id="44" dur="500" fill="hold"/>
                                        <p:tgtEl>
                                          <p:spTgt spid="22539"/>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1" fill="hold" grpId="0" nodeType="clickEffect">
                                  <p:stCondLst>
                                    <p:cond delay="0"/>
                                  </p:stCondLst>
                                  <p:childTnLst>
                                    <p:set>
                                      <p:cBhvr>
                                        <p:cTn id="48" dur="1" fill="hold">
                                          <p:stCondLst>
                                            <p:cond delay="0"/>
                                          </p:stCondLst>
                                        </p:cTn>
                                        <p:tgtEl>
                                          <p:spTgt spid="22534"/>
                                        </p:tgtEl>
                                        <p:attrNameLst>
                                          <p:attrName>style.visibility</p:attrName>
                                        </p:attrNameLst>
                                      </p:cBhvr>
                                      <p:to>
                                        <p:strVal val="visible"/>
                                      </p:to>
                                    </p:set>
                                    <p:anim calcmode="lin" valueType="num">
                                      <p:cBhvr additive="base">
                                        <p:cTn id="49" dur="500" fill="hold"/>
                                        <p:tgtEl>
                                          <p:spTgt spid="22534"/>
                                        </p:tgtEl>
                                        <p:attrNameLst>
                                          <p:attrName>ppt_x</p:attrName>
                                        </p:attrNameLst>
                                      </p:cBhvr>
                                      <p:tavLst>
                                        <p:tav tm="0">
                                          <p:val>
                                            <p:strVal val="#ppt_x"/>
                                          </p:val>
                                        </p:tav>
                                        <p:tav tm="100000">
                                          <p:val>
                                            <p:strVal val="#ppt_x"/>
                                          </p:val>
                                        </p:tav>
                                      </p:tavLst>
                                    </p:anim>
                                    <p:anim calcmode="lin" valueType="num">
                                      <p:cBhvr additive="base">
                                        <p:cTn id="50" dur="500" fill="hold"/>
                                        <p:tgtEl>
                                          <p:spTgt spid="22534"/>
                                        </p:tgtEl>
                                        <p:attrNameLst>
                                          <p:attrName>ppt_y</p:attrName>
                                        </p:attrNameLst>
                                      </p:cBhvr>
                                      <p:tavLst>
                                        <p:tav tm="0">
                                          <p:val>
                                            <p:strVal val="0-#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22537"/>
                                        </p:tgtEl>
                                        <p:attrNameLst>
                                          <p:attrName>style.visibility</p:attrName>
                                        </p:attrNameLst>
                                      </p:cBhvr>
                                      <p:to>
                                        <p:strVal val="visible"/>
                                      </p:to>
                                    </p:set>
                                    <p:anim calcmode="lin" valueType="num">
                                      <p:cBhvr additive="base">
                                        <p:cTn id="55" dur="500" fill="hold"/>
                                        <p:tgtEl>
                                          <p:spTgt spid="22537"/>
                                        </p:tgtEl>
                                        <p:attrNameLst>
                                          <p:attrName>ppt_x</p:attrName>
                                        </p:attrNameLst>
                                      </p:cBhvr>
                                      <p:tavLst>
                                        <p:tav tm="0">
                                          <p:val>
                                            <p:strVal val="#ppt_x"/>
                                          </p:val>
                                        </p:tav>
                                        <p:tav tm="100000">
                                          <p:val>
                                            <p:strVal val="#ppt_x"/>
                                          </p:val>
                                        </p:tav>
                                      </p:tavLst>
                                    </p:anim>
                                    <p:anim calcmode="lin" valueType="num">
                                      <p:cBhvr additive="base">
                                        <p:cTn id="56" dur="500" fill="hold"/>
                                        <p:tgtEl>
                                          <p:spTgt spid="225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2" grpId="0" animBg="1" autoUpdateAnimBg="0"/>
      <p:bldP spid="22533" grpId="0" animBg="1" autoUpdateAnimBg="0"/>
      <p:bldP spid="22534" grpId="0" animBg="1" autoUpdateAnimBg="0"/>
      <p:bldP spid="22535" grpId="0" animBg="1" autoUpdateAnimBg="0"/>
      <p:bldP spid="22536" grpId="0" animBg="1" autoUpdateAnimBg="0"/>
      <p:bldP spid="22537" grpId="0" animBg="1" autoUpdateAnimBg="0"/>
      <p:bldP spid="22538" grpId="0" animBg="1" autoUpdateAnimBg="0"/>
      <p:bldP spid="22539" grpId="0" animBg="1" autoUpdateAnimBg="0"/>
      <p:bldP spid="22540" grpId="0" animBg="1" autoUpdateAnimBg="0"/>
    </p:bldLst>
  </p:timing>
</p:sld>
</file>

<file path=ppt/slides/slide8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59073" name="Picture 2"/>
          <p:cNvPicPr>
            <a:picLocks noChangeAspect="1" noChangeArrowheads="1"/>
          </p:cNvPicPr>
          <p:nvPr/>
        </p:nvPicPr>
        <p:blipFill>
          <a:blip r:embed="rId3">
            <a:lum bright="-20000" contrast="20000"/>
            <a:extLst>
              <a:ext uri="{28A0092B-C50C-407E-A947-70E740481C1C}">
                <a14:useLocalDpi xmlns:a14="http://schemas.microsoft.com/office/drawing/2010/main"/>
              </a:ext>
            </a:extLst>
          </a:blip>
          <a:srcRect/>
          <a:stretch>
            <a:fillRect/>
          </a:stretch>
        </p:blipFill>
        <p:spPr bwMode="auto">
          <a:xfrm>
            <a:off x="539750" y="522288"/>
            <a:ext cx="7734300" cy="6335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9074" name="Text Box 3"/>
          <p:cNvSpPr txBox="1">
            <a:spLocks noChangeArrowheads="1"/>
          </p:cNvSpPr>
          <p:nvPr/>
        </p:nvSpPr>
        <p:spPr bwMode="auto">
          <a:xfrm>
            <a:off x="2320619" y="-2054"/>
            <a:ext cx="4134465" cy="523220"/>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2800" dirty="0">
                <a:solidFill>
                  <a:srgbClr val="FFFFFF"/>
                </a:solidFill>
                <a:latin typeface="Kaiti SC" charset="-122"/>
                <a:ea typeface="Kaiti SC" charset="-122"/>
                <a:cs typeface="Kaiti SC" charset="-122"/>
              </a:rPr>
              <a:t>保罗第一和第二布道旅程</a:t>
            </a:r>
            <a:endParaRPr lang="en-US" sz="2800" b="1" dirty="0">
              <a:solidFill>
                <a:srgbClr val="FFFFFF"/>
              </a:solidFill>
              <a:latin typeface="Kaiti SC" charset="-122"/>
              <a:ea typeface="Kaiti SC" charset="-122"/>
              <a:cs typeface="Kaiti SC" charset="-122"/>
            </a:endParaRPr>
          </a:p>
        </p:txBody>
      </p:sp>
      <p:sp>
        <p:nvSpPr>
          <p:cNvPr id="259075" name="Text Box 4"/>
          <p:cNvSpPr txBox="1">
            <a:spLocks noChangeArrowheads="1"/>
          </p:cNvSpPr>
          <p:nvPr/>
        </p:nvSpPr>
        <p:spPr bwMode="auto">
          <a:xfrm>
            <a:off x="8096250" y="76200"/>
            <a:ext cx="11430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latin typeface="Arial" charset="0"/>
                <a:cs typeface="Arial" charset="0"/>
              </a:rPr>
              <a:t>138-39</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1121" name="Picture 2" descr="38 3rd MJ"/>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8382000" cy="6910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1122" name="Rectangle 3"/>
          <p:cNvSpPr>
            <a:spLocks noGrp="1" noChangeArrowheads="1"/>
          </p:cNvSpPr>
          <p:nvPr>
            <p:ph type="title"/>
          </p:nvPr>
        </p:nvSpPr>
        <p:spPr>
          <a:xfrm>
            <a:off x="76200" y="6400800"/>
            <a:ext cx="6096000" cy="457200"/>
          </a:xfrm>
          <a:solidFill>
            <a:schemeClr val="tx1"/>
          </a:solidFill>
        </p:spPr>
        <p:txBody>
          <a:bodyPr/>
          <a:lstStyle/>
          <a:p>
            <a:pPr eaLnBrk="1" hangingPunct="1"/>
            <a:r>
              <a:rPr lang="zh-CN" altLang="en-US" sz="3200" dirty="0">
                <a:solidFill>
                  <a:srgbClr val="FFFFFF"/>
                </a:solidFill>
                <a:latin typeface="Kaiti SC" charset="-122"/>
                <a:ea typeface="Kaiti SC" charset="-122"/>
                <a:cs typeface="Kaiti SC" charset="-122"/>
              </a:rPr>
              <a:t>保罗第第三布道旅程</a:t>
            </a:r>
          </a:p>
        </p:txBody>
      </p:sp>
      <p:sp>
        <p:nvSpPr>
          <p:cNvPr id="261123" name="Text Box 4"/>
          <p:cNvSpPr txBox="1">
            <a:spLocks noChangeArrowheads="1"/>
          </p:cNvSpPr>
          <p:nvPr/>
        </p:nvSpPr>
        <p:spPr bwMode="auto">
          <a:xfrm>
            <a:off x="8458200" y="76200"/>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latin typeface="Arial" charset="0"/>
                <a:cs typeface="Arial" charset="0"/>
              </a:rPr>
              <a:t>140</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54977" name="Picture 2"/>
          <p:cNvPicPr>
            <a:picLocks noChangeAspect="1" noChangeArrowheads="1"/>
          </p:cNvPicPr>
          <p:nvPr/>
        </p:nvPicPr>
        <p:blipFill>
          <a:blip r:embed="rId3">
            <a:lum bright="-16000" contrast="20000"/>
            <a:extLst>
              <a:ext uri="{28A0092B-C50C-407E-A947-70E740481C1C}">
                <a14:useLocalDpi xmlns:a14="http://schemas.microsoft.com/office/drawing/2010/main"/>
              </a:ext>
            </a:extLst>
          </a:blip>
          <a:srcRect/>
          <a:stretch>
            <a:fillRect/>
          </a:stretch>
        </p:blipFill>
        <p:spPr bwMode="auto">
          <a:xfrm>
            <a:off x="0" y="838200"/>
            <a:ext cx="9144000" cy="5826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4023" name="Text Box 7"/>
          <p:cNvSpPr txBox="1">
            <a:spLocks noChangeArrowheads="1"/>
          </p:cNvSpPr>
          <p:nvPr/>
        </p:nvSpPr>
        <p:spPr bwMode="auto">
          <a:xfrm>
            <a:off x="8374063" y="4861"/>
            <a:ext cx="698500" cy="831851"/>
          </a:xfrm>
          <a:prstGeom prst="rect">
            <a:avLst/>
          </a:prstGeom>
          <a:noFill/>
          <a:ln w="9525">
            <a:noFill/>
            <a:miter lim="800000"/>
            <a:headEnd/>
            <a:tailEnd/>
          </a:ln>
          <a:effectLst/>
        </p:spPr>
        <p:txBody>
          <a:bodyPr wrap="none" anchor="ctr">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ctr" eaLnBrk="1" hangingPunct="1">
              <a:defRPr/>
            </a:pPr>
            <a:r>
              <a:rPr lang="en-US" sz="2400" dirty="0">
                <a:solidFill>
                  <a:srgbClr val="000000"/>
                </a:solidFill>
                <a:effectLst>
                  <a:outerShdw blurRad="38100" dist="38100" dir="2700000" algn="tl">
                    <a:srgbClr val="FFFFFF"/>
                  </a:outerShdw>
                </a:effectLst>
                <a:latin typeface="Arial"/>
                <a:cs typeface="Arial"/>
              </a:rPr>
              <a:t>141</a:t>
            </a:r>
          </a:p>
          <a:p>
            <a:pPr algn="ctr" eaLnBrk="1" hangingPunct="1">
              <a:defRPr/>
            </a:pPr>
            <a:r>
              <a:rPr lang="en-US" sz="2400" dirty="0">
                <a:solidFill>
                  <a:srgbClr val="000000"/>
                </a:solidFill>
                <a:effectLst>
                  <a:outerShdw blurRad="38100" dist="38100" dir="2700000" algn="tl">
                    <a:srgbClr val="FFFFFF"/>
                  </a:outerShdw>
                </a:effectLst>
                <a:latin typeface="Arial"/>
                <a:cs typeface="Arial"/>
              </a:rPr>
              <a:t>219</a:t>
            </a:r>
            <a:endParaRPr lang="en-US" sz="2400" dirty="0">
              <a:solidFill>
                <a:srgbClr val="786950"/>
              </a:solidFill>
              <a:effectLst>
                <a:outerShdw blurRad="38100" dist="38100" dir="2700000" algn="tl">
                  <a:srgbClr val="000000"/>
                </a:outerShdw>
              </a:effectLst>
              <a:latin typeface="Arial"/>
              <a:cs typeface="Arial"/>
            </a:endParaRPr>
          </a:p>
        </p:txBody>
      </p:sp>
      <p:sp>
        <p:nvSpPr>
          <p:cNvPr id="254981" name="Rectangle 8"/>
          <p:cNvSpPr>
            <a:spLocks noGrp="1" noChangeArrowheads="1"/>
          </p:cNvSpPr>
          <p:nvPr>
            <p:ph type="title" idx="4294967295"/>
          </p:nvPr>
        </p:nvSpPr>
        <p:spPr>
          <a:xfrm>
            <a:off x="539552" y="125918"/>
            <a:ext cx="7632848" cy="584776"/>
          </a:xfrm>
          <a:solidFill>
            <a:schemeClr val="hlink"/>
          </a:solidFill>
          <a:ln w="12700" cap="sq">
            <a:solidFill>
              <a:schemeClr val="tx1"/>
            </a:solidFill>
            <a:miter lim="800000"/>
            <a:headEnd/>
            <a:tailEnd/>
          </a:ln>
        </p:spPr>
        <p:txBody>
          <a:bodyPr wrap="square" lIns="91440" tIns="45720" rIns="91440" bIns="45720">
            <a:spAutoFit/>
          </a:bodyPr>
          <a:lstStyle/>
          <a:p>
            <a:pPr eaLnBrk="1" hangingPunct="1"/>
            <a:r>
              <a:rPr lang="zh-CN" altLang="en-US" sz="3200" dirty="0">
                <a:solidFill>
                  <a:srgbClr val="FFFFFF"/>
                </a:solidFill>
                <a:latin typeface="Kaiti SC" charset="-122"/>
                <a:ea typeface="Kaiti SC" charset="-122"/>
                <a:cs typeface="Kaiti SC" charset="-122"/>
              </a:rPr>
              <a:t>保罗第第四布道旅程</a:t>
            </a:r>
          </a:p>
        </p:txBody>
      </p:sp>
    </p:spTree>
    <p:extLst>
      <p:ext uri="{BB962C8B-B14F-4D97-AF65-F5344CB8AC3E}">
        <p14:creationId xmlns:p14="http://schemas.microsoft.com/office/powerpoint/2010/main" val="143696328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1" name="Picture 110" descr="christ0025.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76200"/>
            <a:ext cx="9144000" cy="693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6" name="Rectangle 115"/>
          <p:cNvSpPr/>
          <p:nvPr/>
        </p:nvSpPr>
        <p:spPr>
          <a:xfrm>
            <a:off x="9525" y="1535113"/>
            <a:ext cx="9144000" cy="6934200"/>
          </a:xfrm>
          <a:prstGeom prst="rect">
            <a:avLst/>
          </a:prstGeom>
          <a:solidFill>
            <a:srgbClr val="000000">
              <a:alpha val="24000"/>
            </a:srgbClr>
          </a:solidFill>
        </p:spPr>
        <p:style>
          <a:lnRef idx="1">
            <a:schemeClr val="accent1"/>
          </a:lnRef>
          <a:fillRef idx="3">
            <a:schemeClr val="accent1"/>
          </a:fillRef>
          <a:effectRef idx="2">
            <a:schemeClr val="accent1"/>
          </a:effectRef>
          <a:fontRef idx="minor">
            <a:schemeClr val="lt1"/>
          </a:fontRef>
        </p:style>
        <p:txBody>
          <a:bodyPr lIns="91429" tIns="45714" rIns="91429" bIns="45714" anchor="ctr"/>
          <a:lstStyle/>
          <a:p>
            <a:pPr algn="ctr">
              <a:defRPr/>
            </a:pPr>
            <a:endParaRPr lang="en-US">
              <a:solidFill>
                <a:srgbClr val="FFFFFF"/>
              </a:solidFill>
              <a:effectLst/>
            </a:endParaRPr>
          </a:p>
        </p:txBody>
      </p:sp>
      <p:sp>
        <p:nvSpPr>
          <p:cNvPr id="184323" name="TextBox 107"/>
          <p:cNvSpPr txBox="1">
            <a:spLocks noChangeArrowheads="1"/>
          </p:cNvSpPr>
          <p:nvPr/>
        </p:nvSpPr>
        <p:spPr bwMode="auto">
          <a:xfrm>
            <a:off x="8153400" y="71438"/>
            <a:ext cx="86995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effectLst/>
                <a:latin typeface="Arial" charset="0"/>
              </a:rPr>
              <a:t>201a</a:t>
            </a:r>
          </a:p>
        </p:txBody>
      </p:sp>
      <p:sp>
        <p:nvSpPr>
          <p:cNvPr id="441349" name="Title 112"/>
          <p:cNvSpPr>
            <a:spLocks noGrp="1"/>
          </p:cNvSpPr>
          <p:nvPr>
            <p:ph type="title" idx="4294967295"/>
          </p:nvPr>
        </p:nvSpPr>
        <p:spPr>
          <a:xfrm>
            <a:off x="1600200" y="-7938"/>
            <a:ext cx="6172200" cy="692151"/>
          </a:xfrm>
          <a:solidFill>
            <a:schemeClr val="tx1"/>
          </a:solidFill>
          <a:ln w="12700" cap="sq">
            <a:solidFill>
              <a:schemeClr val="tx1"/>
            </a:solidFill>
          </a:ln>
        </p:spPr>
        <p:txBody>
          <a:bodyPr>
            <a:spAutoFit/>
          </a:bodyPr>
          <a:lstStyle/>
          <a:p>
            <a:pPr>
              <a:defRPr/>
            </a:pPr>
            <a:r>
              <a:rPr lang="zh-CN" altLang="en-US" sz="3900" b="1" dirty="0">
                <a:solidFill>
                  <a:srgbClr val="FFFFFF"/>
                </a:solidFill>
                <a:effectLst>
                  <a:outerShdw blurRad="38100" dist="38100" dir="2700000" algn="tl">
                    <a:srgbClr val="808080"/>
                  </a:outerShdw>
                </a:effectLst>
                <a:latin typeface="Kaiti SC" charset="-122"/>
                <a:ea typeface="Kaiti SC" charset="-122"/>
                <a:cs typeface="Kaiti SC" charset="-122"/>
              </a:rPr>
              <a:t>监狱书信的基督论</a:t>
            </a:r>
            <a:endParaRPr lang="en-US" altLang="zh-CN" sz="3900" b="1" dirty="0">
              <a:solidFill>
                <a:srgbClr val="FFFFFF"/>
              </a:solidFill>
              <a:latin typeface="Kaiti SC" charset="-122"/>
              <a:ea typeface="Kaiti SC" charset="-122"/>
              <a:cs typeface="Kaiti SC" charset="-122"/>
            </a:endParaRPr>
          </a:p>
        </p:txBody>
      </p:sp>
      <p:graphicFrame>
        <p:nvGraphicFramePr>
          <p:cNvPr id="114" name="Table 113"/>
          <p:cNvGraphicFramePr>
            <a:graphicFrameLocks noGrp="1"/>
          </p:cNvGraphicFramePr>
          <p:nvPr>
            <p:extLst>
              <p:ext uri="{D42A27DB-BD31-4B8C-83A1-F6EECF244321}">
                <p14:modId xmlns:p14="http://schemas.microsoft.com/office/powerpoint/2010/main" val="1849871069"/>
              </p:ext>
            </p:extLst>
          </p:nvPr>
        </p:nvGraphicFramePr>
        <p:xfrm>
          <a:off x="0" y="1524000"/>
          <a:ext cx="9144000" cy="5336539"/>
        </p:xfrm>
        <a:graphic>
          <a:graphicData uri="http://schemas.openxmlformats.org/drawingml/2006/table">
            <a:tbl>
              <a:tblPr/>
              <a:tblGrid>
                <a:gridCol w="2103438">
                  <a:extLst>
                    <a:ext uri="{9D8B030D-6E8A-4147-A177-3AD203B41FA5}">
                      <a16:colId xmlns:a16="http://schemas.microsoft.com/office/drawing/2014/main" val="20000"/>
                    </a:ext>
                  </a:extLst>
                </a:gridCol>
                <a:gridCol w="2024062">
                  <a:extLst>
                    <a:ext uri="{9D8B030D-6E8A-4147-A177-3AD203B41FA5}">
                      <a16:colId xmlns:a16="http://schemas.microsoft.com/office/drawing/2014/main" val="20001"/>
                    </a:ext>
                  </a:extLst>
                </a:gridCol>
                <a:gridCol w="2184400">
                  <a:extLst>
                    <a:ext uri="{9D8B030D-6E8A-4147-A177-3AD203B41FA5}">
                      <a16:colId xmlns:a16="http://schemas.microsoft.com/office/drawing/2014/main" val="20002"/>
                    </a:ext>
                  </a:extLst>
                </a:gridCol>
                <a:gridCol w="2832100">
                  <a:extLst>
                    <a:ext uri="{9D8B030D-6E8A-4147-A177-3AD203B41FA5}">
                      <a16:colId xmlns:a16="http://schemas.microsoft.com/office/drawing/2014/main" val="20003"/>
                    </a:ext>
                  </a:extLst>
                </a:gridCol>
              </a:tblGrid>
              <a:tr h="47307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dirty="0">
                        <a:ln>
                          <a:noFill/>
                        </a:ln>
                        <a:solidFill>
                          <a:srgbClr val="FFFFFF"/>
                        </a:solidFill>
                        <a:effectLst>
                          <a:glow rad="228600">
                            <a:schemeClr val="tx1">
                              <a:alpha val="75000"/>
                            </a:schemeClr>
                          </a:glow>
                          <a:outerShdw blurRad="38100" dist="38100" dir="2700000" algn="tl">
                            <a:srgbClr val="000000">
                              <a:alpha val="43137"/>
                            </a:srgbClr>
                          </a:outerShdw>
                        </a:effectLst>
                        <a:latin typeface="Kaiti SC" charset="-122"/>
                        <a:ea typeface="Kaiti SC" charset="-122"/>
                        <a:cs typeface="Kaiti SC" charset="-122"/>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algn="ctr">
                        <a:defRPr/>
                      </a:pPr>
                      <a:r>
                        <a:rPr kumimoji="0" lang="en-US" altLang="zh-CN" sz="2800" b="1" i="0" u="none" strike="noStrike" cap="none" normalizeH="0" baseline="0" dirty="0">
                          <a:ln>
                            <a:noFill/>
                          </a:ln>
                          <a:solidFill>
                            <a:srgbClr val="FFFFFF"/>
                          </a:solidFill>
                          <a:effectLst>
                            <a:glow rad="228600">
                              <a:schemeClr val="tx1">
                                <a:alpha val="75000"/>
                              </a:schemeClr>
                            </a:glow>
                            <a:outerShdw blurRad="38100" dist="38100" dir="2700000" algn="tl">
                              <a:srgbClr val="000000">
                                <a:alpha val="43137"/>
                              </a:srgbClr>
                            </a:outerShdw>
                          </a:effectLst>
                          <a:latin typeface="Kaiti SC" charset="-122"/>
                          <a:ea typeface="Kaiti SC" charset="-122"/>
                          <a:cs typeface="Kaiti SC" charset="-122"/>
                        </a:rPr>
                        <a:t> </a:t>
                      </a:r>
                      <a:r>
                        <a:rPr lang="zh-CN" altLang="en-US" sz="2800" b="1" u="none" dirty="0">
                          <a:solidFill>
                            <a:srgbClr val="FFFFFF"/>
                          </a:solidFill>
                          <a:effectLst>
                            <a:glow rad="228600">
                              <a:schemeClr val="tx1"/>
                            </a:glow>
                            <a:outerShdw blurRad="38100" dist="38100" dir="2700000" algn="tl">
                              <a:srgbClr val="000000">
                                <a:alpha val="43137"/>
                              </a:srgbClr>
                            </a:outerShdw>
                          </a:effectLst>
                          <a:latin typeface="Kaiti SC" charset="-122"/>
                          <a:ea typeface="Kaiti SC" charset="-122"/>
                          <a:cs typeface="Kaiti SC" charset="-122"/>
                        </a:rPr>
                        <a:t>基督为</a:t>
                      </a:r>
                      <a:r>
                        <a:rPr lang="en-US" altLang="zh-CN" sz="2800" b="1" u="none" dirty="0">
                          <a:solidFill>
                            <a:srgbClr val="FFFFFF"/>
                          </a:solidFill>
                          <a:effectLst>
                            <a:glow rad="228600">
                              <a:schemeClr val="tx1"/>
                            </a:glow>
                            <a:outerShdw blurRad="38100" dist="38100" dir="2700000" algn="tl">
                              <a:srgbClr val="000000">
                                <a:alpha val="43137"/>
                              </a:srgbClr>
                            </a:outerShdw>
                          </a:effectLst>
                          <a:latin typeface="Kaiti SC" charset="-122"/>
                          <a:ea typeface="Kaiti SC" charset="-122"/>
                          <a:cs typeface="Kaiti SC" charset="-122"/>
                        </a:rPr>
                        <a:t>…</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zh-CN" altLang="en-US" sz="2800" b="1" u="none" dirty="0">
                          <a:solidFill>
                            <a:srgbClr val="FFFFFF"/>
                          </a:solidFill>
                          <a:effectLst>
                            <a:glow rad="228600">
                              <a:schemeClr val="tx1"/>
                            </a:glow>
                            <a:outerShdw blurRad="38100" dist="38100" dir="2700000" algn="tl">
                              <a:srgbClr val="000000">
                                <a:alpha val="43137"/>
                              </a:srgbClr>
                            </a:outerShdw>
                          </a:effectLst>
                          <a:latin typeface="Kaiti SC" charset="-122"/>
                          <a:ea typeface="Kaiti SC" charset="-122"/>
                          <a:cs typeface="Kaiti SC" charset="-122"/>
                        </a:rPr>
                        <a:t>焦点</a:t>
                      </a:r>
                      <a:endParaRPr kumimoji="0" lang="en-US" sz="2800" b="1" i="0" u="none" strike="noStrike" cap="none" normalizeH="0" baseline="0" dirty="0">
                        <a:ln>
                          <a:noFill/>
                        </a:ln>
                        <a:solidFill>
                          <a:srgbClr val="FFFFFF"/>
                        </a:solidFill>
                        <a:effectLst>
                          <a:glow rad="228600">
                            <a:schemeClr val="tx1"/>
                          </a:glow>
                          <a:outerShdw blurRad="38100" dist="38100" dir="2700000" algn="tl">
                            <a:srgbClr val="000000">
                              <a:alpha val="43137"/>
                            </a:srgbClr>
                          </a:outerShdw>
                        </a:effectLst>
                        <a:latin typeface="Kaiti SC" charset="-122"/>
                        <a:ea typeface="Kaiti SC" charset="-122"/>
                        <a:cs typeface="Kaiti SC" charset="-122"/>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zh-CN" altLang="en-US" sz="2800" b="1" u="none" dirty="0">
                          <a:solidFill>
                            <a:srgbClr val="FFFFFF"/>
                          </a:solidFill>
                          <a:effectLst>
                            <a:glow rad="228600">
                              <a:schemeClr val="tx1"/>
                            </a:glow>
                            <a:outerShdw blurRad="38100" dist="38100" dir="2700000" algn="tl">
                              <a:srgbClr val="000000">
                                <a:alpha val="43137"/>
                              </a:srgbClr>
                            </a:outerShdw>
                          </a:effectLst>
                          <a:latin typeface="Kaiti SC" charset="-122"/>
                          <a:ea typeface="Kaiti SC" charset="-122"/>
                          <a:cs typeface="Kaiti SC" charset="-122"/>
                        </a:rPr>
                        <a:t>解释</a:t>
                      </a:r>
                      <a:endParaRPr kumimoji="0" lang="en-US" sz="2800" b="1" i="0" u="none" strike="noStrike" cap="none" normalizeH="0" baseline="0" dirty="0">
                        <a:ln>
                          <a:noFill/>
                        </a:ln>
                        <a:solidFill>
                          <a:srgbClr val="FFFFFF"/>
                        </a:solidFill>
                        <a:effectLst>
                          <a:glow rad="228600">
                            <a:schemeClr val="tx1"/>
                          </a:glow>
                          <a:outerShdw blurRad="38100" dist="38100" dir="2700000" algn="tl">
                            <a:srgbClr val="000000">
                              <a:alpha val="43137"/>
                            </a:srgbClr>
                          </a:outerShdw>
                        </a:effectLst>
                        <a:latin typeface="Kaiti SC" charset="-122"/>
                        <a:ea typeface="Kaiti SC" charset="-122"/>
                        <a:cs typeface="Kaiti SC" charset="-122"/>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0"/>
                  </a:ext>
                </a:extLst>
              </a:tr>
              <a:tr h="1200150">
                <a:tc>
                  <a:txBody>
                    <a:bodyPr/>
                    <a:lstStyle/>
                    <a:p>
                      <a:pPr algn="ctr">
                        <a:defRPr/>
                      </a:pPr>
                      <a:r>
                        <a:rPr lang="zh-CN" altLang="en-US" sz="2800" b="1" u="none" dirty="0">
                          <a:solidFill>
                            <a:srgbClr val="FFFFFF"/>
                          </a:solidFill>
                          <a:effectLst>
                            <a:glow rad="228600">
                              <a:schemeClr val="tx1"/>
                            </a:glow>
                            <a:outerShdw blurRad="38100" dist="38100" dir="2700000" algn="tl">
                              <a:srgbClr val="000000">
                                <a:alpha val="43137"/>
                              </a:srgbClr>
                            </a:outerShdw>
                          </a:effectLst>
                          <a:latin typeface="Kaiti SC" charset="-122"/>
                          <a:ea typeface="Kaiti SC" charset="-122"/>
                          <a:cs typeface="Kaiti SC" charset="-122"/>
                        </a:rPr>
                        <a:t>以弗所书</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en-US" sz="2800" b="1" u="none" dirty="0">
                          <a:solidFill>
                            <a:srgbClr val="FFFFFF"/>
                          </a:solidFill>
                          <a:effectLst>
                            <a:glow rad="228600">
                              <a:schemeClr val="tx1"/>
                            </a:glow>
                            <a:outerShdw blurRad="38100" dist="38100" dir="2700000" algn="tl">
                              <a:srgbClr val="000000">
                                <a:alpha val="43137"/>
                              </a:srgbClr>
                            </a:outerShdw>
                          </a:effectLst>
                          <a:latin typeface="Kaiti SC" charset="-122"/>
                          <a:ea typeface="Kaiti SC" charset="-122"/>
                          <a:cs typeface="Kaiti SC" charset="-122"/>
                        </a:rPr>
                        <a:t>原首</a:t>
                      </a:r>
                      <a:endParaRPr kumimoji="0" lang="en-US" sz="2800" b="1" i="0" u="none" strike="noStrike" cap="none" normalizeH="0" baseline="0" dirty="0">
                        <a:ln>
                          <a:noFill/>
                        </a:ln>
                        <a:solidFill>
                          <a:srgbClr val="FFFFFF"/>
                        </a:solidFill>
                        <a:effectLst>
                          <a:glow rad="228600">
                            <a:schemeClr val="tx1"/>
                          </a:glow>
                          <a:outerShdw blurRad="38100" dist="38100" dir="2700000" algn="tl">
                            <a:srgbClr val="000000">
                              <a:alpha val="43137"/>
                            </a:srgbClr>
                          </a:outerShdw>
                        </a:effectLst>
                        <a:latin typeface="Kaiti SC" charset="-122"/>
                        <a:ea typeface="Kaiti SC" charset="-122"/>
                        <a:cs typeface="Kaiti SC" charset="-122"/>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algn="ctr">
                        <a:defRPr/>
                      </a:pPr>
                      <a:r>
                        <a:rPr kumimoji="0" lang="en-US" altLang="zh-CN" sz="2800" b="1" i="0" u="none" strike="noStrike" cap="none" normalizeH="0" baseline="0" dirty="0">
                          <a:ln>
                            <a:noFill/>
                          </a:ln>
                          <a:solidFill>
                            <a:srgbClr val="FFFFFF"/>
                          </a:solidFill>
                          <a:effectLst>
                            <a:glow rad="228600">
                              <a:schemeClr val="tx1">
                                <a:alpha val="75000"/>
                              </a:schemeClr>
                            </a:glow>
                            <a:outerShdw blurRad="38100" dist="38100" dir="2700000" algn="tl">
                              <a:srgbClr val="000000">
                                <a:alpha val="43137"/>
                              </a:srgbClr>
                            </a:outerShdw>
                          </a:effectLst>
                          <a:latin typeface="Kaiti SC" charset="-122"/>
                          <a:ea typeface="Kaiti SC" charset="-122"/>
                          <a:cs typeface="Kaiti SC" charset="-122"/>
                        </a:rPr>
                        <a:t> </a:t>
                      </a:r>
                      <a:r>
                        <a:rPr lang="zh-CN" altLang="en-US" sz="2800" b="1" u="none" dirty="0">
                          <a:solidFill>
                            <a:srgbClr val="FFFFFF"/>
                          </a:solidFill>
                          <a:effectLst>
                            <a:glow rad="228600">
                              <a:schemeClr val="tx1"/>
                            </a:glow>
                            <a:outerShdw blurRad="38100" dist="38100" dir="2700000" algn="tl">
                              <a:srgbClr val="000000">
                                <a:alpha val="43137"/>
                              </a:srgbClr>
                            </a:outerShdw>
                          </a:effectLst>
                          <a:latin typeface="Kaiti SC" charset="-122"/>
                          <a:ea typeface="Kaiti SC" charset="-122"/>
                          <a:cs typeface="Kaiti SC" charset="-122"/>
                        </a:rPr>
                        <a:t>基督的合一</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algn="ctr">
                        <a:defRPr/>
                      </a:pPr>
                      <a:r>
                        <a:rPr lang="zh-CN" altLang="en-US" sz="2800" b="1" u="none" dirty="0">
                          <a:solidFill>
                            <a:srgbClr val="FFFFFF"/>
                          </a:solidFill>
                          <a:effectLst>
                            <a:glow rad="228600">
                              <a:schemeClr val="tx1"/>
                            </a:glow>
                            <a:outerShdw blurRad="38100" dist="38100" dir="2700000" algn="tl">
                              <a:srgbClr val="000000">
                                <a:alpha val="43137"/>
                              </a:srgbClr>
                            </a:outerShdw>
                          </a:effectLst>
                          <a:latin typeface="Kaiti SC" charset="-122"/>
                          <a:ea typeface="Kaiti SC" charset="-122"/>
                          <a:cs typeface="Kaiti SC" charset="-122"/>
                        </a:rPr>
                        <a:t>基督摧毁信徒之间的隔膜</a:t>
                      </a:r>
                      <a:endParaRPr lang="en-US" altLang="zh-CN" sz="2800" b="1" u="none" dirty="0">
                        <a:solidFill>
                          <a:srgbClr val="FFFFFF"/>
                        </a:solidFill>
                        <a:effectLst>
                          <a:glow rad="228600">
                            <a:schemeClr val="tx1"/>
                          </a:glow>
                          <a:outerShdw blurRad="38100" dist="38100" dir="2700000" algn="tl">
                            <a:srgbClr val="000000">
                              <a:alpha val="43137"/>
                            </a:srgbClr>
                          </a:outerShdw>
                        </a:effectLst>
                        <a:latin typeface="Kaiti SC" charset="-122"/>
                        <a:ea typeface="Kaiti SC" charset="-122"/>
                        <a:cs typeface="Kaiti SC" charset="-122"/>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20015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800" b="1" i="0" u="none" strike="noStrike" cap="none" normalizeH="0" baseline="0" dirty="0">
                          <a:ln>
                            <a:noFill/>
                          </a:ln>
                          <a:solidFill>
                            <a:srgbClr val="FFFFFF"/>
                          </a:solidFill>
                          <a:effectLst>
                            <a:glow rad="228600">
                              <a:schemeClr val="tx1">
                                <a:alpha val="75000"/>
                              </a:schemeClr>
                            </a:glow>
                            <a:outerShdw blurRad="38100" dist="38100" dir="2700000" algn="tl">
                              <a:srgbClr val="000000">
                                <a:alpha val="43137"/>
                              </a:srgbClr>
                            </a:outerShdw>
                          </a:effectLst>
                          <a:latin typeface="Kaiti SC" charset="-122"/>
                          <a:ea typeface="Kaiti SC" charset="-122"/>
                          <a:cs typeface="Kaiti SC" charset="-122"/>
                        </a:rPr>
                        <a:t> </a:t>
                      </a:r>
                      <a:r>
                        <a:rPr lang="zh-CN" altLang="en-US" sz="2800" b="1" u="none" dirty="0">
                          <a:solidFill>
                            <a:srgbClr val="FFFFFF"/>
                          </a:solidFill>
                          <a:effectLst>
                            <a:glow rad="228600">
                              <a:schemeClr val="tx1"/>
                            </a:glow>
                            <a:outerShdw blurRad="38100" dist="38100" dir="2700000" algn="tl">
                              <a:srgbClr val="000000">
                                <a:alpha val="43137"/>
                              </a:srgbClr>
                            </a:outerShdw>
                          </a:effectLst>
                          <a:latin typeface="Kaiti SC" charset="-122"/>
                          <a:ea typeface="Kaiti SC" charset="-122"/>
                          <a:cs typeface="Kaiti SC" charset="-122"/>
                        </a:rPr>
                        <a:t>腓立比书</a:t>
                      </a:r>
                      <a:endParaRPr kumimoji="0" lang="en-US" altLang="zh-CN" sz="2800" b="1" i="0" u="none" strike="noStrike" cap="none" normalizeH="0" baseline="0" dirty="0">
                        <a:ln>
                          <a:noFill/>
                        </a:ln>
                        <a:solidFill>
                          <a:srgbClr val="FFFFFF"/>
                        </a:solidFill>
                        <a:effectLst>
                          <a:glow rad="228600">
                            <a:schemeClr val="tx1"/>
                          </a:glow>
                          <a:outerShdw blurRad="38100" dist="38100" dir="2700000" algn="tl">
                            <a:srgbClr val="000000">
                              <a:alpha val="43137"/>
                            </a:srgbClr>
                          </a:outerShdw>
                        </a:effectLst>
                        <a:latin typeface="Kaiti SC" charset="-122"/>
                        <a:ea typeface="Kaiti SC" charset="-122"/>
                        <a:cs typeface="Kaiti SC" charset="-122"/>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0000"/>
                    </a:solidFill>
                  </a:tcPr>
                </a:tc>
                <a:tc>
                  <a:txBody>
                    <a:bodyPr/>
                    <a:lstStyle/>
                    <a:p>
                      <a:pPr algn="ctr">
                        <a:defRPr/>
                      </a:pPr>
                      <a:r>
                        <a:rPr lang="zh-CN" altLang="en-US" sz="2800" b="1" u="none" dirty="0">
                          <a:solidFill>
                            <a:srgbClr val="FFFFFF"/>
                          </a:solidFill>
                          <a:effectLst>
                            <a:glow rad="228600">
                              <a:schemeClr val="tx1"/>
                            </a:glow>
                            <a:outerShdw blurRad="38100" dist="38100" dir="2700000" algn="tl">
                              <a:srgbClr val="000000">
                                <a:alpha val="43137"/>
                              </a:srgbClr>
                            </a:outerShdw>
                          </a:effectLst>
                          <a:latin typeface="Kaiti SC" charset="-122"/>
                          <a:ea typeface="Kaiti SC" charset="-122"/>
                          <a:cs typeface="Kaiti SC" charset="-122"/>
                        </a:rPr>
                        <a:t>榜样</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zh-CN" altLang="en-US" sz="2800" b="1" u="none" dirty="0">
                          <a:solidFill>
                            <a:srgbClr val="FFFFFF"/>
                          </a:solidFill>
                          <a:effectLst>
                            <a:glow rad="228600">
                              <a:schemeClr val="tx1"/>
                            </a:glow>
                            <a:outerShdw blurRad="38100" dist="38100" dir="2700000" algn="tl">
                              <a:srgbClr val="000000">
                                <a:alpha val="43137"/>
                              </a:srgbClr>
                            </a:outerShdw>
                          </a:effectLst>
                          <a:latin typeface="Kaiti SC" charset="-122"/>
                          <a:ea typeface="Kaiti SC" charset="-122"/>
                          <a:cs typeface="Kaiti SC" charset="-122"/>
                        </a:rPr>
                        <a:t>基督的态度</a:t>
                      </a:r>
                      <a:endParaRPr kumimoji="0" lang="en-US" sz="2800" b="1" i="0" u="none" strike="noStrike" cap="none" normalizeH="0" baseline="0" dirty="0">
                        <a:ln>
                          <a:noFill/>
                        </a:ln>
                        <a:solidFill>
                          <a:srgbClr val="FFFFFF"/>
                        </a:solidFill>
                        <a:effectLst>
                          <a:glow rad="228600">
                            <a:schemeClr val="tx1"/>
                          </a:glow>
                          <a:outerShdw blurRad="38100" dist="38100" dir="2700000" algn="tl">
                            <a:srgbClr val="000000">
                              <a:alpha val="43137"/>
                            </a:srgbClr>
                          </a:outerShdw>
                        </a:effectLst>
                        <a:latin typeface="Kaiti SC" charset="-122"/>
                        <a:ea typeface="Kaiti SC" charset="-122"/>
                        <a:cs typeface="Kaiti SC" charset="-122"/>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algn="ctr">
                        <a:defRPr/>
                      </a:pPr>
                      <a:r>
                        <a:rPr lang="zh-CN" altLang="en-US" sz="2800" b="1" u="none" dirty="0">
                          <a:solidFill>
                            <a:srgbClr val="FFFFFF"/>
                          </a:solidFill>
                          <a:effectLst>
                            <a:glow rad="228600">
                              <a:schemeClr val="tx1"/>
                            </a:glow>
                            <a:outerShdw blurRad="38100" dist="38100" dir="2700000" algn="tl">
                              <a:srgbClr val="000000">
                                <a:alpha val="43137"/>
                              </a:srgbClr>
                            </a:outerShdw>
                          </a:effectLst>
                          <a:latin typeface="Kaiti SC" charset="-122"/>
                          <a:ea typeface="Kaiti SC" charset="-122"/>
                          <a:cs typeface="Kaiti SC" charset="-122"/>
                        </a:rPr>
                        <a:t>基督典范如何对待困难</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836613">
                <a:tc>
                  <a:txBody>
                    <a:bodyPr/>
                    <a:lstStyle/>
                    <a:p>
                      <a:pPr algn="ctr">
                        <a:defRPr/>
                      </a:pPr>
                      <a:r>
                        <a:rPr lang="zh-CN" altLang="en-US" sz="2800" b="1" u="none" dirty="0">
                          <a:solidFill>
                            <a:srgbClr val="FFFFFF"/>
                          </a:solidFill>
                          <a:effectLst>
                            <a:glow rad="228600">
                              <a:schemeClr val="tx1"/>
                            </a:glow>
                            <a:outerShdw blurRad="38100" dist="38100" dir="2700000" algn="tl">
                              <a:srgbClr val="000000">
                                <a:alpha val="43137"/>
                              </a:srgbClr>
                            </a:outerShdw>
                          </a:effectLst>
                          <a:latin typeface="Kaiti SC" charset="-122"/>
                          <a:ea typeface="Kaiti SC" charset="-122"/>
                          <a:cs typeface="Kaiti SC" charset="-122"/>
                        </a:rPr>
                        <a:t>歌罗西书</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0000"/>
                    </a:solidFill>
                  </a:tcPr>
                </a:tc>
                <a:tc>
                  <a:txBody>
                    <a:bodyPr/>
                    <a:lstStyle/>
                    <a:p>
                      <a:pPr algn="ctr">
                        <a:defRPr/>
                      </a:pPr>
                      <a:r>
                        <a:rPr lang="en-US" altLang="zh-CN" sz="2800" b="1" u="none" dirty="0">
                          <a:solidFill>
                            <a:srgbClr val="FFFFFF"/>
                          </a:solidFill>
                          <a:effectLst>
                            <a:glow rad="228600">
                              <a:schemeClr val="tx1"/>
                            </a:glow>
                            <a:outerShdw blurRad="38100" dist="38100" dir="2700000" algn="tl">
                              <a:srgbClr val="000000">
                                <a:alpha val="43137"/>
                              </a:srgbClr>
                            </a:outerShdw>
                          </a:effectLst>
                          <a:latin typeface="Kaiti SC" charset="-122"/>
                          <a:ea typeface="Kaiti SC" charset="-122"/>
                          <a:cs typeface="Kaiti SC" charset="-122"/>
                        </a:rPr>
                        <a:t> </a:t>
                      </a:r>
                      <a:r>
                        <a:rPr lang="zh-CN" altLang="en-US" sz="2800" b="1" u="none" dirty="0">
                          <a:solidFill>
                            <a:srgbClr val="FFFFFF"/>
                          </a:solidFill>
                          <a:effectLst>
                            <a:glow rad="228600">
                              <a:schemeClr val="tx1"/>
                            </a:glow>
                            <a:outerShdw blurRad="38100" dist="38100" dir="2700000" algn="tl">
                              <a:srgbClr val="000000">
                                <a:alpha val="43137"/>
                              </a:srgbClr>
                            </a:outerShdw>
                          </a:effectLst>
                          <a:latin typeface="Kaiti SC" charset="-122"/>
                          <a:ea typeface="Kaiti SC" charset="-122"/>
                          <a:cs typeface="Kaiti SC" charset="-122"/>
                        </a:rPr>
                        <a:t>神</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algn="ctr">
                        <a:defRPr/>
                      </a:pPr>
                      <a:r>
                        <a:rPr kumimoji="0" lang="en-US" altLang="zh-CN" sz="2800" b="1" i="0" u="none" strike="noStrike" cap="none" normalizeH="0" baseline="0" dirty="0">
                          <a:ln>
                            <a:noFill/>
                          </a:ln>
                          <a:solidFill>
                            <a:srgbClr val="FFFFFF"/>
                          </a:solidFill>
                          <a:effectLst>
                            <a:glow rad="228600">
                              <a:schemeClr val="tx1">
                                <a:alpha val="75000"/>
                              </a:schemeClr>
                            </a:glow>
                            <a:outerShdw blurRad="38100" dist="38100" dir="2700000" algn="tl">
                              <a:srgbClr val="000000">
                                <a:alpha val="43137"/>
                              </a:srgbClr>
                            </a:outerShdw>
                          </a:effectLst>
                          <a:latin typeface="Kaiti SC" charset="-122"/>
                          <a:ea typeface="Kaiti SC" charset="-122"/>
                          <a:cs typeface="Kaiti SC" charset="-122"/>
                        </a:rPr>
                        <a:t> </a:t>
                      </a:r>
                      <a:r>
                        <a:rPr lang="zh-CN" altLang="en-US" sz="2800" b="1" u="none" dirty="0">
                          <a:solidFill>
                            <a:srgbClr val="FFFFFF"/>
                          </a:solidFill>
                          <a:effectLst>
                            <a:glow rad="228600">
                              <a:schemeClr val="tx1"/>
                            </a:glow>
                            <a:outerShdw blurRad="38100" dist="38100" dir="2700000" algn="tl">
                              <a:srgbClr val="000000">
                                <a:alpha val="43137"/>
                              </a:srgbClr>
                            </a:outerShdw>
                          </a:effectLst>
                          <a:latin typeface="Kaiti SC" charset="-122"/>
                          <a:ea typeface="Kaiti SC" charset="-122"/>
                          <a:cs typeface="Kaiti SC" charset="-122"/>
                        </a:rPr>
                        <a:t>基督的神性</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800" b="1" i="0" u="none" strike="noStrike" cap="none" normalizeH="0" baseline="0" dirty="0">
                          <a:ln>
                            <a:noFill/>
                          </a:ln>
                          <a:solidFill>
                            <a:srgbClr val="FFFFFF"/>
                          </a:solidFill>
                          <a:effectLst>
                            <a:glow rad="228600">
                              <a:schemeClr val="tx1">
                                <a:alpha val="75000"/>
                              </a:schemeClr>
                            </a:glow>
                            <a:outerShdw blurRad="38100" dist="38100" dir="2700000" algn="tl">
                              <a:srgbClr val="000000">
                                <a:alpha val="43137"/>
                              </a:srgbClr>
                            </a:outerShdw>
                          </a:effectLst>
                          <a:latin typeface="Kaiti SC" charset="-122"/>
                          <a:ea typeface="Kaiti SC" charset="-122"/>
                          <a:cs typeface="Kaiti SC" charset="-122"/>
                        </a:rPr>
                        <a:t> </a:t>
                      </a:r>
                      <a:r>
                        <a:rPr lang="zh-CN" altLang="en-US" sz="2800" b="1" u="none" dirty="0">
                          <a:solidFill>
                            <a:srgbClr val="FFFFFF"/>
                          </a:solidFill>
                          <a:effectLst>
                            <a:glow rad="228600">
                              <a:schemeClr val="tx1"/>
                            </a:glow>
                            <a:outerShdw blurRad="38100" dist="38100" dir="2700000" algn="tl">
                              <a:srgbClr val="000000">
                                <a:alpha val="43137"/>
                              </a:srgbClr>
                            </a:outerShdw>
                          </a:effectLst>
                          <a:latin typeface="Kaiti SC" charset="-122"/>
                          <a:ea typeface="Kaiti SC" charset="-122"/>
                          <a:cs typeface="Kaiti SC" charset="-122"/>
                        </a:rPr>
                        <a:t>基督优越于人的哲理</a:t>
                      </a:r>
                      <a:endParaRPr kumimoji="0" lang="en-US" altLang="zh-CN" sz="2800" b="1" i="0" u="none" strike="noStrike" cap="none" normalizeH="0" baseline="0" dirty="0">
                        <a:ln>
                          <a:noFill/>
                        </a:ln>
                        <a:solidFill>
                          <a:srgbClr val="FFFFFF"/>
                        </a:solidFill>
                        <a:effectLst>
                          <a:glow rad="228600">
                            <a:schemeClr val="tx1"/>
                          </a:glow>
                          <a:outerShdw blurRad="38100" dist="38100" dir="2700000" algn="tl">
                            <a:srgbClr val="000000">
                              <a:alpha val="43137"/>
                            </a:srgbClr>
                          </a:outerShdw>
                        </a:effectLst>
                        <a:latin typeface="Kaiti SC" charset="-122"/>
                        <a:ea typeface="Kaiti SC" charset="-122"/>
                        <a:cs typeface="Kaiti SC" charset="-122"/>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473200">
                <a:tc>
                  <a:txBody>
                    <a:bodyPr/>
                    <a:lstStyle/>
                    <a:p>
                      <a:pPr algn="ctr">
                        <a:defRPr/>
                      </a:pPr>
                      <a:r>
                        <a:rPr lang="zh-CN" altLang="en-US" sz="2800" b="1" u="none" dirty="0">
                          <a:solidFill>
                            <a:srgbClr val="FFFFFF"/>
                          </a:solidFill>
                          <a:effectLst>
                            <a:glow rad="228600">
                              <a:schemeClr val="tx1"/>
                            </a:glow>
                            <a:outerShdw blurRad="38100" dist="38100" dir="2700000" algn="tl">
                              <a:srgbClr val="000000">
                                <a:alpha val="43137"/>
                              </a:srgbClr>
                            </a:outerShdw>
                          </a:effectLst>
                          <a:latin typeface="Kaiti SC" charset="-122"/>
                          <a:ea typeface="Kaiti SC" charset="-122"/>
                          <a:cs typeface="Kaiti SC" charset="-122"/>
                        </a:rPr>
                        <a:t>腓利门书</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800" b="1" i="0" u="none" strike="noStrike" cap="none" normalizeH="0" baseline="0" dirty="0">
                          <a:ln>
                            <a:noFill/>
                          </a:ln>
                          <a:solidFill>
                            <a:srgbClr val="FFFFFF"/>
                          </a:solidFill>
                          <a:effectLst>
                            <a:glow rad="228600">
                              <a:schemeClr val="tx1">
                                <a:alpha val="75000"/>
                              </a:schemeClr>
                            </a:glow>
                            <a:outerShdw blurRad="38100" dist="38100" dir="2700000" algn="tl">
                              <a:srgbClr val="000000">
                                <a:alpha val="43137"/>
                              </a:srgbClr>
                            </a:outerShdw>
                          </a:effectLst>
                          <a:latin typeface="Kaiti SC" charset="-122"/>
                          <a:ea typeface="Kaiti SC" charset="-122"/>
                          <a:cs typeface="Kaiti SC" charset="-122"/>
                        </a:rPr>
                        <a:t> </a:t>
                      </a:r>
                      <a:r>
                        <a:rPr lang="zh-CN" altLang="en-US" sz="2800" b="1" u="none" dirty="0">
                          <a:solidFill>
                            <a:srgbClr val="FFFFFF"/>
                          </a:solidFill>
                          <a:effectLst>
                            <a:glow rad="228600">
                              <a:schemeClr val="tx1"/>
                            </a:glow>
                            <a:outerShdw blurRad="38100" dist="38100" dir="2700000" algn="tl">
                              <a:srgbClr val="000000">
                                <a:alpha val="43137"/>
                              </a:srgbClr>
                            </a:outerShdw>
                          </a:effectLst>
                          <a:latin typeface="Kaiti SC" charset="-122"/>
                          <a:ea typeface="Kaiti SC" charset="-122"/>
                          <a:cs typeface="Kaiti SC" charset="-122"/>
                        </a:rPr>
                        <a:t>和解者</a:t>
                      </a:r>
                      <a:endParaRPr kumimoji="0" lang="en-US" altLang="zh-CN" sz="2800" b="1" i="0" u="none" strike="noStrike" cap="none" normalizeH="0" baseline="0" dirty="0">
                        <a:ln>
                          <a:noFill/>
                        </a:ln>
                        <a:solidFill>
                          <a:srgbClr val="FFFFFF"/>
                        </a:solidFill>
                        <a:effectLst>
                          <a:glow rad="228600">
                            <a:schemeClr val="tx1"/>
                          </a:glow>
                          <a:outerShdw blurRad="38100" dist="38100" dir="2700000" algn="tl">
                            <a:srgbClr val="000000">
                              <a:alpha val="43137"/>
                            </a:srgbClr>
                          </a:outerShdw>
                        </a:effectLst>
                        <a:latin typeface="Kaiti SC" charset="-122"/>
                        <a:ea typeface="Kaiti SC" charset="-122"/>
                        <a:cs typeface="Kaiti SC" charset="-122"/>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zh-CN" altLang="en-US" sz="2800" b="1" u="none" dirty="0">
                          <a:solidFill>
                            <a:srgbClr val="FFFFFF"/>
                          </a:solidFill>
                          <a:effectLst>
                            <a:glow rad="228600">
                              <a:schemeClr val="tx1"/>
                            </a:glow>
                            <a:outerShdw blurRad="38100" dist="38100" dir="2700000" algn="tl">
                              <a:srgbClr val="000000">
                                <a:alpha val="43137"/>
                              </a:srgbClr>
                            </a:outerShdw>
                          </a:effectLst>
                          <a:latin typeface="Kaiti SC" charset="-122"/>
                          <a:ea typeface="Kaiti SC" charset="-122"/>
                          <a:cs typeface="Kaiti SC" charset="-122"/>
                        </a:rPr>
                        <a:t>基督的赦免</a:t>
                      </a:r>
                      <a:endParaRPr kumimoji="0" lang="en-US" altLang="zh-CN" sz="2800" b="1" i="0" u="none" strike="noStrike" cap="none" normalizeH="0" baseline="0" dirty="0">
                        <a:ln>
                          <a:noFill/>
                        </a:ln>
                        <a:solidFill>
                          <a:srgbClr val="FFFFFF"/>
                        </a:solidFill>
                        <a:effectLst>
                          <a:glow rad="228600">
                            <a:schemeClr val="tx1"/>
                          </a:glow>
                          <a:outerShdw blurRad="38100" dist="38100" dir="2700000" algn="tl">
                            <a:srgbClr val="000000">
                              <a:alpha val="43137"/>
                            </a:srgbClr>
                          </a:outerShdw>
                        </a:effectLst>
                        <a:latin typeface="Kaiti SC" charset="-122"/>
                        <a:ea typeface="Kaiti SC" charset="-122"/>
                        <a:cs typeface="Kaiti SC" charset="-122"/>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800" b="1" i="0" u="none" strike="noStrike" cap="none" normalizeH="0" baseline="0" dirty="0">
                          <a:ln>
                            <a:noFill/>
                          </a:ln>
                          <a:solidFill>
                            <a:srgbClr val="FFFFFF"/>
                          </a:solidFill>
                          <a:effectLst>
                            <a:glow rad="228600">
                              <a:schemeClr val="tx1">
                                <a:alpha val="75000"/>
                              </a:schemeClr>
                            </a:glow>
                            <a:outerShdw blurRad="38100" dist="38100" dir="2700000" algn="tl">
                              <a:srgbClr val="000000">
                                <a:alpha val="43137"/>
                              </a:srgbClr>
                            </a:outerShdw>
                          </a:effectLst>
                          <a:latin typeface="Kaiti SC" charset="-122"/>
                          <a:ea typeface="Kaiti SC" charset="-122"/>
                          <a:cs typeface="Kaiti SC" charset="-122"/>
                        </a:rPr>
                        <a:t> </a:t>
                      </a:r>
                      <a:r>
                        <a:rPr lang="zh-CN" altLang="en-US" sz="2800" b="1" u="none" dirty="0">
                          <a:solidFill>
                            <a:srgbClr val="FFFFFF"/>
                          </a:solidFill>
                          <a:effectLst>
                            <a:glow rad="228600">
                              <a:schemeClr val="tx1"/>
                            </a:glow>
                            <a:outerShdw blurRad="38100" dist="38100" dir="2700000" algn="tl">
                              <a:srgbClr val="000000">
                                <a:alpha val="43137"/>
                              </a:srgbClr>
                            </a:outerShdw>
                          </a:effectLst>
                          <a:latin typeface="Kaiti SC" charset="-122"/>
                          <a:ea typeface="Kaiti SC" charset="-122"/>
                          <a:cs typeface="Kaiti SC" charset="-122"/>
                        </a:rPr>
                        <a:t>基督和解信徒与神以及信徒与信徒之间的关系</a:t>
                      </a:r>
                      <a:endParaRPr kumimoji="0" lang="en-US" altLang="zh-CN" sz="2800" b="1" i="0" u="none" strike="noStrike" cap="none" normalizeH="0" baseline="0" dirty="0">
                        <a:ln>
                          <a:noFill/>
                        </a:ln>
                        <a:solidFill>
                          <a:srgbClr val="FFFFFF"/>
                        </a:solidFill>
                        <a:effectLst>
                          <a:glow rad="228600">
                            <a:schemeClr val="tx1"/>
                          </a:glow>
                          <a:outerShdw blurRad="38100" dist="38100" dir="2700000" algn="tl">
                            <a:srgbClr val="000000">
                              <a:alpha val="43137"/>
                            </a:srgbClr>
                          </a:outerShdw>
                        </a:effectLst>
                        <a:latin typeface="Kaiti SC" charset="-122"/>
                        <a:ea typeface="Kaiti SC" charset="-122"/>
                        <a:cs typeface="Kaiti SC" charset="-122"/>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20683122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114"/>
                                        </p:tgtEl>
                                        <p:attrNameLst>
                                          <p:attrName>style.visibility</p:attrName>
                                        </p:attrNameLst>
                                      </p:cBhvr>
                                      <p:to>
                                        <p:strVal val="visible"/>
                                      </p:to>
                                    </p:set>
                                  </p:childTnLst>
                                </p:cTn>
                              </p:par>
                            </p:childTnLst>
                          </p:cTn>
                        </p:par>
                        <p:par>
                          <p:cTn id="7" fill="hold" nodeType="afterGroup">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116"/>
                                        </p:tgtEl>
                                        <p:attrNameLst>
                                          <p:attrName>style.visibility</p:attrName>
                                        </p:attrNameLst>
                                      </p:cBhvr>
                                      <p:to>
                                        <p:strVal val="visible"/>
                                      </p:to>
                                    </p:set>
                                    <p:animEffect transition="in" filter="fade">
                                      <p:cBhvr>
                                        <p:cTn id="10" dur="500"/>
                                        <p:tgtEl>
                                          <p:spTgt spid="1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Rectangle 115"/>
          <p:cNvSpPr/>
          <p:nvPr/>
        </p:nvSpPr>
        <p:spPr>
          <a:xfrm>
            <a:off x="0" y="-76200"/>
            <a:ext cx="9144000" cy="6934200"/>
          </a:xfrm>
          <a:prstGeom prst="rect">
            <a:avLst/>
          </a:prstGeom>
          <a:solidFill>
            <a:srgbClr val="E9E2B6"/>
          </a:solidFill>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a:solidFill>
                <a:srgbClr val="FFFFFF"/>
              </a:solidFill>
              <a:effectLst/>
            </a:endParaRPr>
          </a:p>
        </p:txBody>
      </p:sp>
      <p:sp>
        <p:nvSpPr>
          <p:cNvPr id="443395" name="Title 112"/>
          <p:cNvSpPr>
            <a:spLocks noGrp="1"/>
          </p:cNvSpPr>
          <p:nvPr>
            <p:ph type="title" idx="4294967295"/>
          </p:nvPr>
        </p:nvSpPr>
        <p:spPr>
          <a:xfrm>
            <a:off x="0" y="0"/>
            <a:ext cx="9144000" cy="585788"/>
          </a:xfrm>
          <a:ln w="12700" cap="sq">
            <a:solidFill>
              <a:schemeClr val="bg1"/>
            </a:solidFill>
          </a:ln>
        </p:spPr>
        <p:txBody>
          <a:bodyPr>
            <a:spAutoFit/>
          </a:bodyPr>
          <a:lstStyle/>
          <a:p>
            <a:pPr>
              <a:defRPr/>
            </a:pPr>
            <a:r>
              <a:rPr lang="zh-CN" altLang="en-US" sz="3200" b="1" dirty="0">
                <a:solidFill>
                  <a:schemeClr val="tx1"/>
                </a:solidFill>
                <a:effectLst>
                  <a:outerShdw blurRad="38100" dist="38100" dir="2700000" algn="tl">
                    <a:srgbClr val="FFFFFF"/>
                  </a:outerShdw>
                </a:effectLst>
                <a:latin typeface="Kaiti SC" charset="-122"/>
                <a:ea typeface="Kaiti SC" charset="-122"/>
                <a:cs typeface="Kaiti SC" charset="-122"/>
              </a:rPr>
              <a:t>监狱信简的应用</a:t>
            </a:r>
            <a:endParaRPr lang="en-US" altLang="zh-CN" sz="3200" b="1" dirty="0">
              <a:solidFill>
                <a:schemeClr val="tx1"/>
              </a:solidFill>
              <a:latin typeface="Kaiti SC" charset="-122"/>
              <a:ea typeface="Kaiti SC" charset="-122"/>
              <a:cs typeface="Kaiti SC" charset="-122"/>
            </a:endParaRPr>
          </a:p>
        </p:txBody>
      </p:sp>
      <p:sp>
        <p:nvSpPr>
          <p:cNvPr id="186371" name="TextBox 107"/>
          <p:cNvSpPr txBox="1">
            <a:spLocks noChangeArrowheads="1"/>
          </p:cNvSpPr>
          <p:nvPr/>
        </p:nvSpPr>
        <p:spPr bwMode="auto">
          <a:xfrm>
            <a:off x="8410575" y="-100013"/>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000000"/>
                </a:solidFill>
                <a:effectLst/>
                <a:latin typeface="Arial" charset="0"/>
              </a:rPr>
              <a:t>202</a:t>
            </a:r>
          </a:p>
        </p:txBody>
      </p:sp>
      <p:graphicFrame>
        <p:nvGraphicFramePr>
          <p:cNvPr id="114" name="Table 113"/>
          <p:cNvGraphicFramePr>
            <a:graphicFrameLocks noGrp="1"/>
          </p:cNvGraphicFramePr>
          <p:nvPr>
            <p:extLst>
              <p:ext uri="{D42A27DB-BD31-4B8C-83A1-F6EECF244321}">
                <p14:modId xmlns:p14="http://schemas.microsoft.com/office/powerpoint/2010/main" val="3880620121"/>
              </p:ext>
            </p:extLst>
          </p:nvPr>
        </p:nvGraphicFramePr>
        <p:xfrm>
          <a:off x="0" y="685800"/>
          <a:ext cx="9161463" cy="6081821"/>
        </p:xfrm>
        <a:graphic>
          <a:graphicData uri="http://schemas.openxmlformats.org/drawingml/2006/table">
            <a:tbl>
              <a:tblPr/>
              <a:tblGrid>
                <a:gridCol w="2103438">
                  <a:extLst>
                    <a:ext uri="{9D8B030D-6E8A-4147-A177-3AD203B41FA5}">
                      <a16:colId xmlns:a16="http://schemas.microsoft.com/office/drawing/2014/main" val="20000"/>
                    </a:ext>
                  </a:extLst>
                </a:gridCol>
                <a:gridCol w="1935162">
                  <a:extLst>
                    <a:ext uri="{9D8B030D-6E8A-4147-A177-3AD203B41FA5}">
                      <a16:colId xmlns:a16="http://schemas.microsoft.com/office/drawing/2014/main" val="20001"/>
                    </a:ext>
                  </a:extLst>
                </a:gridCol>
                <a:gridCol w="2286000">
                  <a:extLst>
                    <a:ext uri="{9D8B030D-6E8A-4147-A177-3AD203B41FA5}">
                      <a16:colId xmlns:a16="http://schemas.microsoft.com/office/drawing/2014/main" val="20002"/>
                    </a:ext>
                  </a:extLst>
                </a:gridCol>
                <a:gridCol w="2836863">
                  <a:extLst>
                    <a:ext uri="{9D8B030D-6E8A-4147-A177-3AD203B41FA5}">
                      <a16:colId xmlns:a16="http://schemas.microsoft.com/office/drawing/2014/main" val="20003"/>
                    </a:ext>
                  </a:extLst>
                </a:gridCol>
              </a:tblGrid>
              <a:tr h="836424">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dirty="0">
                          <a:ln>
                            <a:noFill/>
                          </a:ln>
                          <a:solidFill>
                            <a:srgbClr val="FFFFFF"/>
                          </a:solidFill>
                          <a:effectLst/>
                          <a:latin typeface="Arial" charset="0"/>
                          <a:ea typeface="SimSun" charset="0"/>
                          <a:cs typeface="SimSun" charset="0"/>
                        </a:rPr>
                        <a:t> </a:t>
                      </a:r>
                      <a:r>
                        <a:rPr kumimoji="0" lang="zh-CN" altLang="en-US" sz="2400" b="1" i="0" u="none" strike="noStrike" cap="none" normalizeH="0" baseline="0" dirty="0">
                          <a:ln>
                            <a:noFill/>
                          </a:ln>
                          <a:solidFill>
                            <a:srgbClr val="FFFFFF"/>
                          </a:solidFill>
                          <a:effectLst>
                            <a:outerShdw blurRad="38100" dist="38100" dir="2700000" algn="tl">
                              <a:srgbClr val="786950"/>
                            </a:outerShdw>
                          </a:effectLst>
                          <a:latin typeface="Kaiti SC" charset="-122"/>
                          <a:ea typeface="Kaiti SC" charset="-122"/>
                          <a:cs typeface="Kaiti SC" charset="-122"/>
                        </a:rPr>
                        <a:t>书信</a:t>
                      </a: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zh-CN" sz="2400" b="1" i="0" u="none" strike="noStrike" cap="none" normalizeH="0" baseline="0" dirty="0">
                        <a:ln>
                          <a:noFill/>
                        </a:ln>
                        <a:solidFill>
                          <a:srgbClr val="FFFFFF"/>
                        </a:solidFill>
                        <a:effectLst/>
                        <a:latin typeface="Kaiti SC" charset="-122"/>
                        <a:ea typeface="Kaiti SC" charset="-122"/>
                        <a:cs typeface="Kaiti SC" charset="-122"/>
                      </a:endParaRPr>
                    </a:p>
                  </a:txBody>
                  <a:tcPr marT="45456" marB="4545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dirty="0">
                          <a:ln>
                            <a:noFill/>
                          </a:ln>
                          <a:solidFill>
                            <a:srgbClr val="FFFFFF"/>
                          </a:solidFill>
                          <a:effectLst>
                            <a:outerShdw blurRad="38100" dist="38100" dir="2700000" algn="tl">
                              <a:srgbClr val="786950"/>
                            </a:outerShdw>
                          </a:effectLst>
                          <a:latin typeface="Kaiti SC" charset="-122"/>
                          <a:ea typeface="Kaiti SC" charset="-122"/>
                          <a:cs typeface="Kaiti SC" charset="-122"/>
                        </a:rPr>
                        <a:t>第一世纪</a:t>
                      </a:r>
                      <a:br>
                        <a:rPr kumimoji="0" lang="zh-CN" altLang="en-US" sz="2400" b="1" i="0" u="none" strike="noStrike" cap="none" normalizeH="0" baseline="0" dirty="0">
                          <a:ln>
                            <a:noFill/>
                          </a:ln>
                          <a:solidFill>
                            <a:srgbClr val="FFFFFF"/>
                          </a:solidFill>
                          <a:effectLst>
                            <a:outerShdw blurRad="38100" dist="38100" dir="2700000" algn="tl">
                              <a:srgbClr val="786950"/>
                            </a:outerShdw>
                          </a:effectLst>
                          <a:latin typeface="Kaiti SC" charset="-122"/>
                          <a:ea typeface="Kaiti SC" charset="-122"/>
                          <a:cs typeface="Kaiti SC" charset="-122"/>
                        </a:rPr>
                      </a:br>
                      <a:r>
                        <a:rPr kumimoji="0" lang="zh-CN" altLang="en-US" sz="2400" b="1" i="0" u="none" strike="noStrike" cap="none" normalizeH="0" baseline="0" dirty="0">
                          <a:ln>
                            <a:noFill/>
                          </a:ln>
                          <a:solidFill>
                            <a:srgbClr val="FFFFFF"/>
                          </a:solidFill>
                          <a:effectLst>
                            <a:outerShdw blurRad="38100" dist="38100" dir="2700000" algn="tl">
                              <a:srgbClr val="786950"/>
                            </a:outerShdw>
                          </a:effectLst>
                          <a:latin typeface="Kaiti SC" charset="-122"/>
                          <a:ea typeface="Kaiti SC" charset="-122"/>
                          <a:cs typeface="Kaiti SC" charset="-122"/>
                        </a:rPr>
                        <a:t>的问题</a:t>
                      </a:r>
                      <a:endParaRPr kumimoji="0" lang="en-US" altLang="zh-CN" sz="2400" b="1" i="0" u="none" strike="noStrike" cap="none" normalizeH="0" baseline="0" dirty="0">
                        <a:ln>
                          <a:noFill/>
                        </a:ln>
                        <a:solidFill>
                          <a:srgbClr val="FFFFFF"/>
                        </a:solidFill>
                        <a:effectLst/>
                        <a:latin typeface="Kaiti SC" charset="-122"/>
                        <a:ea typeface="Kaiti SC" charset="-122"/>
                        <a:cs typeface="Kaiti SC" charset="-122"/>
                      </a:endParaRPr>
                    </a:p>
                  </a:txBody>
                  <a:tcPr marT="45456" marB="4545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dirty="0">
                          <a:ln>
                            <a:noFill/>
                          </a:ln>
                          <a:solidFill>
                            <a:srgbClr val="FFFFFF"/>
                          </a:solidFill>
                          <a:effectLst/>
                          <a:latin typeface="Kaiti SC" charset="-122"/>
                          <a:ea typeface="Kaiti SC" charset="-122"/>
                          <a:cs typeface="Kaiti SC" charset="-122"/>
                        </a:rPr>
                        <a:t> </a:t>
                      </a:r>
                      <a:r>
                        <a:rPr kumimoji="0" lang="zh-CN" altLang="en-US" sz="2400" b="1" i="0" u="none" strike="noStrike" cap="none" normalizeH="0" baseline="0" dirty="0">
                          <a:ln>
                            <a:noFill/>
                          </a:ln>
                          <a:solidFill>
                            <a:srgbClr val="FFFFFF"/>
                          </a:solidFill>
                          <a:effectLst>
                            <a:outerShdw blurRad="38100" dist="38100" dir="2700000" algn="tl">
                              <a:srgbClr val="786950"/>
                            </a:outerShdw>
                          </a:effectLst>
                          <a:latin typeface="Kaiti SC" charset="-122"/>
                          <a:ea typeface="Kaiti SC" charset="-122"/>
                          <a:cs typeface="Kaiti SC" charset="-122"/>
                        </a:rPr>
                        <a:t>第二十一世纪的问题</a:t>
                      </a:r>
                    </a:p>
                  </a:txBody>
                  <a:tcPr marT="45456" marB="4545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dirty="0">
                          <a:ln>
                            <a:noFill/>
                          </a:ln>
                          <a:solidFill>
                            <a:srgbClr val="FFFFFF"/>
                          </a:solidFill>
                          <a:effectLst>
                            <a:outerShdw blurRad="38100" dist="38100" dir="2700000" algn="tl">
                              <a:srgbClr val="786950"/>
                            </a:outerShdw>
                          </a:effectLst>
                          <a:latin typeface="Kaiti SC" charset="-122"/>
                          <a:ea typeface="Kaiti SC" charset="-122"/>
                          <a:cs typeface="Kaiti SC" charset="-122"/>
                        </a:rPr>
                        <a:t> </a:t>
                      </a:r>
                      <a:r>
                        <a:rPr kumimoji="0" lang="zh-CN" altLang="en-US" sz="2400" b="1" i="0" u="none" strike="noStrike" cap="none" normalizeH="0" baseline="0" dirty="0">
                          <a:ln>
                            <a:noFill/>
                          </a:ln>
                          <a:solidFill>
                            <a:srgbClr val="FFFFFF"/>
                          </a:solidFill>
                          <a:effectLst>
                            <a:outerShdw blurRad="38100" dist="38100" dir="2700000" algn="tl">
                              <a:srgbClr val="786950"/>
                            </a:outerShdw>
                          </a:effectLst>
                          <a:latin typeface="Kaiti SC" charset="-122"/>
                          <a:ea typeface="Kaiti SC" charset="-122"/>
                          <a:cs typeface="Kaiti SC" charset="-122"/>
                        </a:rPr>
                        <a:t>解答</a:t>
                      </a: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dirty="0">
                          <a:ln>
                            <a:noFill/>
                          </a:ln>
                          <a:solidFill>
                            <a:srgbClr val="FFFFFF"/>
                          </a:solidFill>
                          <a:effectLst>
                            <a:outerShdw blurRad="38100" dist="38100" dir="2700000" algn="tl">
                              <a:srgbClr val="786950"/>
                            </a:outerShdw>
                          </a:effectLst>
                          <a:latin typeface="Kaiti SC" charset="-122"/>
                          <a:ea typeface="Kaiti SC" charset="-122"/>
                          <a:cs typeface="Kaiti SC" charset="-122"/>
                        </a:rPr>
                        <a:t>(</a:t>
                      </a:r>
                      <a:r>
                        <a:rPr kumimoji="0" lang="zh-CN" altLang="en-US" sz="2400" b="1" i="0" u="none" strike="noStrike" cap="none" normalizeH="0" baseline="0" dirty="0">
                          <a:ln>
                            <a:noFill/>
                          </a:ln>
                          <a:solidFill>
                            <a:srgbClr val="FFFFFF"/>
                          </a:solidFill>
                          <a:effectLst>
                            <a:outerShdw blurRad="38100" dist="38100" dir="2700000" algn="tl">
                              <a:srgbClr val="786950"/>
                            </a:outerShdw>
                          </a:effectLst>
                          <a:latin typeface="Kaiti SC" charset="-122"/>
                          <a:ea typeface="Kaiti SC" charset="-122"/>
                          <a:cs typeface="Kaiti SC" charset="-122"/>
                        </a:rPr>
                        <a:t>主题</a:t>
                      </a:r>
                      <a:r>
                        <a:rPr kumimoji="0" lang="en-US" altLang="zh-CN" sz="2400" b="1" i="0" u="none" strike="noStrike" cap="none" normalizeH="0" baseline="0" dirty="0">
                          <a:ln>
                            <a:noFill/>
                          </a:ln>
                          <a:solidFill>
                            <a:srgbClr val="FFFFFF"/>
                          </a:solidFill>
                          <a:effectLst>
                            <a:outerShdw blurRad="38100" dist="38100" dir="2700000" algn="tl">
                              <a:srgbClr val="786950"/>
                            </a:outerShdw>
                          </a:effectLst>
                          <a:latin typeface="Kaiti SC" charset="-122"/>
                          <a:ea typeface="Kaiti SC" charset="-122"/>
                          <a:cs typeface="Kaiti SC" charset="-122"/>
                        </a:rPr>
                        <a:t>)</a:t>
                      </a:r>
                    </a:p>
                  </a:txBody>
                  <a:tcPr marT="45456" marB="4545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0"/>
                  </a:ext>
                </a:extLst>
              </a:tr>
              <a:tr h="131829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dirty="0">
                          <a:ln>
                            <a:noFill/>
                          </a:ln>
                          <a:solidFill>
                            <a:srgbClr val="FFFFFF"/>
                          </a:solidFill>
                          <a:effectLst>
                            <a:outerShdw blurRad="38100" dist="38100" dir="2700000" algn="tl">
                              <a:srgbClr val="000000"/>
                            </a:outerShdw>
                          </a:effectLst>
                          <a:latin typeface="Kaiti SC" charset="-122"/>
                          <a:ea typeface="Kaiti SC" charset="-122"/>
                          <a:cs typeface="Kaiti SC" charset="-122"/>
                        </a:rPr>
                        <a:t>以弗所书</a:t>
                      </a:r>
                    </a:p>
                  </a:txBody>
                  <a:tcPr marT="45456" marB="4545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rotWithShape="1">
                      <a:gsLst>
                        <a:gs pos="0">
                          <a:srgbClr val="000090"/>
                        </a:gs>
                        <a:gs pos="77000">
                          <a:srgbClr val="000090"/>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dirty="0">
                          <a:ln>
                            <a:noFill/>
                          </a:ln>
                          <a:solidFill>
                            <a:schemeClr val="tx1"/>
                          </a:solidFill>
                          <a:effectLst/>
                          <a:latin typeface="Kaiti SC" charset="-122"/>
                          <a:ea typeface="Kaiti SC" charset="-122"/>
                          <a:cs typeface="Kaiti SC" charset="-122"/>
                        </a:rPr>
                        <a:t>  </a:t>
                      </a:r>
                      <a:r>
                        <a:rPr kumimoji="0" lang="zh-CN" altLang="en-US" sz="2400" b="1" i="0" u="none" strike="noStrike" cap="none" normalizeH="0" baseline="0" dirty="0">
                          <a:ln>
                            <a:noFill/>
                          </a:ln>
                          <a:solidFill>
                            <a:srgbClr val="000000"/>
                          </a:solidFill>
                          <a:effectLst/>
                          <a:latin typeface="Kaiti SC" charset="-122"/>
                          <a:ea typeface="Kaiti SC" charset="-122"/>
                          <a:cs typeface="Kaiti SC" charset="-122"/>
                        </a:rPr>
                        <a:t>犹太人</a:t>
                      </a:r>
                      <a:r>
                        <a:rPr kumimoji="0" lang="en-US" altLang="zh-CN" sz="2400" b="1" i="0" u="none" strike="noStrike" cap="none" normalizeH="0" baseline="0" dirty="0">
                          <a:ln>
                            <a:noFill/>
                          </a:ln>
                          <a:solidFill>
                            <a:srgbClr val="000000"/>
                          </a:solidFill>
                          <a:effectLst/>
                          <a:latin typeface="Kaiti SC" charset="-122"/>
                          <a:ea typeface="Kaiti SC" charset="-122"/>
                          <a:cs typeface="Kaiti SC" charset="-122"/>
                        </a:rPr>
                        <a:t>-</a:t>
                      </a:r>
                      <a:r>
                        <a:rPr kumimoji="0" lang="zh-CN" altLang="en-US" sz="2400" b="1" i="0" u="none" strike="noStrike" cap="none" normalizeH="0" baseline="0" dirty="0">
                          <a:ln>
                            <a:noFill/>
                          </a:ln>
                          <a:solidFill>
                            <a:srgbClr val="000000"/>
                          </a:solidFill>
                          <a:effectLst/>
                          <a:latin typeface="Kaiti SC" charset="-122"/>
                          <a:ea typeface="Kaiti SC" charset="-122"/>
                          <a:cs typeface="Kaiti SC" charset="-122"/>
                        </a:rPr>
                        <a:t>外邦人的冲突</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dirty="0">
                          <a:ln>
                            <a:noFill/>
                          </a:ln>
                          <a:solidFill>
                            <a:srgbClr val="000000"/>
                          </a:solidFill>
                          <a:effectLst/>
                          <a:latin typeface="Kaiti SC" charset="-122"/>
                          <a:ea typeface="Kaiti SC" charset="-122"/>
                          <a:cs typeface="Kaiti SC" charset="-122"/>
                        </a:rPr>
                        <a:t> ("</a:t>
                      </a:r>
                      <a:r>
                        <a:rPr kumimoji="0" lang="zh-CN" altLang="en-US" sz="2400" b="1" i="0" u="none" strike="noStrike" cap="none" normalizeH="0" baseline="0" dirty="0">
                          <a:ln>
                            <a:noFill/>
                          </a:ln>
                          <a:solidFill>
                            <a:srgbClr val="000000"/>
                          </a:solidFill>
                          <a:effectLst/>
                          <a:latin typeface="Kaiti SC" charset="-122"/>
                          <a:ea typeface="Kaiti SC" charset="-122"/>
                          <a:cs typeface="Kaiti SC" charset="-122"/>
                        </a:rPr>
                        <a:t>我们论</a:t>
                      </a:r>
                      <a:r>
                        <a:rPr kumimoji="0" lang="en-US" altLang="zh-CN" sz="2400" b="1" i="0" u="none" strike="noStrike" cap="none" normalizeH="0" baseline="0" dirty="0">
                          <a:ln>
                            <a:noFill/>
                          </a:ln>
                          <a:solidFill>
                            <a:srgbClr val="000000"/>
                          </a:solidFill>
                          <a:effectLst/>
                          <a:latin typeface="Kaiti SC" charset="-122"/>
                          <a:ea typeface="Kaiti SC" charset="-122"/>
                          <a:cs typeface="Kaiti SC" charset="-122"/>
                        </a:rPr>
                        <a:t>")</a:t>
                      </a:r>
                    </a:p>
                  </a:txBody>
                  <a:tcPr marT="45456" marB="4545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dirty="0">
                          <a:ln>
                            <a:noFill/>
                          </a:ln>
                          <a:solidFill>
                            <a:schemeClr val="tx1"/>
                          </a:solidFill>
                          <a:effectLst/>
                          <a:latin typeface="Kaiti SC" charset="-122"/>
                          <a:ea typeface="Kaiti SC" charset="-122"/>
                          <a:cs typeface="Kaiti SC" charset="-122"/>
                        </a:rPr>
                        <a:t>  </a:t>
                      </a:r>
                      <a:r>
                        <a:rPr kumimoji="0" lang="zh-CN" altLang="en-US" sz="2400" b="1" i="0" u="none" strike="noStrike" cap="none" normalizeH="0" baseline="0" dirty="0">
                          <a:ln>
                            <a:noFill/>
                          </a:ln>
                          <a:solidFill>
                            <a:srgbClr val="000000"/>
                          </a:solidFill>
                          <a:effectLst/>
                          <a:latin typeface="Kaiti SC" charset="-122"/>
                          <a:ea typeface="Kaiti SC" charset="-122"/>
                          <a:cs typeface="Kaiti SC" charset="-122"/>
                        </a:rPr>
                        <a:t>单单华人</a:t>
                      </a:r>
                    </a:p>
                    <a:p>
                      <a:pPr marL="0" marR="0" lvl="0" indent="0" algn="ctr" defTabSz="457200" rtl="0" eaLnBrk="0" fontAlgn="base" latinLnBrk="0" hangingPunct="0">
                        <a:lnSpc>
                          <a:spcPct val="100000"/>
                        </a:lnSpc>
                        <a:spcBef>
                          <a:spcPct val="0"/>
                        </a:spcBef>
                        <a:spcAft>
                          <a:spcPct val="0"/>
                        </a:spcAft>
                        <a:buClrTx/>
                        <a:buSzTx/>
                        <a:buFontTx/>
                        <a:buNone/>
                        <a:tabLst/>
                      </a:pPr>
                      <a:r>
                        <a:rPr kumimoji="0" lang="zh-CN" altLang="en-US" sz="2400" b="1" i="0" u="none" strike="noStrike" cap="none" normalizeH="0" baseline="0" dirty="0">
                          <a:ln>
                            <a:noFill/>
                          </a:ln>
                          <a:solidFill>
                            <a:srgbClr val="000000"/>
                          </a:solidFill>
                          <a:effectLst/>
                          <a:latin typeface="Kaiti SC" charset="-122"/>
                          <a:ea typeface="Kaiti SC" charset="-122"/>
                          <a:cs typeface="Kaiti SC" charset="-122"/>
                        </a:rPr>
                        <a:t>单单浸信会</a:t>
                      </a:r>
                    </a:p>
                    <a:p>
                      <a:pPr marL="0" marR="0" lvl="0" indent="0" algn="ctr" defTabSz="457200" rtl="0" eaLnBrk="0" fontAlgn="base" latinLnBrk="0" hangingPunct="0">
                        <a:lnSpc>
                          <a:spcPct val="100000"/>
                        </a:lnSpc>
                        <a:spcBef>
                          <a:spcPct val="0"/>
                        </a:spcBef>
                        <a:spcAft>
                          <a:spcPct val="0"/>
                        </a:spcAft>
                        <a:buClrTx/>
                        <a:buSzTx/>
                        <a:buFontTx/>
                        <a:buNone/>
                        <a:tabLst/>
                      </a:pPr>
                      <a:r>
                        <a:rPr kumimoji="0" lang="zh-CN" altLang="en-US" sz="2400" b="1" i="0" u="none" strike="noStrike" cap="none" normalizeH="0" baseline="0" dirty="0">
                          <a:ln>
                            <a:noFill/>
                          </a:ln>
                          <a:solidFill>
                            <a:srgbClr val="000000"/>
                          </a:solidFill>
                          <a:effectLst/>
                          <a:latin typeface="Kaiti SC" charset="-122"/>
                          <a:ea typeface="Kaiti SC" charset="-122"/>
                          <a:cs typeface="Kaiti SC" charset="-122"/>
                        </a:rPr>
                        <a:t>单单成人</a:t>
                      </a: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zh-CN" sz="2400" b="1" i="0" u="none" strike="noStrike" cap="none" normalizeH="0" baseline="0" dirty="0">
                        <a:ln>
                          <a:noFill/>
                        </a:ln>
                        <a:solidFill>
                          <a:schemeClr val="tx1"/>
                        </a:solidFill>
                        <a:effectLst/>
                        <a:latin typeface="Kaiti SC" charset="-122"/>
                        <a:ea typeface="Kaiti SC" charset="-122"/>
                        <a:cs typeface="Kaiti SC" charset="-122"/>
                      </a:endParaRPr>
                    </a:p>
                  </a:txBody>
                  <a:tcPr marT="45456" marB="4545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a:ln>
                            <a:noFill/>
                          </a:ln>
                          <a:solidFill>
                            <a:srgbClr val="000000"/>
                          </a:solidFill>
                          <a:effectLst/>
                          <a:latin typeface="Kaiti SC" charset="-122"/>
                          <a:ea typeface="Kaiti SC" charset="-122"/>
                          <a:cs typeface="Kaiti SC" charset="-122"/>
                        </a:rPr>
                        <a:t>实</a:t>
                      </a:r>
                      <a:r>
                        <a:rPr kumimoji="0" lang="en-US" sz="2400" b="1" i="0" u="none" strike="noStrike" cap="none" normalizeH="0" baseline="0">
                          <a:ln>
                            <a:noFill/>
                          </a:ln>
                          <a:solidFill>
                            <a:srgbClr val="000000"/>
                          </a:solidFill>
                          <a:effectLst/>
                          <a:latin typeface="Kaiti SC" charset="-122"/>
                          <a:ea typeface="Kaiti SC" charset="-122"/>
                          <a:cs typeface="Kaiti SC" charset="-122"/>
                        </a:rPr>
                        <a:t>现</a:t>
                      </a:r>
                      <a:r>
                        <a:rPr kumimoji="0" lang="zh-CN" altLang="en-US" sz="2400" b="1" i="0" u="none" strike="noStrike" cap="none" normalizeH="0" baseline="0">
                          <a:ln>
                            <a:noFill/>
                          </a:ln>
                          <a:solidFill>
                            <a:srgbClr val="000000"/>
                          </a:solidFill>
                          <a:effectLst/>
                          <a:latin typeface="Kaiti SC" charset="-122"/>
                          <a:ea typeface="Kaiti SC" charset="-122"/>
                          <a:cs typeface="Kaiti SC" charset="-122"/>
                        </a:rPr>
                        <a:t>基督徒的合一 </a:t>
                      </a:r>
                      <a:r>
                        <a:rPr kumimoji="0" lang="en-US" altLang="zh-CN" sz="1800" b="1" i="0" u="none" strike="noStrike" cap="none" normalizeH="0" baseline="0">
                          <a:ln>
                            <a:noFill/>
                          </a:ln>
                          <a:solidFill>
                            <a:srgbClr val="000000"/>
                          </a:solidFill>
                          <a:effectLst/>
                          <a:latin typeface="Kaiti SC" charset="-122"/>
                          <a:ea typeface="Kaiti SC" charset="-122"/>
                          <a:cs typeface="Kaiti SC" charset="-122"/>
                        </a:rPr>
                        <a:t>(</a:t>
                      </a:r>
                      <a:r>
                        <a:rPr kumimoji="0" lang="zh-CN" altLang="en-US" sz="1800" b="1" i="0" u="none" strike="noStrike" cap="none" normalizeH="0" baseline="0">
                          <a:ln>
                            <a:noFill/>
                          </a:ln>
                          <a:solidFill>
                            <a:srgbClr val="000000"/>
                          </a:solidFill>
                          <a:effectLst/>
                          <a:latin typeface="Kaiti SC" charset="-122"/>
                          <a:ea typeface="Kaiti SC" charset="-122"/>
                          <a:cs typeface="Kaiti SC" charset="-122"/>
                        </a:rPr>
                        <a:t>四</a:t>
                      </a:r>
                      <a:r>
                        <a:rPr kumimoji="0" lang="en-US" altLang="zh-CN" sz="1800" b="1" i="0" u="none" strike="noStrike" cap="none" normalizeH="0" baseline="0">
                          <a:ln>
                            <a:noFill/>
                          </a:ln>
                          <a:solidFill>
                            <a:srgbClr val="000000"/>
                          </a:solidFill>
                          <a:effectLst/>
                          <a:latin typeface="Kaiti SC" charset="-122"/>
                          <a:ea typeface="Kaiti SC" charset="-122"/>
                          <a:cs typeface="Kaiti SC" charset="-122"/>
                        </a:rPr>
                        <a:t>:3)</a:t>
                      </a:r>
                    </a:p>
                  </a:txBody>
                  <a:tcPr marT="45456" marB="4545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29108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dirty="0">
                          <a:ln>
                            <a:noFill/>
                          </a:ln>
                          <a:solidFill>
                            <a:srgbClr val="FFFFFF"/>
                          </a:solidFill>
                          <a:effectLst/>
                          <a:latin typeface="Kaiti SC" charset="-122"/>
                          <a:ea typeface="Kaiti SC" charset="-122"/>
                          <a:cs typeface="Kaiti SC" charset="-122"/>
                        </a:rPr>
                        <a:t> </a:t>
                      </a:r>
                      <a:r>
                        <a:rPr kumimoji="0" lang="zh-CN" altLang="en-US" sz="2400" b="1" i="0" u="none" strike="noStrike" cap="none" normalizeH="0" baseline="0" dirty="0">
                          <a:ln>
                            <a:noFill/>
                          </a:ln>
                          <a:solidFill>
                            <a:srgbClr val="FFFFFF"/>
                          </a:solidFill>
                          <a:effectLst>
                            <a:outerShdw blurRad="38100" dist="38100" dir="2700000" algn="tl">
                              <a:srgbClr val="000000"/>
                            </a:outerShdw>
                          </a:effectLst>
                          <a:latin typeface="Kaiti SC" charset="-122"/>
                          <a:ea typeface="Kaiti SC" charset="-122"/>
                          <a:cs typeface="Kaiti SC" charset="-122"/>
                        </a:rPr>
                        <a:t>腓立比书</a:t>
                      </a:r>
                      <a:endParaRPr kumimoji="0" lang="en-US" altLang="zh-CN" sz="2400" b="1" i="0" u="none" strike="noStrike" cap="none" normalizeH="0" baseline="0" dirty="0">
                        <a:ln>
                          <a:noFill/>
                        </a:ln>
                        <a:solidFill>
                          <a:srgbClr val="FFFFFF"/>
                        </a:solidFill>
                        <a:effectLst/>
                        <a:latin typeface="Kaiti SC" charset="-122"/>
                        <a:ea typeface="Kaiti SC" charset="-122"/>
                        <a:cs typeface="Kaiti SC" charset="-122"/>
                      </a:endParaRPr>
                    </a:p>
                  </a:txBody>
                  <a:tcPr marT="45456" marB="4545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rotWithShape="1">
                      <a:gsLst>
                        <a:gs pos="0">
                          <a:srgbClr val="000090"/>
                        </a:gs>
                        <a:gs pos="77000">
                          <a:srgbClr val="000090"/>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a:ln>
                            <a:noFill/>
                          </a:ln>
                          <a:solidFill>
                            <a:srgbClr val="000000"/>
                          </a:solidFill>
                          <a:effectLst/>
                          <a:latin typeface="Kaiti SC" charset="-122"/>
                          <a:ea typeface="Kaiti SC" charset="-122"/>
                          <a:cs typeface="Kaiti SC" charset="-122"/>
                        </a:rPr>
                        <a:t>逼迫</a:t>
                      </a:r>
                    </a:p>
                    <a:p>
                      <a:pPr marL="0" marR="0" lvl="0" indent="0" algn="ctr" defTabSz="457200" rtl="0" eaLnBrk="0" fontAlgn="base" latinLnBrk="0" hangingPunct="0">
                        <a:lnSpc>
                          <a:spcPct val="100000"/>
                        </a:lnSpc>
                        <a:spcBef>
                          <a:spcPct val="0"/>
                        </a:spcBef>
                        <a:spcAft>
                          <a:spcPct val="0"/>
                        </a:spcAft>
                        <a:buClrTx/>
                        <a:buSzTx/>
                        <a:buFontTx/>
                        <a:buNone/>
                        <a:tabLst/>
                      </a:pPr>
                      <a:r>
                        <a:rPr kumimoji="0" lang="zh-CN" altLang="en-US" sz="2400" b="1" i="0" u="none" strike="noStrike" cap="none" normalizeH="0" baseline="0">
                          <a:ln>
                            <a:noFill/>
                          </a:ln>
                          <a:solidFill>
                            <a:srgbClr val="000000"/>
                          </a:solidFill>
                          <a:effectLst/>
                          <a:latin typeface="Kaiti SC" charset="-122"/>
                          <a:ea typeface="Kaiti SC" charset="-122"/>
                          <a:cs typeface="Kaiti SC" charset="-122"/>
                        </a:rPr>
                        <a:t>监狱</a:t>
                      </a:r>
                    </a:p>
                    <a:p>
                      <a:pPr marL="0" marR="0" lvl="0" indent="0" algn="ctr" defTabSz="457200" rtl="0" eaLnBrk="0" fontAlgn="base" latinLnBrk="0" hangingPunct="0">
                        <a:lnSpc>
                          <a:spcPct val="100000"/>
                        </a:lnSpc>
                        <a:spcBef>
                          <a:spcPct val="0"/>
                        </a:spcBef>
                        <a:spcAft>
                          <a:spcPct val="0"/>
                        </a:spcAft>
                        <a:buClrTx/>
                        <a:buSzTx/>
                        <a:buFontTx/>
                        <a:buNone/>
                        <a:tabLst/>
                      </a:pPr>
                      <a:r>
                        <a:rPr kumimoji="0" lang="zh-CN" altLang="en-US" sz="2400" b="1" i="0" u="none" strike="noStrike" cap="none" normalizeH="0" baseline="0">
                          <a:ln>
                            <a:noFill/>
                          </a:ln>
                          <a:solidFill>
                            <a:srgbClr val="000000"/>
                          </a:solidFill>
                          <a:effectLst/>
                          <a:latin typeface="Kaiti SC" charset="-122"/>
                          <a:ea typeface="Kaiti SC" charset="-122"/>
                          <a:cs typeface="Kaiti SC" charset="-122"/>
                        </a:rPr>
                        <a:t>死亡</a:t>
                      </a:r>
                    </a:p>
                  </a:txBody>
                  <a:tcPr marT="45456" marB="4545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dirty="0">
                          <a:ln>
                            <a:noFill/>
                          </a:ln>
                          <a:solidFill>
                            <a:srgbClr val="000000"/>
                          </a:solidFill>
                          <a:effectLst/>
                          <a:latin typeface="Kaiti SC" charset="-122"/>
                          <a:ea typeface="Kaiti SC" charset="-122"/>
                          <a:cs typeface="Kaiti SC" charset="-122"/>
                        </a:rPr>
                        <a:t>事工的不便</a:t>
                      </a: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dirty="0">
                          <a:ln>
                            <a:noFill/>
                          </a:ln>
                          <a:solidFill>
                            <a:srgbClr val="000000"/>
                          </a:solidFill>
                          <a:effectLst/>
                          <a:latin typeface="Kaiti SC" charset="-122"/>
                          <a:ea typeface="Kaiti SC" charset="-122"/>
                          <a:cs typeface="Kaiti SC" charset="-122"/>
                        </a:rPr>
                        <a:t>- </a:t>
                      </a:r>
                      <a:r>
                        <a:rPr kumimoji="0" lang="zh-CN" altLang="en-US" sz="2400" b="1" i="0" u="none" strike="noStrike" cap="none" normalizeH="0" baseline="0" dirty="0">
                          <a:ln>
                            <a:noFill/>
                          </a:ln>
                          <a:solidFill>
                            <a:srgbClr val="000000"/>
                          </a:solidFill>
                          <a:effectLst/>
                          <a:latin typeface="Kaiti SC" charset="-122"/>
                          <a:ea typeface="Kaiti SC" charset="-122"/>
                          <a:cs typeface="Kaiti SC" charset="-122"/>
                        </a:rPr>
                        <a:t>时间</a:t>
                      </a:r>
                      <a:r>
                        <a:rPr kumimoji="0" lang="en-US" altLang="zh-CN" sz="2400" b="1" i="0" u="none" strike="noStrike" cap="none" normalizeH="0" baseline="0" dirty="0">
                          <a:ln>
                            <a:noFill/>
                          </a:ln>
                          <a:solidFill>
                            <a:srgbClr val="000000"/>
                          </a:solidFill>
                          <a:effectLst/>
                          <a:latin typeface="Kaiti SC" charset="-122"/>
                          <a:ea typeface="Kaiti SC" charset="-122"/>
                          <a:cs typeface="Kaiti SC" charset="-122"/>
                        </a:rPr>
                        <a:t>,</a:t>
                      </a:r>
                      <a:r>
                        <a:rPr kumimoji="0" lang="zh-CN" altLang="en-US" sz="2400" b="1" i="0" u="none" strike="noStrike" cap="none" normalizeH="0" baseline="0" dirty="0">
                          <a:ln>
                            <a:noFill/>
                          </a:ln>
                          <a:solidFill>
                            <a:srgbClr val="000000"/>
                          </a:solidFill>
                          <a:effectLst/>
                          <a:latin typeface="Kaiti SC" charset="-122"/>
                          <a:ea typeface="Kaiti SC" charset="-122"/>
                          <a:cs typeface="Kaiti SC" charset="-122"/>
                        </a:rPr>
                        <a:t>睡眠</a:t>
                      </a: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dirty="0">
                          <a:ln>
                            <a:noFill/>
                          </a:ln>
                          <a:solidFill>
                            <a:srgbClr val="000000"/>
                          </a:solidFill>
                          <a:effectLst/>
                          <a:latin typeface="Kaiti SC" charset="-122"/>
                          <a:ea typeface="Kaiti SC" charset="-122"/>
                          <a:cs typeface="Kaiti SC" charset="-122"/>
                        </a:rPr>
                        <a:t>- </a:t>
                      </a:r>
                      <a:r>
                        <a:rPr kumimoji="0" lang="zh-CN" altLang="en-US" sz="2400" b="1" i="0" u="none" strike="noStrike" cap="none" normalizeH="0" baseline="0" dirty="0">
                          <a:ln>
                            <a:noFill/>
                          </a:ln>
                          <a:solidFill>
                            <a:srgbClr val="000000"/>
                          </a:solidFill>
                          <a:effectLst/>
                          <a:latin typeface="Kaiti SC" charset="-122"/>
                          <a:ea typeface="Kaiti SC" charset="-122"/>
                          <a:cs typeface="Kaiti SC" charset="-122"/>
                        </a:rPr>
                        <a:t>休闲</a:t>
                      </a:r>
                    </a:p>
                  </a:txBody>
                  <a:tcPr marT="45456" marB="4545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a:ln>
                            <a:noFill/>
                          </a:ln>
                          <a:solidFill>
                            <a:srgbClr val="000000"/>
                          </a:solidFill>
                          <a:effectLst/>
                          <a:latin typeface="Kaiti SC" charset="-122"/>
                          <a:ea typeface="Kaiti SC" charset="-122"/>
                          <a:cs typeface="Kaiti SC" charset="-122"/>
                        </a:rPr>
                        <a:t>以基督的心为心 </a:t>
                      </a:r>
                      <a:r>
                        <a:rPr kumimoji="0" lang="en-US" altLang="zh-CN" sz="1800" b="1" i="0" u="none" strike="noStrike" cap="none" normalizeH="0" baseline="0">
                          <a:ln>
                            <a:noFill/>
                          </a:ln>
                          <a:solidFill>
                            <a:srgbClr val="000000"/>
                          </a:solidFill>
                          <a:effectLst/>
                          <a:latin typeface="Kaiti SC" charset="-122"/>
                          <a:ea typeface="Kaiti SC" charset="-122"/>
                          <a:cs typeface="Kaiti SC" charset="-122"/>
                        </a:rPr>
                        <a:t>(</a:t>
                      </a:r>
                      <a:r>
                        <a:rPr kumimoji="0" lang="zh-CN" altLang="en-US" sz="1800" b="1" i="0" u="none" strike="noStrike" cap="none" normalizeH="0" baseline="0">
                          <a:ln>
                            <a:noFill/>
                          </a:ln>
                          <a:solidFill>
                            <a:srgbClr val="000000"/>
                          </a:solidFill>
                          <a:effectLst/>
                          <a:latin typeface="Kaiti SC" charset="-122"/>
                          <a:ea typeface="Kaiti SC" charset="-122"/>
                          <a:cs typeface="Kaiti SC" charset="-122"/>
                        </a:rPr>
                        <a:t>二</a:t>
                      </a:r>
                      <a:r>
                        <a:rPr kumimoji="0" lang="en-US" altLang="zh-CN" sz="1800" b="1" i="0" u="none" strike="noStrike" cap="none" normalizeH="0" baseline="0">
                          <a:ln>
                            <a:noFill/>
                          </a:ln>
                          <a:solidFill>
                            <a:srgbClr val="000000"/>
                          </a:solidFill>
                          <a:effectLst/>
                          <a:latin typeface="Kaiti SC" charset="-122"/>
                          <a:ea typeface="Kaiti SC" charset="-122"/>
                          <a:cs typeface="Kaiti SC" charset="-122"/>
                        </a:rPr>
                        <a:t>:5)</a:t>
                      </a:r>
                    </a:p>
                  </a:txBody>
                  <a:tcPr marT="45456" marB="4545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212168">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dirty="0">
                          <a:ln>
                            <a:noFill/>
                          </a:ln>
                          <a:solidFill>
                            <a:srgbClr val="FFFFFF"/>
                          </a:solidFill>
                          <a:effectLst>
                            <a:outerShdw blurRad="38100" dist="38100" dir="2700000" algn="tl">
                              <a:srgbClr val="000000"/>
                            </a:outerShdw>
                          </a:effectLst>
                          <a:latin typeface="Kaiti SC" charset="-122"/>
                          <a:ea typeface="Kaiti SC" charset="-122"/>
                          <a:cs typeface="Kaiti SC" charset="-122"/>
                        </a:rPr>
                        <a:t>歌罗西书</a:t>
                      </a:r>
                      <a:endParaRPr kumimoji="0" lang="en-US" sz="2400" b="1" i="0" u="none" strike="noStrike" cap="none" normalizeH="0" baseline="0" dirty="0">
                        <a:ln>
                          <a:noFill/>
                        </a:ln>
                        <a:solidFill>
                          <a:srgbClr val="FFFFFF"/>
                        </a:solidFill>
                        <a:effectLst/>
                        <a:latin typeface="Kaiti SC" charset="-122"/>
                        <a:ea typeface="Kaiti SC" charset="-122"/>
                        <a:cs typeface="Kaiti SC" charset="-122"/>
                      </a:endParaRPr>
                    </a:p>
                  </a:txBody>
                  <a:tcPr marT="45456" marB="4545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rotWithShape="1">
                      <a:gsLst>
                        <a:gs pos="0">
                          <a:srgbClr val="000090"/>
                        </a:gs>
                        <a:gs pos="77000">
                          <a:srgbClr val="000090"/>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a:ln>
                            <a:noFill/>
                          </a:ln>
                          <a:solidFill>
                            <a:srgbClr val="000000"/>
                          </a:solidFill>
                          <a:effectLst/>
                          <a:latin typeface="Kaiti SC" charset="-122"/>
                          <a:ea typeface="Kaiti SC" charset="-122"/>
                          <a:cs typeface="Kaiti SC" charset="-122"/>
                        </a:rPr>
                        <a:t>否认基督的神性</a:t>
                      </a:r>
                    </a:p>
                  </a:txBody>
                  <a:tcPr marT="45456" marB="4545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a:ln>
                            <a:noFill/>
                          </a:ln>
                          <a:solidFill>
                            <a:srgbClr val="000000"/>
                          </a:solidFill>
                          <a:effectLst/>
                          <a:latin typeface="Kaiti SC" charset="-122"/>
                          <a:ea typeface="Kaiti SC" charset="-122"/>
                          <a:cs typeface="Kaiti SC" charset="-122"/>
                        </a:rPr>
                        <a:t>新纪元</a:t>
                      </a:r>
                    </a:p>
                    <a:p>
                      <a:pPr marL="0" marR="0" lvl="0" indent="0" algn="ctr" defTabSz="457200" rtl="0" eaLnBrk="0" fontAlgn="base" latinLnBrk="0" hangingPunct="0">
                        <a:lnSpc>
                          <a:spcPct val="100000"/>
                        </a:lnSpc>
                        <a:spcBef>
                          <a:spcPct val="0"/>
                        </a:spcBef>
                        <a:spcAft>
                          <a:spcPct val="0"/>
                        </a:spcAft>
                        <a:buClrTx/>
                        <a:buSzTx/>
                        <a:buFontTx/>
                        <a:buNone/>
                        <a:tabLst/>
                      </a:pPr>
                      <a:r>
                        <a:rPr kumimoji="0" lang="zh-CN" altLang="en-US" sz="2400" b="1" i="0" u="none" strike="noStrike" cap="none" normalizeH="0" baseline="0">
                          <a:ln>
                            <a:noFill/>
                          </a:ln>
                          <a:solidFill>
                            <a:srgbClr val="000000"/>
                          </a:solidFill>
                          <a:effectLst/>
                          <a:latin typeface="Kaiti SC" charset="-122"/>
                          <a:ea typeface="Kaiti SC" charset="-122"/>
                          <a:cs typeface="Kaiti SC" charset="-122"/>
                        </a:rPr>
                        <a:t>异端</a:t>
                      </a:r>
                    </a:p>
                  </a:txBody>
                  <a:tcPr marT="45456" marB="4545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dirty="0">
                          <a:ln>
                            <a:noFill/>
                          </a:ln>
                          <a:solidFill>
                            <a:schemeClr val="tx1"/>
                          </a:solidFill>
                          <a:effectLst/>
                          <a:latin typeface="Kaiti SC" charset="-122"/>
                          <a:ea typeface="Kaiti SC" charset="-122"/>
                          <a:cs typeface="Kaiti SC" charset="-122"/>
                        </a:rPr>
                        <a:t> </a:t>
                      </a:r>
                      <a:r>
                        <a:rPr kumimoji="0" lang="zh-CN" altLang="en-US" sz="2400" b="1" i="0" u="none" strike="noStrike" cap="none" normalizeH="0" baseline="0" dirty="0">
                          <a:ln>
                            <a:noFill/>
                          </a:ln>
                          <a:solidFill>
                            <a:srgbClr val="000000"/>
                          </a:solidFill>
                          <a:effectLst/>
                          <a:latin typeface="Kaiti SC" charset="-122"/>
                          <a:ea typeface="Kaiti SC" charset="-122"/>
                          <a:cs typeface="Kaiti SC" charset="-122"/>
                        </a:rPr>
                        <a:t>宣告他的神性 </a:t>
                      </a:r>
                      <a:r>
                        <a:rPr kumimoji="0" lang="en-US" altLang="zh-CN" sz="1800" b="1" i="0" u="none" strike="noStrike" cap="none" normalizeH="0" baseline="0" dirty="0">
                          <a:ln>
                            <a:noFill/>
                          </a:ln>
                          <a:solidFill>
                            <a:srgbClr val="000000"/>
                          </a:solidFill>
                          <a:effectLst/>
                          <a:latin typeface="Kaiti SC" charset="-122"/>
                          <a:ea typeface="Kaiti SC" charset="-122"/>
                          <a:cs typeface="Kaiti SC" charset="-122"/>
                        </a:rPr>
                        <a:t>(</a:t>
                      </a:r>
                      <a:r>
                        <a:rPr kumimoji="0" lang="zh-CN" altLang="en-US" sz="1800" b="1" i="0" u="none" strike="noStrike" cap="none" normalizeH="0" baseline="0" dirty="0">
                          <a:ln>
                            <a:noFill/>
                          </a:ln>
                          <a:solidFill>
                            <a:srgbClr val="000000"/>
                          </a:solidFill>
                          <a:effectLst/>
                          <a:latin typeface="Kaiti SC" charset="-122"/>
                          <a:ea typeface="Kaiti SC" charset="-122"/>
                          <a:cs typeface="Kaiti SC" charset="-122"/>
                        </a:rPr>
                        <a:t>二</a:t>
                      </a:r>
                      <a:r>
                        <a:rPr kumimoji="0" lang="en-US" altLang="zh-CN" sz="1800" b="1" i="0" u="none" strike="noStrike" cap="none" normalizeH="0" baseline="0" dirty="0">
                          <a:ln>
                            <a:noFill/>
                          </a:ln>
                          <a:solidFill>
                            <a:srgbClr val="000000"/>
                          </a:solidFill>
                          <a:effectLst/>
                          <a:latin typeface="Kaiti SC" charset="-122"/>
                          <a:ea typeface="Kaiti SC" charset="-122"/>
                          <a:cs typeface="Kaiti SC" charset="-122"/>
                        </a:rPr>
                        <a:t>:9)</a:t>
                      </a: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dirty="0">
                          <a:ln>
                            <a:noFill/>
                          </a:ln>
                          <a:solidFill>
                            <a:schemeClr val="tx1"/>
                          </a:solidFill>
                          <a:effectLst/>
                          <a:latin typeface="Kaiti SC" charset="-122"/>
                          <a:ea typeface="Kaiti SC" charset="-122"/>
                          <a:cs typeface="Kaiti SC" charset="-122"/>
                        </a:rPr>
                        <a:t> </a:t>
                      </a:r>
                    </a:p>
                  </a:txBody>
                  <a:tcPr marT="45456" marB="4545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136408">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dirty="0">
                          <a:ln>
                            <a:noFill/>
                          </a:ln>
                          <a:solidFill>
                            <a:srgbClr val="FFFFFF"/>
                          </a:solidFill>
                          <a:effectLst>
                            <a:outerShdw blurRad="38100" dist="38100" dir="2700000" algn="tl">
                              <a:srgbClr val="000000"/>
                            </a:outerShdw>
                          </a:effectLst>
                          <a:latin typeface="Kaiti SC" charset="-122"/>
                          <a:ea typeface="Kaiti SC" charset="-122"/>
                          <a:cs typeface="Kaiti SC" charset="-122"/>
                        </a:rPr>
                        <a:t>腓利门书</a:t>
                      </a:r>
                    </a:p>
                  </a:txBody>
                  <a:tcPr marT="45456" marB="4545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rotWithShape="1">
                      <a:gsLst>
                        <a:gs pos="0">
                          <a:srgbClr val="000090"/>
                        </a:gs>
                        <a:gs pos="77000">
                          <a:srgbClr val="000090"/>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dirty="0">
                          <a:ln>
                            <a:noFill/>
                          </a:ln>
                          <a:solidFill>
                            <a:schemeClr val="tx1"/>
                          </a:solidFill>
                          <a:effectLst/>
                          <a:latin typeface="Kaiti SC" charset="-122"/>
                          <a:ea typeface="Kaiti SC" charset="-122"/>
                          <a:cs typeface="Kaiti SC" charset="-122"/>
                        </a:rPr>
                        <a:t>  </a:t>
                      </a:r>
                      <a:r>
                        <a:rPr kumimoji="0" lang="zh-CN" altLang="en-US" sz="2400" b="1" i="0" u="none" strike="noStrike" cap="none" normalizeH="0" baseline="0" dirty="0">
                          <a:ln>
                            <a:noFill/>
                          </a:ln>
                          <a:solidFill>
                            <a:srgbClr val="000000"/>
                          </a:solidFill>
                          <a:effectLst/>
                          <a:latin typeface="Kaiti SC" charset="-122"/>
                          <a:ea typeface="Kaiti SC" charset="-122"/>
                          <a:cs typeface="Kaiti SC" charset="-122"/>
                        </a:rPr>
                        <a:t>主人</a:t>
                      </a:r>
                      <a:r>
                        <a:rPr kumimoji="0" lang="en-US" altLang="zh-CN" sz="2400" b="1" i="0" u="none" strike="noStrike" cap="none" normalizeH="0" baseline="0" dirty="0">
                          <a:ln>
                            <a:noFill/>
                          </a:ln>
                          <a:solidFill>
                            <a:srgbClr val="000000"/>
                          </a:solidFill>
                          <a:effectLst/>
                          <a:latin typeface="Kaiti SC" charset="-122"/>
                          <a:ea typeface="Kaiti SC" charset="-122"/>
                          <a:cs typeface="Kaiti SC" charset="-122"/>
                        </a:rPr>
                        <a:t>/</a:t>
                      </a:r>
                      <a:r>
                        <a:rPr kumimoji="0" lang="zh-CN" altLang="en-US" sz="2400" b="1" i="0" u="none" strike="noStrike" cap="none" normalizeH="0" baseline="0" dirty="0">
                          <a:ln>
                            <a:noFill/>
                          </a:ln>
                          <a:solidFill>
                            <a:srgbClr val="000000"/>
                          </a:solidFill>
                          <a:effectLst/>
                          <a:latin typeface="Kaiti SC" charset="-122"/>
                          <a:ea typeface="Kaiti SC" charset="-122"/>
                          <a:cs typeface="Kaiti SC" charset="-122"/>
                        </a:rPr>
                        <a:t>奴仆</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dirty="0">
                          <a:ln>
                            <a:noFill/>
                          </a:ln>
                          <a:solidFill>
                            <a:srgbClr val="000000"/>
                          </a:solidFill>
                          <a:effectLst/>
                          <a:latin typeface="Kaiti SC" charset="-122"/>
                          <a:ea typeface="Kaiti SC" charset="-122"/>
                          <a:cs typeface="Kaiti SC" charset="-122"/>
                        </a:rPr>
                        <a:t>("</a:t>
                      </a:r>
                      <a:r>
                        <a:rPr kumimoji="0" lang="zh-CN" altLang="en-US" sz="2400" b="1" i="0" u="none" strike="noStrike" cap="none" normalizeH="0" baseline="0" dirty="0">
                          <a:ln>
                            <a:noFill/>
                          </a:ln>
                          <a:solidFill>
                            <a:srgbClr val="000000"/>
                          </a:solidFill>
                          <a:effectLst/>
                          <a:latin typeface="Kaiti SC" charset="-122"/>
                          <a:ea typeface="Kaiti SC" charset="-122"/>
                          <a:cs typeface="Kaiti SC" charset="-122"/>
                        </a:rPr>
                        <a:t>我论</a:t>
                      </a:r>
                      <a:r>
                        <a:rPr kumimoji="0" lang="en-US" altLang="zh-CN" sz="2400" b="1" i="0" u="none" strike="noStrike" cap="none" normalizeH="0" baseline="0" dirty="0">
                          <a:ln>
                            <a:noFill/>
                          </a:ln>
                          <a:solidFill>
                            <a:srgbClr val="000000"/>
                          </a:solidFill>
                          <a:effectLst/>
                          <a:latin typeface="Kaiti SC" charset="-122"/>
                          <a:ea typeface="Kaiti SC" charset="-122"/>
                          <a:cs typeface="Kaiti SC" charset="-122"/>
                        </a:rPr>
                        <a:t>")</a:t>
                      </a:r>
                    </a:p>
                  </a:txBody>
                  <a:tcPr marT="45456" marB="4545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000000"/>
                          </a:solidFill>
                          <a:effectLst/>
                          <a:latin typeface="Kaiti SC" charset="-122"/>
                          <a:ea typeface="Kaiti SC" charset="-122"/>
                          <a:cs typeface="Kaiti SC" charset="-122"/>
                        </a:rPr>
                        <a:t> </a:t>
                      </a:r>
                      <a:r>
                        <a:rPr kumimoji="0" lang="zh-CN" altLang="en-US" sz="2400" b="1" i="0" u="none" strike="noStrike" cap="none" normalizeH="0" baseline="0">
                          <a:ln>
                            <a:noFill/>
                          </a:ln>
                          <a:solidFill>
                            <a:srgbClr val="000000"/>
                          </a:solidFill>
                          <a:effectLst/>
                          <a:latin typeface="Kaiti SC" charset="-122"/>
                          <a:ea typeface="Kaiti SC" charset="-122"/>
                          <a:cs typeface="Kaiti SC" charset="-122"/>
                        </a:rPr>
                        <a:t>原谅</a:t>
                      </a:r>
                    </a:p>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a:ln>
                            <a:noFill/>
                          </a:ln>
                          <a:solidFill>
                            <a:srgbClr val="000000"/>
                          </a:solidFill>
                          <a:effectLst/>
                          <a:latin typeface="Kaiti SC" charset="-122"/>
                          <a:ea typeface="Kaiti SC" charset="-122"/>
                          <a:cs typeface="Kaiti SC" charset="-122"/>
                        </a:rPr>
                        <a:t>上司</a:t>
                      </a:r>
                      <a:r>
                        <a:rPr kumimoji="0" lang="en-US" altLang="zh-CN" sz="2400" b="1" i="0" u="none" strike="noStrike" cap="none" normalizeH="0" baseline="0">
                          <a:ln>
                            <a:noFill/>
                          </a:ln>
                          <a:solidFill>
                            <a:srgbClr val="000000"/>
                          </a:solidFill>
                          <a:effectLst/>
                          <a:latin typeface="Kaiti SC" charset="-122"/>
                          <a:ea typeface="Kaiti SC" charset="-122"/>
                          <a:cs typeface="Kaiti SC" charset="-122"/>
                        </a:rPr>
                        <a:t>/</a:t>
                      </a:r>
                      <a:r>
                        <a:rPr kumimoji="0" lang="zh-CN" altLang="en-US" sz="2400" b="1" i="0" u="none" strike="noStrike" cap="none" normalizeH="0" baseline="0">
                          <a:ln>
                            <a:noFill/>
                          </a:ln>
                          <a:solidFill>
                            <a:srgbClr val="000000"/>
                          </a:solidFill>
                          <a:effectLst/>
                          <a:latin typeface="Kaiti SC" charset="-122"/>
                          <a:ea typeface="Kaiti SC" charset="-122"/>
                          <a:cs typeface="Kaiti SC" charset="-122"/>
                        </a:rPr>
                        <a:t>雇员</a:t>
                      </a:r>
                      <a:r>
                        <a:rPr kumimoji="0" lang="en-US" altLang="zh-CN" sz="2400" b="1" i="0" u="none" strike="noStrike" cap="none" normalizeH="0" baseline="0">
                          <a:ln>
                            <a:noFill/>
                          </a:ln>
                          <a:solidFill>
                            <a:srgbClr val="000000"/>
                          </a:solidFill>
                          <a:effectLst/>
                          <a:latin typeface="Kaiti SC" charset="-122"/>
                          <a:ea typeface="Kaiti SC" charset="-122"/>
                          <a:cs typeface="Kaiti SC" charset="-122"/>
                        </a:rPr>
                        <a:t>/</a:t>
                      </a:r>
                    </a:p>
                    <a:p>
                      <a:pPr marL="0" marR="0" lvl="0" indent="0" algn="ctr" defTabSz="457200" rtl="0" eaLnBrk="0" fontAlgn="base" latinLnBrk="0" hangingPunct="0">
                        <a:lnSpc>
                          <a:spcPct val="100000"/>
                        </a:lnSpc>
                        <a:spcBef>
                          <a:spcPct val="0"/>
                        </a:spcBef>
                        <a:spcAft>
                          <a:spcPct val="0"/>
                        </a:spcAft>
                        <a:buClrTx/>
                        <a:buSzTx/>
                        <a:buFontTx/>
                        <a:buNone/>
                        <a:tabLst/>
                      </a:pPr>
                      <a:r>
                        <a:rPr kumimoji="0" lang="zh-CN" altLang="en-US" sz="2400" b="1" i="0" u="none" strike="noStrike" cap="none" normalizeH="0" baseline="0">
                          <a:ln>
                            <a:noFill/>
                          </a:ln>
                          <a:solidFill>
                            <a:srgbClr val="000000"/>
                          </a:solidFill>
                          <a:effectLst/>
                          <a:latin typeface="Kaiti SC" charset="-122"/>
                          <a:ea typeface="Kaiti SC" charset="-122"/>
                          <a:cs typeface="Kaiti SC" charset="-122"/>
                        </a:rPr>
                        <a:t>他人</a:t>
                      </a:r>
                    </a:p>
                  </a:txBody>
                  <a:tcPr marT="45456" marB="4545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dirty="0">
                          <a:ln>
                            <a:noFill/>
                          </a:ln>
                          <a:solidFill>
                            <a:schemeClr val="tx1"/>
                          </a:solidFill>
                          <a:effectLst/>
                          <a:latin typeface="Kaiti SC" charset="-122"/>
                          <a:ea typeface="Kaiti SC" charset="-122"/>
                          <a:cs typeface="Kaiti SC" charset="-122"/>
                        </a:rPr>
                        <a:t> </a:t>
                      </a:r>
                      <a:r>
                        <a:rPr kumimoji="0" lang="zh-CN" altLang="en-US" sz="2800" b="1" i="0" u="none" strike="noStrike" cap="none" normalizeH="0" baseline="0" dirty="0">
                          <a:ln>
                            <a:noFill/>
                          </a:ln>
                          <a:solidFill>
                            <a:srgbClr val="000000"/>
                          </a:solidFill>
                          <a:effectLst/>
                          <a:latin typeface="Kaiti SC" charset="-122"/>
                          <a:ea typeface="Kaiti SC" charset="-122"/>
                          <a:cs typeface="Kaiti SC" charset="-122"/>
                        </a:rPr>
                        <a:t>和解关系</a:t>
                      </a: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dirty="0">
                          <a:ln>
                            <a:noFill/>
                          </a:ln>
                          <a:solidFill>
                            <a:srgbClr val="000000"/>
                          </a:solidFill>
                          <a:effectLst/>
                          <a:latin typeface="Kaiti SC" charset="-122"/>
                          <a:ea typeface="Kaiti SC" charset="-122"/>
                          <a:cs typeface="Kaiti SC" charset="-122"/>
                        </a:rPr>
                        <a:t>(17-18</a:t>
                      </a:r>
                      <a:r>
                        <a:rPr kumimoji="0" lang="zh-CN" altLang="en-US" sz="2400" b="1" i="0" u="none" strike="noStrike" cap="none" normalizeH="0" baseline="0" dirty="0">
                          <a:ln>
                            <a:noFill/>
                          </a:ln>
                          <a:solidFill>
                            <a:srgbClr val="000000"/>
                          </a:solidFill>
                          <a:effectLst/>
                          <a:latin typeface="Kaiti SC" charset="-122"/>
                          <a:ea typeface="Kaiti SC" charset="-122"/>
                          <a:cs typeface="Kaiti SC" charset="-122"/>
                        </a:rPr>
                        <a:t>节</a:t>
                      </a:r>
                      <a:r>
                        <a:rPr kumimoji="0" lang="en-US" altLang="zh-CN" sz="2400" b="1" i="0" u="none" strike="noStrike" cap="none" normalizeH="0" baseline="0" dirty="0">
                          <a:ln>
                            <a:noFill/>
                          </a:ln>
                          <a:solidFill>
                            <a:srgbClr val="000000"/>
                          </a:solidFill>
                          <a:effectLst/>
                          <a:latin typeface="Kaiti SC" charset="-122"/>
                          <a:ea typeface="Kaiti SC" charset="-122"/>
                          <a:cs typeface="Kaiti SC" charset="-122"/>
                        </a:rPr>
                        <a:t>)</a:t>
                      </a:r>
                    </a:p>
                  </a:txBody>
                  <a:tcPr marT="45456" marB="4545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255388868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14"/>
                                        </p:tgtEl>
                                        <p:attrNameLst>
                                          <p:attrName>style.visibility</p:attrName>
                                        </p:attrNameLst>
                                      </p:cBhvr>
                                      <p:to>
                                        <p:strVal val="visible"/>
                                      </p:to>
                                    </p:set>
                                  </p:childTnLst>
                                </p:cTn>
                              </p:par>
                            </p:childTnLst>
                          </p:cTn>
                        </p:par>
                        <p:par>
                          <p:cTn id="7" fill="hold" nodeType="afterGroup">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116"/>
                                        </p:tgtEl>
                                        <p:attrNameLst>
                                          <p:attrName>style.visibility</p:attrName>
                                        </p:attrNameLst>
                                      </p:cBhvr>
                                      <p:to>
                                        <p:strVal val="visible"/>
                                      </p:to>
                                    </p:set>
                                    <p:animEffect transition="in" filter="fade">
                                      <p:cBhvr>
                                        <p:cTn id="10" dur="2000"/>
                                        <p:tgtEl>
                                          <p:spTgt spid="1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Rectangle 115"/>
          <p:cNvSpPr/>
          <p:nvPr/>
        </p:nvSpPr>
        <p:spPr>
          <a:xfrm>
            <a:off x="0" y="-76200"/>
            <a:ext cx="9144000" cy="6934200"/>
          </a:xfrm>
          <a:prstGeom prst="rect">
            <a:avLst/>
          </a:prstGeom>
          <a:blipFill rotWithShape="1">
            <a:blip r:embed="rId3"/>
            <a:tile tx="0" ty="0" sx="100000" sy="100000" flip="none" algn="tl"/>
          </a:blipFill>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a:solidFill>
                <a:srgbClr val="FFFFFF"/>
              </a:solidFill>
              <a:effectLst/>
            </a:endParaRPr>
          </a:p>
        </p:txBody>
      </p:sp>
      <p:sp>
        <p:nvSpPr>
          <p:cNvPr id="188418" name="TextBox 107"/>
          <p:cNvSpPr txBox="1">
            <a:spLocks noChangeArrowheads="1"/>
          </p:cNvSpPr>
          <p:nvPr/>
        </p:nvSpPr>
        <p:spPr bwMode="auto">
          <a:xfrm>
            <a:off x="8459788" y="-100013"/>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FFFFFF"/>
                </a:solidFill>
                <a:effectLst/>
                <a:latin typeface="Arial" charset="0"/>
              </a:rPr>
              <a:t>201</a:t>
            </a:r>
          </a:p>
        </p:txBody>
      </p:sp>
      <p:sp>
        <p:nvSpPr>
          <p:cNvPr id="445444" name="Title 112"/>
          <p:cNvSpPr>
            <a:spLocks noGrp="1"/>
          </p:cNvSpPr>
          <p:nvPr>
            <p:ph type="title" idx="4294967295"/>
          </p:nvPr>
        </p:nvSpPr>
        <p:spPr>
          <a:xfrm>
            <a:off x="914400" y="-1588"/>
            <a:ext cx="7239000" cy="677863"/>
          </a:xfrm>
          <a:solidFill>
            <a:schemeClr val="tx1"/>
          </a:solidFill>
          <a:ln w="12700" cap="sq">
            <a:solidFill>
              <a:schemeClr val="bg1"/>
            </a:solidFill>
          </a:ln>
        </p:spPr>
        <p:txBody>
          <a:bodyPr>
            <a:spAutoFit/>
          </a:bodyPr>
          <a:lstStyle/>
          <a:p>
            <a:pPr>
              <a:defRPr/>
            </a:pPr>
            <a:r>
              <a:rPr lang="ja-JP" altLang="en-US" sz="3800" dirty="0">
                <a:solidFill>
                  <a:srgbClr val="FFFFFF"/>
                </a:solidFill>
                <a:effectLst>
                  <a:outerShdw blurRad="38100" dist="38100" dir="2700000" algn="tl">
                    <a:srgbClr val="786950"/>
                  </a:outerShdw>
                </a:effectLst>
                <a:latin typeface="Kaiti SC" charset="-122"/>
                <a:ea typeface="Kaiti SC" charset="-122"/>
                <a:cs typeface="Kaiti SC" charset="-122"/>
              </a:rPr>
              <a:t>你对试</a:t>
            </a:r>
            <a:r>
              <a:rPr lang="zh-CN" altLang="en-US" sz="3800" dirty="0">
                <a:solidFill>
                  <a:srgbClr val="FFFFFF"/>
                </a:solidFill>
                <a:effectLst>
                  <a:outerShdw blurRad="38100" dist="38100" dir="2700000" algn="tl">
                    <a:srgbClr val="786950"/>
                  </a:outerShdw>
                </a:effectLst>
                <a:latin typeface="Kaiti SC" charset="-122"/>
                <a:ea typeface="Kaiti SC" charset="-122"/>
                <a:cs typeface="Kaiti SC" charset="-122"/>
              </a:rPr>
              <a:t>练</a:t>
            </a:r>
            <a:r>
              <a:rPr lang="ja-JP" altLang="en-US" sz="3800" dirty="0">
                <a:solidFill>
                  <a:srgbClr val="FFFFFF"/>
                </a:solidFill>
                <a:effectLst>
                  <a:outerShdw blurRad="38100" dist="38100" dir="2700000" algn="tl">
                    <a:srgbClr val="786950"/>
                  </a:outerShdw>
                </a:effectLst>
                <a:latin typeface="Kaiti SC" charset="-122"/>
                <a:ea typeface="Kaiti SC" charset="-122"/>
                <a:cs typeface="Kaiti SC" charset="-122"/>
              </a:rPr>
              <a:t>有什么样的反应呢</a:t>
            </a:r>
            <a:r>
              <a:rPr lang="en-US" altLang="ja-JP" sz="3800" dirty="0">
                <a:solidFill>
                  <a:srgbClr val="FFFFFF"/>
                </a:solidFill>
                <a:effectLst>
                  <a:outerShdw blurRad="38100" dist="38100" dir="2700000" algn="tl">
                    <a:srgbClr val="786950"/>
                  </a:outerShdw>
                </a:effectLst>
                <a:latin typeface="Kaiti SC" charset="-122"/>
                <a:ea typeface="Kaiti SC" charset="-122"/>
                <a:cs typeface="Kaiti SC" charset="-122"/>
              </a:rPr>
              <a:t>?</a:t>
            </a:r>
            <a:endParaRPr lang="en-US" altLang="zh-CN" sz="3800" dirty="0">
              <a:solidFill>
                <a:srgbClr val="FFFFFF"/>
              </a:solidFill>
              <a:latin typeface="Kaiti SC" charset="-122"/>
              <a:ea typeface="Kaiti SC" charset="-122"/>
              <a:cs typeface="Kaiti SC" charset="-122"/>
            </a:endParaRPr>
          </a:p>
        </p:txBody>
      </p:sp>
      <p:graphicFrame>
        <p:nvGraphicFramePr>
          <p:cNvPr id="114" name="Table 113"/>
          <p:cNvGraphicFramePr>
            <a:graphicFrameLocks noGrp="1"/>
          </p:cNvGraphicFramePr>
          <p:nvPr>
            <p:extLst>
              <p:ext uri="{D42A27DB-BD31-4B8C-83A1-F6EECF244321}">
                <p14:modId xmlns:p14="http://schemas.microsoft.com/office/powerpoint/2010/main" val="4159123364"/>
              </p:ext>
            </p:extLst>
          </p:nvPr>
        </p:nvGraphicFramePr>
        <p:xfrm>
          <a:off x="0" y="838200"/>
          <a:ext cx="9161463" cy="6310629"/>
        </p:xfrm>
        <a:graphic>
          <a:graphicData uri="http://schemas.openxmlformats.org/drawingml/2006/table">
            <a:tbl>
              <a:tblPr/>
              <a:tblGrid>
                <a:gridCol w="2103438">
                  <a:extLst>
                    <a:ext uri="{9D8B030D-6E8A-4147-A177-3AD203B41FA5}">
                      <a16:colId xmlns:a16="http://schemas.microsoft.com/office/drawing/2014/main" val="20000"/>
                    </a:ext>
                  </a:extLst>
                </a:gridCol>
                <a:gridCol w="2333625">
                  <a:extLst>
                    <a:ext uri="{9D8B030D-6E8A-4147-A177-3AD203B41FA5}">
                      <a16:colId xmlns:a16="http://schemas.microsoft.com/office/drawing/2014/main" val="20001"/>
                    </a:ext>
                  </a:extLst>
                </a:gridCol>
                <a:gridCol w="2438400">
                  <a:extLst>
                    <a:ext uri="{9D8B030D-6E8A-4147-A177-3AD203B41FA5}">
                      <a16:colId xmlns:a16="http://schemas.microsoft.com/office/drawing/2014/main" val="20002"/>
                    </a:ext>
                  </a:extLst>
                </a:gridCol>
                <a:gridCol w="2286000">
                  <a:extLst>
                    <a:ext uri="{9D8B030D-6E8A-4147-A177-3AD203B41FA5}">
                      <a16:colId xmlns:a16="http://schemas.microsoft.com/office/drawing/2014/main" val="20003"/>
                    </a:ext>
                  </a:extLst>
                </a:gridCol>
              </a:tblGrid>
              <a:tr h="47307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800" b="0" i="0" u="none" strike="noStrike" cap="none" normalizeH="0" baseline="0" dirty="0">
                          <a:ln>
                            <a:noFill/>
                          </a:ln>
                          <a:solidFill>
                            <a:srgbClr val="FFFFFF"/>
                          </a:solidFill>
                          <a:effectLst/>
                          <a:latin typeface="Kaiti SC" charset="-122"/>
                          <a:ea typeface="Kaiti SC" charset="-122"/>
                          <a:cs typeface="Kaiti SC" charset="-122"/>
                        </a:rPr>
                        <a:t> </a:t>
                      </a:r>
                      <a:r>
                        <a:rPr kumimoji="0" lang="zh-CN" altLang="en-US" sz="2800" b="0" i="0" u="none" strike="noStrike" cap="none" normalizeH="0" baseline="0" dirty="0">
                          <a:ln>
                            <a:noFill/>
                          </a:ln>
                          <a:solidFill>
                            <a:srgbClr val="FFFFFF"/>
                          </a:solidFill>
                          <a:effectLst/>
                          <a:latin typeface="Kaiti SC" charset="-122"/>
                          <a:ea typeface="Kaiti SC" charset="-122"/>
                          <a:cs typeface="Kaiti SC" charset="-122"/>
                        </a:rPr>
                        <a:t>你说</a:t>
                      </a:r>
                      <a:r>
                        <a:rPr kumimoji="0" lang="en-US" altLang="zh-CN" sz="2800" b="0" i="0" u="none" strike="noStrike" cap="none" normalizeH="0" baseline="0" dirty="0">
                          <a:ln>
                            <a:noFill/>
                          </a:ln>
                          <a:solidFill>
                            <a:srgbClr val="FFFFFF"/>
                          </a:solidFill>
                          <a:effectLst/>
                          <a:latin typeface="Kaiti SC" charset="-122"/>
                          <a:ea typeface="Kaiti SC" charset="-122"/>
                          <a:cs typeface="Kaiti SC" charset="-122"/>
                        </a:rPr>
                        <a:t>…</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blipFill dpi="0" rotWithShape="1">
                      <a:blip r:embed="rId4"/>
                      <a:srcRect/>
                      <a:tile tx="0" ty="0" sx="100000" sy="100000" flip="none" algn="tl"/>
                    </a:blip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800" b="0" i="0" u="none" strike="noStrike" cap="none" normalizeH="0" baseline="0">
                          <a:ln>
                            <a:noFill/>
                          </a:ln>
                          <a:solidFill>
                            <a:srgbClr val="FFFFFF"/>
                          </a:solidFill>
                          <a:effectLst/>
                          <a:latin typeface="Kaiti SC" charset="-122"/>
                          <a:ea typeface="Kaiti SC" charset="-122"/>
                          <a:cs typeface="Kaiti SC" charset="-122"/>
                        </a:rPr>
                        <a:t>策略</a:t>
                      </a:r>
                      <a:endParaRPr kumimoji="0" lang="en-US" altLang="zh-CN" sz="2800" b="0" i="0" u="none" strike="noStrike" cap="none" normalizeH="0" baseline="0">
                        <a:ln>
                          <a:noFill/>
                        </a:ln>
                        <a:solidFill>
                          <a:srgbClr val="FFFFFF"/>
                        </a:solidFill>
                        <a:effectLst/>
                        <a:latin typeface="Kaiti SC" charset="-122"/>
                        <a:ea typeface="Kaiti SC" charset="-122"/>
                        <a:cs typeface="Kaiti SC" charset="-122"/>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800" b="0" i="0" u="none" strike="noStrike" cap="none" normalizeH="0" baseline="0" dirty="0">
                          <a:ln>
                            <a:noFill/>
                          </a:ln>
                          <a:solidFill>
                            <a:srgbClr val="FFFFFF"/>
                          </a:solidFill>
                          <a:effectLst/>
                          <a:latin typeface="Kaiti SC" charset="-122"/>
                          <a:ea typeface="Kaiti SC" charset="-122"/>
                          <a:cs typeface="Kaiti SC" charset="-122"/>
                        </a:rPr>
                        <a:t>气质，性格，</a:t>
                      </a:r>
                      <a:endParaRPr kumimoji="0" lang="en-US" altLang="zh-CN" sz="2800" b="0" i="0" u="none" strike="noStrike" cap="none" normalizeH="0" baseline="0" dirty="0">
                        <a:ln>
                          <a:noFill/>
                        </a:ln>
                        <a:solidFill>
                          <a:srgbClr val="FFFFFF"/>
                        </a:solidFill>
                        <a:effectLst/>
                        <a:latin typeface="Kaiti SC" charset="-122"/>
                        <a:ea typeface="Kaiti SC" charset="-122"/>
                        <a:cs typeface="Kaiti SC" charset="-122"/>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800" b="0" i="0" u="none" strike="noStrike" cap="none" normalizeH="0" baseline="0" dirty="0">
                          <a:ln>
                            <a:noFill/>
                          </a:ln>
                          <a:solidFill>
                            <a:srgbClr val="FFFFFF"/>
                          </a:solidFill>
                          <a:effectLst/>
                          <a:latin typeface="Kaiti SC" charset="-122"/>
                          <a:ea typeface="Kaiti SC" charset="-122"/>
                          <a:cs typeface="Kaiti SC" charset="-122"/>
                        </a:rPr>
                        <a:t>秉性</a:t>
                      </a:r>
                      <a:endParaRPr kumimoji="0" lang="en-US" altLang="zh-CN" sz="2800" b="0" i="0" u="none" strike="noStrike" cap="none" normalizeH="0" baseline="0" dirty="0">
                        <a:ln>
                          <a:noFill/>
                        </a:ln>
                        <a:solidFill>
                          <a:srgbClr val="FFFFFF"/>
                        </a:solidFill>
                        <a:effectLst/>
                        <a:latin typeface="Kaiti SC" charset="-122"/>
                        <a:ea typeface="Kaiti SC" charset="-122"/>
                        <a:cs typeface="Kaiti SC" charset="-122"/>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800" b="0" i="0" u="none" strike="noStrike" cap="none" normalizeH="0" baseline="0">
                          <a:ln>
                            <a:noFill/>
                          </a:ln>
                          <a:solidFill>
                            <a:srgbClr val="FFFFFF"/>
                          </a:solidFill>
                          <a:effectLst/>
                          <a:latin typeface="Kaiti SC" charset="-122"/>
                          <a:ea typeface="Kaiti SC" charset="-122"/>
                          <a:cs typeface="Kaiti SC" charset="-122"/>
                        </a:rPr>
                        <a:t>书信</a:t>
                      </a:r>
                      <a:endParaRPr kumimoji="0" lang="en-US" altLang="zh-CN" sz="2800" b="0" i="0" u="none" strike="noStrike" cap="none" normalizeH="0" baseline="0">
                        <a:ln>
                          <a:noFill/>
                        </a:ln>
                        <a:solidFill>
                          <a:srgbClr val="FFFFFF"/>
                        </a:solidFill>
                        <a:effectLst/>
                        <a:latin typeface="Kaiti SC" charset="-122"/>
                        <a:ea typeface="Kaiti SC" charset="-122"/>
                        <a:cs typeface="Kaiti SC" charset="-122"/>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0"/>
                  </a:ext>
                </a:extLst>
              </a:tr>
              <a:tr h="120015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800" b="0" i="0" u="none" strike="noStrike" cap="none" normalizeH="0" baseline="0" dirty="0">
                          <a:ln>
                            <a:noFill/>
                          </a:ln>
                          <a:solidFill>
                            <a:srgbClr val="FFFFFF"/>
                          </a:solidFill>
                          <a:effectLst/>
                          <a:latin typeface="Kaiti SC" charset="-122"/>
                          <a:ea typeface="Kaiti SC" charset="-122"/>
                          <a:cs typeface="Kaiti SC" charset="-122"/>
                        </a:rPr>
                        <a:t>"</a:t>
                      </a:r>
                      <a:r>
                        <a:rPr kumimoji="0" lang="zh-CN" altLang="en-US" sz="2800" b="0" i="0" u="none" strike="noStrike" cap="none" normalizeH="0" baseline="0" dirty="0">
                          <a:ln>
                            <a:noFill/>
                          </a:ln>
                          <a:solidFill>
                            <a:srgbClr val="FFFFFF"/>
                          </a:solidFill>
                          <a:effectLst/>
                          <a:latin typeface="Kaiti SC" charset="-122"/>
                          <a:ea typeface="Kaiti SC" charset="-122"/>
                          <a:cs typeface="Kaiti SC" charset="-122"/>
                        </a:rPr>
                        <a:t>我是对的</a:t>
                      </a:r>
                      <a:r>
                        <a:rPr kumimoji="0" lang="en-US" altLang="zh-CN" sz="2800" b="0" i="0" u="none" strike="noStrike" cap="none" normalizeH="0" baseline="0" dirty="0">
                          <a:ln>
                            <a:noFill/>
                          </a:ln>
                          <a:solidFill>
                            <a:srgbClr val="FFFFFF"/>
                          </a:solidFill>
                          <a:effectLst/>
                          <a:latin typeface="Kaiti SC" charset="-122"/>
                          <a:ea typeface="Kaiti SC" charset="-122"/>
                          <a:cs typeface="Kaiti SC" charset="-122"/>
                        </a:rPr>
                        <a:t>!"</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blipFill dpi="0" rotWithShape="1">
                      <a:blip r:embed="rId4"/>
                      <a:srcRect/>
                      <a:tile tx="0" ty="0" sx="100000" sy="100000" flip="none" algn="tl"/>
                    </a:blip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800" b="0" i="0" u="none" strike="noStrike" cap="none" normalizeH="0" baseline="0" dirty="0">
                          <a:ln>
                            <a:noFill/>
                          </a:ln>
                          <a:solidFill>
                            <a:srgbClr val="FFFFFF"/>
                          </a:solidFill>
                          <a:effectLst/>
                          <a:latin typeface="Kaiti SC" charset="-122"/>
                          <a:ea typeface="Kaiti SC" charset="-122"/>
                          <a:cs typeface="Kaiti SC" charset="-122"/>
                        </a:rPr>
                        <a:t>奋斗目标</a:t>
                      </a:r>
                      <a:endParaRPr kumimoji="0" lang="en-US" altLang="zh-CN" sz="2800" b="0" i="0" u="none" strike="noStrike" cap="none" normalizeH="0" baseline="0" dirty="0">
                        <a:ln>
                          <a:noFill/>
                        </a:ln>
                        <a:solidFill>
                          <a:srgbClr val="FFFFFF"/>
                        </a:solidFill>
                        <a:effectLst/>
                        <a:latin typeface="Kaiti SC" charset="-122"/>
                        <a:ea typeface="Kaiti SC" charset="-122"/>
                        <a:cs typeface="Kaiti SC" charset="-122"/>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800" b="0" i="0" u="none" strike="noStrike" cap="none" normalizeH="0" baseline="0">
                          <a:ln>
                            <a:noFill/>
                          </a:ln>
                          <a:solidFill>
                            <a:srgbClr val="FFFFFF"/>
                          </a:solidFill>
                          <a:effectLst/>
                          <a:latin typeface="Kaiti SC" charset="-122"/>
                          <a:ea typeface="Kaiti SC" charset="-122"/>
                          <a:cs typeface="Kaiti SC" charset="-122"/>
                        </a:rPr>
                        <a:t>   </a:t>
                      </a:r>
                      <a:r>
                        <a:rPr kumimoji="0" lang="zh-CN" altLang="en-US" sz="2800" b="0" i="0" u="none" strike="noStrike" cap="none" normalizeH="0" baseline="0">
                          <a:ln>
                            <a:noFill/>
                          </a:ln>
                          <a:solidFill>
                            <a:srgbClr val="FFFFFF"/>
                          </a:solidFill>
                          <a:effectLst/>
                          <a:latin typeface="Kaiti SC" charset="-122"/>
                          <a:ea typeface="Kaiti SC" charset="-122"/>
                          <a:cs typeface="Kaiti SC" charset="-122"/>
                        </a:rPr>
                        <a:t>易怒的</a:t>
                      </a:r>
                      <a:endParaRPr kumimoji="0" lang="en-US" altLang="zh-CN" sz="2800" b="0" i="0" u="none" strike="noStrike" cap="none" normalizeH="0" baseline="0">
                        <a:ln>
                          <a:noFill/>
                        </a:ln>
                        <a:solidFill>
                          <a:srgbClr val="FFFFFF"/>
                        </a:solidFill>
                        <a:effectLst/>
                        <a:latin typeface="Kaiti SC" charset="-122"/>
                        <a:ea typeface="Kaiti SC" charset="-122"/>
                        <a:cs typeface="Kaiti SC" charset="-122"/>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800" b="0" i="0" u="none" strike="noStrike" cap="none" normalizeH="0" baseline="0">
                          <a:ln>
                            <a:noFill/>
                          </a:ln>
                          <a:solidFill>
                            <a:srgbClr val="FFFFFF"/>
                          </a:solidFill>
                          <a:effectLst/>
                          <a:latin typeface="Kaiti SC" charset="-122"/>
                          <a:ea typeface="Kaiti SC" charset="-122"/>
                          <a:cs typeface="Kaiti SC" charset="-122"/>
                        </a:rPr>
                        <a:t>  </a:t>
                      </a:r>
                      <a:r>
                        <a:rPr kumimoji="0" lang="zh-CN" altLang="en-US" sz="2800" b="0" i="0" u="none" strike="noStrike" cap="none" normalizeH="0" baseline="0">
                          <a:ln>
                            <a:noFill/>
                          </a:ln>
                          <a:solidFill>
                            <a:srgbClr val="FFFFFF"/>
                          </a:solidFill>
                          <a:effectLst/>
                          <a:latin typeface="Kaiti SC" charset="-122"/>
                          <a:ea typeface="Kaiti SC" charset="-122"/>
                          <a:cs typeface="Kaiti SC" charset="-122"/>
                        </a:rPr>
                        <a:t>以弗所书</a:t>
                      </a:r>
                      <a:endParaRPr kumimoji="0" lang="en-US" altLang="zh-CN" sz="2800" b="0" i="0" u="none" strike="noStrike" cap="none" normalizeH="0" baseline="0">
                        <a:ln>
                          <a:noFill/>
                        </a:ln>
                        <a:solidFill>
                          <a:srgbClr val="FFFFFF"/>
                        </a:solidFill>
                        <a:effectLst/>
                        <a:latin typeface="Kaiti SC" charset="-122"/>
                        <a:ea typeface="Kaiti SC" charset="-122"/>
                        <a:cs typeface="Kaiti SC" charset="-122"/>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29857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800" b="0" i="0" u="none" strike="noStrike" cap="none" normalizeH="0" baseline="0" dirty="0">
                          <a:ln>
                            <a:noFill/>
                          </a:ln>
                          <a:solidFill>
                            <a:srgbClr val="FFFFFF"/>
                          </a:solidFill>
                          <a:effectLst/>
                          <a:latin typeface="Kaiti SC" charset="-122"/>
                          <a:ea typeface="Kaiti SC" charset="-122"/>
                          <a:cs typeface="Kaiti SC" charset="-122"/>
                        </a:rPr>
                        <a:t>   "</a:t>
                      </a:r>
                      <a:r>
                        <a:rPr kumimoji="0" lang="zh-CN" altLang="en-US" sz="2800" b="0" i="0" u="none" strike="noStrike" cap="none" normalizeH="0" baseline="0" dirty="0">
                          <a:ln>
                            <a:noFill/>
                          </a:ln>
                          <a:solidFill>
                            <a:srgbClr val="FFFFFF"/>
                          </a:solidFill>
                          <a:effectLst/>
                          <a:latin typeface="Kaiti SC" charset="-122"/>
                          <a:ea typeface="Kaiti SC" charset="-122"/>
                          <a:cs typeface="Kaiti SC" charset="-122"/>
                        </a:rPr>
                        <a:t>为什么会是我呢</a:t>
                      </a:r>
                      <a:r>
                        <a:rPr kumimoji="0" lang="en-US" altLang="zh-CN" sz="2800" b="0" i="0" u="none" strike="noStrike" cap="none" normalizeH="0" baseline="0" dirty="0">
                          <a:ln>
                            <a:noFill/>
                          </a:ln>
                          <a:solidFill>
                            <a:srgbClr val="FFFFFF"/>
                          </a:solidFill>
                          <a:effectLst/>
                          <a:latin typeface="Kaiti SC" charset="-122"/>
                          <a:ea typeface="Kaiti SC" charset="-122"/>
                          <a:cs typeface="Kaiti SC" charset="-122"/>
                        </a:rPr>
                        <a:t>?"</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blipFill dpi="0" rotWithShape="1">
                      <a:blip r:embed="rId4"/>
                      <a:srcRect/>
                      <a:tile tx="0" ty="0" sx="100000" sy="100000" flip="none" algn="tl"/>
                    </a:blip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800" b="0" i="0" u="none" strike="noStrike" cap="none" normalizeH="0" baseline="0">
                          <a:ln>
                            <a:noFill/>
                          </a:ln>
                          <a:solidFill>
                            <a:srgbClr val="FFFFFF"/>
                          </a:solidFill>
                          <a:effectLst/>
                          <a:latin typeface="Kaiti SC" charset="-122"/>
                          <a:ea typeface="Kaiti SC" charset="-122"/>
                          <a:cs typeface="Kaiti SC" charset="-122"/>
                        </a:rPr>
                        <a:t>忧郁，沮丧</a:t>
                      </a:r>
                      <a:endParaRPr kumimoji="0" lang="en-US" altLang="zh-CN" sz="2800" b="0" i="0" u="none" strike="noStrike" cap="none" normalizeH="0" baseline="0">
                        <a:ln>
                          <a:noFill/>
                        </a:ln>
                        <a:solidFill>
                          <a:srgbClr val="FFFFFF"/>
                        </a:solidFill>
                        <a:effectLst/>
                        <a:latin typeface="Kaiti SC" charset="-122"/>
                        <a:ea typeface="Kaiti SC" charset="-122"/>
                        <a:cs typeface="Kaiti SC" charset="-122"/>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800" b="0" i="0" u="none" strike="noStrike" cap="none" normalizeH="0" baseline="0" dirty="0">
                          <a:ln>
                            <a:noFill/>
                          </a:ln>
                          <a:solidFill>
                            <a:srgbClr val="FFFFFF"/>
                          </a:solidFill>
                          <a:effectLst/>
                          <a:latin typeface="Kaiti SC" charset="-122"/>
                          <a:ea typeface="Kaiti SC" charset="-122"/>
                          <a:cs typeface="Kaiti SC" charset="-122"/>
                        </a:rPr>
                        <a:t>忧郁</a:t>
                      </a:r>
                      <a:endParaRPr kumimoji="0" lang="en-US" altLang="zh-CN" sz="2800" b="0" i="0" u="none" strike="noStrike" cap="none" normalizeH="0" baseline="0" dirty="0">
                        <a:ln>
                          <a:noFill/>
                        </a:ln>
                        <a:solidFill>
                          <a:srgbClr val="FFFFFF"/>
                        </a:solidFill>
                        <a:effectLst/>
                        <a:latin typeface="Kaiti SC" charset="-122"/>
                        <a:ea typeface="Kaiti SC" charset="-122"/>
                        <a:cs typeface="Kaiti SC" charset="-122"/>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800" b="0" i="0" u="none" strike="noStrike" cap="none" normalizeH="0" baseline="0" dirty="0">
                          <a:ln>
                            <a:noFill/>
                          </a:ln>
                          <a:solidFill>
                            <a:srgbClr val="FFFFFF"/>
                          </a:solidFill>
                          <a:effectLst/>
                          <a:latin typeface="Kaiti SC" charset="-122"/>
                          <a:ea typeface="Kaiti SC" charset="-122"/>
                          <a:cs typeface="Kaiti SC" charset="-122"/>
                        </a:rPr>
                        <a:t>腓立比书</a:t>
                      </a:r>
                      <a:endParaRPr kumimoji="0" lang="en-US" altLang="zh-CN" sz="2800" b="0" i="0" u="none" strike="noStrike" cap="none" normalizeH="0" baseline="0" dirty="0">
                        <a:ln>
                          <a:noFill/>
                        </a:ln>
                        <a:solidFill>
                          <a:srgbClr val="FFFFFF"/>
                        </a:solidFill>
                        <a:effectLst/>
                        <a:latin typeface="Kaiti SC" charset="-122"/>
                        <a:ea typeface="Kaiti SC" charset="-122"/>
                        <a:cs typeface="Kaiti SC" charset="-122"/>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39382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800" b="0" i="0" u="none" strike="noStrike" cap="none" normalizeH="0" baseline="0" dirty="0">
                          <a:ln>
                            <a:noFill/>
                          </a:ln>
                          <a:solidFill>
                            <a:srgbClr val="FFFFFF"/>
                          </a:solidFill>
                          <a:effectLst/>
                          <a:latin typeface="Kaiti SC" charset="-122"/>
                          <a:ea typeface="Kaiti SC" charset="-122"/>
                          <a:cs typeface="Kaiti SC" charset="-122"/>
                        </a:rPr>
                        <a:t>"</a:t>
                      </a:r>
                      <a:r>
                        <a:rPr kumimoji="0" lang="zh-CN" altLang="en-US" sz="2800" b="0" i="0" u="none" strike="noStrike" cap="none" normalizeH="0" baseline="0" dirty="0">
                          <a:ln>
                            <a:noFill/>
                          </a:ln>
                          <a:solidFill>
                            <a:srgbClr val="FFFFFF"/>
                          </a:solidFill>
                          <a:effectLst/>
                          <a:latin typeface="Kaiti SC" charset="-122"/>
                          <a:ea typeface="Kaiti SC" charset="-122"/>
                          <a:cs typeface="Kaiti SC" charset="-122"/>
                        </a:rPr>
                        <a:t>我应该会应付的来</a:t>
                      </a:r>
                      <a:r>
                        <a:rPr kumimoji="0" lang="en-US" altLang="zh-CN" sz="2800" b="0" i="0" u="none" strike="noStrike" cap="none" normalizeH="0" baseline="0" dirty="0">
                          <a:ln>
                            <a:noFill/>
                          </a:ln>
                          <a:solidFill>
                            <a:srgbClr val="FFFFFF"/>
                          </a:solidFill>
                          <a:effectLst/>
                          <a:latin typeface="Kaiti SC" charset="-122"/>
                          <a:ea typeface="Kaiti SC" charset="-122"/>
                          <a:cs typeface="Kaiti SC" charset="-122"/>
                        </a:rPr>
                        <a:t>"</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blipFill dpi="0" rotWithShape="1">
                      <a:blip r:embed="rId4"/>
                      <a:srcRect/>
                      <a:tile tx="0" ty="0" sx="100000" sy="100000" flip="none" algn="tl"/>
                    </a:blip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800" b="0" i="0" u="none" strike="noStrike" cap="none" normalizeH="0" baseline="0">
                          <a:ln>
                            <a:noFill/>
                          </a:ln>
                          <a:solidFill>
                            <a:srgbClr val="FFFFFF"/>
                          </a:solidFill>
                          <a:effectLst/>
                          <a:latin typeface="Kaiti SC" charset="-122"/>
                          <a:ea typeface="Kaiti SC" charset="-122"/>
                          <a:cs typeface="Kaiti SC" charset="-122"/>
                        </a:rPr>
                        <a:t>妥协</a:t>
                      </a:r>
                      <a:endParaRPr kumimoji="0" lang="en-US" altLang="zh-CN" sz="2800" b="0" i="0" u="none" strike="noStrike" cap="none" normalizeH="0" baseline="0">
                        <a:ln>
                          <a:noFill/>
                        </a:ln>
                        <a:solidFill>
                          <a:srgbClr val="FFFFFF"/>
                        </a:solidFill>
                        <a:effectLst/>
                        <a:latin typeface="Kaiti SC" charset="-122"/>
                        <a:ea typeface="Kaiti SC" charset="-122"/>
                        <a:cs typeface="Kaiti SC" charset="-122"/>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800" b="0" i="0" u="none" strike="noStrike" cap="none" normalizeH="0" baseline="0" dirty="0">
                          <a:ln>
                            <a:noFill/>
                          </a:ln>
                          <a:solidFill>
                            <a:srgbClr val="FFFFFF"/>
                          </a:solidFill>
                          <a:effectLst/>
                          <a:latin typeface="Kaiti SC" charset="-122"/>
                          <a:ea typeface="Kaiti SC" charset="-122"/>
                          <a:cs typeface="Kaiti SC" charset="-122"/>
                        </a:rPr>
                        <a:t>  </a:t>
                      </a:r>
                      <a:r>
                        <a:rPr kumimoji="0" lang="zh-CN" altLang="en-US" sz="2800" b="0" i="0" u="none" strike="noStrike" cap="none" normalizeH="0" baseline="0" dirty="0">
                          <a:ln>
                            <a:noFill/>
                          </a:ln>
                          <a:solidFill>
                            <a:srgbClr val="FFFFFF"/>
                          </a:solidFill>
                          <a:effectLst/>
                          <a:latin typeface="Kaiti SC" charset="-122"/>
                          <a:ea typeface="Kaiti SC" charset="-122"/>
                          <a:cs typeface="Kaiti SC" charset="-122"/>
                        </a:rPr>
                        <a:t>乐观的</a:t>
                      </a:r>
                      <a:endParaRPr kumimoji="0" lang="en-US" altLang="zh-CN" sz="2800" b="0" i="0" u="none" strike="noStrike" cap="none" normalizeH="0" baseline="0" dirty="0">
                        <a:ln>
                          <a:noFill/>
                        </a:ln>
                        <a:solidFill>
                          <a:srgbClr val="FFFFFF"/>
                        </a:solidFill>
                        <a:effectLst/>
                        <a:latin typeface="Kaiti SC" charset="-122"/>
                        <a:ea typeface="Kaiti SC" charset="-122"/>
                        <a:cs typeface="Kaiti SC" charset="-122"/>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800" b="0" i="0" u="none" strike="noStrike" cap="none" normalizeH="0" baseline="0" dirty="0">
                          <a:ln>
                            <a:noFill/>
                          </a:ln>
                          <a:solidFill>
                            <a:srgbClr val="FFFFFF"/>
                          </a:solidFill>
                          <a:effectLst/>
                          <a:latin typeface="Kaiti SC" charset="-122"/>
                          <a:ea typeface="Kaiti SC" charset="-122"/>
                          <a:cs typeface="Kaiti SC" charset="-122"/>
                        </a:rPr>
                        <a:t>歌罗西书</a:t>
                      </a:r>
                      <a:r>
                        <a:rPr kumimoji="0" lang="en-US" altLang="zh-CN" sz="2800" b="0" i="0" u="none" strike="noStrike" cap="none" normalizeH="0" baseline="0" dirty="0">
                          <a:ln>
                            <a:noFill/>
                          </a:ln>
                          <a:solidFill>
                            <a:srgbClr val="FFFFFF"/>
                          </a:solidFill>
                          <a:effectLst/>
                          <a:latin typeface="Kaiti SC" charset="-122"/>
                          <a:ea typeface="Kaiti SC" charset="-122"/>
                          <a:cs typeface="Kaiti SC" charset="-122"/>
                        </a:rPr>
                        <a:t> </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4732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800" b="0" i="0" u="none" strike="noStrike" cap="none" normalizeH="0" baseline="0" dirty="0">
                          <a:ln>
                            <a:noFill/>
                          </a:ln>
                          <a:solidFill>
                            <a:srgbClr val="FFFFFF"/>
                          </a:solidFill>
                          <a:effectLst/>
                          <a:latin typeface="Kaiti SC" charset="-122"/>
                          <a:ea typeface="Kaiti SC" charset="-122"/>
                          <a:cs typeface="Kaiti SC" charset="-122"/>
                        </a:rPr>
                        <a:t>"</a:t>
                      </a:r>
                      <a:r>
                        <a:rPr kumimoji="0" lang="zh-CN" altLang="en-US" sz="2800" b="0" i="0" u="none" strike="noStrike" cap="none" normalizeH="0" baseline="0" dirty="0">
                          <a:ln>
                            <a:noFill/>
                          </a:ln>
                          <a:solidFill>
                            <a:srgbClr val="FFFFFF"/>
                          </a:solidFill>
                          <a:effectLst/>
                          <a:latin typeface="Kaiti SC" charset="-122"/>
                          <a:ea typeface="Kaiti SC" charset="-122"/>
                          <a:cs typeface="Kaiti SC" charset="-122"/>
                        </a:rPr>
                        <a:t>一切都会变成过去</a:t>
                      </a:r>
                      <a:r>
                        <a:rPr kumimoji="0" lang="en-US" altLang="zh-CN" sz="2800" b="0" i="0" u="none" strike="noStrike" cap="none" normalizeH="0" baseline="0" dirty="0">
                          <a:ln>
                            <a:noFill/>
                          </a:ln>
                          <a:solidFill>
                            <a:srgbClr val="FFFFFF"/>
                          </a:solidFill>
                          <a:effectLst/>
                          <a:latin typeface="Kaiti SC" charset="-122"/>
                          <a:ea typeface="Kaiti SC" charset="-122"/>
                          <a:cs typeface="Kaiti SC" charset="-122"/>
                        </a:rPr>
                        <a:t>"</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blipFill dpi="0" rotWithShape="1">
                      <a:blip r:embed="rId4"/>
                      <a:srcRect/>
                      <a:tile tx="0" ty="0" sx="100000" sy="100000" flip="none" algn="tl"/>
                    </a:blip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800" b="0" i="0" u="none" strike="noStrike" cap="none" normalizeH="0" baseline="0">
                          <a:ln>
                            <a:noFill/>
                          </a:ln>
                          <a:solidFill>
                            <a:srgbClr val="FFFFFF"/>
                          </a:solidFill>
                          <a:effectLst/>
                          <a:latin typeface="Kaiti SC" charset="-122"/>
                          <a:ea typeface="Kaiti SC" charset="-122"/>
                          <a:cs typeface="Kaiti SC" charset="-122"/>
                        </a:rPr>
                        <a:t>  </a:t>
                      </a:r>
                      <a:r>
                        <a:rPr kumimoji="0" lang="zh-CN" altLang="en-US" sz="2800" b="0" i="0" u="none" strike="noStrike" cap="none" normalizeH="0" baseline="0">
                          <a:ln>
                            <a:noFill/>
                          </a:ln>
                          <a:solidFill>
                            <a:srgbClr val="FFFFFF"/>
                          </a:solidFill>
                          <a:effectLst/>
                          <a:latin typeface="Kaiti SC" charset="-122"/>
                          <a:ea typeface="Kaiti SC" charset="-122"/>
                          <a:cs typeface="Kaiti SC" charset="-122"/>
                        </a:rPr>
                        <a:t>忽视它</a:t>
                      </a:r>
                      <a:endParaRPr kumimoji="0" lang="en-US" altLang="zh-CN" sz="2800" b="0" i="0" u="none" strike="noStrike" cap="none" normalizeH="0" baseline="0">
                        <a:ln>
                          <a:noFill/>
                        </a:ln>
                        <a:solidFill>
                          <a:srgbClr val="FFFFFF"/>
                        </a:solidFill>
                        <a:effectLst/>
                        <a:latin typeface="Kaiti SC" charset="-122"/>
                        <a:ea typeface="Kaiti SC" charset="-122"/>
                        <a:cs typeface="Kaiti SC" charset="-122"/>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800" b="0" i="0" u="none" strike="noStrike" cap="none" normalizeH="0" baseline="0">
                          <a:ln>
                            <a:noFill/>
                          </a:ln>
                          <a:solidFill>
                            <a:srgbClr val="FFFFFF"/>
                          </a:solidFill>
                          <a:effectLst/>
                          <a:latin typeface="Kaiti SC" charset="-122"/>
                          <a:ea typeface="Kaiti SC" charset="-122"/>
                          <a:cs typeface="Kaiti SC" charset="-122"/>
                        </a:rPr>
                        <a:t>  </a:t>
                      </a:r>
                      <a:r>
                        <a:rPr kumimoji="0" lang="zh-CN" altLang="en-US" sz="2800" b="0" i="0" u="none" strike="noStrike" cap="none" normalizeH="0" baseline="0">
                          <a:ln>
                            <a:noFill/>
                          </a:ln>
                          <a:solidFill>
                            <a:srgbClr val="FFFFFF"/>
                          </a:solidFill>
                          <a:effectLst/>
                          <a:latin typeface="Kaiti SC" charset="-122"/>
                          <a:ea typeface="Kaiti SC" charset="-122"/>
                          <a:cs typeface="Kaiti SC" charset="-122"/>
                        </a:rPr>
                        <a:t>冷静镇定的</a:t>
                      </a:r>
                      <a:endParaRPr kumimoji="0" lang="en-US" altLang="zh-CN" sz="2800" b="0" i="0" u="none" strike="noStrike" cap="none" normalizeH="0" baseline="0">
                        <a:ln>
                          <a:noFill/>
                        </a:ln>
                        <a:solidFill>
                          <a:srgbClr val="FFFFFF"/>
                        </a:solidFill>
                        <a:effectLst/>
                        <a:latin typeface="Kaiti SC" charset="-122"/>
                        <a:ea typeface="Kaiti SC" charset="-122"/>
                        <a:cs typeface="Kaiti SC" charset="-122"/>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800" b="0" i="0" u="none" strike="noStrike" cap="none" normalizeH="0" baseline="0" dirty="0">
                          <a:ln>
                            <a:noFill/>
                          </a:ln>
                          <a:solidFill>
                            <a:srgbClr val="FFFFFF"/>
                          </a:solidFill>
                          <a:effectLst/>
                          <a:latin typeface="Kaiti SC" charset="-122"/>
                          <a:ea typeface="Kaiti SC" charset="-122"/>
                          <a:cs typeface="Kaiti SC" charset="-122"/>
                        </a:rPr>
                        <a:t>  </a:t>
                      </a:r>
                      <a:r>
                        <a:rPr kumimoji="0" lang="zh-CN" altLang="en-US" sz="2800" b="0" i="0" u="none" strike="noStrike" cap="none" normalizeH="0" baseline="0" dirty="0">
                          <a:ln>
                            <a:noFill/>
                          </a:ln>
                          <a:solidFill>
                            <a:srgbClr val="FFFFFF"/>
                          </a:solidFill>
                          <a:effectLst/>
                          <a:latin typeface="Kaiti SC" charset="-122"/>
                          <a:ea typeface="Kaiti SC" charset="-122"/>
                          <a:cs typeface="Kaiti SC" charset="-122"/>
                        </a:rPr>
                        <a:t>腓利门书</a:t>
                      </a:r>
                      <a:endParaRPr kumimoji="0" lang="en-US" altLang="zh-CN" sz="2800" b="0" i="0" u="none" strike="noStrike" cap="none" normalizeH="0" baseline="0" dirty="0">
                        <a:ln>
                          <a:noFill/>
                        </a:ln>
                        <a:solidFill>
                          <a:srgbClr val="FFFFFF"/>
                        </a:solidFill>
                        <a:effectLst/>
                        <a:latin typeface="Kaiti SC" charset="-122"/>
                        <a:ea typeface="Kaiti SC" charset="-122"/>
                        <a:cs typeface="Kaiti SC" charset="-122"/>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2373025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14"/>
                                        </p:tgtEl>
                                        <p:attrNameLst>
                                          <p:attrName>style.visibility</p:attrName>
                                        </p:attrNameLst>
                                      </p:cBhvr>
                                      <p:to>
                                        <p:strVal val="visible"/>
                                      </p:to>
                                    </p:set>
                                  </p:childTnLst>
                                </p:cTn>
                              </p:par>
                            </p:childTnLst>
                          </p:cTn>
                        </p:par>
                        <p:par>
                          <p:cTn id="7" fill="hold" nodeType="afterGroup">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116"/>
                                        </p:tgtEl>
                                        <p:attrNameLst>
                                          <p:attrName>style.visibility</p:attrName>
                                        </p:attrNameLst>
                                      </p:cBhvr>
                                      <p:to>
                                        <p:strVal val="visible"/>
                                      </p:to>
                                    </p:set>
                                    <p:animEffect transition="in" filter="fade">
                                      <p:cBhvr>
                                        <p:cTn id="10" dur="2000"/>
                                        <p:tgtEl>
                                          <p:spTgt spid="1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Rectangle 3" descr="EXPTEXTB"/>
          <p:cNvSpPr>
            <a:spLocks noChangeArrowheads="1"/>
          </p:cNvSpPr>
          <p:nvPr/>
        </p:nvSpPr>
        <p:spPr bwMode="auto">
          <a:xfrm>
            <a:off x="0" y="0"/>
            <a:ext cx="9144000" cy="6858000"/>
          </a:xfrm>
          <a:prstGeom prst="rect">
            <a:avLst/>
          </a:prstGeom>
          <a:gradFill rotWithShape="1">
            <a:gsLst>
              <a:gs pos="0">
                <a:srgbClr val="000090"/>
              </a:gs>
              <a:gs pos="100000">
                <a:srgbClr val="000000"/>
              </a:gs>
            </a:gsLst>
            <a:path path="shape">
              <a:fillToRect l="50000" t="50000" r="50000" b="50000"/>
            </a:path>
          </a:gradFill>
          <a:ln w="9525">
            <a:noFill/>
            <a:miter lim="800000"/>
            <a:headEnd/>
            <a:tailEnd/>
          </a:ln>
        </p:spPr>
        <p:txBody>
          <a:bodyPr wrap="none" anchor="ctr"/>
          <a:lstStyle/>
          <a:p>
            <a:pPr eaLnBrk="1" hangingPunct="1"/>
            <a:endParaRPr lang="en-US" sz="1800">
              <a:solidFill>
                <a:srgbClr val="000000"/>
              </a:solidFill>
              <a:latin typeface="Arial" pitchFamily="34" charset="0"/>
              <a:ea typeface="MS PGothic" pitchFamily="34" charset="-128"/>
              <a:cs typeface="Times New Roman" pitchFamily="18" charset="0"/>
            </a:endParaRPr>
          </a:p>
        </p:txBody>
      </p:sp>
      <p:sp>
        <p:nvSpPr>
          <p:cNvPr id="541700" name="Text Box 16"/>
          <p:cNvSpPr txBox="1">
            <a:spLocks noChangeArrowheads="1"/>
          </p:cNvSpPr>
          <p:nvPr/>
        </p:nvSpPr>
        <p:spPr bwMode="auto">
          <a:xfrm>
            <a:off x="1828800" y="2338388"/>
            <a:ext cx="838200" cy="554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en-US" altLang="en-US" sz="1200">
                <a:solidFill>
                  <a:srgbClr val="F7F7F7"/>
                </a:solidFill>
                <a:cs typeface="+mn-cs"/>
              </a:rPr>
              <a:t>秋季</a:t>
            </a:r>
            <a:r>
              <a:rPr lang="en-US" altLang="ja-JP" sz="1200">
                <a:solidFill>
                  <a:srgbClr val="F7F7F7"/>
                </a:solidFill>
                <a:latin typeface="Arial Narrow" pitchFamily="34" charset="0"/>
                <a:cs typeface="+mn-cs"/>
              </a:rPr>
              <a:t> 49</a:t>
            </a:r>
          </a:p>
          <a:p>
            <a:pPr algn="ctr">
              <a:spcBef>
                <a:spcPct val="50000"/>
              </a:spcBef>
            </a:pPr>
            <a:r>
              <a:rPr lang="en-US" altLang="en-US" sz="1600">
                <a:solidFill>
                  <a:srgbClr val="F7F7F7"/>
                </a:solidFill>
                <a:cs typeface="+mn-cs"/>
              </a:rPr>
              <a:t>理事会</a:t>
            </a:r>
            <a:endParaRPr lang="en-US" sz="1600">
              <a:solidFill>
                <a:srgbClr val="F7F7F7"/>
              </a:solidFill>
              <a:latin typeface="Arial Narrow" pitchFamily="34" charset="0"/>
              <a:cs typeface="+mn-cs"/>
            </a:endParaRPr>
          </a:p>
        </p:txBody>
      </p:sp>
      <p:sp>
        <p:nvSpPr>
          <p:cNvPr id="541701" name="Text Box 17"/>
          <p:cNvSpPr txBox="1">
            <a:spLocks noChangeArrowheads="1"/>
          </p:cNvSpPr>
          <p:nvPr/>
        </p:nvSpPr>
        <p:spPr bwMode="auto">
          <a:xfrm>
            <a:off x="4724400" y="2133600"/>
            <a:ext cx="685800" cy="738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en-US" altLang="en-US" sz="1200">
                <a:solidFill>
                  <a:srgbClr val="F7F7F7"/>
                </a:solidFill>
                <a:cs typeface="+mn-cs"/>
              </a:rPr>
              <a:t>五月</a:t>
            </a:r>
            <a:r>
              <a:rPr lang="en-US" altLang="ja-JP" sz="1200">
                <a:solidFill>
                  <a:srgbClr val="F7F7F7"/>
                </a:solidFill>
                <a:latin typeface="Arial Narrow" pitchFamily="34" charset="0"/>
                <a:cs typeface="+mn-cs"/>
              </a:rPr>
              <a:t> 57-</a:t>
            </a:r>
            <a:br>
              <a:rPr lang="en-US" altLang="ja-JP" sz="1200">
                <a:solidFill>
                  <a:srgbClr val="F7F7F7"/>
                </a:solidFill>
                <a:latin typeface="Arial Narrow" pitchFamily="34" charset="0"/>
                <a:cs typeface="+mn-cs"/>
              </a:rPr>
            </a:br>
            <a:r>
              <a:rPr lang="en-US" altLang="en-US" sz="1200">
                <a:solidFill>
                  <a:srgbClr val="F7F7F7"/>
                </a:solidFill>
                <a:cs typeface="+mn-cs"/>
              </a:rPr>
              <a:t>八月</a:t>
            </a:r>
            <a:r>
              <a:rPr lang="en-US" altLang="ja-JP" sz="1200">
                <a:solidFill>
                  <a:srgbClr val="F7F7F7"/>
                </a:solidFill>
                <a:latin typeface="Arial Narrow" pitchFamily="34" charset="0"/>
                <a:cs typeface="+mn-cs"/>
              </a:rPr>
              <a:t> 59</a:t>
            </a:r>
          </a:p>
          <a:p>
            <a:pPr algn="ctr">
              <a:spcBef>
                <a:spcPct val="50000"/>
              </a:spcBef>
            </a:pPr>
            <a:r>
              <a:rPr lang="en-US" altLang="en-US" sz="1600">
                <a:solidFill>
                  <a:srgbClr val="F7F7F7"/>
                </a:solidFill>
                <a:cs typeface="+mn-cs"/>
              </a:rPr>
              <a:t>试验</a:t>
            </a:r>
            <a:endParaRPr lang="en-US" sz="1800">
              <a:solidFill>
                <a:srgbClr val="F7F7F7"/>
              </a:solidFill>
              <a:latin typeface="Arial Narrow" pitchFamily="34" charset="0"/>
              <a:cs typeface="+mn-cs"/>
            </a:endParaRPr>
          </a:p>
        </p:txBody>
      </p:sp>
      <p:sp>
        <p:nvSpPr>
          <p:cNvPr id="541702"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a14="http://schemas.microsoft.com/office/drawing/2010/main" xmlns="">
                <a:noFill/>
              </a14:hiddenFill>
            </a:ext>
          </a:extLst>
        </p:spPr>
        <p:txBody>
          <a:bodyPr/>
          <a:lstStyle/>
          <a:p>
            <a:endParaRPr lang="en-SG">
              <a:solidFill>
                <a:srgbClr val="2C1102"/>
              </a:solidFill>
              <a:latin typeface="Comic Sans MS" pitchFamily="66" charset="0"/>
              <a:ea typeface="MS PGothic" pitchFamily="34" charset="-128"/>
              <a:cs typeface="+mn-cs"/>
            </a:endParaRPr>
          </a:p>
        </p:txBody>
      </p:sp>
      <p:sp>
        <p:nvSpPr>
          <p:cNvPr id="541703" name="Text Box 20"/>
          <p:cNvSpPr txBox="1">
            <a:spLocks noChangeArrowheads="1"/>
          </p:cNvSpPr>
          <p:nvPr/>
        </p:nvSpPr>
        <p:spPr bwMode="auto">
          <a:xfrm>
            <a:off x="8458200" y="2311400"/>
            <a:ext cx="685800"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en-US" altLang="en-US" sz="1400" dirty="0">
                <a:solidFill>
                  <a:srgbClr val="F7F7F7"/>
                </a:solidFill>
                <a:cs typeface="+mn-cs"/>
              </a:rPr>
              <a:t>春季</a:t>
            </a:r>
            <a:r>
              <a:rPr lang="en-US" altLang="ja-JP" sz="1400" dirty="0">
                <a:solidFill>
                  <a:srgbClr val="F7F7F7"/>
                </a:solidFill>
                <a:latin typeface="Arial Narrow" pitchFamily="34" charset="0"/>
                <a:cs typeface="+mn-cs"/>
              </a:rPr>
              <a:t>68</a:t>
            </a:r>
          </a:p>
          <a:p>
            <a:pPr algn="ctr">
              <a:spcBef>
                <a:spcPct val="50000"/>
              </a:spcBef>
            </a:pPr>
            <a:r>
              <a:rPr lang="en-US" altLang="en-US" sz="1600" dirty="0">
                <a:solidFill>
                  <a:srgbClr val="FFFFFF"/>
                </a:solidFill>
                <a:latin typeface="MS PGothic" pitchFamily="34" charset="-128"/>
                <a:cs typeface="+mn-cs"/>
              </a:rPr>
              <a:t>教会扩</a:t>
            </a:r>
            <a:r>
              <a:rPr lang="zh-CN" altLang="en-US" sz="1600" dirty="0">
                <a:solidFill>
                  <a:srgbClr val="FFFFFF"/>
                </a:solidFill>
                <a:latin typeface="MS PGothic" pitchFamily="34" charset="-128"/>
                <a:cs typeface="+mn-cs"/>
              </a:rPr>
              <a:t>长</a:t>
            </a:r>
            <a:endParaRPr lang="en-US" sz="1800" dirty="0">
              <a:solidFill>
                <a:srgbClr val="FFFFFF"/>
              </a:solidFill>
              <a:latin typeface="MS PGothic" pitchFamily="34" charset="-128"/>
              <a:cs typeface="+mn-cs"/>
            </a:endParaRPr>
          </a:p>
        </p:txBody>
      </p:sp>
      <p:sp>
        <p:nvSpPr>
          <p:cNvPr id="541704" name="Text Box 21"/>
          <p:cNvSpPr txBox="1">
            <a:spLocks noChangeArrowheads="1"/>
          </p:cNvSpPr>
          <p:nvPr/>
        </p:nvSpPr>
        <p:spPr bwMode="auto">
          <a:xfrm>
            <a:off x="0" y="3276600"/>
            <a:ext cx="91440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spcBef>
                <a:spcPct val="50000"/>
              </a:spcBef>
            </a:pPr>
            <a:r>
              <a:rPr lang="en-US" sz="2000">
                <a:solidFill>
                  <a:srgbClr val="FFFFFF"/>
                </a:solidFill>
                <a:latin typeface="Arial Narrow" pitchFamily="34" charset="0"/>
                <a:cs typeface="+mn-cs"/>
              </a:rPr>
              <a:t>35           48          49          50          52  53          57        60             62              67           68     95</a:t>
            </a:r>
          </a:p>
        </p:txBody>
      </p:sp>
      <p:sp>
        <p:nvSpPr>
          <p:cNvPr id="541705" name="Text Box 7"/>
          <p:cNvSpPr txBox="1">
            <a:spLocks noChangeArrowheads="1"/>
          </p:cNvSpPr>
          <p:nvPr/>
        </p:nvSpPr>
        <p:spPr bwMode="auto">
          <a:xfrm>
            <a:off x="914400" y="2133600"/>
            <a:ext cx="990600" cy="1219200"/>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en-US" altLang="en-US" sz="1200" dirty="0">
                <a:solidFill>
                  <a:srgbClr val="000000"/>
                </a:solidFill>
                <a:cs typeface="+mn-cs"/>
              </a:rPr>
              <a:t>四月</a:t>
            </a:r>
            <a:r>
              <a:rPr lang="en-US" altLang="ja-JP" sz="1200" dirty="0">
                <a:solidFill>
                  <a:srgbClr val="000000"/>
                </a:solidFill>
                <a:latin typeface="Arial Narrow" pitchFamily="34" charset="0"/>
                <a:cs typeface="+mn-cs"/>
              </a:rPr>
              <a:t>  48-</a:t>
            </a:r>
            <a:br>
              <a:rPr lang="en-US" altLang="ja-JP" sz="1200" dirty="0">
                <a:solidFill>
                  <a:srgbClr val="000000"/>
                </a:solidFill>
                <a:latin typeface="Arial Narrow" pitchFamily="34" charset="0"/>
                <a:cs typeface="+mn-cs"/>
              </a:rPr>
            </a:br>
            <a:r>
              <a:rPr lang="en-US" altLang="en-US" sz="1200" dirty="0">
                <a:solidFill>
                  <a:srgbClr val="000000"/>
                </a:solidFill>
                <a:cs typeface="+mn-cs"/>
              </a:rPr>
              <a:t>九月</a:t>
            </a:r>
            <a:r>
              <a:rPr lang="en-US" altLang="ja-JP" sz="1200" dirty="0">
                <a:solidFill>
                  <a:srgbClr val="000000"/>
                </a:solidFill>
                <a:latin typeface="Arial Narrow" pitchFamily="34" charset="0"/>
                <a:cs typeface="+mn-cs"/>
              </a:rPr>
              <a:t> 49</a:t>
            </a:r>
          </a:p>
          <a:p>
            <a:pPr algn="ctr"/>
            <a:r>
              <a:rPr lang="en-US" dirty="0">
                <a:solidFill>
                  <a:srgbClr val="000000"/>
                </a:solidFill>
                <a:latin typeface="Arial Narrow" pitchFamily="34" charset="0"/>
                <a:cs typeface="+mn-cs"/>
              </a:rPr>
              <a:t>1</a:t>
            </a:r>
            <a:br>
              <a:rPr lang="en-US" dirty="0">
                <a:solidFill>
                  <a:srgbClr val="000000"/>
                </a:solidFill>
                <a:latin typeface="Arial Narrow" pitchFamily="34" charset="0"/>
                <a:cs typeface="+mn-cs"/>
              </a:rPr>
            </a:br>
            <a:r>
              <a:rPr lang="en-US" altLang="en-US" sz="1800" dirty="0">
                <a:solidFill>
                  <a:srgbClr val="000000"/>
                </a:solidFill>
                <a:cs typeface="+mn-cs"/>
              </a:rPr>
              <a:t>加</a:t>
            </a:r>
            <a:r>
              <a:rPr lang="en-US" sz="1800" dirty="0">
                <a:solidFill>
                  <a:srgbClr val="000000"/>
                </a:solidFill>
                <a:cs typeface="+mn-cs"/>
              </a:rPr>
              <a:t> </a:t>
            </a:r>
            <a:r>
              <a:rPr lang="en-US" altLang="en-US" sz="1800" dirty="0">
                <a:solidFill>
                  <a:srgbClr val="000000"/>
                </a:solidFill>
                <a:cs typeface="+mn-cs"/>
              </a:rPr>
              <a:t>拉</a:t>
            </a:r>
            <a:r>
              <a:rPr lang="en-US" sz="1800" dirty="0">
                <a:solidFill>
                  <a:srgbClr val="000000"/>
                </a:solidFill>
                <a:cs typeface="+mn-cs"/>
              </a:rPr>
              <a:t> </a:t>
            </a:r>
            <a:r>
              <a:rPr lang="en-US" altLang="en-US" sz="1800" dirty="0">
                <a:solidFill>
                  <a:srgbClr val="000000"/>
                </a:solidFill>
                <a:cs typeface="+mn-cs"/>
              </a:rPr>
              <a:t>太</a:t>
            </a:r>
            <a:endParaRPr lang="en-US" altLang="ja-JP" sz="1800" dirty="0">
              <a:solidFill>
                <a:srgbClr val="000000"/>
              </a:solidFill>
              <a:latin typeface="Arial Narrow" pitchFamily="34" charset="0"/>
              <a:cs typeface="+mn-cs"/>
            </a:endParaRPr>
          </a:p>
          <a:p>
            <a:pPr algn="ctr">
              <a:spcBef>
                <a:spcPct val="50000"/>
              </a:spcBef>
            </a:pPr>
            <a:endParaRPr lang="en-US" sz="900" dirty="0">
              <a:solidFill>
                <a:srgbClr val="2C1102"/>
              </a:solidFill>
              <a:latin typeface="Arial Narrow" pitchFamily="34" charset="0"/>
              <a:cs typeface="+mn-cs"/>
            </a:endParaRPr>
          </a:p>
        </p:txBody>
      </p:sp>
      <p:sp>
        <p:nvSpPr>
          <p:cNvPr id="541706" name="Text Box 9"/>
          <p:cNvSpPr txBox="1">
            <a:spLocks noChangeArrowheads="1"/>
          </p:cNvSpPr>
          <p:nvPr/>
        </p:nvSpPr>
        <p:spPr bwMode="auto">
          <a:xfrm>
            <a:off x="3733800" y="2106613"/>
            <a:ext cx="1000125" cy="1246187"/>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en-US" altLang="en-US" sz="1200" dirty="0">
                <a:solidFill>
                  <a:srgbClr val="000404"/>
                </a:solidFill>
                <a:cs typeface="+mn-cs"/>
              </a:rPr>
              <a:t>春季</a:t>
            </a:r>
            <a:r>
              <a:rPr lang="en-US" altLang="ja-JP" sz="1200" dirty="0">
                <a:solidFill>
                  <a:srgbClr val="000404"/>
                </a:solidFill>
                <a:latin typeface="Arial Narrow" pitchFamily="34" charset="0"/>
                <a:cs typeface="+mn-cs"/>
              </a:rPr>
              <a:t>  53-</a:t>
            </a:r>
            <a:br>
              <a:rPr lang="en-US" altLang="ja-JP" sz="1200" dirty="0">
                <a:solidFill>
                  <a:srgbClr val="000404"/>
                </a:solidFill>
                <a:latin typeface="Arial Narrow" pitchFamily="34" charset="0"/>
                <a:cs typeface="+mn-cs"/>
              </a:rPr>
            </a:br>
            <a:r>
              <a:rPr lang="en-US" altLang="en-US" sz="1200" dirty="0">
                <a:solidFill>
                  <a:srgbClr val="000404"/>
                </a:solidFill>
                <a:cs typeface="+mn-cs"/>
              </a:rPr>
              <a:t>五月</a:t>
            </a:r>
            <a:r>
              <a:rPr lang="en-US" altLang="ja-JP" sz="1200" dirty="0">
                <a:solidFill>
                  <a:srgbClr val="000404"/>
                </a:solidFill>
                <a:latin typeface="Arial Narrow" pitchFamily="34" charset="0"/>
                <a:cs typeface="+mn-cs"/>
              </a:rPr>
              <a:t> 57</a:t>
            </a:r>
          </a:p>
          <a:p>
            <a:pPr algn="ctr"/>
            <a:r>
              <a:rPr lang="en-US" dirty="0">
                <a:solidFill>
                  <a:srgbClr val="000404"/>
                </a:solidFill>
                <a:latin typeface="Arial Narrow" pitchFamily="34" charset="0"/>
                <a:cs typeface="+mn-cs"/>
              </a:rPr>
              <a:t>3</a:t>
            </a:r>
            <a:br>
              <a:rPr lang="en-US" dirty="0">
                <a:solidFill>
                  <a:srgbClr val="2C1102"/>
                </a:solidFill>
                <a:latin typeface="Arial Narrow" pitchFamily="34" charset="0"/>
                <a:cs typeface="+mn-cs"/>
              </a:rPr>
            </a:br>
            <a:r>
              <a:rPr lang="en-US" altLang="en-US" sz="1800" dirty="0">
                <a:solidFill>
                  <a:srgbClr val="000404"/>
                </a:solidFill>
                <a:cs typeface="+mn-cs"/>
              </a:rPr>
              <a:t>亚洲</a:t>
            </a:r>
            <a:endParaRPr lang="en-US" altLang="ja-JP" sz="1800" dirty="0">
              <a:solidFill>
                <a:srgbClr val="000404"/>
              </a:solidFill>
              <a:latin typeface="Arial Narrow" pitchFamily="34" charset="0"/>
              <a:cs typeface="+mn-cs"/>
            </a:endParaRPr>
          </a:p>
          <a:p>
            <a:pPr algn="ctr">
              <a:spcBef>
                <a:spcPct val="50000"/>
              </a:spcBef>
            </a:pPr>
            <a:endParaRPr lang="en-US" sz="1000" dirty="0">
              <a:solidFill>
                <a:srgbClr val="2C1102"/>
              </a:solidFill>
              <a:latin typeface="Arial Narrow" pitchFamily="34" charset="0"/>
              <a:cs typeface="+mn-cs"/>
            </a:endParaRPr>
          </a:p>
        </p:txBody>
      </p:sp>
      <p:sp>
        <p:nvSpPr>
          <p:cNvPr id="541707" name="Text Box 10"/>
          <p:cNvSpPr txBox="1">
            <a:spLocks noChangeArrowheads="1"/>
          </p:cNvSpPr>
          <p:nvPr/>
        </p:nvSpPr>
        <p:spPr bwMode="auto">
          <a:xfrm>
            <a:off x="5334000" y="2119313"/>
            <a:ext cx="1066800" cy="1216025"/>
          </a:xfrm>
          <a:prstGeom prst="rect">
            <a:avLst/>
          </a:prstGeom>
          <a:solidFill>
            <a:srgbClr val="000000"/>
          </a:solidFill>
          <a:ln w="12700">
            <a:solidFill>
              <a:schemeClr val="bg2"/>
            </a:solidFill>
            <a:miter lim="800000"/>
            <a:headEnd/>
            <a:tailEnd/>
          </a:ln>
        </p:spPr>
        <p:txBody>
          <a:bodyPr lIns="0" tIns="0" rIns="45720" bIns="0" anchor="b">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en-US" altLang="en-US" sz="1100">
                <a:solidFill>
                  <a:srgbClr val="FFFFFF"/>
                </a:solidFill>
                <a:cs typeface="+mn-cs"/>
              </a:rPr>
              <a:t>二月</a:t>
            </a:r>
            <a:r>
              <a:rPr lang="en-US" altLang="ja-JP" sz="1100">
                <a:solidFill>
                  <a:srgbClr val="FFFFFF"/>
                </a:solidFill>
                <a:latin typeface="Arial Narrow" pitchFamily="34" charset="0"/>
                <a:cs typeface="+mn-cs"/>
              </a:rPr>
              <a:t> 60-</a:t>
            </a:r>
            <a:br>
              <a:rPr lang="en-US" altLang="ja-JP" sz="1100">
                <a:solidFill>
                  <a:srgbClr val="FFFFFF"/>
                </a:solidFill>
                <a:latin typeface="Arial Narrow" pitchFamily="34" charset="0"/>
                <a:cs typeface="+mn-cs"/>
              </a:rPr>
            </a:br>
            <a:r>
              <a:rPr lang="en-US" altLang="en-US" sz="1100">
                <a:solidFill>
                  <a:srgbClr val="FFFFFF"/>
                </a:solidFill>
                <a:cs typeface="+mn-cs"/>
              </a:rPr>
              <a:t>三月</a:t>
            </a:r>
            <a:r>
              <a:rPr lang="en-US" altLang="ja-JP" sz="1100">
                <a:solidFill>
                  <a:srgbClr val="FFFFFF"/>
                </a:solidFill>
                <a:latin typeface="Arial Narrow" pitchFamily="34" charset="0"/>
                <a:cs typeface="+mn-cs"/>
              </a:rPr>
              <a:t> 62</a:t>
            </a:r>
          </a:p>
          <a:p>
            <a:pPr algn="ctr"/>
            <a:r>
              <a:rPr lang="en-US">
                <a:solidFill>
                  <a:srgbClr val="FFFFFF"/>
                </a:solidFill>
                <a:latin typeface="Arial Narrow" pitchFamily="34" charset="0"/>
                <a:cs typeface="+mn-cs"/>
              </a:rPr>
              <a:t>1</a:t>
            </a:r>
            <a:br>
              <a:rPr lang="en-US">
                <a:solidFill>
                  <a:srgbClr val="FFFFFF"/>
                </a:solidFill>
                <a:latin typeface="Arial Narrow" pitchFamily="34" charset="0"/>
                <a:cs typeface="+mn-cs"/>
              </a:rPr>
            </a:br>
            <a:r>
              <a:rPr lang="en-US" altLang="en-US" sz="1800">
                <a:solidFill>
                  <a:srgbClr val="FFFFFF"/>
                </a:solidFill>
                <a:cs typeface="+mn-cs"/>
              </a:rPr>
              <a:t>罗马</a:t>
            </a:r>
            <a:endParaRPr lang="en-US" altLang="ja-JP" sz="1800">
              <a:solidFill>
                <a:srgbClr val="FFFFFF"/>
              </a:solidFill>
              <a:latin typeface="Arial Narrow" pitchFamily="34" charset="0"/>
              <a:cs typeface="+mn-cs"/>
            </a:endParaRPr>
          </a:p>
          <a:p>
            <a:pPr algn="ctr">
              <a:spcBef>
                <a:spcPct val="50000"/>
              </a:spcBef>
            </a:pPr>
            <a:endParaRPr lang="en-US" sz="1000">
              <a:solidFill>
                <a:srgbClr val="000000"/>
              </a:solidFill>
              <a:latin typeface="Arial Narrow" pitchFamily="34" charset="0"/>
              <a:cs typeface="+mn-cs"/>
            </a:endParaRPr>
          </a:p>
        </p:txBody>
      </p:sp>
      <p:sp>
        <p:nvSpPr>
          <p:cNvPr id="461838" name="Text Box 11"/>
          <p:cNvSpPr txBox="1">
            <a:spLocks noChangeArrowheads="1"/>
          </p:cNvSpPr>
          <p:nvPr/>
        </p:nvSpPr>
        <p:spPr bwMode="auto">
          <a:xfrm>
            <a:off x="7315200" y="2089150"/>
            <a:ext cx="1066800" cy="1246188"/>
          </a:xfrm>
          <a:prstGeom prst="rect">
            <a:avLst/>
          </a:prstGeom>
          <a:solidFill>
            <a:srgbClr val="000000"/>
          </a:solidFill>
          <a:ln w="12700">
            <a:solidFill>
              <a:srgbClr val="FFFFFF"/>
            </a:solidFill>
            <a:miter lim="800000"/>
            <a:headEnd/>
            <a:tailEnd/>
          </a:ln>
        </p:spPr>
        <p:txBody>
          <a:bodyPr lIns="0" tIns="0" rIns="45720" bIns="0" anchor="b">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en-US" altLang="en-US" sz="1200">
                <a:solidFill>
                  <a:srgbClr val="FFFFFF"/>
                </a:solidFill>
                <a:effectLst>
                  <a:outerShdw blurRad="38100" dist="38100" dir="2700000" algn="tl">
                    <a:srgbClr val="808080"/>
                  </a:outerShdw>
                </a:effectLst>
                <a:cs typeface="+mn-cs"/>
              </a:rPr>
              <a:t>秋季</a:t>
            </a:r>
            <a:r>
              <a:rPr lang="en-US" altLang="ja-JP" sz="1200">
                <a:solidFill>
                  <a:srgbClr val="FFFFFF"/>
                </a:solidFill>
                <a:effectLst>
                  <a:outerShdw blurRad="38100" dist="38100" dir="2700000" algn="tl">
                    <a:srgbClr val="808080"/>
                  </a:outerShdw>
                </a:effectLst>
                <a:latin typeface="Arial Narrow" pitchFamily="34" charset="0"/>
                <a:cs typeface="+mn-cs"/>
              </a:rPr>
              <a:t> 67-</a:t>
            </a:r>
            <a:br>
              <a:rPr lang="en-US" altLang="ja-JP" sz="1200">
                <a:solidFill>
                  <a:srgbClr val="FFFFFF"/>
                </a:solidFill>
                <a:effectLst>
                  <a:outerShdw blurRad="38100" dist="38100" dir="2700000" algn="tl">
                    <a:srgbClr val="808080"/>
                  </a:outerShdw>
                </a:effectLst>
                <a:latin typeface="Arial Narrow" pitchFamily="34" charset="0"/>
                <a:cs typeface="+mn-cs"/>
              </a:rPr>
            </a:br>
            <a:r>
              <a:rPr lang="en-US" altLang="en-US" sz="1200">
                <a:solidFill>
                  <a:srgbClr val="FFFFFF"/>
                </a:solidFill>
                <a:effectLst>
                  <a:outerShdw blurRad="38100" dist="38100" dir="2700000" algn="tl">
                    <a:srgbClr val="808080"/>
                  </a:outerShdw>
                </a:effectLst>
                <a:cs typeface="+mn-cs"/>
              </a:rPr>
              <a:t>春季</a:t>
            </a:r>
            <a:r>
              <a:rPr lang="en-US" altLang="ja-JP" sz="1200">
                <a:solidFill>
                  <a:srgbClr val="FFFFFF"/>
                </a:solidFill>
                <a:effectLst>
                  <a:outerShdw blurRad="38100" dist="38100" dir="2700000" algn="tl">
                    <a:srgbClr val="808080"/>
                  </a:outerShdw>
                </a:effectLst>
                <a:latin typeface="Arial Narrow" pitchFamily="34" charset="0"/>
                <a:cs typeface="+mn-cs"/>
              </a:rPr>
              <a:t> 68</a:t>
            </a:r>
          </a:p>
          <a:p>
            <a:pPr algn="ctr"/>
            <a:r>
              <a:rPr lang="en-US">
                <a:solidFill>
                  <a:srgbClr val="FFFFFF"/>
                </a:solidFill>
                <a:effectLst>
                  <a:outerShdw blurRad="38100" dist="38100" dir="2700000" algn="tl">
                    <a:srgbClr val="808080"/>
                  </a:outerShdw>
                </a:effectLst>
                <a:latin typeface="Arial Narrow" pitchFamily="34" charset="0"/>
                <a:cs typeface="+mn-cs"/>
              </a:rPr>
              <a:t>2</a:t>
            </a:r>
            <a:br>
              <a:rPr lang="en-US">
                <a:solidFill>
                  <a:srgbClr val="FFFFFF"/>
                </a:solidFill>
                <a:effectLst>
                  <a:outerShdw blurRad="38100" dist="38100" dir="2700000" algn="tl">
                    <a:srgbClr val="808080"/>
                  </a:outerShdw>
                </a:effectLst>
                <a:latin typeface="Arial Narrow" pitchFamily="34" charset="0"/>
                <a:cs typeface="+mn-cs"/>
              </a:rPr>
            </a:br>
            <a:r>
              <a:rPr lang="en-US" altLang="en-US" sz="1800">
                <a:solidFill>
                  <a:srgbClr val="FFFFFF"/>
                </a:solidFill>
                <a:effectLst>
                  <a:outerShdw blurRad="38100" dist="38100" dir="2700000" algn="tl">
                    <a:srgbClr val="808080"/>
                  </a:outerShdw>
                </a:effectLst>
                <a:cs typeface="+mn-cs"/>
              </a:rPr>
              <a:t>罗马</a:t>
            </a:r>
            <a:endParaRPr lang="en-US" altLang="ja-JP" sz="1800">
              <a:solidFill>
                <a:srgbClr val="FFFFFF"/>
              </a:solidFill>
              <a:effectLst>
                <a:outerShdw blurRad="38100" dist="38100" dir="2700000" algn="tl">
                  <a:srgbClr val="808080"/>
                </a:outerShdw>
              </a:effectLst>
              <a:latin typeface="Arial Narrow" pitchFamily="34" charset="0"/>
              <a:cs typeface="+mn-cs"/>
            </a:endParaRPr>
          </a:p>
          <a:p>
            <a:pPr algn="ctr">
              <a:spcBef>
                <a:spcPct val="50000"/>
              </a:spcBef>
            </a:pPr>
            <a:endParaRPr lang="en-US" sz="1000">
              <a:solidFill>
                <a:srgbClr val="FFFFFF"/>
              </a:solidFill>
              <a:effectLst>
                <a:outerShdw blurRad="38100" dist="38100" dir="2700000" algn="tl">
                  <a:srgbClr val="808080"/>
                </a:outerShdw>
              </a:effectLst>
              <a:latin typeface="Arial Narrow" pitchFamily="34" charset="0"/>
              <a:cs typeface="+mn-cs"/>
            </a:endParaRPr>
          </a:p>
        </p:txBody>
      </p:sp>
      <p:sp>
        <p:nvSpPr>
          <p:cNvPr id="541709" name="Text Box 17"/>
          <p:cNvSpPr txBox="1">
            <a:spLocks noChangeArrowheads="1"/>
          </p:cNvSpPr>
          <p:nvPr/>
        </p:nvSpPr>
        <p:spPr bwMode="auto">
          <a:xfrm>
            <a:off x="-76200" y="2324100"/>
            <a:ext cx="990600" cy="800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en-US" sz="1200">
                <a:solidFill>
                  <a:srgbClr val="F7F7F7"/>
                </a:solidFill>
                <a:latin typeface="Arial Narrow" pitchFamily="34" charset="0"/>
                <a:cs typeface="+mn-cs"/>
              </a:rPr>
              <a:t>35</a:t>
            </a:r>
            <a:r>
              <a:rPr lang="en-US" altLang="ja-JP" sz="1200">
                <a:solidFill>
                  <a:srgbClr val="F7F7F7"/>
                </a:solidFill>
                <a:latin typeface="Arial Narrow" pitchFamily="34" charset="0"/>
                <a:cs typeface="+mn-cs"/>
              </a:rPr>
              <a:t>-37</a:t>
            </a:r>
          </a:p>
          <a:p>
            <a:pPr algn="ctr">
              <a:spcBef>
                <a:spcPct val="50000"/>
              </a:spcBef>
            </a:pPr>
            <a:r>
              <a:rPr lang="en-US" altLang="en-US" sz="1600">
                <a:solidFill>
                  <a:srgbClr val="F7F7F7"/>
                </a:solidFill>
                <a:cs typeface="+mn-cs"/>
              </a:rPr>
              <a:t>大</a:t>
            </a:r>
            <a:r>
              <a:rPr lang="en-US" sz="1600">
                <a:solidFill>
                  <a:srgbClr val="F7F7F7"/>
                </a:solidFill>
                <a:cs typeface="+mn-cs"/>
              </a:rPr>
              <a:t> </a:t>
            </a:r>
            <a:r>
              <a:rPr lang="en-US" altLang="en-US" sz="1600">
                <a:solidFill>
                  <a:srgbClr val="F7F7F7"/>
                </a:solidFill>
                <a:cs typeface="+mn-cs"/>
              </a:rPr>
              <a:t>马</a:t>
            </a:r>
            <a:r>
              <a:rPr lang="en-US" sz="1600">
                <a:solidFill>
                  <a:srgbClr val="F7F7F7"/>
                </a:solidFill>
                <a:cs typeface="+mn-cs"/>
              </a:rPr>
              <a:t> </a:t>
            </a:r>
            <a:r>
              <a:rPr lang="en-US" altLang="en-US" sz="1600">
                <a:solidFill>
                  <a:srgbClr val="F7F7F7"/>
                </a:solidFill>
                <a:cs typeface="+mn-cs"/>
              </a:rPr>
              <a:t>色</a:t>
            </a:r>
            <a:br>
              <a:rPr lang="en-US" altLang="ja-JP" sz="1600">
                <a:solidFill>
                  <a:srgbClr val="F7F7F7"/>
                </a:solidFill>
                <a:latin typeface="Arial Narrow" pitchFamily="34" charset="0"/>
                <a:cs typeface="+mn-cs"/>
              </a:rPr>
            </a:br>
            <a:r>
              <a:rPr lang="en-US" altLang="en-US" sz="1600">
                <a:solidFill>
                  <a:srgbClr val="F7F7F7"/>
                </a:solidFill>
                <a:cs typeface="+mn-cs"/>
              </a:rPr>
              <a:t>安</a:t>
            </a:r>
            <a:r>
              <a:rPr lang="en-US" altLang="ja-JP" sz="1600">
                <a:solidFill>
                  <a:srgbClr val="F7F7F7"/>
                </a:solidFill>
                <a:cs typeface="+mn-cs"/>
              </a:rPr>
              <a:t> </a:t>
            </a:r>
            <a:r>
              <a:rPr lang="en-US" altLang="en-US" sz="1600">
                <a:solidFill>
                  <a:srgbClr val="F7F7F7"/>
                </a:solidFill>
                <a:cs typeface="+mn-cs"/>
              </a:rPr>
              <a:t>提</a:t>
            </a:r>
            <a:r>
              <a:rPr lang="en-US" altLang="ja-JP" sz="1600">
                <a:solidFill>
                  <a:srgbClr val="F7F7F7"/>
                </a:solidFill>
                <a:cs typeface="+mn-cs"/>
              </a:rPr>
              <a:t> </a:t>
            </a:r>
            <a:r>
              <a:rPr lang="en-US" altLang="en-US" sz="1600">
                <a:solidFill>
                  <a:srgbClr val="F7F7F7"/>
                </a:solidFill>
                <a:cs typeface="+mn-cs"/>
              </a:rPr>
              <a:t>阿</a:t>
            </a:r>
            <a:r>
              <a:rPr lang="en-US" altLang="ja-JP" sz="1600">
                <a:solidFill>
                  <a:srgbClr val="F7F7F7"/>
                </a:solidFill>
                <a:cs typeface="+mn-cs"/>
              </a:rPr>
              <a:t> </a:t>
            </a:r>
            <a:endParaRPr lang="en-US" sz="1600">
              <a:solidFill>
                <a:srgbClr val="F7F7F7"/>
              </a:solidFill>
              <a:latin typeface="Arial Narrow" pitchFamily="34" charset="0"/>
              <a:cs typeface="+mn-cs"/>
            </a:endParaRPr>
          </a:p>
        </p:txBody>
      </p:sp>
      <p:sp>
        <p:nvSpPr>
          <p:cNvPr id="541710" name="TextBox 27"/>
          <p:cNvSpPr txBox="1">
            <a:spLocks noChangeArrowheads="1"/>
          </p:cNvSpPr>
          <p:nvPr/>
        </p:nvSpPr>
        <p:spPr bwMode="auto">
          <a:xfrm>
            <a:off x="7924800" y="71438"/>
            <a:ext cx="1155700" cy="101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r>
              <a:rPr lang="en-US" sz="2000">
                <a:solidFill>
                  <a:srgbClr val="FFFFFF"/>
                </a:solidFill>
                <a:cs typeface="Arial" pitchFamily="34" charset="0"/>
              </a:rPr>
              <a:t>38</a:t>
            </a:r>
            <a:br>
              <a:rPr lang="en-US" sz="2000">
                <a:solidFill>
                  <a:srgbClr val="FFFFFF"/>
                </a:solidFill>
                <a:cs typeface="Arial" pitchFamily="34" charset="0"/>
              </a:rPr>
            </a:br>
            <a:r>
              <a:rPr lang="en-US" sz="2000">
                <a:solidFill>
                  <a:srgbClr val="FFFFFF"/>
                </a:solidFill>
                <a:cs typeface="Arial" pitchFamily="34" charset="0"/>
              </a:rPr>
              <a:t>124</a:t>
            </a:r>
            <a:br>
              <a:rPr lang="en-US" sz="2000">
                <a:solidFill>
                  <a:srgbClr val="FFFFFF"/>
                </a:solidFill>
                <a:cs typeface="Arial" pitchFamily="34" charset="0"/>
              </a:rPr>
            </a:br>
            <a:r>
              <a:rPr lang="en-US" sz="2000">
                <a:solidFill>
                  <a:srgbClr val="FFFFFF"/>
                </a:solidFill>
                <a:cs typeface="Arial" pitchFamily="34" charset="0"/>
              </a:rPr>
              <a:t>39-41</a:t>
            </a:r>
          </a:p>
        </p:txBody>
      </p:sp>
      <p:sp>
        <p:nvSpPr>
          <p:cNvPr id="541711" name="Text Box 9"/>
          <p:cNvSpPr txBox="1">
            <a:spLocks noChangeArrowheads="1"/>
          </p:cNvSpPr>
          <p:nvPr/>
        </p:nvSpPr>
        <p:spPr bwMode="auto">
          <a:xfrm>
            <a:off x="6324600" y="2119313"/>
            <a:ext cx="990600" cy="121602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en-US" altLang="en-US" sz="1100">
                <a:solidFill>
                  <a:srgbClr val="000000"/>
                </a:solidFill>
                <a:cs typeface="+mn-cs"/>
              </a:rPr>
              <a:t>春季</a:t>
            </a:r>
            <a:r>
              <a:rPr lang="en-US" altLang="ja-JP" sz="1100">
                <a:solidFill>
                  <a:srgbClr val="000000"/>
                </a:solidFill>
                <a:latin typeface="Arial Narrow" pitchFamily="34" charset="0"/>
                <a:cs typeface="+mn-cs"/>
              </a:rPr>
              <a:t>  62-</a:t>
            </a:r>
            <a:br>
              <a:rPr lang="en-US" altLang="ja-JP" sz="1100">
                <a:solidFill>
                  <a:srgbClr val="000000"/>
                </a:solidFill>
                <a:latin typeface="Arial Narrow" pitchFamily="34" charset="0"/>
                <a:cs typeface="+mn-cs"/>
              </a:rPr>
            </a:br>
            <a:r>
              <a:rPr lang="en-US" altLang="en-US" sz="1100">
                <a:solidFill>
                  <a:srgbClr val="000000"/>
                </a:solidFill>
                <a:cs typeface="+mn-cs"/>
              </a:rPr>
              <a:t>秋季</a:t>
            </a:r>
            <a:r>
              <a:rPr lang="en-US" altLang="ja-JP" sz="1100">
                <a:solidFill>
                  <a:srgbClr val="000000"/>
                </a:solidFill>
                <a:latin typeface="Arial Narrow" pitchFamily="34" charset="0"/>
                <a:cs typeface="+mn-cs"/>
              </a:rPr>
              <a:t>  67</a:t>
            </a:r>
          </a:p>
          <a:p>
            <a:pPr algn="ctr"/>
            <a:r>
              <a:rPr lang="en-US">
                <a:solidFill>
                  <a:srgbClr val="000000"/>
                </a:solidFill>
                <a:latin typeface="Arial Narrow" pitchFamily="34" charset="0"/>
                <a:cs typeface="+mn-cs"/>
              </a:rPr>
              <a:t>4</a:t>
            </a:r>
            <a:br>
              <a:rPr lang="en-US">
                <a:solidFill>
                  <a:srgbClr val="000000"/>
                </a:solidFill>
                <a:latin typeface="Arial Narrow" pitchFamily="34" charset="0"/>
                <a:cs typeface="+mn-cs"/>
              </a:rPr>
            </a:br>
            <a:r>
              <a:rPr lang="en-US" altLang="en-US" sz="1800">
                <a:solidFill>
                  <a:srgbClr val="000000"/>
                </a:solidFill>
                <a:cs typeface="+mn-cs"/>
              </a:rPr>
              <a:t>西班牙</a:t>
            </a:r>
            <a:endParaRPr lang="en-US" altLang="ja-JP" sz="1800">
              <a:solidFill>
                <a:srgbClr val="000000"/>
              </a:solidFill>
              <a:latin typeface="Arial Narrow" pitchFamily="34" charset="0"/>
              <a:cs typeface="+mn-cs"/>
            </a:endParaRPr>
          </a:p>
          <a:p>
            <a:pPr algn="ctr">
              <a:spcBef>
                <a:spcPct val="50000"/>
              </a:spcBef>
            </a:pPr>
            <a:endParaRPr lang="en-US" sz="1000">
              <a:solidFill>
                <a:srgbClr val="2C1102"/>
              </a:solidFill>
              <a:latin typeface="Arial Narrow" pitchFamily="34" charset="0"/>
              <a:cs typeface="+mn-cs"/>
            </a:endParaRPr>
          </a:p>
        </p:txBody>
      </p:sp>
      <p:sp>
        <p:nvSpPr>
          <p:cNvPr id="34" name="Title 33"/>
          <p:cNvSpPr>
            <a:spLocks noGrp="1"/>
          </p:cNvSpPr>
          <p:nvPr>
            <p:ph type="title" idx="4294967295"/>
          </p:nvPr>
        </p:nvSpPr>
        <p:spPr>
          <a:xfrm>
            <a:off x="152400" y="206193"/>
            <a:ext cx="7772400" cy="707886"/>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a:extLst>
            <a:ext uri="{FAA26D3D-D897-4be2-8F04-BA451C77F1D7}">
              <ma14:placeholderFlag xmlns:ma14="http://schemas.microsoft.com/office/mac/drawingml/2011/main" xmlns="" val="1"/>
            </a:ext>
          </a:extLst>
        </p:spPr>
        <p:txBody>
          <a:bodyPr>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eaLnBrk="1" hangingPunct="1">
              <a:spcBef>
                <a:spcPct val="50000"/>
              </a:spcBef>
            </a:pPr>
            <a:r>
              <a:rPr lang="zh-TW" altLang="en-US" sz="4000" dirty="0">
                <a:solidFill>
                  <a:srgbClr val="FFFFFF"/>
                </a:solidFill>
                <a:effectLst>
                  <a:outerShdw blurRad="38100" dist="38100" dir="2700000" algn="tl">
                    <a:srgbClr val="000000">
                      <a:alpha val="43137"/>
                    </a:srgbClr>
                  </a:outerShdw>
                </a:effectLst>
                <a:latin typeface="Kaiti SC" charset="-122"/>
                <a:ea typeface="Kaiti SC" charset="-122"/>
                <a:cs typeface="Kaiti SC" charset="-122"/>
              </a:rPr>
              <a:t>新约纵览</a:t>
            </a:r>
            <a:r>
              <a:rPr lang="en-US" altLang="zh-TW" sz="4000" dirty="0">
                <a:solidFill>
                  <a:srgbClr val="FFFFFF"/>
                </a:solidFill>
                <a:effectLst>
                  <a:outerShdw blurRad="38100" dist="38100" dir="2700000" algn="tl">
                    <a:srgbClr val="000000">
                      <a:alpha val="43137"/>
                    </a:srgbClr>
                  </a:outerShdw>
                </a:effectLst>
                <a:latin typeface="Kaiti SC" charset="-122"/>
                <a:ea typeface="Kaiti SC" charset="-122"/>
                <a:cs typeface="Kaiti SC" charset="-122"/>
              </a:rPr>
              <a:t> </a:t>
            </a:r>
            <a:r>
              <a:rPr lang="en-US" altLang="ja-JP" sz="4000" b="1" dirty="0">
                <a:solidFill>
                  <a:srgbClr val="FFFFFF"/>
                </a:solidFill>
                <a:effectLst>
                  <a:outerShdw blurRad="38100" dist="38100" dir="2700000" algn="tl">
                    <a:srgbClr val="000000">
                      <a:alpha val="43137"/>
                    </a:srgbClr>
                  </a:outerShdw>
                </a:effectLst>
                <a:latin typeface="Kaiti SC" charset="-122"/>
                <a:ea typeface="Kaiti SC" charset="-122"/>
                <a:cs typeface="Kaiti SC" charset="-122"/>
              </a:rPr>
              <a:t>(</a:t>
            </a:r>
            <a:r>
              <a:rPr lang="zh-CN" altLang="en-US" sz="4000" b="1" dirty="0">
                <a:solidFill>
                  <a:srgbClr val="FFFFFF"/>
                </a:solidFill>
                <a:effectLst>
                  <a:outerShdw blurRad="38100" dist="38100" dir="2700000" algn="tl">
                    <a:srgbClr val="000000">
                      <a:alpha val="43137"/>
                    </a:srgbClr>
                  </a:outerShdw>
                </a:effectLst>
                <a:latin typeface="Kaiti SC" charset="-122"/>
                <a:ea typeface="Kaiti SC" charset="-122"/>
                <a:cs typeface="Kaiti SC" charset="-122"/>
              </a:rPr>
              <a:t>书卷＋关键字</a:t>
            </a:r>
            <a:r>
              <a:rPr lang="en-US" altLang="zh-CN" sz="4000" b="1" dirty="0">
                <a:solidFill>
                  <a:srgbClr val="FFFFFF"/>
                </a:solidFill>
                <a:effectLst>
                  <a:outerShdw blurRad="38100" dist="38100" dir="2700000" algn="tl">
                    <a:srgbClr val="000000">
                      <a:alpha val="43137"/>
                    </a:srgbClr>
                  </a:outerShdw>
                </a:effectLst>
                <a:latin typeface="Kaiti SC" charset="-122"/>
                <a:ea typeface="Kaiti SC" charset="-122"/>
                <a:cs typeface="Kaiti SC" charset="-122"/>
              </a:rPr>
              <a:t>)</a:t>
            </a:r>
            <a:endParaRPr lang="en-US" sz="4000" b="1" dirty="0">
              <a:solidFill>
                <a:srgbClr val="FFFFFF"/>
              </a:solidFill>
              <a:effectLst>
                <a:outerShdw blurRad="38100" dist="38100" dir="2700000" algn="tl">
                  <a:srgbClr val="000000">
                    <a:alpha val="43137"/>
                  </a:srgbClr>
                </a:outerShdw>
              </a:effectLst>
              <a:latin typeface="Kaiti SC" charset="-122"/>
              <a:ea typeface="Kaiti SC" charset="-122"/>
              <a:cs typeface="Kaiti SC" charset="-122"/>
            </a:endParaRPr>
          </a:p>
        </p:txBody>
      </p:sp>
      <p:sp>
        <p:nvSpPr>
          <p:cNvPr id="50" name="Text Box 19"/>
          <p:cNvSpPr txBox="1">
            <a:spLocks noChangeArrowheads="1"/>
          </p:cNvSpPr>
          <p:nvPr/>
        </p:nvSpPr>
        <p:spPr bwMode="auto">
          <a:xfrm>
            <a:off x="152400" y="5486400"/>
            <a:ext cx="2667000" cy="369888"/>
          </a:xfrm>
          <a:prstGeom prst="rect">
            <a:avLst/>
          </a:prstGeom>
          <a:solidFill>
            <a:srgbClr val="800000"/>
          </a:solidFill>
          <a:ln w="12700">
            <a:solidFill>
              <a:srgbClr val="FFFFFF"/>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en-US" altLang="en-US" sz="1800" dirty="0">
                <a:solidFill>
                  <a:srgbClr val="FFFFFF"/>
                </a:solidFill>
                <a:latin typeface="SimSun" pitchFamily="2" charset="-122"/>
                <a:ea typeface="SimSun" pitchFamily="2" charset="-122"/>
                <a:cs typeface="+mn-cs"/>
              </a:rPr>
              <a:t>福音书以及使徒行传</a:t>
            </a:r>
            <a:r>
              <a:rPr lang="en-US" altLang="ja-JP" sz="1800" dirty="0">
                <a:solidFill>
                  <a:srgbClr val="FFFFFF"/>
                </a:solidFill>
                <a:latin typeface="SimSun" pitchFamily="2" charset="-122"/>
                <a:ea typeface="SimSun" pitchFamily="2" charset="-122"/>
                <a:cs typeface="+mn-cs"/>
              </a:rPr>
              <a:t> </a:t>
            </a:r>
            <a:endParaRPr lang="en-US" sz="1600" dirty="0">
              <a:solidFill>
                <a:srgbClr val="FFFFFF"/>
              </a:solidFill>
              <a:latin typeface="SimSun" pitchFamily="2" charset="-122"/>
              <a:ea typeface="SimSun" pitchFamily="2" charset="-122"/>
              <a:cs typeface="+mn-cs"/>
            </a:endParaRPr>
          </a:p>
        </p:txBody>
      </p:sp>
      <p:sp>
        <p:nvSpPr>
          <p:cNvPr id="461847" name="Text Box 20"/>
          <p:cNvSpPr txBox="1">
            <a:spLocks noChangeArrowheads="1"/>
          </p:cNvSpPr>
          <p:nvPr/>
        </p:nvSpPr>
        <p:spPr bwMode="auto">
          <a:xfrm>
            <a:off x="6477000" y="6553200"/>
            <a:ext cx="2447925" cy="169863"/>
          </a:xfrm>
          <a:prstGeom prst="rect">
            <a:avLst/>
          </a:prstGeom>
          <a:noFill/>
          <a:ln w="9525">
            <a:noFill/>
            <a:miter lim="800000"/>
            <a:headEnd/>
            <a:tailEnd/>
          </a:ln>
        </p:spPr>
        <p:txBody>
          <a:bodyPr lIns="0" tIns="0" rIns="0" b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r">
              <a:spcBef>
                <a:spcPct val="50000"/>
              </a:spcBef>
            </a:pPr>
            <a:r>
              <a:rPr lang="zh-CN" altLang="en-US" sz="1100">
                <a:solidFill>
                  <a:srgbClr val="FFFFFF"/>
                </a:solidFill>
                <a:latin typeface="MS Gothic" pitchFamily="49" charset="-128"/>
                <a:ea typeface="MS Gothic" pitchFamily="49" charset="-128"/>
                <a:cs typeface="+mn-cs"/>
              </a:rPr>
              <a:t>书卷＋关键字</a:t>
            </a:r>
            <a:endParaRPr lang="en-US" sz="1100">
              <a:solidFill>
                <a:srgbClr val="FFFFFF"/>
              </a:solidFill>
              <a:effectLst>
                <a:outerShdw blurRad="38100" dist="38100" dir="2700000" algn="tl">
                  <a:srgbClr val="000000"/>
                </a:outerShdw>
              </a:effectLst>
              <a:latin typeface="SimSun" pitchFamily="2" charset="-122"/>
              <a:ea typeface="SimSun" pitchFamily="2" charset="-122"/>
              <a:cs typeface="+mn-cs"/>
            </a:endParaRPr>
          </a:p>
        </p:txBody>
      </p:sp>
      <p:sp>
        <p:nvSpPr>
          <p:cNvPr id="541717" name="Text Box 7"/>
          <p:cNvSpPr txBox="1">
            <a:spLocks noChangeArrowheads="1"/>
          </p:cNvSpPr>
          <p:nvPr/>
        </p:nvSpPr>
        <p:spPr bwMode="auto">
          <a:xfrm>
            <a:off x="2667000" y="2133600"/>
            <a:ext cx="990600" cy="1219200"/>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en-US" altLang="en-US" sz="1200" dirty="0">
                <a:solidFill>
                  <a:srgbClr val="000000"/>
                </a:solidFill>
                <a:cs typeface="+mn-cs"/>
              </a:rPr>
              <a:t>四月</a:t>
            </a:r>
            <a:r>
              <a:rPr lang="en-US" altLang="ja-JP" sz="1200" dirty="0">
                <a:solidFill>
                  <a:srgbClr val="000000"/>
                </a:solidFill>
                <a:latin typeface="Arial Narrow" pitchFamily="34" charset="0"/>
                <a:cs typeface="+mn-cs"/>
              </a:rPr>
              <a:t> 50-</a:t>
            </a:r>
            <a:br>
              <a:rPr lang="en-US" altLang="ja-JP" sz="1200" dirty="0">
                <a:solidFill>
                  <a:srgbClr val="000000"/>
                </a:solidFill>
                <a:latin typeface="Arial Narrow" pitchFamily="34" charset="0"/>
                <a:cs typeface="+mn-cs"/>
              </a:rPr>
            </a:br>
            <a:r>
              <a:rPr lang="en-US" altLang="en-US" sz="1200" dirty="0">
                <a:solidFill>
                  <a:srgbClr val="000000"/>
                </a:solidFill>
                <a:cs typeface="+mn-cs"/>
              </a:rPr>
              <a:t>九月</a:t>
            </a:r>
            <a:r>
              <a:rPr lang="en-US" altLang="ja-JP" sz="1200" dirty="0">
                <a:solidFill>
                  <a:srgbClr val="000000"/>
                </a:solidFill>
                <a:latin typeface="Arial Narrow" pitchFamily="34" charset="0"/>
                <a:cs typeface="+mn-cs"/>
              </a:rPr>
              <a:t> 52</a:t>
            </a:r>
          </a:p>
          <a:p>
            <a:pPr algn="ctr"/>
            <a:r>
              <a:rPr lang="en-US" dirty="0">
                <a:solidFill>
                  <a:srgbClr val="000000"/>
                </a:solidFill>
                <a:latin typeface="Arial Narrow" pitchFamily="34" charset="0"/>
                <a:cs typeface="+mn-cs"/>
              </a:rPr>
              <a:t>2</a:t>
            </a:r>
            <a:br>
              <a:rPr lang="en-US" dirty="0">
                <a:solidFill>
                  <a:srgbClr val="000000"/>
                </a:solidFill>
                <a:latin typeface="Arial Narrow" pitchFamily="34" charset="0"/>
                <a:cs typeface="+mn-cs"/>
              </a:rPr>
            </a:br>
            <a:r>
              <a:rPr lang="en-US" altLang="en-US" sz="1800" dirty="0">
                <a:solidFill>
                  <a:srgbClr val="000000"/>
                </a:solidFill>
                <a:latin typeface="Kaiti SC" charset="-122"/>
                <a:ea typeface="Kaiti SC" charset="-122"/>
                <a:cs typeface="Kaiti SC" charset="-122"/>
              </a:rPr>
              <a:t>爱琴海</a:t>
            </a:r>
            <a:endParaRPr lang="en-US" altLang="ja-JP" sz="1800" dirty="0">
              <a:solidFill>
                <a:srgbClr val="000000"/>
              </a:solidFill>
              <a:latin typeface="Kaiti SC" charset="-122"/>
              <a:ea typeface="Kaiti SC" charset="-122"/>
              <a:cs typeface="Kaiti SC" charset="-122"/>
            </a:endParaRPr>
          </a:p>
          <a:p>
            <a:pPr algn="ctr">
              <a:spcBef>
                <a:spcPct val="50000"/>
              </a:spcBef>
            </a:pPr>
            <a:endParaRPr lang="en-US" sz="900" dirty="0">
              <a:solidFill>
                <a:srgbClr val="2C1102"/>
              </a:solidFill>
              <a:latin typeface="Arial Narrow" pitchFamily="34" charset="0"/>
              <a:cs typeface="+mn-cs"/>
            </a:endParaRPr>
          </a:p>
        </p:txBody>
      </p:sp>
      <p:sp>
        <p:nvSpPr>
          <p:cNvPr id="24" name="Text Box 19"/>
          <p:cNvSpPr txBox="1">
            <a:spLocks noChangeArrowheads="1"/>
          </p:cNvSpPr>
          <p:nvPr/>
        </p:nvSpPr>
        <p:spPr bwMode="auto">
          <a:xfrm>
            <a:off x="152400" y="5943600"/>
            <a:ext cx="1800225" cy="369888"/>
          </a:xfrm>
          <a:prstGeom prst="rect">
            <a:avLst/>
          </a:prstGeom>
          <a:solidFill>
            <a:srgbClr val="CCFFFF"/>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CN" altLang="en-US" sz="1800">
                <a:solidFill>
                  <a:srgbClr val="000000"/>
                </a:solidFill>
                <a:effectLst>
                  <a:outerShdw blurRad="38100" dist="38100" dir="2700000" algn="tl">
                    <a:srgbClr val="FFFFFF"/>
                  </a:outerShdw>
                </a:effectLst>
                <a:latin typeface="SimSun" pitchFamily="2" charset="-122"/>
                <a:ea typeface="SimSun" pitchFamily="2" charset="-122"/>
                <a:cs typeface="+mn-cs"/>
              </a:rPr>
              <a:t>保罗书信</a:t>
            </a:r>
            <a:endParaRPr lang="en-US" sz="1800">
              <a:solidFill>
                <a:srgbClr val="000000"/>
              </a:solidFill>
              <a:latin typeface="SimSun" pitchFamily="2" charset="-122"/>
              <a:ea typeface="SimSun" pitchFamily="2" charset="-122"/>
              <a:cs typeface="+mn-cs"/>
            </a:endParaRPr>
          </a:p>
        </p:txBody>
      </p:sp>
      <p:sp>
        <p:nvSpPr>
          <p:cNvPr id="524310" name="Text Box 19"/>
          <p:cNvSpPr txBox="1">
            <a:spLocks noChangeArrowheads="1"/>
          </p:cNvSpPr>
          <p:nvPr/>
        </p:nvSpPr>
        <p:spPr bwMode="auto">
          <a:xfrm>
            <a:off x="990600" y="3657600"/>
            <a:ext cx="792163" cy="338138"/>
          </a:xfrm>
          <a:prstGeom prst="rect">
            <a:avLst/>
          </a:prstGeom>
          <a:solidFill>
            <a:srgbClr val="8000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CN" altLang="en-US" sz="1600">
                <a:solidFill>
                  <a:srgbClr val="FFFFFF"/>
                </a:solidFill>
                <a:latin typeface="MS PGothic" pitchFamily="34" charset="-128"/>
                <a:cs typeface="+mn-cs"/>
              </a:rPr>
              <a:t>马太</a:t>
            </a:r>
            <a:endParaRPr lang="en-US" sz="1600">
              <a:solidFill>
                <a:srgbClr val="FFFFFF"/>
              </a:solidFill>
              <a:latin typeface="MS PGothic" pitchFamily="34" charset="-128"/>
              <a:cs typeface="+mn-cs"/>
            </a:endParaRPr>
          </a:p>
        </p:txBody>
      </p:sp>
      <p:sp>
        <p:nvSpPr>
          <p:cNvPr id="461856" name="Text Box 22"/>
          <p:cNvSpPr txBox="1">
            <a:spLocks noChangeArrowheads="1"/>
          </p:cNvSpPr>
          <p:nvPr/>
        </p:nvSpPr>
        <p:spPr bwMode="auto">
          <a:xfrm>
            <a:off x="4572000" y="3657600"/>
            <a:ext cx="792163" cy="338138"/>
          </a:xfrm>
          <a:prstGeom prst="rect">
            <a:avLst/>
          </a:prstGeom>
          <a:solidFill>
            <a:srgbClr val="800000"/>
          </a:solidFill>
          <a:ln w="12700">
            <a:noFill/>
            <a:miter lim="800000"/>
            <a:headEnd/>
            <a:tailEnd/>
          </a:ln>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CN" altLang="en-US" sz="1600">
                <a:solidFill>
                  <a:srgbClr val="F7F7F7"/>
                </a:solidFill>
                <a:effectLst>
                  <a:outerShdw blurRad="38100" dist="38100" dir="2700000" algn="tl">
                    <a:srgbClr val="000000"/>
                  </a:outerShdw>
                </a:effectLst>
                <a:latin typeface="MS PGothic" pitchFamily="34" charset="-128"/>
                <a:cs typeface="+mn-cs"/>
              </a:rPr>
              <a:t>路加</a:t>
            </a:r>
            <a:endParaRPr lang="en-GB" sz="1600">
              <a:solidFill>
                <a:srgbClr val="F7F7F7"/>
              </a:solidFill>
              <a:effectLst>
                <a:outerShdw blurRad="38100" dist="38100" dir="2700000" algn="tl">
                  <a:srgbClr val="000000"/>
                </a:outerShdw>
              </a:effectLst>
              <a:latin typeface="MS PGothic" pitchFamily="34" charset="-128"/>
              <a:cs typeface="+mn-cs"/>
            </a:endParaRPr>
          </a:p>
        </p:txBody>
      </p:sp>
      <p:sp>
        <p:nvSpPr>
          <p:cNvPr id="35" name="Text Box 31"/>
          <p:cNvSpPr txBox="1">
            <a:spLocks noChangeArrowheads="1"/>
          </p:cNvSpPr>
          <p:nvPr/>
        </p:nvSpPr>
        <p:spPr bwMode="auto">
          <a:xfrm>
            <a:off x="7315200" y="3657600"/>
            <a:ext cx="792163" cy="338138"/>
          </a:xfrm>
          <a:prstGeom prst="rect">
            <a:avLst/>
          </a:prstGeom>
          <a:solidFill>
            <a:srgbClr val="800000"/>
          </a:solidFill>
          <a:ln w="12700">
            <a:solidFill>
              <a:srgbClr val="FFFFFF"/>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CN" altLang="en-US" sz="1600">
                <a:solidFill>
                  <a:srgbClr val="F7F7F7"/>
                </a:solidFill>
                <a:latin typeface="MS PGothic" pitchFamily="34" charset="-128"/>
                <a:cs typeface="+mn-cs"/>
              </a:rPr>
              <a:t>约翰</a:t>
            </a:r>
            <a:endParaRPr lang="en-US" sz="1600">
              <a:solidFill>
                <a:srgbClr val="F7F7F7"/>
              </a:solidFill>
              <a:latin typeface="MS PGothic" pitchFamily="34" charset="-128"/>
              <a:cs typeface="+mn-cs"/>
            </a:endParaRPr>
          </a:p>
        </p:txBody>
      </p:sp>
      <p:sp>
        <p:nvSpPr>
          <p:cNvPr id="36" name="Text Box 29"/>
          <p:cNvSpPr txBox="1">
            <a:spLocks noChangeArrowheads="1"/>
          </p:cNvSpPr>
          <p:nvPr/>
        </p:nvSpPr>
        <p:spPr bwMode="auto">
          <a:xfrm>
            <a:off x="6400800" y="3657600"/>
            <a:ext cx="792163" cy="338138"/>
          </a:xfrm>
          <a:prstGeom prst="rect">
            <a:avLst/>
          </a:prstGeom>
          <a:solidFill>
            <a:srgbClr val="800000"/>
          </a:solidFill>
          <a:ln w="12700">
            <a:solidFill>
              <a:srgbClr val="FFFFFF"/>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CN" altLang="en-US" sz="1600">
                <a:solidFill>
                  <a:srgbClr val="F7F7F7"/>
                </a:solidFill>
                <a:latin typeface="MS Gothic" pitchFamily="49" charset="-128"/>
                <a:ea typeface="MS Gothic" pitchFamily="49" charset="-128"/>
                <a:cs typeface="+mn-cs"/>
              </a:rPr>
              <a:t>马可</a:t>
            </a:r>
            <a:endParaRPr lang="en-US" sz="1600">
              <a:solidFill>
                <a:srgbClr val="F7F7F7"/>
              </a:solidFill>
              <a:latin typeface="MS Gothic" pitchFamily="49" charset="-128"/>
              <a:ea typeface="MS Gothic" pitchFamily="49" charset="-128"/>
              <a:cs typeface="+mn-cs"/>
            </a:endParaRPr>
          </a:p>
        </p:txBody>
      </p:sp>
      <p:sp>
        <p:nvSpPr>
          <p:cNvPr id="524314" name="Text Box 22"/>
          <p:cNvSpPr txBox="1">
            <a:spLocks noChangeArrowheads="1"/>
          </p:cNvSpPr>
          <p:nvPr/>
        </p:nvSpPr>
        <p:spPr bwMode="auto">
          <a:xfrm>
            <a:off x="5486400" y="3657600"/>
            <a:ext cx="792163" cy="307975"/>
          </a:xfrm>
          <a:prstGeom prst="rect">
            <a:avLst/>
          </a:prstGeom>
          <a:solidFill>
            <a:srgbClr val="8000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CN" altLang="en-US" sz="1400">
                <a:solidFill>
                  <a:srgbClr val="F7F7F7"/>
                </a:solidFill>
                <a:latin typeface="MS PGothic" pitchFamily="34" charset="-128"/>
                <a:cs typeface="+mn-cs"/>
              </a:rPr>
              <a:t>使徒行传</a:t>
            </a:r>
            <a:endParaRPr lang="en-US" sz="1400">
              <a:solidFill>
                <a:srgbClr val="F7F7F7"/>
              </a:solidFill>
              <a:latin typeface="MS PGothic" pitchFamily="34" charset="-128"/>
              <a:cs typeface="+mn-cs"/>
            </a:endParaRPr>
          </a:p>
        </p:txBody>
      </p:sp>
      <p:sp>
        <p:nvSpPr>
          <p:cNvPr id="37" name="Text Box 31"/>
          <p:cNvSpPr txBox="1">
            <a:spLocks noChangeArrowheads="1"/>
          </p:cNvSpPr>
          <p:nvPr/>
        </p:nvSpPr>
        <p:spPr bwMode="auto">
          <a:xfrm>
            <a:off x="7315200" y="4114800"/>
            <a:ext cx="792163" cy="338138"/>
          </a:xfrm>
          <a:prstGeom prst="rect">
            <a:avLst/>
          </a:prstGeom>
          <a:solidFill>
            <a:srgbClr val="CCFFFF"/>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en-US" altLang="en-US" sz="1600">
                <a:solidFill>
                  <a:srgbClr val="000000"/>
                </a:solidFill>
                <a:latin typeface="MS PGothic" pitchFamily="34" charset="-128"/>
                <a:cs typeface="+mn-cs"/>
              </a:rPr>
              <a:t>提后</a:t>
            </a:r>
            <a:endParaRPr lang="en-US" sz="1600">
              <a:solidFill>
                <a:srgbClr val="000000"/>
              </a:solidFill>
              <a:latin typeface="MS PGothic" pitchFamily="34" charset="-128"/>
              <a:cs typeface="+mn-cs"/>
            </a:endParaRPr>
          </a:p>
        </p:txBody>
      </p:sp>
      <p:sp>
        <p:nvSpPr>
          <p:cNvPr id="52" name="Text Box 20"/>
          <p:cNvSpPr txBox="1">
            <a:spLocks noChangeArrowheads="1"/>
          </p:cNvSpPr>
          <p:nvPr/>
        </p:nvSpPr>
        <p:spPr bwMode="auto">
          <a:xfrm>
            <a:off x="2652713" y="4187825"/>
            <a:ext cx="792162" cy="307975"/>
          </a:xfrm>
          <a:prstGeom prst="rect">
            <a:avLst/>
          </a:prstGeom>
          <a:solidFill>
            <a:srgbClr val="CCFFFF"/>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CN" altLang="en-US" sz="1400">
                <a:solidFill>
                  <a:srgbClr val="000000"/>
                </a:solidFill>
                <a:latin typeface="MS PGothic" pitchFamily="34" charset="-128"/>
                <a:cs typeface="+mn-cs"/>
              </a:rPr>
              <a:t>帖前</a:t>
            </a:r>
            <a:endParaRPr lang="en-US" sz="1400">
              <a:solidFill>
                <a:srgbClr val="000000"/>
              </a:solidFill>
              <a:latin typeface="MS PGothic" pitchFamily="34" charset="-128"/>
              <a:cs typeface="+mn-cs"/>
            </a:endParaRPr>
          </a:p>
        </p:txBody>
      </p:sp>
      <p:sp>
        <p:nvSpPr>
          <p:cNvPr id="53" name="Text Box 19"/>
          <p:cNvSpPr txBox="1">
            <a:spLocks noChangeArrowheads="1"/>
          </p:cNvSpPr>
          <p:nvPr/>
        </p:nvSpPr>
        <p:spPr bwMode="auto">
          <a:xfrm>
            <a:off x="976313" y="4187825"/>
            <a:ext cx="792162" cy="307975"/>
          </a:xfrm>
          <a:prstGeom prst="rect">
            <a:avLst/>
          </a:prstGeom>
          <a:solidFill>
            <a:srgbClr val="CCFFFF"/>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CN" altLang="en-US" sz="1400">
                <a:solidFill>
                  <a:srgbClr val="2C1102"/>
                </a:solidFill>
                <a:latin typeface="MS PGothic" pitchFamily="34" charset="-128"/>
                <a:cs typeface="+mn-cs"/>
              </a:rPr>
              <a:t>加拉太</a:t>
            </a:r>
            <a:endParaRPr lang="en-US" sz="1400">
              <a:solidFill>
                <a:srgbClr val="2C1102"/>
              </a:solidFill>
              <a:latin typeface="MS PGothic" pitchFamily="34" charset="-128"/>
              <a:cs typeface="+mn-cs"/>
            </a:endParaRPr>
          </a:p>
        </p:txBody>
      </p:sp>
      <p:sp>
        <p:nvSpPr>
          <p:cNvPr id="524318" name="Text Box 21"/>
          <p:cNvSpPr txBox="1">
            <a:spLocks noChangeArrowheads="1"/>
          </p:cNvSpPr>
          <p:nvPr/>
        </p:nvSpPr>
        <p:spPr bwMode="auto">
          <a:xfrm>
            <a:off x="2652713" y="4572000"/>
            <a:ext cx="792162" cy="338138"/>
          </a:xfrm>
          <a:prstGeom prst="rect">
            <a:avLst/>
          </a:prstGeom>
          <a:solidFill>
            <a:srgbClr val="CC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CN" altLang="en-US" sz="1600">
                <a:solidFill>
                  <a:srgbClr val="000000"/>
                </a:solidFill>
                <a:latin typeface="MS PGothic" pitchFamily="34" charset="-128"/>
                <a:cs typeface="+mn-cs"/>
              </a:rPr>
              <a:t>帖后</a:t>
            </a:r>
            <a:endParaRPr lang="en-US" sz="1600">
              <a:solidFill>
                <a:srgbClr val="000000"/>
              </a:solidFill>
              <a:latin typeface="MS PGothic" pitchFamily="34" charset="-128"/>
              <a:cs typeface="+mn-cs"/>
            </a:endParaRPr>
          </a:p>
        </p:txBody>
      </p:sp>
      <p:sp>
        <p:nvSpPr>
          <p:cNvPr id="55" name="Text Box 22"/>
          <p:cNvSpPr txBox="1">
            <a:spLocks noChangeArrowheads="1"/>
          </p:cNvSpPr>
          <p:nvPr/>
        </p:nvSpPr>
        <p:spPr bwMode="auto">
          <a:xfrm>
            <a:off x="3795713" y="4157663"/>
            <a:ext cx="792162" cy="338137"/>
          </a:xfrm>
          <a:prstGeom prst="rect">
            <a:avLst/>
          </a:prstGeom>
          <a:solidFill>
            <a:srgbClr val="CCFFFF"/>
          </a:solidFill>
          <a:ln w="12700">
            <a:noFill/>
            <a:miter lim="800000"/>
            <a:headEnd/>
            <a:tailEnd/>
          </a:ln>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20000"/>
              </a:spcBef>
            </a:pPr>
            <a:r>
              <a:rPr lang="zh-CN" altLang="en-US" sz="1600">
                <a:solidFill>
                  <a:srgbClr val="000000"/>
                </a:solidFill>
                <a:effectLst>
                  <a:outerShdw blurRad="38100" dist="38100" dir="2700000" algn="tl">
                    <a:srgbClr val="FFFFFF"/>
                  </a:outerShdw>
                </a:effectLst>
                <a:latin typeface="MS PGothic" pitchFamily="34" charset="-128"/>
                <a:cs typeface="+mn-cs"/>
              </a:rPr>
              <a:t>歌前</a:t>
            </a:r>
          </a:p>
        </p:txBody>
      </p:sp>
      <p:sp>
        <p:nvSpPr>
          <p:cNvPr id="524320" name="Text Box 23"/>
          <p:cNvSpPr txBox="1">
            <a:spLocks noChangeArrowheads="1"/>
          </p:cNvSpPr>
          <p:nvPr/>
        </p:nvSpPr>
        <p:spPr bwMode="auto">
          <a:xfrm>
            <a:off x="3795713" y="4572000"/>
            <a:ext cx="792162" cy="338138"/>
          </a:xfrm>
          <a:prstGeom prst="rect">
            <a:avLst/>
          </a:prstGeom>
          <a:solidFill>
            <a:srgbClr val="CC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CN" altLang="en-US" sz="1600">
                <a:solidFill>
                  <a:srgbClr val="000000"/>
                </a:solidFill>
                <a:latin typeface="MS PGothic" pitchFamily="34" charset="-128"/>
                <a:cs typeface="+mn-cs"/>
              </a:rPr>
              <a:t>歌后</a:t>
            </a:r>
            <a:endParaRPr lang="en-US" sz="1600">
              <a:solidFill>
                <a:srgbClr val="000000"/>
              </a:solidFill>
              <a:latin typeface="MS PGothic" pitchFamily="34" charset="-128"/>
              <a:cs typeface="+mn-cs"/>
            </a:endParaRPr>
          </a:p>
        </p:txBody>
      </p:sp>
      <p:sp>
        <p:nvSpPr>
          <p:cNvPr id="57" name="Text Box 24"/>
          <p:cNvSpPr txBox="1">
            <a:spLocks noChangeArrowheads="1"/>
          </p:cNvSpPr>
          <p:nvPr/>
        </p:nvSpPr>
        <p:spPr bwMode="auto">
          <a:xfrm>
            <a:off x="3795713" y="5072063"/>
            <a:ext cx="792162" cy="338137"/>
          </a:xfrm>
          <a:prstGeom prst="rect">
            <a:avLst/>
          </a:prstGeom>
          <a:solidFill>
            <a:srgbClr val="CCFFFF"/>
          </a:solidFill>
          <a:ln w="12700">
            <a:noFill/>
            <a:miter lim="800000"/>
            <a:headEnd/>
            <a:tailEnd/>
          </a:ln>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CN" altLang="en-US" sz="1600">
                <a:solidFill>
                  <a:srgbClr val="000000"/>
                </a:solidFill>
                <a:effectLst>
                  <a:outerShdw blurRad="38100" dist="38100" dir="2700000" algn="tl">
                    <a:srgbClr val="FFFFFF"/>
                  </a:outerShdw>
                </a:effectLst>
                <a:latin typeface="MS PGothic" pitchFamily="34" charset="-128"/>
                <a:cs typeface="+mn-cs"/>
              </a:rPr>
              <a:t>罗马</a:t>
            </a:r>
          </a:p>
        </p:txBody>
      </p:sp>
      <p:sp>
        <p:nvSpPr>
          <p:cNvPr id="58" name="Text Box 25"/>
          <p:cNvSpPr txBox="1">
            <a:spLocks noChangeArrowheads="1"/>
          </p:cNvSpPr>
          <p:nvPr/>
        </p:nvSpPr>
        <p:spPr bwMode="auto">
          <a:xfrm>
            <a:off x="5441950" y="4114800"/>
            <a:ext cx="792163" cy="338138"/>
          </a:xfrm>
          <a:prstGeom prst="rect">
            <a:avLst/>
          </a:prstGeom>
          <a:solidFill>
            <a:srgbClr val="CCFFFF"/>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CN" altLang="en-US" sz="1600">
                <a:solidFill>
                  <a:srgbClr val="2C1102"/>
                </a:solidFill>
                <a:latin typeface="Arial Narrow" pitchFamily="34" charset="0"/>
                <a:cs typeface="+mn-cs"/>
              </a:rPr>
              <a:t>以</a:t>
            </a:r>
            <a:r>
              <a:rPr lang="en-US" altLang="en-US" sz="1600">
                <a:solidFill>
                  <a:srgbClr val="2C1102"/>
                </a:solidFill>
                <a:cs typeface="+mn-cs"/>
              </a:rPr>
              <a:t>弗</a:t>
            </a:r>
            <a:r>
              <a:rPr lang="zh-CN" altLang="en-US" sz="1600">
                <a:solidFill>
                  <a:srgbClr val="2C1102"/>
                </a:solidFill>
                <a:cs typeface="+mn-cs"/>
              </a:rPr>
              <a:t>所</a:t>
            </a:r>
            <a:endParaRPr lang="en-US" sz="1600">
              <a:solidFill>
                <a:srgbClr val="2C1102"/>
              </a:solidFill>
              <a:latin typeface="Arial Narrow" pitchFamily="34" charset="0"/>
              <a:cs typeface="+mn-cs"/>
            </a:endParaRPr>
          </a:p>
        </p:txBody>
      </p:sp>
      <p:sp>
        <p:nvSpPr>
          <p:cNvPr id="59" name="Text Box 26"/>
          <p:cNvSpPr txBox="1">
            <a:spLocks noChangeArrowheads="1"/>
          </p:cNvSpPr>
          <p:nvPr/>
        </p:nvSpPr>
        <p:spPr bwMode="auto">
          <a:xfrm>
            <a:off x="5456238" y="4572000"/>
            <a:ext cx="792162" cy="338138"/>
          </a:xfrm>
          <a:prstGeom prst="rect">
            <a:avLst/>
          </a:prstGeom>
          <a:solidFill>
            <a:srgbClr val="CCFFFF"/>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CN" altLang="en-US" sz="1600">
                <a:solidFill>
                  <a:srgbClr val="000000"/>
                </a:solidFill>
                <a:latin typeface="MS PGothic" pitchFamily="34" charset="-128"/>
                <a:cs typeface="+mn-cs"/>
              </a:rPr>
              <a:t>歌罗西</a:t>
            </a:r>
            <a:endParaRPr lang="en-US" sz="1600">
              <a:solidFill>
                <a:srgbClr val="000000"/>
              </a:solidFill>
              <a:latin typeface="MS PGothic" pitchFamily="34" charset="-128"/>
              <a:cs typeface="+mn-cs"/>
            </a:endParaRPr>
          </a:p>
        </p:txBody>
      </p:sp>
      <p:sp>
        <p:nvSpPr>
          <p:cNvPr id="524324" name="Text Box 27"/>
          <p:cNvSpPr txBox="1">
            <a:spLocks noChangeArrowheads="1"/>
          </p:cNvSpPr>
          <p:nvPr/>
        </p:nvSpPr>
        <p:spPr bwMode="auto">
          <a:xfrm>
            <a:off x="5456238" y="5072063"/>
            <a:ext cx="792162" cy="307975"/>
          </a:xfrm>
          <a:prstGeom prst="rect">
            <a:avLst/>
          </a:prstGeom>
          <a:solidFill>
            <a:srgbClr val="CC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CN" altLang="en-US" sz="1400">
                <a:solidFill>
                  <a:srgbClr val="000000"/>
                </a:solidFill>
                <a:latin typeface="MS PGothic" pitchFamily="34" charset="-128"/>
                <a:cs typeface="+mn-cs"/>
              </a:rPr>
              <a:t>腓利门</a:t>
            </a:r>
            <a:endParaRPr lang="en-US" sz="1400">
              <a:solidFill>
                <a:srgbClr val="000000"/>
              </a:solidFill>
              <a:latin typeface="MS PGothic" pitchFamily="34" charset="-128"/>
              <a:cs typeface="+mn-cs"/>
            </a:endParaRPr>
          </a:p>
        </p:txBody>
      </p:sp>
      <p:sp>
        <p:nvSpPr>
          <p:cNvPr id="62" name="Text Box 28"/>
          <p:cNvSpPr txBox="1">
            <a:spLocks noChangeArrowheads="1"/>
          </p:cNvSpPr>
          <p:nvPr/>
        </p:nvSpPr>
        <p:spPr bwMode="auto">
          <a:xfrm>
            <a:off x="5456238" y="5486400"/>
            <a:ext cx="792162" cy="338138"/>
          </a:xfrm>
          <a:prstGeom prst="rect">
            <a:avLst/>
          </a:prstGeom>
          <a:solidFill>
            <a:srgbClr val="CCFFFF"/>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CN" altLang="en-US" sz="1600">
                <a:solidFill>
                  <a:srgbClr val="000000"/>
                </a:solidFill>
                <a:latin typeface="MS PGothic" pitchFamily="34" charset="-128"/>
                <a:cs typeface="+mn-cs"/>
              </a:rPr>
              <a:t>腓利比</a:t>
            </a:r>
            <a:endParaRPr lang="en-US" sz="1600">
              <a:solidFill>
                <a:srgbClr val="000000"/>
              </a:solidFill>
              <a:latin typeface="MS PGothic" pitchFamily="34" charset="-128"/>
              <a:cs typeface="+mn-cs"/>
            </a:endParaRPr>
          </a:p>
        </p:txBody>
      </p:sp>
      <p:sp>
        <p:nvSpPr>
          <p:cNvPr id="541735" name="TextBox 62"/>
          <p:cNvSpPr txBox="1">
            <a:spLocks noChangeArrowheads="1"/>
          </p:cNvSpPr>
          <p:nvPr/>
        </p:nvSpPr>
        <p:spPr bwMode="auto">
          <a:xfrm>
            <a:off x="1793875" y="4914900"/>
            <a:ext cx="185738"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endParaRPr lang="en-US">
              <a:solidFill>
                <a:srgbClr val="2C1102"/>
              </a:solidFill>
              <a:cs typeface="+mn-cs"/>
            </a:endParaRPr>
          </a:p>
        </p:txBody>
      </p:sp>
      <p:sp>
        <p:nvSpPr>
          <p:cNvPr id="63" name="Text Box 25"/>
          <p:cNvSpPr txBox="1">
            <a:spLocks noChangeArrowheads="1"/>
          </p:cNvSpPr>
          <p:nvPr/>
        </p:nvSpPr>
        <p:spPr bwMode="auto">
          <a:xfrm>
            <a:off x="6386513" y="4114800"/>
            <a:ext cx="792162" cy="338138"/>
          </a:xfrm>
          <a:prstGeom prst="rect">
            <a:avLst/>
          </a:prstGeom>
          <a:solidFill>
            <a:srgbClr val="CCFFFF"/>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CN" altLang="en-US" sz="1600">
                <a:solidFill>
                  <a:srgbClr val="000000"/>
                </a:solidFill>
                <a:latin typeface="Arial Narrow" pitchFamily="34" charset="0"/>
                <a:cs typeface="+mn-cs"/>
              </a:rPr>
              <a:t>提前</a:t>
            </a:r>
            <a:endParaRPr lang="en-US" sz="1600">
              <a:solidFill>
                <a:srgbClr val="000000"/>
              </a:solidFill>
              <a:latin typeface="Arial Narrow" pitchFamily="34" charset="0"/>
              <a:cs typeface="+mn-cs"/>
            </a:endParaRPr>
          </a:p>
        </p:txBody>
      </p:sp>
      <p:sp>
        <p:nvSpPr>
          <p:cNvPr id="64" name="Text Box 25"/>
          <p:cNvSpPr txBox="1">
            <a:spLocks noChangeArrowheads="1"/>
          </p:cNvSpPr>
          <p:nvPr/>
        </p:nvSpPr>
        <p:spPr bwMode="auto">
          <a:xfrm>
            <a:off x="6416675" y="4572000"/>
            <a:ext cx="792163" cy="323850"/>
          </a:xfrm>
          <a:prstGeom prst="rect">
            <a:avLst/>
          </a:prstGeom>
          <a:solidFill>
            <a:srgbClr val="CCFFFF"/>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CN" altLang="en-US" sz="1500">
                <a:solidFill>
                  <a:srgbClr val="000000"/>
                </a:solidFill>
                <a:latin typeface="Arial Narrow" pitchFamily="34" charset="0"/>
                <a:cs typeface="+mn-cs"/>
              </a:rPr>
              <a:t>提多</a:t>
            </a:r>
            <a:endParaRPr lang="en-US" sz="1500">
              <a:solidFill>
                <a:srgbClr val="000000"/>
              </a:solidFill>
              <a:latin typeface="Arial Narrow" pitchFamily="34" charset="0"/>
              <a:cs typeface="+mn-cs"/>
            </a:endParaRPr>
          </a:p>
        </p:txBody>
      </p:sp>
      <p:sp>
        <p:nvSpPr>
          <p:cNvPr id="61" name="Text Box 19"/>
          <p:cNvSpPr txBox="1">
            <a:spLocks noChangeArrowheads="1"/>
          </p:cNvSpPr>
          <p:nvPr/>
        </p:nvSpPr>
        <p:spPr bwMode="auto">
          <a:xfrm>
            <a:off x="152400" y="6421438"/>
            <a:ext cx="1800225" cy="338137"/>
          </a:xfrm>
          <a:prstGeom prst="rect">
            <a:avLst/>
          </a:prstGeom>
          <a:solidFill>
            <a:srgbClr val="FFFF00"/>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CN" altLang="en-US" sz="1600">
                <a:solidFill>
                  <a:srgbClr val="000000"/>
                </a:solidFill>
                <a:latin typeface="Arial Narrow" pitchFamily="34" charset="0"/>
                <a:cs typeface="Times New Roman" pitchFamily="18" charset="0"/>
              </a:rPr>
              <a:t>普通书信</a:t>
            </a:r>
            <a:endParaRPr lang="en-US" sz="1600">
              <a:solidFill>
                <a:srgbClr val="000000"/>
              </a:solidFill>
              <a:latin typeface="Arial Narrow" pitchFamily="34" charset="0"/>
              <a:cs typeface="Times New Roman" pitchFamily="18" charset="0"/>
            </a:endParaRPr>
          </a:p>
        </p:txBody>
      </p:sp>
      <p:sp>
        <p:nvSpPr>
          <p:cNvPr id="66" name="Text Box 19"/>
          <p:cNvSpPr txBox="1">
            <a:spLocks noChangeArrowheads="1"/>
          </p:cNvSpPr>
          <p:nvPr/>
        </p:nvSpPr>
        <p:spPr bwMode="auto">
          <a:xfrm>
            <a:off x="990600" y="4572000"/>
            <a:ext cx="792163" cy="338138"/>
          </a:xfrm>
          <a:prstGeom prst="rect">
            <a:avLst/>
          </a:prstGeom>
          <a:solidFill>
            <a:srgbClr val="FFFF00"/>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CN" altLang="en-US" sz="1600">
                <a:solidFill>
                  <a:srgbClr val="000000"/>
                </a:solidFill>
                <a:latin typeface="MS PGothic" pitchFamily="34" charset="-128"/>
                <a:cs typeface="+mn-cs"/>
              </a:rPr>
              <a:t>雅各</a:t>
            </a:r>
            <a:endParaRPr lang="en-US" sz="1600">
              <a:solidFill>
                <a:srgbClr val="000000"/>
              </a:solidFill>
              <a:latin typeface="MS PGothic" pitchFamily="34" charset="-128"/>
              <a:cs typeface="+mn-cs"/>
            </a:endParaRPr>
          </a:p>
        </p:txBody>
      </p:sp>
      <p:sp>
        <p:nvSpPr>
          <p:cNvPr id="67" name="Text Box 19"/>
          <p:cNvSpPr txBox="1">
            <a:spLocks noChangeArrowheads="1"/>
          </p:cNvSpPr>
          <p:nvPr/>
        </p:nvSpPr>
        <p:spPr bwMode="auto">
          <a:xfrm>
            <a:off x="6446838" y="5029200"/>
            <a:ext cx="792162" cy="307975"/>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CN" altLang="en-US" sz="1400">
                <a:solidFill>
                  <a:srgbClr val="000000"/>
                </a:solidFill>
                <a:latin typeface="MS PGothic" pitchFamily="34" charset="-128"/>
                <a:cs typeface="+mn-cs"/>
              </a:rPr>
              <a:t>彼</a:t>
            </a:r>
            <a:r>
              <a:rPr lang="en-US" altLang="zh-CN" sz="1400">
                <a:solidFill>
                  <a:srgbClr val="000000"/>
                </a:solidFill>
                <a:latin typeface="MS PGothic" pitchFamily="34" charset="-128"/>
                <a:cs typeface="+mn-cs"/>
              </a:rPr>
              <a:t>  </a:t>
            </a:r>
            <a:r>
              <a:rPr lang="zh-CN" altLang="en-US" sz="1400">
                <a:solidFill>
                  <a:srgbClr val="000000"/>
                </a:solidFill>
                <a:latin typeface="MS PGothic" pitchFamily="34" charset="-128"/>
                <a:cs typeface="+mn-cs"/>
              </a:rPr>
              <a:t>前</a:t>
            </a:r>
            <a:endParaRPr lang="en-US" sz="1400">
              <a:solidFill>
                <a:srgbClr val="000000"/>
              </a:solidFill>
              <a:latin typeface="MS PGothic" pitchFamily="34" charset="-128"/>
              <a:cs typeface="+mn-cs"/>
            </a:endParaRPr>
          </a:p>
        </p:txBody>
      </p:sp>
      <p:sp>
        <p:nvSpPr>
          <p:cNvPr id="68" name="Text Box 19"/>
          <p:cNvSpPr txBox="1">
            <a:spLocks noChangeArrowheads="1"/>
          </p:cNvSpPr>
          <p:nvPr/>
        </p:nvSpPr>
        <p:spPr bwMode="auto">
          <a:xfrm>
            <a:off x="6446838" y="5486400"/>
            <a:ext cx="792162" cy="338138"/>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CN" altLang="en-US" sz="1600">
                <a:solidFill>
                  <a:srgbClr val="000000"/>
                </a:solidFill>
                <a:latin typeface="MS PGothic" pitchFamily="34" charset="-128"/>
                <a:cs typeface="+mn-cs"/>
              </a:rPr>
              <a:t>彼后</a:t>
            </a:r>
            <a:endParaRPr lang="en-US" sz="1600">
              <a:solidFill>
                <a:srgbClr val="000000"/>
              </a:solidFill>
              <a:latin typeface="MS PGothic" pitchFamily="34" charset="-128"/>
              <a:cs typeface="+mn-cs"/>
            </a:endParaRPr>
          </a:p>
        </p:txBody>
      </p:sp>
      <p:sp>
        <p:nvSpPr>
          <p:cNvPr id="69" name="Text Box 19"/>
          <p:cNvSpPr txBox="1">
            <a:spLocks noChangeArrowheads="1"/>
          </p:cNvSpPr>
          <p:nvPr/>
        </p:nvSpPr>
        <p:spPr bwMode="auto">
          <a:xfrm>
            <a:off x="7315200" y="4572000"/>
            <a:ext cx="792163" cy="338138"/>
          </a:xfrm>
          <a:prstGeom prst="rect">
            <a:avLst/>
          </a:prstGeom>
          <a:solidFill>
            <a:srgbClr val="FFFF00"/>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CN" altLang="en-US" sz="1600">
                <a:solidFill>
                  <a:srgbClr val="000000"/>
                </a:solidFill>
                <a:latin typeface="MS PGothic" pitchFamily="34" charset="-128"/>
                <a:cs typeface="+mn-cs"/>
              </a:rPr>
              <a:t>希伯来</a:t>
            </a:r>
            <a:endParaRPr lang="en-US" sz="1600">
              <a:solidFill>
                <a:srgbClr val="000000"/>
              </a:solidFill>
              <a:latin typeface="MS PGothic" pitchFamily="34" charset="-128"/>
              <a:cs typeface="+mn-cs"/>
            </a:endParaRPr>
          </a:p>
        </p:txBody>
      </p:sp>
      <p:sp>
        <p:nvSpPr>
          <p:cNvPr id="70" name="Text Box 19"/>
          <p:cNvSpPr txBox="1">
            <a:spLocks noChangeArrowheads="1"/>
          </p:cNvSpPr>
          <p:nvPr/>
        </p:nvSpPr>
        <p:spPr bwMode="auto">
          <a:xfrm>
            <a:off x="8305800" y="4114800"/>
            <a:ext cx="792163" cy="338138"/>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CN" altLang="en-US" sz="1600">
                <a:solidFill>
                  <a:srgbClr val="000000"/>
                </a:solidFill>
                <a:latin typeface="MS PGothic" pitchFamily="34" charset="-128"/>
                <a:cs typeface="+mn-cs"/>
              </a:rPr>
              <a:t>犹大</a:t>
            </a:r>
            <a:endParaRPr lang="en-US" sz="1600">
              <a:solidFill>
                <a:srgbClr val="000000"/>
              </a:solidFill>
              <a:latin typeface="MS PGothic" pitchFamily="34" charset="-128"/>
              <a:cs typeface="+mn-cs"/>
            </a:endParaRPr>
          </a:p>
        </p:txBody>
      </p:sp>
      <p:sp>
        <p:nvSpPr>
          <p:cNvPr id="71" name="Text Box 19"/>
          <p:cNvSpPr txBox="1">
            <a:spLocks noChangeArrowheads="1"/>
          </p:cNvSpPr>
          <p:nvPr/>
        </p:nvSpPr>
        <p:spPr bwMode="auto">
          <a:xfrm>
            <a:off x="8305800" y="4572000"/>
            <a:ext cx="792163" cy="338138"/>
          </a:xfrm>
          <a:prstGeom prst="rect">
            <a:avLst/>
          </a:prstGeom>
          <a:solidFill>
            <a:srgbClr val="FFFF00"/>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CN" altLang="en-US" sz="1600">
                <a:solidFill>
                  <a:srgbClr val="000000"/>
                </a:solidFill>
                <a:latin typeface="MS PGothic" pitchFamily="34" charset="-128"/>
                <a:cs typeface="+mn-cs"/>
              </a:rPr>
              <a:t>约</a:t>
            </a:r>
            <a:r>
              <a:rPr lang="en-US" altLang="zh-CN" sz="1600">
                <a:solidFill>
                  <a:srgbClr val="000000"/>
                </a:solidFill>
                <a:latin typeface="MS PGothic" pitchFamily="34" charset="-128"/>
                <a:cs typeface="+mn-cs"/>
              </a:rPr>
              <a:t> 1</a:t>
            </a:r>
            <a:endParaRPr lang="en-US" sz="1600">
              <a:solidFill>
                <a:srgbClr val="000000"/>
              </a:solidFill>
              <a:latin typeface="MS PGothic" pitchFamily="34" charset="-128"/>
              <a:cs typeface="+mn-cs"/>
            </a:endParaRPr>
          </a:p>
        </p:txBody>
      </p:sp>
      <p:sp>
        <p:nvSpPr>
          <p:cNvPr id="72" name="Text Box 19"/>
          <p:cNvSpPr txBox="1">
            <a:spLocks noChangeArrowheads="1"/>
          </p:cNvSpPr>
          <p:nvPr/>
        </p:nvSpPr>
        <p:spPr bwMode="auto">
          <a:xfrm>
            <a:off x="8305800" y="5029200"/>
            <a:ext cx="792163" cy="338138"/>
          </a:xfrm>
          <a:prstGeom prst="rect">
            <a:avLst/>
          </a:prstGeom>
          <a:solidFill>
            <a:srgbClr val="FFFF00"/>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CN" altLang="en-US" sz="1600">
                <a:solidFill>
                  <a:srgbClr val="000000"/>
                </a:solidFill>
                <a:latin typeface="MS PGothic" pitchFamily="34" charset="-128"/>
                <a:cs typeface="+mn-cs"/>
              </a:rPr>
              <a:t>约</a:t>
            </a:r>
            <a:r>
              <a:rPr lang="en-US" altLang="zh-CN" sz="1600">
                <a:solidFill>
                  <a:srgbClr val="000000"/>
                </a:solidFill>
                <a:latin typeface="MS PGothic" pitchFamily="34" charset="-128"/>
                <a:cs typeface="+mn-cs"/>
              </a:rPr>
              <a:t> 2</a:t>
            </a:r>
            <a:endParaRPr lang="en-US" sz="1600">
              <a:solidFill>
                <a:srgbClr val="000000"/>
              </a:solidFill>
              <a:latin typeface="MS PGothic" pitchFamily="34" charset="-128"/>
              <a:cs typeface="+mn-cs"/>
            </a:endParaRPr>
          </a:p>
        </p:txBody>
      </p:sp>
      <p:sp>
        <p:nvSpPr>
          <p:cNvPr id="73" name="Text Box 19"/>
          <p:cNvSpPr txBox="1">
            <a:spLocks noChangeArrowheads="1"/>
          </p:cNvSpPr>
          <p:nvPr/>
        </p:nvSpPr>
        <p:spPr bwMode="auto">
          <a:xfrm>
            <a:off x="8305800" y="5486400"/>
            <a:ext cx="792163" cy="338138"/>
          </a:xfrm>
          <a:prstGeom prst="rect">
            <a:avLst/>
          </a:prstGeom>
          <a:solidFill>
            <a:srgbClr val="FFFF00"/>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CN" altLang="en-US" sz="1600">
                <a:solidFill>
                  <a:srgbClr val="000000"/>
                </a:solidFill>
                <a:latin typeface="MS PGothic" pitchFamily="34" charset="-128"/>
                <a:cs typeface="+mn-cs"/>
              </a:rPr>
              <a:t>约</a:t>
            </a:r>
            <a:r>
              <a:rPr lang="en-US" altLang="zh-CN" sz="1600">
                <a:solidFill>
                  <a:srgbClr val="000000"/>
                </a:solidFill>
                <a:latin typeface="MS PGothic" pitchFamily="34" charset="-128"/>
                <a:cs typeface="+mn-cs"/>
              </a:rPr>
              <a:t> 3</a:t>
            </a:r>
            <a:endParaRPr lang="en-US" sz="1600">
              <a:solidFill>
                <a:srgbClr val="000000"/>
              </a:solidFill>
              <a:latin typeface="MS PGothic" pitchFamily="34" charset="-128"/>
              <a:cs typeface="+mn-cs"/>
            </a:endParaRPr>
          </a:p>
        </p:txBody>
      </p:sp>
      <p:sp>
        <p:nvSpPr>
          <p:cNvPr id="74" name="Text Box 19"/>
          <p:cNvSpPr txBox="1">
            <a:spLocks noChangeArrowheads="1"/>
          </p:cNvSpPr>
          <p:nvPr/>
        </p:nvSpPr>
        <p:spPr bwMode="auto">
          <a:xfrm>
            <a:off x="8305800" y="5943600"/>
            <a:ext cx="792163" cy="338138"/>
          </a:xfrm>
          <a:prstGeom prst="rect">
            <a:avLst/>
          </a:prstGeom>
          <a:solidFill>
            <a:srgbClr val="FFFF00"/>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CN" altLang="en-US" sz="1600">
                <a:solidFill>
                  <a:srgbClr val="000000"/>
                </a:solidFill>
                <a:cs typeface="+mn-cs"/>
              </a:rPr>
              <a:t>启示录</a:t>
            </a:r>
            <a:endParaRPr lang="en-US" sz="1600">
              <a:solidFill>
                <a:srgbClr val="000000"/>
              </a:solidFill>
              <a:latin typeface="Arial Narrow" pitchFamily="34" charset="0"/>
              <a:cs typeface="Times New Roman" pitchFamily="18" charset="0"/>
            </a:endParaRPr>
          </a:p>
        </p:txBody>
      </p:sp>
      <p:sp>
        <p:nvSpPr>
          <p:cNvPr id="82" name="Text Box 19"/>
          <p:cNvSpPr txBox="1">
            <a:spLocks noChangeArrowheads="1"/>
          </p:cNvSpPr>
          <p:nvPr/>
        </p:nvSpPr>
        <p:spPr bwMode="auto">
          <a:xfrm>
            <a:off x="990600" y="4572000"/>
            <a:ext cx="792163" cy="338138"/>
          </a:xfrm>
          <a:prstGeom prst="rect">
            <a:avLst/>
          </a:prstGeom>
          <a:solidFill>
            <a:srgbClr val="FFFF00"/>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CN" altLang="en-US" sz="1600">
                <a:solidFill>
                  <a:srgbClr val="000000"/>
                </a:solidFill>
                <a:latin typeface="MS PGothic" pitchFamily="34" charset="-128"/>
                <a:cs typeface="+mn-cs"/>
              </a:rPr>
              <a:t>行为</a:t>
            </a:r>
            <a:endParaRPr lang="en-US" sz="1600">
              <a:solidFill>
                <a:srgbClr val="000000"/>
              </a:solidFill>
              <a:latin typeface="MS PGothic" pitchFamily="34" charset="-128"/>
              <a:cs typeface="+mn-cs"/>
            </a:endParaRPr>
          </a:p>
        </p:txBody>
      </p:sp>
      <p:sp>
        <p:nvSpPr>
          <p:cNvPr id="83" name="Text Box 19"/>
          <p:cNvSpPr txBox="1">
            <a:spLocks noChangeArrowheads="1"/>
          </p:cNvSpPr>
          <p:nvPr/>
        </p:nvSpPr>
        <p:spPr bwMode="auto">
          <a:xfrm>
            <a:off x="6446838" y="5029200"/>
            <a:ext cx="792162" cy="338138"/>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CN" altLang="en-US" sz="1600" b="1">
                <a:solidFill>
                  <a:srgbClr val="000000"/>
                </a:solidFill>
                <a:latin typeface="MS PGothic" pitchFamily="34" charset="-128"/>
                <a:cs typeface="+mn-cs"/>
              </a:rPr>
              <a:t>受苦</a:t>
            </a:r>
            <a:endParaRPr lang="en-US" sz="1600">
              <a:solidFill>
                <a:srgbClr val="000000"/>
              </a:solidFill>
              <a:latin typeface="MS PGothic" pitchFamily="34" charset="-128"/>
              <a:cs typeface="+mn-cs"/>
            </a:endParaRPr>
          </a:p>
        </p:txBody>
      </p:sp>
      <p:sp>
        <p:nvSpPr>
          <p:cNvPr id="85" name="Text Box 19"/>
          <p:cNvSpPr txBox="1">
            <a:spLocks noChangeArrowheads="1"/>
          </p:cNvSpPr>
          <p:nvPr/>
        </p:nvSpPr>
        <p:spPr bwMode="auto">
          <a:xfrm>
            <a:off x="6477000" y="5486400"/>
            <a:ext cx="792163" cy="338138"/>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CN" altLang="en-US" sz="1600">
                <a:solidFill>
                  <a:srgbClr val="000000"/>
                </a:solidFill>
                <a:latin typeface="MS PGothic" pitchFamily="34" charset="-128"/>
                <a:cs typeface="+mn-cs"/>
              </a:rPr>
              <a:t>知识</a:t>
            </a:r>
            <a:endParaRPr lang="en-US" sz="1600">
              <a:solidFill>
                <a:srgbClr val="000000"/>
              </a:solidFill>
              <a:latin typeface="MS PGothic" pitchFamily="34" charset="-128"/>
              <a:cs typeface="+mn-cs"/>
            </a:endParaRPr>
          </a:p>
        </p:txBody>
      </p:sp>
      <p:sp>
        <p:nvSpPr>
          <p:cNvPr id="87" name="Text Box 19"/>
          <p:cNvSpPr txBox="1">
            <a:spLocks noChangeArrowheads="1"/>
          </p:cNvSpPr>
          <p:nvPr/>
        </p:nvSpPr>
        <p:spPr bwMode="auto">
          <a:xfrm>
            <a:off x="7315200" y="4572000"/>
            <a:ext cx="792163" cy="338138"/>
          </a:xfrm>
          <a:prstGeom prst="rect">
            <a:avLst/>
          </a:prstGeom>
          <a:solidFill>
            <a:srgbClr val="FFFF00"/>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CN" altLang="en-US" sz="1600">
                <a:solidFill>
                  <a:srgbClr val="000000"/>
                </a:solidFill>
                <a:latin typeface="MS PGothic" pitchFamily="34" charset="-128"/>
                <a:cs typeface="+mn-cs"/>
              </a:rPr>
              <a:t>优秀</a:t>
            </a:r>
            <a:endParaRPr lang="en-US" sz="1600">
              <a:solidFill>
                <a:srgbClr val="000000"/>
              </a:solidFill>
              <a:latin typeface="MS PGothic" pitchFamily="34" charset="-128"/>
              <a:cs typeface="+mn-cs"/>
            </a:endParaRPr>
          </a:p>
        </p:txBody>
      </p:sp>
      <p:sp>
        <p:nvSpPr>
          <p:cNvPr id="88" name="Text Box 19"/>
          <p:cNvSpPr txBox="1">
            <a:spLocks noChangeArrowheads="1"/>
          </p:cNvSpPr>
          <p:nvPr/>
        </p:nvSpPr>
        <p:spPr bwMode="auto">
          <a:xfrm>
            <a:off x="8305800" y="4114800"/>
            <a:ext cx="792163" cy="338138"/>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CN" altLang="en-US" sz="1600" b="1">
                <a:solidFill>
                  <a:srgbClr val="000000"/>
                </a:solidFill>
                <a:latin typeface="MS PGothic" pitchFamily="34" charset="-128"/>
                <a:cs typeface="+mn-cs"/>
              </a:rPr>
              <a:t>伪装者</a:t>
            </a:r>
            <a:endParaRPr lang="en-US" altLang="zh-CN" sz="1600" b="1">
              <a:solidFill>
                <a:srgbClr val="000000"/>
              </a:solidFill>
              <a:latin typeface="MS PGothic" pitchFamily="34" charset="-128"/>
              <a:cs typeface="+mn-cs"/>
            </a:endParaRPr>
          </a:p>
        </p:txBody>
      </p:sp>
      <p:sp>
        <p:nvSpPr>
          <p:cNvPr id="89" name="Text Box 19"/>
          <p:cNvSpPr txBox="1">
            <a:spLocks noChangeArrowheads="1"/>
          </p:cNvSpPr>
          <p:nvPr/>
        </p:nvSpPr>
        <p:spPr bwMode="auto">
          <a:xfrm>
            <a:off x="8305800" y="4572000"/>
            <a:ext cx="792163" cy="338138"/>
          </a:xfrm>
          <a:prstGeom prst="rect">
            <a:avLst/>
          </a:prstGeom>
          <a:solidFill>
            <a:srgbClr val="FFFF00"/>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CN" altLang="en-US" sz="1600">
                <a:solidFill>
                  <a:srgbClr val="000000"/>
                </a:solidFill>
                <a:latin typeface="MS PGothic" pitchFamily="34" charset="-128"/>
                <a:cs typeface="+mn-cs"/>
              </a:rPr>
              <a:t>爱</a:t>
            </a:r>
            <a:endParaRPr lang="en-US" sz="1600">
              <a:solidFill>
                <a:srgbClr val="000000"/>
              </a:solidFill>
              <a:latin typeface="MS PGothic" pitchFamily="34" charset="-128"/>
              <a:cs typeface="+mn-cs"/>
            </a:endParaRPr>
          </a:p>
        </p:txBody>
      </p:sp>
      <p:sp>
        <p:nvSpPr>
          <p:cNvPr id="90" name="Text Box 19"/>
          <p:cNvSpPr txBox="1">
            <a:spLocks noChangeArrowheads="1"/>
          </p:cNvSpPr>
          <p:nvPr/>
        </p:nvSpPr>
        <p:spPr bwMode="auto">
          <a:xfrm>
            <a:off x="8305800" y="5029200"/>
            <a:ext cx="792163" cy="338138"/>
          </a:xfrm>
          <a:prstGeom prst="rect">
            <a:avLst/>
          </a:prstGeom>
          <a:solidFill>
            <a:srgbClr val="FFFF00"/>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r>
              <a:rPr lang="zh-CN" altLang="en-US" sz="1600" b="1">
                <a:solidFill>
                  <a:srgbClr val="000000"/>
                </a:solidFill>
                <a:latin typeface="MS PGothic" pitchFamily="34" charset="-128"/>
                <a:cs typeface="+mn-cs"/>
              </a:rPr>
              <a:t>极限</a:t>
            </a:r>
            <a:endParaRPr lang="en-US" altLang="zh-CN" sz="1600" b="1">
              <a:solidFill>
                <a:srgbClr val="000000"/>
              </a:solidFill>
              <a:latin typeface="MS PGothic" pitchFamily="34" charset="-128"/>
              <a:cs typeface="+mn-cs"/>
            </a:endParaRPr>
          </a:p>
        </p:txBody>
      </p:sp>
      <p:sp>
        <p:nvSpPr>
          <p:cNvPr id="91" name="Text Box 19"/>
          <p:cNvSpPr txBox="1">
            <a:spLocks noChangeArrowheads="1"/>
          </p:cNvSpPr>
          <p:nvPr/>
        </p:nvSpPr>
        <p:spPr bwMode="auto">
          <a:xfrm>
            <a:off x="8305800" y="5486400"/>
            <a:ext cx="792163" cy="338138"/>
          </a:xfrm>
          <a:prstGeom prst="rect">
            <a:avLst/>
          </a:prstGeom>
          <a:solidFill>
            <a:srgbClr val="FFFF00"/>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CN" altLang="en-US" sz="1600">
                <a:solidFill>
                  <a:srgbClr val="000000"/>
                </a:solidFill>
                <a:latin typeface="MS PGothic" pitchFamily="34" charset="-128"/>
                <a:cs typeface="+mn-cs"/>
              </a:rPr>
              <a:t>传教士</a:t>
            </a:r>
            <a:endParaRPr lang="en-US" sz="1600">
              <a:solidFill>
                <a:srgbClr val="000000"/>
              </a:solidFill>
              <a:latin typeface="MS PGothic" pitchFamily="34" charset="-128"/>
              <a:cs typeface="+mn-cs"/>
            </a:endParaRPr>
          </a:p>
        </p:txBody>
      </p:sp>
      <p:sp>
        <p:nvSpPr>
          <p:cNvPr id="92" name="Text Box 19"/>
          <p:cNvSpPr txBox="1">
            <a:spLocks noChangeArrowheads="1"/>
          </p:cNvSpPr>
          <p:nvPr/>
        </p:nvSpPr>
        <p:spPr bwMode="auto">
          <a:xfrm>
            <a:off x="8305800" y="5943600"/>
            <a:ext cx="792163" cy="338138"/>
          </a:xfrm>
          <a:prstGeom prst="rect">
            <a:avLst/>
          </a:prstGeom>
          <a:solidFill>
            <a:srgbClr val="FFFF00"/>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CN" altLang="en-US" sz="1600">
                <a:solidFill>
                  <a:srgbClr val="000000"/>
                </a:solidFill>
                <a:latin typeface="MS PGothic" pitchFamily="34" charset="-128"/>
                <a:cs typeface="+mn-cs"/>
              </a:rPr>
              <a:t>胜利</a:t>
            </a:r>
            <a:endParaRPr lang="en-US" sz="1600">
              <a:solidFill>
                <a:srgbClr val="000000"/>
              </a:solidFill>
              <a:latin typeface="MS PGothic" pitchFamily="34" charset="-128"/>
              <a:cs typeface="+mn-cs"/>
            </a:endParaRPr>
          </a:p>
        </p:txBody>
      </p:sp>
      <p:sp>
        <p:nvSpPr>
          <p:cNvPr id="524349" name="Text Box 19"/>
          <p:cNvSpPr txBox="1">
            <a:spLocks noChangeArrowheads="1"/>
          </p:cNvSpPr>
          <p:nvPr/>
        </p:nvSpPr>
        <p:spPr bwMode="auto">
          <a:xfrm>
            <a:off x="990600" y="3657600"/>
            <a:ext cx="792163" cy="338138"/>
          </a:xfrm>
          <a:prstGeom prst="rect">
            <a:avLst/>
          </a:prstGeom>
          <a:solidFill>
            <a:srgbClr val="800000"/>
          </a:solidFill>
          <a:ln w="12700">
            <a:solidFill>
              <a:srgbClr val="FFFFFF"/>
            </a:solidFill>
            <a:miter lim="800000"/>
            <a:headEnd/>
            <a:tailEnd/>
          </a:ln>
          <a:effectLst>
            <a:outerShdw blurRad="50800" dist="38100" dir="2700000" rotWithShape="0">
              <a:srgbClr val="808080">
                <a:alpha val="42998"/>
              </a:srgbClr>
            </a:outerShdw>
          </a:effectLst>
          <a:extLst/>
        </p:spPr>
        <p:txBody>
          <a:bodyPr lIns="0" rIns="0">
            <a:spAutoFit/>
          </a:bodyPr>
          <a:lstStyle>
            <a:defPPr>
              <a:defRPr lang="en-US"/>
            </a:defPPr>
            <a:lvl1pPr algn="ctr">
              <a:spcBef>
                <a:spcPct val="50000"/>
              </a:spcBef>
              <a:defRPr sz="1600">
                <a:solidFill>
                  <a:srgbClr val="F7F7F7"/>
                </a:solidFill>
                <a:latin typeface="MS PGothic" pitchFamily="34" charset="-128"/>
                <a:ea typeface="MS PGothic" pitchFamily="34" charset="-128"/>
                <a:cs typeface="+mn-cs"/>
              </a:defRPr>
            </a:lvl1pPr>
            <a:lvl2pPr marL="742950" indent="-285750">
              <a:defRPr>
                <a:latin typeface="Comic Sans MS" pitchFamily="66" charset="0"/>
                <a:ea typeface="MS PGothic" pitchFamily="34" charset="-128"/>
              </a:defRPr>
            </a:lvl2pPr>
            <a:lvl3pPr marL="1143000" indent="-228600">
              <a:defRPr>
                <a:latin typeface="Comic Sans MS" pitchFamily="66" charset="0"/>
                <a:ea typeface="MS PGothic" pitchFamily="34" charset="-128"/>
              </a:defRPr>
            </a:lvl3pPr>
            <a:lvl4pPr marL="1600200" indent="-228600">
              <a:defRPr>
                <a:latin typeface="Comic Sans MS" pitchFamily="66" charset="0"/>
                <a:ea typeface="MS PGothic" pitchFamily="34" charset="-128"/>
              </a:defRPr>
            </a:lvl4pPr>
            <a:lvl5pPr marL="2057400" indent="-228600">
              <a:defRPr>
                <a:latin typeface="Comic Sans MS" pitchFamily="66" charset="0"/>
                <a:ea typeface="MS PGothic" pitchFamily="34" charset="-128"/>
              </a:defRPr>
            </a:lvl5pPr>
            <a:lvl6pPr marL="2514600" indent="-228600" eaLnBrk="0" fontAlgn="base" hangingPunct="0">
              <a:spcBef>
                <a:spcPct val="0"/>
              </a:spcBef>
              <a:spcAft>
                <a:spcPct val="0"/>
              </a:spcAft>
              <a:defRPr>
                <a:latin typeface="Comic Sans MS" pitchFamily="66" charset="0"/>
                <a:ea typeface="MS PGothic" pitchFamily="34" charset="-128"/>
              </a:defRPr>
            </a:lvl6pPr>
            <a:lvl7pPr marL="2971800" indent="-228600" eaLnBrk="0" fontAlgn="base" hangingPunct="0">
              <a:spcBef>
                <a:spcPct val="0"/>
              </a:spcBef>
              <a:spcAft>
                <a:spcPct val="0"/>
              </a:spcAft>
              <a:defRPr>
                <a:latin typeface="Comic Sans MS" pitchFamily="66" charset="0"/>
                <a:ea typeface="MS PGothic" pitchFamily="34" charset="-128"/>
              </a:defRPr>
            </a:lvl7pPr>
            <a:lvl8pPr marL="3429000" indent="-228600" eaLnBrk="0" fontAlgn="base" hangingPunct="0">
              <a:spcBef>
                <a:spcPct val="0"/>
              </a:spcBef>
              <a:spcAft>
                <a:spcPct val="0"/>
              </a:spcAft>
              <a:defRPr>
                <a:latin typeface="Comic Sans MS" pitchFamily="66" charset="0"/>
                <a:ea typeface="MS PGothic" pitchFamily="34" charset="-128"/>
              </a:defRPr>
            </a:lvl8pPr>
            <a:lvl9pPr marL="3886200" indent="-228600" eaLnBrk="0" fontAlgn="base" hangingPunct="0">
              <a:spcBef>
                <a:spcPct val="0"/>
              </a:spcBef>
              <a:spcAft>
                <a:spcPct val="0"/>
              </a:spcAft>
              <a:defRPr>
                <a:latin typeface="Comic Sans MS" pitchFamily="66" charset="0"/>
                <a:ea typeface="MS PGothic" pitchFamily="34" charset="-128"/>
              </a:defRPr>
            </a:lvl9pPr>
          </a:lstStyle>
          <a:p>
            <a:r>
              <a:rPr lang="zh-CN" altLang="en-US"/>
              <a:t>天国</a:t>
            </a:r>
            <a:endParaRPr lang="en-US"/>
          </a:p>
        </p:txBody>
      </p:sp>
      <p:sp>
        <p:nvSpPr>
          <p:cNvPr id="75" name="Text Box 22"/>
          <p:cNvSpPr txBox="1">
            <a:spLocks noChangeArrowheads="1"/>
          </p:cNvSpPr>
          <p:nvPr/>
        </p:nvSpPr>
        <p:spPr bwMode="auto">
          <a:xfrm>
            <a:off x="4572000" y="3657600"/>
            <a:ext cx="792163" cy="338138"/>
          </a:xfrm>
          <a:prstGeom prst="rect">
            <a:avLst/>
          </a:prstGeom>
          <a:solidFill>
            <a:srgbClr val="800000"/>
          </a:solidFill>
          <a:ln w="12700">
            <a:noFill/>
            <a:miter lim="800000"/>
            <a:headEnd/>
            <a:tailEnd/>
          </a:ln>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CN" altLang="en-US" sz="1600">
                <a:solidFill>
                  <a:srgbClr val="F7F7F7"/>
                </a:solidFill>
                <a:effectLst>
                  <a:outerShdw blurRad="38100" dist="38100" dir="2700000" algn="tl">
                    <a:srgbClr val="000000"/>
                  </a:outerShdw>
                </a:effectLst>
                <a:latin typeface="MS PGothic" pitchFamily="34" charset="-128"/>
                <a:cs typeface="+mn-cs"/>
              </a:rPr>
              <a:t>主权</a:t>
            </a:r>
            <a:r>
              <a:rPr lang="en-US" altLang="zh-CN" sz="1600">
                <a:solidFill>
                  <a:srgbClr val="F7F7F7"/>
                </a:solidFill>
                <a:effectLst>
                  <a:outerShdw blurRad="38100" dist="38100" dir="2700000" algn="tl">
                    <a:srgbClr val="000000"/>
                  </a:outerShdw>
                </a:effectLst>
                <a:latin typeface="MS PGothic" pitchFamily="34" charset="-128"/>
                <a:cs typeface="+mn-cs"/>
              </a:rPr>
              <a:t>1</a:t>
            </a:r>
            <a:endParaRPr lang="en-GB" sz="1600">
              <a:solidFill>
                <a:srgbClr val="F7F7F7"/>
              </a:solidFill>
              <a:effectLst>
                <a:outerShdw blurRad="38100" dist="38100" dir="2700000" algn="tl">
                  <a:srgbClr val="000000"/>
                </a:outerShdw>
              </a:effectLst>
              <a:latin typeface="MS PGothic" pitchFamily="34" charset="-128"/>
              <a:cs typeface="+mn-cs"/>
            </a:endParaRPr>
          </a:p>
        </p:txBody>
      </p:sp>
      <p:sp>
        <p:nvSpPr>
          <p:cNvPr id="76" name="Text Box 31"/>
          <p:cNvSpPr txBox="1">
            <a:spLocks noChangeArrowheads="1"/>
          </p:cNvSpPr>
          <p:nvPr/>
        </p:nvSpPr>
        <p:spPr bwMode="auto">
          <a:xfrm>
            <a:off x="7315200" y="3657600"/>
            <a:ext cx="792163" cy="338138"/>
          </a:xfrm>
          <a:prstGeom prst="rect">
            <a:avLst/>
          </a:prstGeom>
          <a:solidFill>
            <a:srgbClr val="800000"/>
          </a:solidFill>
          <a:ln w="12700">
            <a:solidFill>
              <a:srgbClr val="FFFFFF"/>
            </a:solidFill>
            <a:miter lim="800000"/>
            <a:headEnd/>
            <a:tailEnd/>
          </a:ln>
          <a:effectLst>
            <a:outerShdw blurRad="50800" dist="38100" dir="2700000" rotWithShape="0">
              <a:srgbClr val="808080">
                <a:alpha val="42998"/>
              </a:srgbClr>
            </a:outerShdw>
          </a:effectLst>
        </p:spPr>
        <p:txBody>
          <a:bodyPr lIns="0" rIns="0">
            <a:spAutoFit/>
          </a:bodyPr>
          <a:lstStyle>
            <a:defPPr>
              <a:defRPr lang="en-US"/>
            </a:defPPr>
            <a:lvl1pPr algn="ctr">
              <a:spcBef>
                <a:spcPct val="50000"/>
              </a:spcBef>
              <a:defRPr sz="1600">
                <a:solidFill>
                  <a:srgbClr val="F7F7F7"/>
                </a:solidFill>
                <a:latin typeface="MS PGothic" pitchFamily="34" charset="-128"/>
                <a:ea typeface="MS PGothic" pitchFamily="34" charset="-128"/>
                <a:cs typeface="+mn-cs"/>
              </a:defRPr>
            </a:lvl1pPr>
            <a:lvl2pPr marL="742950" indent="-285750">
              <a:defRPr>
                <a:latin typeface="Comic Sans MS" pitchFamily="66" charset="0"/>
                <a:ea typeface="MS PGothic" pitchFamily="34" charset="-128"/>
              </a:defRPr>
            </a:lvl2pPr>
            <a:lvl3pPr marL="1143000" indent="-228600">
              <a:defRPr>
                <a:latin typeface="Comic Sans MS" pitchFamily="66" charset="0"/>
                <a:ea typeface="MS PGothic" pitchFamily="34" charset="-128"/>
              </a:defRPr>
            </a:lvl3pPr>
            <a:lvl4pPr marL="1600200" indent="-228600">
              <a:defRPr>
                <a:latin typeface="Comic Sans MS" pitchFamily="66" charset="0"/>
                <a:ea typeface="MS PGothic" pitchFamily="34" charset="-128"/>
              </a:defRPr>
            </a:lvl4pPr>
            <a:lvl5pPr marL="2057400" indent="-228600">
              <a:defRPr>
                <a:latin typeface="Comic Sans MS" pitchFamily="66" charset="0"/>
                <a:ea typeface="MS PGothic" pitchFamily="34" charset="-128"/>
              </a:defRPr>
            </a:lvl5pPr>
            <a:lvl6pPr marL="2514600" indent="-228600" eaLnBrk="0" fontAlgn="base" hangingPunct="0">
              <a:spcBef>
                <a:spcPct val="0"/>
              </a:spcBef>
              <a:spcAft>
                <a:spcPct val="0"/>
              </a:spcAft>
              <a:defRPr>
                <a:latin typeface="Comic Sans MS" pitchFamily="66" charset="0"/>
                <a:ea typeface="MS PGothic" pitchFamily="34" charset="-128"/>
              </a:defRPr>
            </a:lvl6pPr>
            <a:lvl7pPr marL="2971800" indent="-228600" eaLnBrk="0" fontAlgn="base" hangingPunct="0">
              <a:spcBef>
                <a:spcPct val="0"/>
              </a:spcBef>
              <a:spcAft>
                <a:spcPct val="0"/>
              </a:spcAft>
              <a:defRPr>
                <a:latin typeface="Comic Sans MS" pitchFamily="66" charset="0"/>
                <a:ea typeface="MS PGothic" pitchFamily="34" charset="-128"/>
              </a:defRPr>
            </a:lvl7pPr>
            <a:lvl8pPr marL="3429000" indent="-228600" eaLnBrk="0" fontAlgn="base" hangingPunct="0">
              <a:spcBef>
                <a:spcPct val="0"/>
              </a:spcBef>
              <a:spcAft>
                <a:spcPct val="0"/>
              </a:spcAft>
              <a:defRPr>
                <a:latin typeface="Comic Sans MS" pitchFamily="66" charset="0"/>
                <a:ea typeface="MS PGothic" pitchFamily="34" charset="-128"/>
              </a:defRPr>
            </a:lvl8pPr>
            <a:lvl9pPr marL="3886200" indent="-228600" eaLnBrk="0" fontAlgn="base" hangingPunct="0">
              <a:spcBef>
                <a:spcPct val="0"/>
              </a:spcBef>
              <a:spcAft>
                <a:spcPct val="0"/>
              </a:spcAft>
              <a:defRPr>
                <a:latin typeface="Comic Sans MS" pitchFamily="66" charset="0"/>
                <a:ea typeface="MS PGothic" pitchFamily="34" charset="-128"/>
              </a:defRPr>
            </a:lvl9pPr>
          </a:lstStyle>
          <a:p>
            <a:r>
              <a:rPr lang="zh-CN" altLang="en-US"/>
              <a:t>相</a:t>
            </a:r>
            <a:r>
              <a:rPr lang="en-US" altLang="zh-CN"/>
              <a:t> </a:t>
            </a:r>
            <a:r>
              <a:rPr lang="zh-CN" altLang="en-US"/>
              <a:t>信</a:t>
            </a:r>
            <a:endParaRPr lang="en-US"/>
          </a:p>
        </p:txBody>
      </p:sp>
      <p:sp>
        <p:nvSpPr>
          <p:cNvPr id="77" name="Text Box 29"/>
          <p:cNvSpPr txBox="1">
            <a:spLocks noChangeArrowheads="1"/>
          </p:cNvSpPr>
          <p:nvPr/>
        </p:nvSpPr>
        <p:spPr bwMode="auto">
          <a:xfrm>
            <a:off x="6400800" y="3657600"/>
            <a:ext cx="792163" cy="338138"/>
          </a:xfrm>
          <a:prstGeom prst="rect">
            <a:avLst/>
          </a:prstGeom>
          <a:solidFill>
            <a:srgbClr val="800000"/>
          </a:solidFill>
          <a:ln w="12700">
            <a:solidFill>
              <a:srgbClr val="FFFFFF"/>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CN" altLang="en-US" sz="1600">
                <a:solidFill>
                  <a:srgbClr val="F7F7F7"/>
                </a:solidFill>
                <a:latin typeface="MS Gothic" pitchFamily="49" charset="-128"/>
                <a:ea typeface="MS Gothic" pitchFamily="49" charset="-128"/>
                <a:cs typeface="+mn-cs"/>
              </a:rPr>
              <a:t>门徒</a:t>
            </a:r>
            <a:endParaRPr lang="en-US" sz="1600">
              <a:solidFill>
                <a:srgbClr val="F7F7F7"/>
              </a:solidFill>
              <a:latin typeface="MS Gothic" pitchFamily="49" charset="-128"/>
              <a:ea typeface="MS Gothic" pitchFamily="49" charset="-128"/>
              <a:cs typeface="+mn-cs"/>
            </a:endParaRPr>
          </a:p>
        </p:txBody>
      </p:sp>
      <p:sp>
        <p:nvSpPr>
          <p:cNvPr id="524353" name="Text Box 22"/>
          <p:cNvSpPr txBox="1">
            <a:spLocks noChangeArrowheads="1"/>
          </p:cNvSpPr>
          <p:nvPr/>
        </p:nvSpPr>
        <p:spPr bwMode="auto">
          <a:xfrm>
            <a:off x="5486400" y="3657600"/>
            <a:ext cx="792163" cy="338138"/>
          </a:xfrm>
          <a:prstGeom prst="rect">
            <a:avLst/>
          </a:prstGeom>
          <a:solidFill>
            <a:srgbClr val="8000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CN" altLang="en-US" sz="1600">
                <a:solidFill>
                  <a:srgbClr val="F7F7F7"/>
                </a:solidFill>
                <a:latin typeface="MS PGothic" pitchFamily="34" charset="-128"/>
                <a:cs typeface="+mn-cs"/>
              </a:rPr>
              <a:t>主权</a:t>
            </a:r>
            <a:r>
              <a:rPr lang="en-US" altLang="zh-CN" sz="1600">
                <a:solidFill>
                  <a:srgbClr val="F7F7F7"/>
                </a:solidFill>
                <a:latin typeface="MS PGothic" pitchFamily="34" charset="-128"/>
                <a:cs typeface="+mn-cs"/>
              </a:rPr>
              <a:t>2</a:t>
            </a:r>
            <a:endParaRPr lang="en-US" sz="1600">
              <a:solidFill>
                <a:srgbClr val="F7F7F7"/>
              </a:solidFill>
              <a:latin typeface="MS PGothic" pitchFamily="34" charset="-128"/>
              <a:cs typeface="+mn-cs"/>
            </a:endParaRPr>
          </a:p>
        </p:txBody>
      </p:sp>
      <p:sp>
        <p:nvSpPr>
          <p:cNvPr id="79" name="Text Box 20"/>
          <p:cNvSpPr txBox="1">
            <a:spLocks noChangeArrowheads="1"/>
          </p:cNvSpPr>
          <p:nvPr/>
        </p:nvSpPr>
        <p:spPr bwMode="auto">
          <a:xfrm>
            <a:off x="2667000" y="4191000"/>
            <a:ext cx="792163" cy="307975"/>
          </a:xfrm>
          <a:prstGeom prst="rect">
            <a:avLst/>
          </a:prstGeom>
          <a:solidFill>
            <a:srgbClr val="CCFFFF"/>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CN" altLang="en-US" sz="1400" dirty="0">
                <a:solidFill>
                  <a:srgbClr val="000000"/>
                </a:solidFill>
                <a:latin typeface="MS PGothic" pitchFamily="34" charset="-128"/>
                <a:cs typeface="+mn-cs"/>
              </a:rPr>
              <a:t>被</a:t>
            </a:r>
            <a:r>
              <a:rPr lang="ja-JP" altLang="en-US" sz="1400" dirty="0">
                <a:solidFill>
                  <a:srgbClr val="000000"/>
                </a:solidFill>
                <a:latin typeface="MS PGothic" pitchFamily="34" charset="-128"/>
                <a:cs typeface="+mn-cs"/>
              </a:rPr>
              <a:t>提</a:t>
            </a:r>
            <a:endParaRPr lang="en-US" sz="1400" dirty="0">
              <a:solidFill>
                <a:srgbClr val="000000"/>
              </a:solidFill>
              <a:latin typeface="MS PGothic" pitchFamily="34" charset="-128"/>
              <a:cs typeface="+mn-cs"/>
            </a:endParaRPr>
          </a:p>
        </p:txBody>
      </p:sp>
      <p:sp>
        <p:nvSpPr>
          <p:cNvPr id="80" name="Text Box 19"/>
          <p:cNvSpPr txBox="1">
            <a:spLocks noChangeArrowheads="1"/>
          </p:cNvSpPr>
          <p:nvPr/>
        </p:nvSpPr>
        <p:spPr bwMode="auto">
          <a:xfrm>
            <a:off x="990600" y="4191000"/>
            <a:ext cx="792163" cy="307975"/>
          </a:xfrm>
          <a:prstGeom prst="rect">
            <a:avLst/>
          </a:prstGeom>
          <a:solidFill>
            <a:srgbClr val="CCFFFF"/>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en-US" altLang="en-US" sz="1400">
                <a:solidFill>
                  <a:srgbClr val="2C1102"/>
                </a:solidFill>
                <a:latin typeface="MS PGothic" pitchFamily="34" charset="-128"/>
                <a:cs typeface="+mn-cs"/>
              </a:rPr>
              <a:t>因信称义</a:t>
            </a:r>
            <a:endParaRPr lang="en-US" sz="1400">
              <a:solidFill>
                <a:srgbClr val="2C1102"/>
              </a:solidFill>
              <a:latin typeface="MS PGothic" pitchFamily="34" charset="-128"/>
              <a:cs typeface="+mn-cs"/>
            </a:endParaRPr>
          </a:p>
        </p:txBody>
      </p:sp>
      <p:sp>
        <p:nvSpPr>
          <p:cNvPr id="524356" name="Text Box 21"/>
          <p:cNvSpPr txBox="1">
            <a:spLocks noChangeArrowheads="1"/>
          </p:cNvSpPr>
          <p:nvPr/>
        </p:nvSpPr>
        <p:spPr bwMode="auto">
          <a:xfrm>
            <a:off x="2667000" y="4572000"/>
            <a:ext cx="792163" cy="338138"/>
          </a:xfrm>
          <a:prstGeom prst="rect">
            <a:avLst/>
          </a:prstGeom>
          <a:solidFill>
            <a:srgbClr val="CC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en-US" altLang="en-US" sz="1600">
                <a:solidFill>
                  <a:srgbClr val="000000"/>
                </a:solidFill>
                <a:latin typeface="MS PGothic" pitchFamily="34" charset="-128"/>
                <a:cs typeface="+mn-cs"/>
              </a:rPr>
              <a:t>大患难</a:t>
            </a:r>
            <a:endParaRPr lang="en-US" sz="1600">
              <a:solidFill>
                <a:srgbClr val="000000"/>
              </a:solidFill>
              <a:latin typeface="MS PGothic" pitchFamily="34" charset="-128"/>
              <a:cs typeface="+mn-cs"/>
            </a:endParaRPr>
          </a:p>
        </p:txBody>
      </p:sp>
      <p:sp>
        <p:nvSpPr>
          <p:cNvPr id="84" name="Text Box 22"/>
          <p:cNvSpPr txBox="1">
            <a:spLocks noChangeArrowheads="1"/>
          </p:cNvSpPr>
          <p:nvPr/>
        </p:nvSpPr>
        <p:spPr bwMode="auto">
          <a:xfrm>
            <a:off x="3810000" y="4157663"/>
            <a:ext cx="792163" cy="338137"/>
          </a:xfrm>
          <a:prstGeom prst="rect">
            <a:avLst/>
          </a:prstGeom>
          <a:solidFill>
            <a:srgbClr val="CCFFFF"/>
          </a:solidFill>
          <a:ln w="12700">
            <a:noFill/>
            <a:miter lim="800000"/>
            <a:headEnd/>
            <a:tailEnd/>
          </a:ln>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20000"/>
              </a:spcBef>
            </a:pPr>
            <a:r>
              <a:rPr lang="zh-CN" altLang="en-US" sz="1600">
                <a:solidFill>
                  <a:srgbClr val="000000"/>
                </a:solidFill>
                <a:effectLst>
                  <a:outerShdw blurRad="38100" dist="38100" dir="2700000" algn="tl">
                    <a:srgbClr val="FFFFFF"/>
                  </a:outerShdw>
                </a:effectLst>
                <a:latin typeface="MS PGothic" pitchFamily="34" charset="-128"/>
                <a:cs typeface="+mn-cs"/>
              </a:rPr>
              <a:t>成圣</a:t>
            </a:r>
          </a:p>
        </p:txBody>
      </p:sp>
      <p:sp>
        <p:nvSpPr>
          <p:cNvPr id="524358" name="Text Box 23"/>
          <p:cNvSpPr txBox="1">
            <a:spLocks noChangeArrowheads="1"/>
          </p:cNvSpPr>
          <p:nvPr/>
        </p:nvSpPr>
        <p:spPr bwMode="auto">
          <a:xfrm>
            <a:off x="3810000" y="4572000"/>
            <a:ext cx="792163" cy="338138"/>
          </a:xfrm>
          <a:prstGeom prst="rect">
            <a:avLst/>
          </a:prstGeom>
          <a:solidFill>
            <a:srgbClr val="CC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en-US" altLang="en-US" sz="1600">
                <a:solidFill>
                  <a:srgbClr val="000000"/>
                </a:solidFill>
                <a:latin typeface="MS PGothic" pitchFamily="34" charset="-128"/>
                <a:cs typeface="+mn-cs"/>
              </a:rPr>
              <a:t>使</a:t>
            </a:r>
            <a:r>
              <a:rPr lang="en-US" altLang="ja-JP" sz="1600">
                <a:solidFill>
                  <a:srgbClr val="000000"/>
                </a:solidFill>
                <a:latin typeface="MS PGothic" pitchFamily="34" charset="-128"/>
                <a:cs typeface="+mn-cs"/>
              </a:rPr>
              <a:t> </a:t>
            </a:r>
            <a:r>
              <a:rPr lang="en-US" altLang="en-US" sz="1600">
                <a:solidFill>
                  <a:srgbClr val="000000"/>
                </a:solidFill>
                <a:latin typeface="MS PGothic" pitchFamily="34" charset="-128"/>
                <a:cs typeface="+mn-cs"/>
              </a:rPr>
              <a:t>徒</a:t>
            </a:r>
            <a:r>
              <a:rPr lang="en-US" altLang="ja-JP" sz="1600">
                <a:solidFill>
                  <a:srgbClr val="000000"/>
                </a:solidFill>
                <a:latin typeface="MS PGothic" pitchFamily="34" charset="-128"/>
                <a:cs typeface="+mn-cs"/>
              </a:rPr>
              <a:t> </a:t>
            </a:r>
            <a:endParaRPr lang="en-US" sz="1600">
              <a:solidFill>
                <a:srgbClr val="000000"/>
              </a:solidFill>
              <a:latin typeface="MS PGothic" pitchFamily="34" charset="-128"/>
              <a:cs typeface="+mn-cs"/>
            </a:endParaRPr>
          </a:p>
        </p:txBody>
      </p:sp>
      <p:sp>
        <p:nvSpPr>
          <p:cNvPr id="93" name="Text Box 24"/>
          <p:cNvSpPr txBox="1">
            <a:spLocks noChangeArrowheads="1"/>
          </p:cNvSpPr>
          <p:nvPr/>
        </p:nvSpPr>
        <p:spPr bwMode="auto">
          <a:xfrm>
            <a:off x="3810000" y="5072063"/>
            <a:ext cx="792163" cy="338137"/>
          </a:xfrm>
          <a:prstGeom prst="rect">
            <a:avLst/>
          </a:prstGeom>
          <a:solidFill>
            <a:srgbClr val="CCFFFF"/>
          </a:solidFill>
          <a:ln w="12700">
            <a:noFill/>
            <a:miter lim="800000"/>
            <a:headEnd/>
            <a:tailEnd/>
          </a:ln>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CN" altLang="en-US" sz="1600">
                <a:solidFill>
                  <a:srgbClr val="000000"/>
                </a:solidFill>
                <a:effectLst>
                  <a:outerShdw blurRad="38100" dist="38100" dir="2700000" algn="tl">
                    <a:srgbClr val="FFFFFF"/>
                  </a:outerShdw>
                </a:effectLst>
                <a:latin typeface="MS PGothic" pitchFamily="34" charset="-128"/>
                <a:cs typeface="+mn-cs"/>
              </a:rPr>
              <a:t>称义</a:t>
            </a:r>
          </a:p>
        </p:txBody>
      </p:sp>
      <p:sp>
        <p:nvSpPr>
          <p:cNvPr id="94" name="Text Box 25"/>
          <p:cNvSpPr txBox="1">
            <a:spLocks noChangeArrowheads="1"/>
          </p:cNvSpPr>
          <p:nvPr/>
        </p:nvSpPr>
        <p:spPr bwMode="auto">
          <a:xfrm>
            <a:off x="5456238" y="4114800"/>
            <a:ext cx="792162" cy="338138"/>
          </a:xfrm>
          <a:prstGeom prst="rect">
            <a:avLst/>
          </a:prstGeom>
          <a:solidFill>
            <a:srgbClr val="CCFFFF"/>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en-US" altLang="en-US" sz="1600">
                <a:solidFill>
                  <a:srgbClr val="000000"/>
                </a:solidFill>
                <a:latin typeface="MS PGothic" pitchFamily="34" charset="-128"/>
                <a:cs typeface="+mn-cs"/>
              </a:rPr>
              <a:t>合一</a:t>
            </a:r>
            <a:endParaRPr lang="en-US" sz="1600">
              <a:solidFill>
                <a:srgbClr val="000000"/>
              </a:solidFill>
              <a:latin typeface="Arial Narrow" pitchFamily="34" charset="0"/>
              <a:cs typeface="+mn-cs"/>
            </a:endParaRPr>
          </a:p>
        </p:txBody>
      </p:sp>
      <p:sp>
        <p:nvSpPr>
          <p:cNvPr id="95" name="Text Box 26"/>
          <p:cNvSpPr txBox="1">
            <a:spLocks noChangeArrowheads="1"/>
          </p:cNvSpPr>
          <p:nvPr/>
        </p:nvSpPr>
        <p:spPr bwMode="auto">
          <a:xfrm>
            <a:off x="5456238" y="4572000"/>
            <a:ext cx="792162" cy="338138"/>
          </a:xfrm>
          <a:prstGeom prst="rect">
            <a:avLst/>
          </a:prstGeom>
          <a:solidFill>
            <a:srgbClr val="CCFFFF"/>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en-US" altLang="en-US" sz="1600">
                <a:solidFill>
                  <a:srgbClr val="000000"/>
                </a:solidFill>
                <a:latin typeface="MS PGothic" pitchFamily="34" charset="-128"/>
                <a:cs typeface="+mn-cs"/>
              </a:rPr>
              <a:t>神性</a:t>
            </a:r>
            <a:endParaRPr lang="en-US" sz="1600">
              <a:solidFill>
                <a:srgbClr val="000000"/>
              </a:solidFill>
              <a:latin typeface="MS PGothic" pitchFamily="34" charset="-128"/>
              <a:cs typeface="+mn-cs"/>
            </a:endParaRPr>
          </a:p>
        </p:txBody>
      </p:sp>
      <p:sp>
        <p:nvSpPr>
          <p:cNvPr id="524362" name="Text Box 27"/>
          <p:cNvSpPr txBox="1">
            <a:spLocks noChangeArrowheads="1"/>
          </p:cNvSpPr>
          <p:nvPr/>
        </p:nvSpPr>
        <p:spPr bwMode="auto">
          <a:xfrm>
            <a:off x="5456238" y="5062538"/>
            <a:ext cx="792162" cy="338137"/>
          </a:xfrm>
          <a:prstGeom prst="rect">
            <a:avLst/>
          </a:prstGeom>
          <a:solidFill>
            <a:srgbClr val="CC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en-US" altLang="en-US" sz="1600">
                <a:solidFill>
                  <a:srgbClr val="000000"/>
                </a:solidFill>
                <a:latin typeface="MS PGothic" pitchFamily="34" charset="-128"/>
                <a:cs typeface="+mn-cs"/>
              </a:rPr>
              <a:t>饶恕</a:t>
            </a:r>
            <a:endParaRPr lang="en-US" sz="1400">
              <a:solidFill>
                <a:srgbClr val="000000"/>
              </a:solidFill>
              <a:latin typeface="MS PGothic" pitchFamily="34" charset="-128"/>
              <a:cs typeface="+mn-cs"/>
            </a:endParaRPr>
          </a:p>
        </p:txBody>
      </p:sp>
      <p:sp>
        <p:nvSpPr>
          <p:cNvPr id="97" name="Text Box 28"/>
          <p:cNvSpPr txBox="1">
            <a:spLocks noChangeArrowheads="1"/>
          </p:cNvSpPr>
          <p:nvPr/>
        </p:nvSpPr>
        <p:spPr bwMode="auto">
          <a:xfrm>
            <a:off x="5456238" y="5486400"/>
            <a:ext cx="792162" cy="338138"/>
          </a:xfrm>
          <a:prstGeom prst="rect">
            <a:avLst/>
          </a:prstGeom>
          <a:solidFill>
            <a:srgbClr val="CCFFFF"/>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en-US" altLang="en-US" sz="1600">
                <a:solidFill>
                  <a:srgbClr val="000000"/>
                </a:solidFill>
                <a:latin typeface="MS PGothic" pitchFamily="34" charset="-128"/>
                <a:cs typeface="+mn-cs"/>
              </a:rPr>
              <a:t>态度</a:t>
            </a:r>
            <a:endParaRPr lang="en-US" sz="1600">
              <a:solidFill>
                <a:srgbClr val="000000"/>
              </a:solidFill>
              <a:latin typeface="MS PGothic" pitchFamily="34" charset="-128"/>
              <a:cs typeface="+mn-cs"/>
            </a:endParaRPr>
          </a:p>
        </p:txBody>
      </p:sp>
      <p:sp>
        <p:nvSpPr>
          <p:cNvPr id="98" name="Text Box 25"/>
          <p:cNvSpPr txBox="1">
            <a:spLocks noChangeArrowheads="1"/>
          </p:cNvSpPr>
          <p:nvPr/>
        </p:nvSpPr>
        <p:spPr bwMode="auto">
          <a:xfrm>
            <a:off x="6400800" y="4114800"/>
            <a:ext cx="792163" cy="338138"/>
          </a:xfrm>
          <a:prstGeom prst="rect">
            <a:avLst/>
          </a:prstGeom>
          <a:solidFill>
            <a:srgbClr val="CCFFFF"/>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en-US" altLang="en-US" sz="1600">
                <a:solidFill>
                  <a:srgbClr val="000000"/>
                </a:solidFill>
                <a:cs typeface="+mn-cs"/>
              </a:rPr>
              <a:t>秩序</a:t>
            </a:r>
            <a:endParaRPr lang="en-US" sz="1600">
              <a:solidFill>
                <a:srgbClr val="000000"/>
              </a:solidFill>
              <a:latin typeface="Arial Narrow" pitchFamily="34" charset="0"/>
              <a:cs typeface="+mn-cs"/>
            </a:endParaRPr>
          </a:p>
        </p:txBody>
      </p:sp>
      <p:sp>
        <p:nvSpPr>
          <p:cNvPr id="99" name="Text Box 25"/>
          <p:cNvSpPr txBox="1">
            <a:spLocks noChangeArrowheads="1"/>
          </p:cNvSpPr>
          <p:nvPr/>
        </p:nvSpPr>
        <p:spPr bwMode="auto">
          <a:xfrm>
            <a:off x="6430963" y="4572000"/>
            <a:ext cx="792162" cy="323850"/>
          </a:xfrm>
          <a:prstGeom prst="rect">
            <a:avLst/>
          </a:prstGeom>
          <a:solidFill>
            <a:srgbClr val="CCFFFF"/>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en-US" altLang="en-US" sz="1500">
                <a:solidFill>
                  <a:srgbClr val="000000"/>
                </a:solidFill>
                <a:cs typeface="+mn-cs"/>
              </a:rPr>
              <a:t>行事为人</a:t>
            </a:r>
            <a:endParaRPr lang="en-US" sz="1500">
              <a:solidFill>
                <a:srgbClr val="000000"/>
              </a:solidFill>
              <a:latin typeface="Arial Narrow" pitchFamily="34" charset="0"/>
              <a:cs typeface="+mn-cs"/>
            </a:endParaRPr>
          </a:p>
        </p:txBody>
      </p:sp>
      <p:sp>
        <p:nvSpPr>
          <p:cNvPr id="100" name="Text Box 25"/>
          <p:cNvSpPr txBox="1">
            <a:spLocks noChangeArrowheads="1"/>
          </p:cNvSpPr>
          <p:nvPr/>
        </p:nvSpPr>
        <p:spPr bwMode="auto">
          <a:xfrm>
            <a:off x="7315200" y="4114800"/>
            <a:ext cx="792163" cy="338138"/>
          </a:xfrm>
          <a:prstGeom prst="rect">
            <a:avLst/>
          </a:prstGeom>
          <a:solidFill>
            <a:srgbClr val="CCFFFF"/>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en-US" altLang="en-US" sz="1600">
                <a:solidFill>
                  <a:srgbClr val="000103"/>
                </a:solidFill>
                <a:latin typeface="MS PGothic" pitchFamily="34" charset="-128"/>
                <a:cs typeface="+mn-cs"/>
              </a:rPr>
              <a:t>教</a:t>
            </a:r>
            <a:r>
              <a:rPr lang="en-US" sz="1600">
                <a:solidFill>
                  <a:srgbClr val="000103"/>
                </a:solidFill>
                <a:latin typeface="MS PGothic" pitchFamily="34" charset="-128"/>
                <a:cs typeface="+mn-cs"/>
              </a:rPr>
              <a:t> </a:t>
            </a:r>
            <a:r>
              <a:rPr lang="zh-CN" altLang="en-US" sz="1600">
                <a:solidFill>
                  <a:srgbClr val="000103"/>
                </a:solidFill>
                <a:latin typeface="MS PGothic" pitchFamily="34" charset="-128"/>
                <a:cs typeface="+mn-cs"/>
              </a:rPr>
              <a:t>义</a:t>
            </a:r>
            <a:endParaRPr lang="en-US" sz="1600">
              <a:solidFill>
                <a:srgbClr val="000103"/>
              </a:solidFill>
              <a:latin typeface="MS PGothic" pitchFamily="34" charset="-128"/>
              <a:cs typeface="+mn-cs"/>
            </a:endParaRPr>
          </a:p>
        </p:txBody>
      </p:sp>
      <p:sp>
        <p:nvSpPr>
          <p:cNvPr id="78" name="Text Box 9"/>
          <p:cNvSpPr txBox="1">
            <a:spLocks noChangeArrowheads="1"/>
          </p:cNvSpPr>
          <p:nvPr/>
        </p:nvSpPr>
        <p:spPr bwMode="auto">
          <a:xfrm>
            <a:off x="2286000" y="5861050"/>
            <a:ext cx="990600" cy="36988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rgbClr val="000066"/>
            </a:solidFill>
            <a:miter lim="800000"/>
            <a:headEnd/>
            <a:tailEnd/>
          </a:ln>
        </p:spPr>
        <p:txBody>
          <a:bodyPr lIns="0" tIns="0" rIns="45720" bIns="0" anchor="b">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fontAlgn="auto" hangingPunct="1">
              <a:spcBef>
                <a:spcPts val="0"/>
              </a:spcBef>
              <a:spcAft>
                <a:spcPts val="0"/>
              </a:spcAft>
            </a:pPr>
            <a:r>
              <a:rPr lang="en-US" altLang="zh-CN" sz="2400" b="1" kern="0" dirty="0">
                <a:solidFill>
                  <a:srgbClr val="000000"/>
                </a:solidFill>
                <a:latin typeface="Arial Narrow" charset="0"/>
              </a:rPr>
              <a:t>1234</a:t>
            </a:r>
          </a:p>
        </p:txBody>
      </p:sp>
      <p:sp>
        <p:nvSpPr>
          <p:cNvPr id="86" name="Text Box 10"/>
          <p:cNvSpPr txBox="1">
            <a:spLocks noChangeArrowheads="1"/>
          </p:cNvSpPr>
          <p:nvPr/>
        </p:nvSpPr>
        <p:spPr bwMode="auto">
          <a:xfrm>
            <a:off x="2268538" y="6361113"/>
            <a:ext cx="1008062" cy="307975"/>
          </a:xfrm>
          <a:prstGeom prst="rect">
            <a:avLst/>
          </a:prstGeom>
          <a:solidFill>
            <a:srgbClr val="000000"/>
          </a:solidFill>
          <a:ln w="12700">
            <a:solidFill>
              <a:srgbClr val="FFFFFF"/>
            </a:solidFill>
            <a:miter lim="800000"/>
            <a:headEnd/>
            <a:tailEnd/>
          </a:ln>
        </p:spPr>
        <p:txBody>
          <a:bodyPr lIns="0" tIns="0" rIns="45720" bIns="0" anchor="b">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fontAlgn="auto" hangingPunct="1">
              <a:spcBef>
                <a:spcPct val="50000"/>
              </a:spcBef>
              <a:spcAft>
                <a:spcPts val="0"/>
              </a:spcAft>
            </a:pPr>
            <a:r>
              <a:rPr lang="zh-CN" altLang="en-US" sz="2000" b="1" kern="0" dirty="0">
                <a:solidFill>
                  <a:srgbClr val="FFFFFF"/>
                </a:solidFill>
              </a:rPr>
              <a:t>罗马</a:t>
            </a:r>
            <a:endParaRPr lang="zh-CN" altLang="en-US" sz="2000" b="1" kern="0" dirty="0">
              <a:solidFill>
                <a:srgbClr val="FFFFFF"/>
              </a:solidFill>
              <a:latin typeface="Arial Narrow" charset="0"/>
            </a:endParaRPr>
          </a:p>
        </p:txBody>
      </p:sp>
      <p:sp>
        <p:nvSpPr>
          <p:cNvPr id="96" name="Text Box 20"/>
          <p:cNvSpPr txBox="1">
            <a:spLocks noChangeArrowheads="1"/>
          </p:cNvSpPr>
          <p:nvPr/>
        </p:nvSpPr>
        <p:spPr bwMode="auto">
          <a:xfrm>
            <a:off x="3352800" y="5907088"/>
            <a:ext cx="1600200"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spcBef>
                <a:spcPct val="50000"/>
              </a:spcBef>
            </a:pPr>
            <a:r>
              <a:rPr lang="zh-TW" altLang="en-US" sz="1800" b="1" dirty="0">
                <a:solidFill>
                  <a:srgbClr val="FFFFFF"/>
                </a:solidFill>
                <a:latin typeface="Arial Narrow" charset="0"/>
              </a:rPr>
              <a:t>旅程</a:t>
            </a:r>
            <a:endParaRPr lang="zh-CN" altLang="en-US" b="1" dirty="0">
              <a:solidFill>
                <a:srgbClr val="FFFFFF"/>
              </a:solidFill>
              <a:latin typeface="Arial Narrow" charset="0"/>
            </a:endParaRPr>
          </a:p>
        </p:txBody>
      </p:sp>
      <p:sp>
        <p:nvSpPr>
          <p:cNvPr id="101" name="Text Box 20"/>
          <p:cNvSpPr txBox="1">
            <a:spLocks noChangeArrowheads="1"/>
          </p:cNvSpPr>
          <p:nvPr/>
        </p:nvSpPr>
        <p:spPr bwMode="auto">
          <a:xfrm>
            <a:off x="3352800" y="6370638"/>
            <a:ext cx="1600200"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fontAlgn="auto" hangingPunct="1">
              <a:spcBef>
                <a:spcPct val="50000"/>
              </a:spcBef>
              <a:spcAft>
                <a:spcPts val="0"/>
              </a:spcAft>
            </a:pPr>
            <a:r>
              <a:rPr lang="zh-TW" altLang="en-US" sz="1800" b="1" kern="0" dirty="0">
                <a:solidFill>
                  <a:srgbClr val="FFFFFF"/>
                </a:solidFill>
                <a:latin typeface="Arial Narrow" charset="0"/>
              </a:rPr>
              <a:t>收</a:t>
            </a:r>
            <a:r>
              <a:rPr lang="zh-CN" altLang="en-US" sz="2000" b="1" kern="0" dirty="0">
                <a:solidFill>
                  <a:srgbClr val="FFFFFF"/>
                </a:solidFill>
              </a:rPr>
              <a:t>监</a:t>
            </a:r>
            <a:endParaRPr lang="zh-CN" altLang="en-US" sz="2000" b="1" kern="0" dirty="0">
              <a:solidFill>
                <a:srgbClr val="FFFFFF"/>
              </a:solidFill>
              <a:latin typeface="Arial Narrow" charset="0"/>
            </a:endParaRPr>
          </a:p>
        </p:txBody>
      </p:sp>
      <p:sp>
        <p:nvSpPr>
          <p:cNvPr id="103" name="Text Box 6"/>
          <p:cNvSpPr txBox="1">
            <a:spLocks noChangeArrowheads="1"/>
          </p:cNvSpPr>
          <p:nvPr/>
        </p:nvSpPr>
        <p:spPr bwMode="auto">
          <a:xfrm>
            <a:off x="76200" y="1014561"/>
            <a:ext cx="6248400" cy="830263"/>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ja-JP" altLang="en-US" sz="2000" b="1">
                <a:solidFill>
                  <a:srgbClr val="000000"/>
                </a:solidFill>
                <a:latin typeface="Arial" charset="0"/>
              </a:rPr>
              <a:t>“</a:t>
            </a:r>
            <a:r>
              <a:rPr lang="zh-CN" altLang="en-US" b="1">
                <a:solidFill>
                  <a:srgbClr val="000000"/>
                </a:solidFill>
                <a:latin typeface="SimHei" charset="0"/>
                <a:ea typeface="SimHei" charset="0"/>
                <a:cs typeface="SimHei" charset="0"/>
              </a:rPr>
              <a:t>直到地极</a:t>
            </a:r>
            <a:r>
              <a:rPr lang="en-US" altLang="ja-JP" sz="2000" b="1">
                <a:solidFill>
                  <a:srgbClr val="000000"/>
                </a:solidFill>
                <a:latin typeface="Arial" charset="0"/>
              </a:rPr>
              <a:t>” (</a:t>
            </a:r>
            <a:r>
              <a:rPr lang="zh-CN" altLang="en-US" b="1">
                <a:solidFill>
                  <a:srgbClr val="000000"/>
                </a:solidFill>
                <a:latin typeface="SimHei" charset="0"/>
                <a:ea typeface="SimHei" charset="0"/>
                <a:cs typeface="SimHei" charset="0"/>
              </a:rPr>
              <a:t>徒</a:t>
            </a:r>
            <a:r>
              <a:rPr lang="en-US" altLang="ja-JP" sz="2000" b="1">
                <a:solidFill>
                  <a:srgbClr val="000000"/>
                </a:solidFill>
                <a:latin typeface="Arial" charset="0"/>
              </a:rPr>
              <a:t> 1:8)</a:t>
            </a:r>
          </a:p>
          <a:p>
            <a:pPr eaLnBrk="1" hangingPunct="1">
              <a:defRPr/>
            </a:pPr>
            <a:r>
              <a:rPr lang="zh-CN" altLang="en-US" b="1">
                <a:solidFill>
                  <a:srgbClr val="000000"/>
                </a:solidFill>
                <a:latin typeface="SimHei" charset="0"/>
                <a:ea typeface="SimHei" charset="0"/>
                <a:cs typeface="SimHei" charset="0"/>
              </a:rPr>
              <a:t>徒</a:t>
            </a:r>
            <a:r>
              <a:rPr lang="en-US" altLang="ja-JP" sz="2000" b="1">
                <a:solidFill>
                  <a:srgbClr val="000000"/>
                </a:solidFill>
                <a:latin typeface="Arial" charset="0"/>
              </a:rPr>
              <a:t>9  13       14    15  16          18           21     27     28</a:t>
            </a:r>
            <a:endParaRPr lang="en-US" sz="2000" b="1">
              <a:solidFill>
                <a:srgbClr val="000000"/>
              </a:solidFill>
              <a:latin typeface="Arial" charset="0"/>
            </a:endParaRPr>
          </a:p>
        </p:txBody>
      </p:sp>
    </p:spTree>
    <p:extLst>
      <p:ext uri="{BB962C8B-B14F-4D97-AF65-F5344CB8AC3E}">
        <p14:creationId xmlns:p14="http://schemas.microsoft.com/office/powerpoint/2010/main" val="32059318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2431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6185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24314"/>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6"/>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5"/>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3"/>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2"/>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24318"/>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5"/>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24320"/>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57"/>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58"/>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59"/>
                                        </p:tgtEl>
                                        <p:attrNameLst>
                                          <p:attrName>style.visibility</p:attrName>
                                        </p:attrNameLst>
                                      </p:cBhvr>
                                      <p:to>
                                        <p:strVal val="visible"/>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524324"/>
                                        </p:tgtEl>
                                        <p:attrNameLst>
                                          <p:attrName>style.visibility</p:attrName>
                                        </p:attrNameLst>
                                      </p:cBhvr>
                                      <p:to>
                                        <p:strVal val="visible"/>
                                      </p:to>
                                    </p:set>
                                  </p:childTnLst>
                                </p:cTn>
                              </p:par>
                            </p:childTnLst>
                          </p:cTn>
                        </p:par>
                      </p:childTnLst>
                    </p:cTn>
                  </p:par>
                  <p:par>
                    <p:cTn id="67" fill="hold" nodeType="clickPar">
                      <p:stCondLst>
                        <p:cond delay="indefinite"/>
                      </p:stCondLst>
                      <p:childTnLst>
                        <p:par>
                          <p:cTn id="68" fill="hold" nodeType="withGroup">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62"/>
                                        </p:tgtEl>
                                        <p:attrNameLst>
                                          <p:attrName>style.visibility</p:attrName>
                                        </p:attrNameLst>
                                      </p:cBhvr>
                                      <p:to>
                                        <p:strVal val="visible"/>
                                      </p:to>
                                    </p:set>
                                  </p:childTnLst>
                                </p:cTn>
                              </p:par>
                            </p:childTnLst>
                          </p:cTn>
                        </p:par>
                      </p:childTnLst>
                    </p:cTn>
                  </p:par>
                  <p:par>
                    <p:cTn id="71" fill="hold" nodeType="clickPar">
                      <p:stCondLst>
                        <p:cond delay="indefinite"/>
                      </p:stCondLst>
                      <p:childTnLst>
                        <p:par>
                          <p:cTn id="72" fill="hold" nodeType="withGroup">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63"/>
                                        </p:tgtEl>
                                        <p:attrNameLst>
                                          <p:attrName>style.visibility</p:attrName>
                                        </p:attrNameLst>
                                      </p:cBhvr>
                                      <p:to>
                                        <p:strVal val="visible"/>
                                      </p:to>
                                    </p:set>
                                  </p:childTnLst>
                                </p:cTn>
                              </p:par>
                            </p:childTnLst>
                          </p:cTn>
                        </p:par>
                      </p:childTnLst>
                    </p:cTn>
                  </p:par>
                  <p:par>
                    <p:cTn id="75" fill="hold" nodeType="clickPar">
                      <p:stCondLst>
                        <p:cond delay="indefinite"/>
                      </p:stCondLst>
                      <p:childTnLst>
                        <p:par>
                          <p:cTn id="76" fill="hold" nodeType="withGroup">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64"/>
                                        </p:tgtEl>
                                        <p:attrNameLst>
                                          <p:attrName>style.visibility</p:attrName>
                                        </p:attrNameLst>
                                      </p:cBhvr>
                                      <p:to>
                                        <p:strVal val="visible"/>
                                      </p:to>
                                    </p:set>
                                  </p:childTnLst>
                                </p:cTn>
                              </p:par>
                            </p:childTnLst>
                          </p:cTn>
                        </p:par>
                      </p:childTnLst>
                    </p:cTn>
                  </p:par>
                  <p:par>
                    <p:cTn id="79" fill="hold" nodeType="clickPar">
                      <p:stCondLst>
                        <p:cond delay="indefinite"/>
                      </p:stCondLst>
                      <p:childTnLst>
                        <p:par>
                          <p:cTn id="80" fill="hold" nodeType="withGroup">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37"/>
                                        </p:tgtEl>
                                        <p:attrNameLst>
                                          <p:attrName>style.visibility</p:attrName>
                                        </p:attrNameLst>
                                      </p:cBhvr>
                                      <p:to>
                                        <p:strVal val="visible"/>
                                      </p:to>
                                    </p:set>
                                  </p:childTnLst>
                                </p:cTn>
                              </p:par>
                            </p:childTnLst>
                          </p:cTn>
                        </p:par>
                      </p:childTnLst>
                    </p:cTn>
                  </p:par>
                  <p:par>
                    <p:cTn id="83" fill="hold" nodeType="clickPar">
                      <p:stCondLst>
                        <p:cond delay="indefinite"/>
                      </p:stCondLst>
                      <p:childTnLst>
                        <p:par>
                          <p:cTn id="84" fill="hold" nodeType="withGroup">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61"/>
                                        </p:tgtEl>
                                        <p:attrNameLst>
                                          <p:attrName>style.visibility</p:attrName>
                                        </p:attrNameLst>
                                      </p:cBhvr>
                                      <p:to>
                                        <p:strVal val="visible"/>
                                      </p:to>
                                    </p:set>
                                  </p:childTnLst>
                                </p:cTn>
                              </p:par>
                            </p:childTnLst>
                          </p:cTn>
                        </p:par>
                      </p:childTnLst>
                    </p:cTn>
                  </p:par>
                  <p:par>
                    <p:cTn id="87" fill="hold" nodeType="clickPar">
                      <p:stCondLst>
                        <p:cond delay="indefinite"/>
                      </p:stCondLst>
                      <p:childTnLst>
                        <p:par>
                          <p:cTn id="88" fill="hold" nodeType="withGroup">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66"/>
                                        </p:tgtEl>
                                        <p:attrNameLst>
                                          <p:attrName>style.visibility</p:attrName>
                                        </p:attrNameLst>
                                      </p:cBhvr>
                                      <p:to>
                                        <p:strVal val="visible"/>
                                      </p:to>
                                    </p:set>
                                  </p:childTnLst>
                                </p:cTn>
                              </p:par>
                            </p:childTnLst>
                          </p:cTn>
                        </p:par>
                      </p:childTnLst>
                    </p:cTn>
                  </p:par>
                  <p:par>
                    <p:cTn id="91" fill="hold" nodeType="clickPar">
                      <p:stCondLst>
                        <p:cond delay="indefinite"/>
                      </p:stCondLst>
                      <p:childTnLst>
                        <p:par>
                          <p:cTn id="92" fill="hold" nodeType="withGroup">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67"/>
                                        </p:tgtEl>
                                        <p:attrNameLst>
                                          <p:attrName>style.visibility</p:attrName>
                                        </p:attrNameLst>
                                      </p:cBhvr>
                                      <p:to>
                                        <p:strVal val="visible"/>
                                      </p:to>
                                    </p:set>
                                  </p:childTnLst>
                                </p:cTn>
                              </p:par>
                            </p:childTnLst>
                          </p:cTn>
                        </p:par>
                      </p:childTnLst>
                    </p:cTn>
                  </p:par>
                  <p:par>
                    <p:cTn id="95" fill="hold" nodeType="clickPar">
                      <p:stCondLst>
                        <p:cond delay="indefinite"/>
                      </p:stCondLst>
                      <p:childTnLst>
                        <p:par>
                          <p:cTn id="96" fill="hold" nodeType="withGroup">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68"/>
                                        </p:tgtEl>
                                        <p:attrNameLst>
                                          <p:attrName>style.visibility</p:attrName>
                                        </p:attrNameLst>
                                      </p:cBhvr>
                                      <p:to>
                                        <p:strVal val="visible"/>
                                      </p:to>
                                    </p:set>
                                  </p:childTnLst>
                                </p:cTn>
                              </p:par>
                            </p:childTnLst>
                          </p:cTn>
                        </p:par>
                      </p:childTnLst>
                    </p:cTn>
                  </p:par>
                  <p:par>
                    <p:cTn id="99" fill="hold" nodeType="clickPar">
                      <p:stCondLst>
                        <p:cond delay="indefinite"/>
                      </p:stCondLst>
                      <p:childTnLst>
                        <p:par>
                          <p:cTn id="100" fill="hold" nodeType="withGroup">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69"/>
                                        </p:tgtEl>
                                        <p:attrNameLst>
                                          <p:attrName>style.visibility</p:attrName>
                                        </p:attrNameLst>
                                      </p:cBhvr>
                                      <p:to>
                                        <p:strVal val="visible"/>
                                      </p:to>
                                    </p:set>
                                  </p:childTnLst>
                                </p:cTn>
                              </p:par>
                            </p:childTnLst>
                          </p:cTn>
                        </p:par>
                      </p:childTnLst>
                    </p:cTn>
                  </p:par>
                  <p:par>
                    <p:cTn id="103" fill="hold" nodeType="clickPar">
                      <p:stCondLst>
                        <p:cond delay="indefinite"/>
                      </p:stCondLst>
                      <p:childTnLst>
                        <p:par>
                          <p:cTn id="104" fill="hold" nodeType="withGroup">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70"/>
                                        </p:tgtEl>
                                        <p:attrNameLst>
                                          <p:attrName>style.visibility</p:attrName>
                                        </p:attrNameLst>
                                      </p:cBhvr>
                                      <p:to>
                                        <p:strVal val="visible"/>
                                      </p:to>
                                    </p:set>
                                  </p:childTnLst>
                                </p:cTn>
                              </p:par>
                            </p:childTnLst>
                          </p:cTn>
                        </p:par>
                      </p:childTnLst>
                    </p:cTn>
                  </p:par>
                  <p:par>
                    <p:cTn id="107" fill="hold" nodeType="clickPar">
                      <p:stCondLst>
                        <p:cond delay="indefinite"/>
                      </p:stCondLst>
                      <p:childTnLst>
                        <p:par>
                          <p:cTn id="108" fill="hold" nodeType="withGroup">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71"/>
                                        </p:tgtEl>
                                        <p:attrNameLst>
                                          <p:attrName>style.visibility</p:attrName>
                                        </p:attrNameLst>
                                      </p:cBhvr>
                                      <p:to>
                                        <p:strVal val="visible"/>
                                      </p:to>
                                    </p:set>
                                  </p:childTnLst>
                                </p:cTn>
                              </p:par>
                            </p:childTnLst>
                          </p:cTn>
                        </p:par>
                      </p:childTnLst>
                    </p:cTn>
                  </p:par>
                  <p:par>
                    <p:cTn id="111" fill="hold" nodeType="clickPar">
                      <p:stCondLst>
                        <p:cond delay="indefinite"/>
                      </p:stCondLst>
                      <p:childTnLst>
                        <p:par>
                          <p:cTn id="112" fill="hold" nodeType="withGroup">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72"/>
                                        </p:tgtEl>
                                        <p:attrNameLst>
                                          <p:attrName>style.visibility</p:attrName>
                                        </p:attrNameLst>
                                      </p:cBhvr>
                                      <p:to>
                                        <p:strVal val="visible"/>
                                      </p:to>
                                    </p:set>
                                  </p:childTnLst>
                                </p:cTn>
                              </p:par>
                            </p:childTnLst>
                          </p:cTn>
                        </p:par>
                      </p:childTnLst>
                    </p:cTn>
                  </p:par>
                  <p:par>
                    <p:cTn id="115" fill="hold" nodeType="clickPar">
                      <p:stCondLst>
                        <p:cond delay="indefinite"/>
                      </p:stCondLst>
                      <p:childTnLst>
                        <p:par>
                          <p:cTn id="116" fill="hold" nodeType="withGroup">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73"/>
                                        </p:tgtEl>
                                        <p:attrNameLst>
                                          <p:attrName>style.visibility</p:attrName>
                                        </p:attrNameLst>
                                      </p:cBhvr>
                                      <p:to>
                                        <p:strVal val="visible"/>
                                      </p:to>
                                    </p:set>
                                  </p:childTnLst>
                                </p:cTn>
                              </p:par>
                            </p:childTnLst>
                          </p:cTn>
                        </p:par>
                      </p:childTnLst>
                    </p:cTn>
                  </p:par>
                  <p:par>
                    <p:cTn id="119" fill="hold" nodeType="clickPar">
                      <p:stCondLst>
                        <p:cond delay="indefinite"/>
                      </p:stCondLst>
                      <p:childTnLst>
                        <p:par>
                          <p:cTn id="120" fill="hold" nodeType="withGroup">
                            <p:stCondLst>
                              <p:cond delay="0"/>
                            </p:stCondLst>
                            <p:childTnLst>
                              <p:par>
                                <p:cTn id="121" presetID="1" presetClass="entr" presetSubtype="0" fill="hold" grpId="0" nodeType="clickEffect">
                                  <p:stCondLst>
                                    <p:cond delay="0"/>
                                  </p:stCondLst>
                                  <p:childTnLst>
                                    <p:set>
                                      <p:cBhvr>
                                        <p:cTn id="122" dur="1" fill="hold">
                                          <p:stCondLst>
                                            <p:cond delay="0"/>
                                          </p:stCondLst>
                                        </p:cTn>
                                        <p:tgtEl>
                                          <p:spTgt spid="74"/>
                                        </p:tgtEl>
                                        <p:attrNameLst>
                                          <p:attrName>style.visibility</p:attrName>
                                        </p:attrNameLst>
                                      </p:cBhvr>
                                      <p:to>
                                        <p:strVal val="visible"/>
                                      </p:to>
                                    </p:set>
                                  </p:childTnLst>
                                </p:cTn>
                              </p:par>
                            </p:childTnLst>
                          </p:cTn>
                        </p:par>
                      </p:childTnLst>
                    </p:cTn>
                  </p:par>
                  <p:par>
                    <p:cTn id="123" fill="hold" nodeType="clickPar">
                      <p:stCondLst>
                        <p:cond delay="indefinite"/>
                      </p:stCondLst>
                      <p:childTnLst>
                        <p:par>
                          <p:cTn id="124" fill="hold" nodeType="withGroup">
                            <p:stCondLst>
                              <p:cond delay="0"/>
                            </p:stCondLst>
                            <p:childTnLst>
                              <p:par>
                                <p:cTn id="125" presetID="1" presetClass="entr" presetSubtype="0" fill="hold" grpId="0" nodeType="clickEffect">
                                  <p:stCondLst>
                                    <p:cond delay="0"/>
                                  </p:stCondLst>
                                  <p:childTnLst>
                                    <p:set>
                                      <p:cBhvr>
                                        <p:cTn id="126" dur="1" fill="hold">
                                          <p:stCondLst>
                                            <p:cond delay="0"/>
                                          </p:stCondLst>
                                        </p:cTn>
                                        <p:tgtEl>
                                          <p:spTgt spid="524349"/>
                                        </p:tgtEl>
                                        <p:attrNameLst>
                                          <p:attrName>style.visibility</p:attrName>
                                        </p:attrNameLst>
                                      </p:cBhvr>
                                      <p:to>
                                        <p:strVal val="visible"/>
                                      </p:to>
                                    </p:set>
                                  </p:childTnLst>
                                </p:cTn>
                              </p:par>
                            </p:childTnLst>
                          </p:cTn>
                        </p:par>
                      </p:childTnLst>
                    </p:cTn>
                  </p:par>
                  <p:par>
                    <p:cTn id="127" fill="hold" nodeType="clickPar">
                      <p:stCondLst>
                        <p:cond delay="indefinite"/>
                      </p:stCondLst>
                      <p:childTnLst>
                        <p:par>
                          <p:cTn id="128" fill="hold" nodeType="withGroup">
                            <p:stCondLst>
                              <p:cond delay="0"/>
                            </p:stCondLst>
                            <p:childTnLst>
                              <p:par>
                                <p:cTn id="129" presetID="1" presetClass="entr" presetSubtype="0" fill="hold" grpId="0" nodeType="clickEffect">
                                  <p:stCondLst>
                                    <p:cond delay="0"/>
                                  </p:stCondLst>
                                  <p:childTnLst>
                                    <p:set>
                                      <p:cBhvr>
                                        <p:cTn id="130" dur="1" fill="hold">
                                          <p:stCondLst>
                                            <p:cond delay="0"/>
                                          </p:stCondLst>
                                        </p:cTn>
                                        <p:tgtEl>
                                          <p:spTgt spid="75"/>
                                        </p:tgtEl>
                                        <p:attrNameLst>
                                          <p:attrName>style.visibility</p:attrName>
                                        </p:attrNameLst>
                                      </p:cBhvr>
                                      <p:to>
                                        <p:strVal val="visible"/>
                                      </p:to>
                                    </p:set>
                                  </p:childTnLst>
                                </p:cTn>
                              </p:par>
                            </p:childTnLst>
                          </p:cTn>
                        </p:par>
                      </p:childTnLst>
                    </p:cTn>
                  </p:par>
                  <p:par>
                    <p:cTn id="131" fill="hold" nodeType="clickPar">
                      <p:stCondLst>
                        <p:cond delay="indefinite"/>
                      </p:stCondLst>
                      <p:childTnLst>
                        <p:par>
                          <p:cTn id="132" fill="hold" nodeType="withGroup">
                            <p:stCondLst>
                              <p:cond delay="0"/>
                            </p:stCondLst>
                            <p:childTnLst>
                              <p:par>
                                <p:cTn id="133" presetID="1" presetClass="entr" presetSubtype="0" fill="hold" grpId="0" nodeType="clickEffect">
                                  <p:stCondLst>
                                    <p:cond delay="0"/>
                                  </p:stCondLst>
                                  <p:childTnLst>
                                    <p:set>
                                      <p:cBhvr>
                                        <p:cTn id="134" dur="1" fill="hold">
                                          <p:stCondLst>
                                            <p:cond delay="0"/>
                                          </p:stCondLst>
                                        </p:cTn>
                                        <p:tgtEl>
                                          <p:spTgt spid="524353"/>
                                        </p:tgtEl>
                                        <p:attrNameLst>
                                          <p:attrName>style.visibility</p:attrName>
                                        </p:attrNameLst>
                                      </p:cBhvr>
                                      <p:to>
                                        <p:strVal val="visible"/>
                                      </p:to>
                                    </p:set>
                                  </p:childTnLst>
                                </p:cTn>
                              </p:par>
                            </p:childTnLst>
                          </p:cTn>
                        </p:par>
                      </p:childTnLst>
                    </p:cTn>
                  </p:par>
                  <p:par>
                    <p:cTn id="135" fill="hold" nodeType="clickPar">
                      <p:stCondLst>
                        <p:cond delay="indefinite"/>
                      </p:stCondLst>
                      <p:childTnLst>
                        <p:par>
                          <p:cTn id="136" fill="hold" nodeType="withGroup">
                            <p:stCondLst>
                              <p:cond delay="0"/>
                            </p:stCondLst>
                            <p:childTnLst>
                              <p:par>
                                <p:cTn id="137" presetID="1" presetClass="entr" presetSubtype="0" fill="hold" grpId="0" nodeType="clickEffect">
                                  <p:stCondLst>
                                    <p:cond delay="0"/>
                                  </p:stCondLst>
                                  <p:childTnLst>
                                    <p:set>
                                      <p:cBhvr>
                                        <p:cTn id="138" dur="1" fill="hold">
                                          <p:stCondLst>
                                            <p:cond delay="0"/>
                                          </p:stCondLst>
                                        </p:cTn>
                                        <p:tgtEl>
                                          <p:spTgt spid="77"/>
                                        </p:tgtEl>
                                        <p:attrNameLst>
                                          <p:attrName>style.visibility</p:attrName>
                                        </p:attrNameLst>
                                      </p:cBhvr>
                                      <p:to>
                                        <p:strVal val="visible"/>
                                      </p:to>
                                    </p:set>
                                  </p:childTnLst>
                                </p:cTn>
                              </p:par>
                            </p:childTnLst>
                          </p:cTn>
                        </p:par>
                      </p:childTnLst>
                    </p:cTn>
                  </p:par>
                  <p:par>
                    <p:cTn id="139" fill="hold" nodeType="clickPar">
                      <p:stCondLst>
                        <p:cond delay="indefinite"/>
                      </p:stCondLst>
                      <p:childTnLst>
                        <p:par>
                          <p:cTn id="140" fill="hold" nodeType="withGroup">
                            <p:stCondLst>
                              <p:cond delay="0"/>
                            </p:stCondLst>
                            <p:childTnLst>
                              <p:par>
                                <p:cTn id="141" presetID="1" presetClass="entr" presetSubtype="0" fill="hold" grpId="0" nodeType="clickEffect">
                                  <p:stCondLst>
                                    <p:cond delay="0"/>
                                  </p:stCondLst>
                                  <p:childTnLst>
                                    <p:set>
                                      <p:cBhvr>
                                        <p:cTn id="142" dur="1" fill="hold">
                                          <p:stCondLst>
                                            <p:cond delay="0"/>
                                          </p:stCondLst>
                                        </p:cTn>
                                        <p:tgtEl>
                                          <p:spTgt spid="76"/>
                                        </p:tgtEl>
                                        <p:attrNameLst>
                                          <p:attrName>style.visibility</p:attrName>
                                        </p:attrNameLst>
                                      </p:cBhvr>
                                      <p:to>
                                        <p:strVal val="visible"/>
                                      </p:to>
                                    </p:set>
                                  </p:childTnLst>
                                </p:cTn>
                              </p:par>
                            </p:childTnLst>
                          </p:cTn>
                        </p:par>
                      </p:childTnLst>
                    </p:cTn>
                  </p:par>
                  <p:par>
                    <p:cTn id="143" fill="hold" nodeType="clickPar">
                      <p:stCondLst>
                        <p:cond delay="indefinite"/>
                      </p:stCondLst>
                      <p:childTnLst>
                        <p:par>
                          <p:cTn id="144" fill="hold" nodeType="withGroup">
                            <p:stCondLst>
                              <p:cond delay="0"/>
                            </p:stCondLst>
                            <p:childTnLst>
                              <p:par>
                                <p:cTn id="145" presetID="1" presetClass="entr" presetSubtype="0" fill="hold" grpId="0" nodeType="clickEffect">
                                  <p:stCondLst>
                                    <p:cond delay="0"/>
                                  </p:stCondLst>
                                  <p:childTnLst>
                                    <p:set>
                                      <p:cBhvr>
                                        <p:cTn id="146" dur="1" fill="hold">
                                          <p:stCondLst>
                                            <p:cond delay="0"/>
                                          </p:stCondLst>
                                        </p:cTn>
                                        <p:tgtEl>
                                          <p:spTgt spid="80"/>
                                        </p:tgtEl>
                                        <p:attrNameLst>
                                          <p:attrName>style.visibility</p:attrName>
                                        </p:attrNameLst>
                                      </p:cBhvr>
                                      <p:to>
                                        <p:strVal val="visible"/>
                                      </p:to>
                                    </p:set>
                                  </p:childTnLst>
                                </p:cTn>
                              </p:par>
                            </p:childTnLst>
                          </p:cTn>
                        </p:par>
                      </p:childTnLst>
                    </p:cTn>
                  </p:par>
                  <p:par>
                    <p:cTn id="147" fill="hold" nodeType="clickPar">
                      <p:stCondLst>
                        <p:cond delay="indefinite"/>
                      </p:stCondLst>
                      <p:childTnLst>
                        <p:par>
                          <p:cTn id="148" fill="hold" nodeType="withGroup">
                            <p:stCondLst>
                              <p:cond delay="0"/>
                            </p:stCondLst>
                            <p:childTnLst>
                              <p:par>
                                <p:cTn id="149" presetID="1" presetClass="entr" presetSubtype="0" fill="hold" grpId="0" nodeType="clickEffect">
                                  <p:stCondLst>
                                    <p:cond delay="0"/>
                                  </p:stCondLst>
                                  <p:childTnLst>
                                    <p:set>
                                      <p:cBhvr>
                                        <p:cTn id="150" dur="1" fill="hold">
                                          <p:stCondLst>
                                            <p:cond delay="0"/>
                                          </p:stCondLst>
                                        </p:cTn>
                                        <p:tgtEl>
                                          <p:spTgt spid="79"/>
                                        </p:tgtEl>
                                        <p:attrNameLst>
                                          <p:attrName>style.visibility</p:attrName>
                                        </p:attrNameLst>
                                      </p:cBhvr>
                                      <p:to>
                                        <p:strVal val="visible"/>
                                      </p:to>
                                    </p:set>
                                  </p:childTnLst>
                                </p:cTn>
                              </p:par>
                            </p:childTnLst>
                          </p:cTn>
                        </p:par>
                      </p:childTnLst>
                    </p:cTn>
                  </p:par>
                  <p:par>
                    <p:cTn id="151" fill="hold" nodeType="clickPar">
                      <p:stCondLst>
                        <p:cond delay="indefinite"/>
                      </p:stCondLst>
                      <p:childTnLst>
                        <p:par>
                          <p:cTn id="152" fill="hold" nodeType="withGroup">
                            <p:stCondLst>
                              <p:cond delay="0"/>
                            </p:stCondLst>
                            <p:childTnLst>
                              <p:par>
                                <p:cTn id="153" presetID="1" presetClass="entr" presetSubtype="0" fill="hold" grpId="0" nodeType="clickEffect">
                                  <p:stCondLst>
                                    <p:cond delay="0"/>
                                  </p:stCondLst>
                                  <p:childTnLst>
                                    <p:set>
                                      <p:cBhvr>
                                        <p:cTn id="154" dur="1" fill="hold">
                                          <p:stCondLst>
                                            <p:cond delay="0"/>
                                          </p:stCondLst>
                                        </p:cTn>
                                        <p:tgtEl>
                                          <p:spTgt spid="524356"/>
                                        </p:tgtEl>
                                        <p:attrNameLst>
                                          <p:attrName>style.visibility</p:attrName>
                                        </p:attrNameLst>
                                      </p:cBhvr>
                                      <p:to>
                                        <p:strVal val="visible"/>
                                      </p:to>
                                    </p:set>
                                  </p:childTnLst>
                                </p:cTn>
                              </p:par>
                            </p:childTnLst>
                          </p:cTn>
                        </p:par>
                      </p:childTnLst>
                    </p:cTn>
                  </p:par>
                  <p:par>
                    <p:cTn id="155" fill="hold" nodeType="clickPar">
                      <p:stCondLst>
                        <p:cond delay="indefinite"/>
                      </p:stCondLst>
                      <p:childTnLst>
                        <p:par>
                          <p:cTn id="156" fill="hold" nodeType="withGroup">
                            <p:stCondLst>
                              <p:cond delay="0"/>
                            </p:stCondLst>
                            <p:childTnLst>
                              <p:par>
                                <p:cTn id="157" presetID="1" presetClass="entr" presetSubtype="0" fill="hold" grpId="0" nodeType="clickEffect">
                                  <p:stCondLst>
                                    <p:cond delay="0"/>
                                  </p:stCondLst>
                                  <p:childTnLst>
                                    <p:set>
                                      <p:cBhvr>
                                        <p:cTn id="158" dur="1" fill="hold">
                                          <p:stCondLst>
                                            <p:cond delay="0"/>
                                          </p:stCondLst>
                                        </p:cTn>
                                        <p:tgtEl>
                                          <p:spTgt spid="84"/>
                                        </p:tgtEl>
                                        <p:attrNameLst>
                                          <p:attrName>style.visibility</p:attrName>
                                        </p:attrNameLst>
                                      </p:cBhvr>
                                      <p:to>
                                        <p:strVal val="visible"/>
                                      </p:to>
                                    </p:set>
                                  </p:childTnLst>
                                </p:cTn>
                              </p:par>
                            </p:childTnLst>
                          </p:cTn>
                        </p:par>
                      </p:childTnLst>
                    </p:cTn>
                  </p:par>
                  <p:par>
                    <p:cTn id="159" fill="hold" nodeType="clickPar">
                      <p:stCondLst>
                        <p:cond delay="indefinite"/>
                      </p:stCondLst>
                      <p:childTnLst>
                        <p:par>
                          <p:cTn id="160" fill="hold" nodeType="withGroup">
                            <p:stCondLst>
                              <p:cond delay="0"/>
                            </p:stCondLst>
                            <p:childTnLst>
                              <p:par>
                                <p:cTn id="161" presetID="1" presetClass="entr" presetSubtype="0" fill="hold" grpId="0" nodeType="clickEffect">
                                  <p:stCondLst>
                                    <p:cond delay="0"/>
                                  </p:stCondLst>
                                  <p:childTnLst>
                                    <p:set>
                                      <p:cBhvr>
                                        <p:cTn id="162" dur="1" fill="hold">
                                          <p:stCondLst>
                                            <p:cond delay="0"/>
                                          </p:stCondLst>
                                        </p:cTn>
                                        <p:tgtEl>
                                          <p:spTgt spid="524358"/>
                                        </p:tgtEl>
                                        <p:attrNameLst>
                                          <p:attrName>style.visibility</p:attrName>
                                        </p:attrNameLst>
                                      </p:cBhvr>
                                      <p:to>
                                        <p:strVal val="visible"/>
                                      </p:to>
                                    </p:set>
                                  </p:childTnLst>
                                </p:cTn>
                              </p:par>
                            </p:childTnLst>
                          </p:cTn>
                        </p:par>
                      </p:childTnLst>
                    </p:cTn>
                  </p:par>
                  <p:par>
                    <p:cTn id="163" fill="hold" nodeType="clickPar">
                      <p:stCondLst>
                        <p:cond delay="indefinite"/>
                      </p:stCondLst>
                      <p:childTnLst>
                        <p:par>
                          <p:cTn id="164" fill="hold" nodeType="withGroup">
                            <p:stCondLst>
                              <p:cond delay="0"/>
                            </p:stCondLst>
                            <p:childTnLst>
                              <p:par>
                                <p:cTn id="165" presetID="1" presetClass="entr" presetSubtype="0" fill="hold" grpId="0" nodeType="clickEffect">
                                  <p:stCondLst>
                                    <p:cond delay="0"/>
                                  </p:stCondLst>
                                  <p:childTnLst>
                                    <p:set>
                                      <p:cBhvr>
                                        <p:cTn id="166" dur="1" fill="hold">
                                          <p:stCondLst>
                                            <p:cond delay="0"/>
                                          </p:stCondLst>
                                        </p:cTn>
                                        <p:tgtEl>
                                          <p:spTgt spid="93"/>
                                        </p:tgtEl>
                                        <p:attrNameLst>
                                          <p:attrName>style.visibility</p:attrName>
                                        </p:attrNameLst>
                                      </p:cBhvr>
                                      <p:to>
                                        <p:strVal val="visible"/>
                                      </p:to>
                                    </p:set>
                                  </p:childTnLst>
                                </p:cTn>
                              </p:par>
                            </p:childTnLst>
                          </p:cTn>
                        </p:par>
                      </p:childTnLst>
                    </p:cTn>
                  </p:par>
                  <p:par>
                    <p:cTn id="167" fill="hold" nodeType="clickPar">
                      <p:stCondLst>
                        <p:cond delay="indefinite"/>
                      </p:stCondLst>
                      <p:childTnLst>
                        <p:par>
                          <p:cTn id="168" fill="hold" nodeType="withGroup">
                            <p:stCondLst>
                              <p:cond delay="0"/>
                            </p:stCondLst>
                            <p:childTnLst>
                              <p:par>
                                <p:cTn id="169" presetID="1" presetClass="entr" presetSubtype="0" fill="hold" grpId="0" nodeType="clickEffect">
                                  <p:stCondLst>
                                    <p:cond delay="0"/>
                                  </p:stCondLst>
                                  <p:childTnLst>
                                    <p:set>
                                      <p:cBhvr>
                                        <p:cTn id="170" dur="1" fill="hold">
                                          <p:stCondLst>
                                            <p:cond delay="0"/>
                                          </p:stCondLst>
                                        </p:cTn>
                                        <p:tgtEl>
                                          <p:spTgt spid="94"/>
                                        </p:tgtEl>
                                        <p:attrNameLst>
                                          <p:attrName>style.visibility</p:attrName>
                                        </p:attrNameLst>
                                      </p:cBhvr>
                                      <p:to>
                                        <p:strVal val="visible"/>
                                      </p:to>
                                    </p:set>
                                  </p:childTnLst>
                                </p:cTn>
                              </p:par>
                            </p:childTnLst>
                          </p:cTn>
                        </p:par>
                      </p:childTnLst>
                    </p:cTn>
                  </p:par>
                  <p:par>
                    <p:cTn id="171" fill="hold" nodeType="clickPar">
                      <p:stCondLst>
                        <p:cond delay="indefinite"/>
                      </p:stCondLst>
                      <p:childTnLst>
                        <p:par>
                          <p:cTn id="172" fill="hold" nodeType="withGroup">
                            <p:stCondLst>
                              <p:cond delay="0"/>
                            </p:stCondLst>
                            <p:childTnLst>
                              <p:par>
                                <p:cTn id="173" presetID="1" presetClass="entr" presetSubtype="0" fill="hold" grpId="0" nodeType="clickEffect">
                                  <p:stCondLst>
                                    <p:cond delay="0"/>
                                  </p:stCondLst>
                                  <p:childTnLst>
                                    <p:set>
                                      <p:cBhvr>
                                        <p:cTn id="174" dur="1" fill="hold">
                                          <p:stCondLst>
                                            <p:cond delay="0"/>
                                          </p:stCondLst>
                                        </p:cTn>
                                        <p:tgtEl>
                                          <p:spTgt spid="95"/>
                                        </p:tgtEl>
                                        <p:attrNameLst>
                                          <p:attrName>style.visibility</p:attrName>
                                        </p:attrNameLst>
                                      </p:cBhvr>
                                      <p:to>
                                        <p:strVal val="visible"/>
                                      </p:to>
                                    </p:set>
                                  </p:childTnLst>
                                </p:cTn>
                              </p:par>
                            </p:childTnLst>
                          </p:cTn>
                        </p:par>
                      </p:childTnLst>
                    </p:cTn>
                  </p:par>
                  <p:par>
                    <p:cTn id="175" fill="hold" nodeType="clickPar">
                      <p:stCondLst>
                        <p:cond delay="indefinite"/>
                      </p:stCondLst>
                      <p:childTnLst>
                        <p:par>
                          <p:cTn id="176" fill="hold" nodeType="withGroup">
                            <p:stCondLst>
                              <p:cond delay="0"/>
                            </p:stCondLst>
                            <p:childTnLst>
                              <p:par>
                                <p:cTn id="177" presetID="1" presetClass="entr" presetSubtype="0" fill="hold" grpId="0" nodeType="clickEffect">
                                  <p:stCondLst>
                                    <p:cond delay="0"/>
                                  </p:stCondLst>
                                  <p:childTnLst>
                                    <p:set>
                                      <p:cBhvr>
                                        <p:cTn id="178" dur="1" fill="hold">
                                          <p:stCondLst>
                                            <p:cond delay="0"/>
                                          </p:stCondLst>
                                        </p:cTn>
                                        <p:tgtEl>
                                          <p:spTgt spid="524362"/>
                                        </p:tgtEl>
                                        <p:attrNameLst>
                                          <p:attrName>style.visibility</p:attrName>
                                        </p:attrNameLst>
                                      </p:cBhvr>
                                      <p:to>
                                        <p:strVal val="visible"/>
                                      </p:to>
                                    </p:set>
                                  </p:childTnLst>
                                </p:cTn>
                              </p:par>
                            </p:childTnLst>
                          </p:cTn>
                        </p:par>
                      </p:childTnLst>
                    </p:cTn>
                  </p:par>
                  <p:par>
                    <p:cTn id="179" fill="hold" nodeType="clickPar">
                      <p:stCondLst>
                        <p:cond delay="indefinite"/>
                      </p:stCondLst>
                      <p:childTnLst>
                        <p:par>
                          <p:cTn id="180" fill="hold" nodeType="withGroup">
                            <p:stCondLst>
                              <p:cond delay="0"/>
                            </p:stCondLst>
                            <p:childTnLst>
                              <p:par>
                                <p:cTn id="181" presetID="1" presetClass="entr" presetSubtype="0" fill="hold" grpId="0" nodeType="clickEffect">
                                  <p:stCondLst>
                                    <p:cond delay="0"/>
                                  </p:stCondLst>
                                  <p:childTnLst>
                                    <p:set>
                                      <p:cBhvr>
                                        <p:cTn id="182" dur="1" fill="hold">
                                          <p:stCondLst>
                                            <p:cond delay="0"/>
                                          </p:stCondLst>
                                        </p:cTn>
                                        <p:tgtEl>
                                          <p:spTgt spid="97"/>
                                        </p:tgtEl>
                                        <p:attrNameLst>
                                          <p:attrName>style.visibility</p:attrName>
                                        </p:attrNameLst>
                                      </p:cBhvr>
                                      <p:to>
                                        <p:strVal val="visible"/>
                                      </p:to>
                                    </p:set>
                                  </p:childTnLst>
                                </p:cTn>
                              </p:par>
                            </p:childTnLst>
                          </p:cTn>
                        </p:par>
                      </p:childTnLst>
                    </p:cTn>
                  </p:par>
                  <p:par>
                    <p:cTn id="183" fill="hold" nodeType="clickPar">
                      <p:stCondLst>
                        <p:cond delay="indefinite"/>
                      </p:stCondLst>
                      <p:childTnLst>
                        <p:par>
                          <p:cTn id="184" fill="hold" nodeType="withGroup">
                            <p:stCondLst>
                              <p:cond delay="0"/>
                            </p:stCondLst>
                            <p:childTnLst>
                              <p:par>
                                <p:cTn id="185" presetID="1" presetClass="entr" presetSubtype="0" fill="hold" grpId="0" nodeType="clickEffect">
                                  <p:stCondLst>
                                    <p:cond delay="0"/>
                                  </p:stCondLst>
                                  <p:childTnLst>
                                    <p:set>
                                      <p:cBhvr>
                                        <p:cTn id="186" dur="1" fill="hold">
                                          <p:stCondLst>
                                            <p:cond delay="0"/>
                                          </p:stCondLst>
                                        </p:cTn>
                                        <p:tgtEl>
                                          <p:spTgt spid="98"/>
                                        </p:tgtEl>
                                        <p:attrNameLst>
                                          <p:attrName>style.visibility</p:attrName>
                                        </p:attrNameLst>
                                      </p:cBhvr>
                                      <p:to>
                                        <p:strVal val="visible"/>
                                      </p:to>
                                    </p:set>
                                  </p:childTnLst>
                                </p:cTn>
                              </p:par>
                            </p:childTnLst>
                          </p:cTn>
                        </p:par>
                      </p:childTnLst>
                    </p:cTn>
                  </p:par>
                  <p:par>
                    <p:cTn id="187" fill="hold" nodeType="clickPar">
                      <p:stCondLst>
                        <p:cond delay="indefinite"/>
                      </p:stCondLst>
                      <p:childTnLst>
                        <p:par>
                          <p:cTn id="188" fill="hold" nodeType="withGroup">
                            <p:stCondLst>
                              <p:cond delay="0"/>
                            </p:stCondLst>
                            <p:childTnLst>
                              <p:par>
                                <p:cTn id="189" presetID="1" presetClass="entr" presetSubtype="0" fill="hold" grpId="0" nodeType="clickEffect">
                                  <p:stCondLst>
                                    <p:cond delay="0"/>
                                  </p:stCondLst>
                                  <p:childTnLst>
                                    <p:set>
                                      <p:cBhvr>
                                        <p:cTn id="190" dur="1" fill="hold">
                                          <p:stCondLst>
                                            <p:cond delay="0"/>
                                          </p:stCondLst>
                                        </p:cTn>
                                        <p:tgtEl>
                                          <p:spTgt spid="99"/>
                                        </p:tgtEl>
                                        <p:attrNameLst>
                                          <p:attrName>style.visibility</p:attrName>
                                        </p:attrNameLst>
                                      </p:cBhvr>
                                      <p:to>
                                        <p:strVal val="visible"/>
                                      </p:to>
                                    </p:set>
                                  </p:childTnLst>
                                </p:cTn>
                              </p:par>
                            </p:childTnLst>
                          </p:cTn>
                        </p:par>
                      </p:childTnLst>
                    </p:cTn>
                  </p:par>
                  <p:par>
                    <p:cTn id="191" fill="hold" nodeType="clickPar">
                      <p:stCondLst>
                        <p:cond delay="indefinite"/>
                      </p:stCondLst>
                      <p:childTnLst>
                        <p:par>
                          <p:cTn id="192" fill="hold" nodeType="withGroup">
                            <p:stCondLst>
                              <p:cond delay="0"/>
                            </p:stCondLst>
                            <p:childTnLst>
                              <p:par>
                                <p:cTn id="193" presetID="1" presetClass="entr" presetSubtype="0" fill="hold" grpId="0" nodeType="clickEffect">
                                  <p:stCondLst>
                                    <p:cond delay="0"/>
                                  </p:stCondLst>
                                  <p:childTnLst>
                                    <p:set>
                                      <p:cBhvr>
                                        <p:cTn id="194" dur="1" fill="hold">
                                          <p:stCondLst>
                                            <p:cond delay="0"/>
                                          </p:stCondLst>
                                        </p:cTn>
                                        <p:tgtEl>
                                          <p:spTgt spid="100"/>
                                        </p:tgtEl>
                                        <p:attrNameLst>
                                          <p:attrName>style.visibility</p:attrName>
                                        </p:attrNameLst>
                                      </p:cBhvr>
                                      <p:to>
                                        <p:strVal val="visible"/>
                                      </p:to>
                                    </p:set>
                                  </p:childTnLst>
                                </p:cTn>
                              </p:par>
                            </p:childTnLst>
                          </p:cTn>
                        </p:par>
                      </p:childTnLst>
                    </p:cTn>
                  </p:par>
                  <p:par>
                    <p:cTn id="195" fill="hold" nodeType="clickPar">
                      <p:stCondLst>
                        <p:cond delay="indefinite"/>
                      </p:stCondLst>
                      <p:childTnLst>
                        <p:par>
                          <p:cTn id="196" fill="hold" nodeType="withGroup">
                            <p:stCondLst>
                              <p:cond delay="0"/>
                            </p:stCondLst>
                            <p:childTnLst>
                              <p:par>
                                <p:cTn id="197" presetID="1" presetClass="entr" presetSubtype="0" fill="hold" grpId="0" nodeType="clickEffect">
                                  <p:stCondLst>
                                    <p:cond delay="0"/>
                                  </p:stCondLst>
                                  <p:childTnLst>
                                    <p:set>
                                      <p:cBhvr>
                                        <p:cTn id="198" dur="1" fill="hold">
                                          <p:stCondLst>
                                            <p:cond delay="0"/>
                                          </p:stCondLst>
                                        </p:cTn>
                                        <p:tgtEl>
                                          <p:spTgt spid="82"/>
                                        </p:tgtEl>
                                        <p:attrNameLst>
                                          <p:attrName>style.visibility</p:attrName>
                                        </p:attrNameLst>
                                      </p:cBhvr>
                                      <p:to>
                                        <p:strVal val="visible"/>
                                      </p:to>
                                    </p:set>
                                  </p:childTnLst>
                                </p:cTn>
                              </p:par>
                            </p:childTnLst>
                          </p:cTn>
                        </p:par>
                      </p:childTnLst>
                    </p:cTn>
                  </p:par>
                  <p:par>
                    <p:cTn id="199" fill="hold" nodeType="clickPar">
                      <p:stCondLst>
                        <p:cond delay="indefinite"/>
                      </p:stCondLst>
                      <p:childTnLst>
                        <p:par>
                          <p:cTn id="200" fill="hold" nodeType="withGroup">
                            <p:stCondLst>
                              <p:cond delay="0"/>
                            </p:stCondLst>
                            <p:childTnLst>
                              <p:par>
                                <p:cTn id="201" presetID="1" presetClass="entr" presetSubtype="0" fill="hold" grpId="0" nodeType="clickEffect">
                                  <p:stCondLst>
                                    <p:cond delay="0"/>
                                  </p:stCondLst>
                                  <p:childTnLst>
                                    <p:set>
                                      <p:cBhvr>
                                        <p:cTn id="202" dur="1" fill="hold">
                                          <p:stCondLst>
                                            <p:cond delay="0"/>
                                          </p:stCondLst>
                                        </p:cTn>
                                        <p:tgtEl>
                                          <p:spTgt spid="83"/>
                                        </p:tgtEl>
                                        <p:attrNameLst>
                                          <p:attrName>style.visibility</p:attrName>
                                        </p:attrNameLst>
                                      </p:cBhvr>
                                      <p:to>
                                        <p:strVal val="visible"/>
                                      </p:to>
                                    </p:set>
                                  </p:childTnLst>
                                </p:cTn>
                              </p:par>
                            </p:childTnLst>
                          </p:cTn>
                        </p:par>
                      </p:childTnLst>
                    </p:cTn>
                  </p:par>
                  <p:par>
                    <p:cTn id="203" fill="hold" nodeType="clickPar">
                      <p:stCondLst>
                        <p:cond delay="indefinite"/>
                      </p:stCondLst>
                      <p:childTnLst>
                        <p:par>
                          <p:cTn id="204" fill="hold" nodeType="withGroup">
                            <p:stCondLst>
                              <p:cond delay="0"/>
                            </p:stCondLst>
                            <p:childTnLst>
                              <p:par>
                                <p:cTn id="205" presetID="1" presetClass="entr" presetSubtype="0" fill="hold" grpId="0" nodeType="clickEffect">
                                  <p:stCondLst>
                                    <p:cond delay="0"/>
                                  </p:stCondLst>
                                  <p:childTnLst>
                                    <p:set>
                                      <p:cBhvr>
                                        <p:cTn id="206" dur="1" fill="hold">
                                          <p:stCondLst>
                                            <p:cond delay="0"/>
                                          </p:stCondLst>
                                        </p:cTn>
                                        <p:tgtEl>
                                          <p:spTgt spid="85"/>
                                        </p:tgtEl>
                                        <p:attrNameLst>
                                          <p:attrName>style.visibility</p:attrName>
                                        </p:attrNameLst>
                                      </p:cBhvr>
                                      <p:to>
                                        <p:strVal val="visible"/>
                                      </p:to>
                                    </p:set>
                                  </p:childTnLst>
                                </p:cTn>
                              </p:par>
                            </p:childTnLst>
                          </p:cTn>
                        </p:par>
                      </p:childTnLst>
                    </p:cTn>
                  </p:par>
                  <p:par>
                    <p:cTn id="207" fill="hold" nodeType="clickPar">
                      <p:stCondLst>
                        <p:cond delay="indefinite"/>
                      </p:stCondLst>
                      <p:childTnLst>
                        <p:par>
                          <p:cTn id="208" fill="hold" nodeType="withGroup">
                            <p:stCondLst>
                              <p:cond delay="0"/>
                            </p:stCondLst>
                            <p:childTnLst>
                              <p:par>
                                <p:cTn id="209" presetID="1" presetClass="entr" presetSubtype="0" fill="hold" grpId="0" nodeType="clickEffect">
                                  <p:stCondLst>
                                    <p:cond delay="0"/>
                                  </p:stCondLst>
                                  <p:childTnLst>
                                    <p:set>
                                      <p:cBhvr>
                                        <p:cTn id="210" dur="1" fill="hold">
                                          <p:stCondLst>
                                            <p:cond delay="0"/>
                                          </p:stCondLst>
                                        </p:cTn>
                                        <p:tgtEl>
                                          <p:spTgt spid="87"/>
                                        </p:tgtEl>
                                        <p:attrNameLst>
                                          <p:attrName>style.visibility</p:attrName>
                                        </p:attrNameLst>
                                      </p:cBhvr>
                                      <p:to>
                                        <p:strVal val="visible"/>
                                      </p:to>
                                    </p:set>
                                  </p:childTnLst>
                                </p:cTn>
                              </p:par>
                            </p:childTnLst>
                          </p:cTn>
                        </p:par>
                      </p:childTnLst>
                    </p:cTn>
                  </p:par>
                  <p:par>
                    <p:cTn id="211" fill="hold" nodeType="clickPar">
                      <p:stCondLst>
                        <p:cond delay="indefinite"/>
                      </p:stCondLst>
                      <p:childTnLst>
                        <p:par>
                          <p:cTn id="212" fill="hold" nodeType="withGroup">
                            <p:stCondLst>
                              <p:cond delay="0"/>
                            </p:stCondLst>
                            <p:childTnLst>
                              <p:par>
                                <p:cTn id="213" presetID="1" presetClass="entr" presetSubtype="0" fill="hold" grpId="0" nodeType="clickEffect">
                                  <p:stCondLst>
                                    <p:cond delay="0"/>
                                  </p:stCondLst>
                                  <p:childTnLst>
                                    <p:set>
                                      <p:cBhvr>
                                        <p:cTn id="214" dur="1" fill="hold">
                                          <p:stCondLst>
                                            <p:cond delay="0"/>
                                          </p:stCondLst>
                                        </p:cTn>
                                        <p:tgtEl>
                                          <p:spTgt spid="88"/>
                                        </p:tgtEl>
                                        <p:attrNameLst>
                                          <p:attrName>style.visibility</p:attrName>
                                        </p:attrNameLst>
                                      </p:cBhvr>
                                      <p:to>
                                        <p:strVal val="visible"/>
                                      </p:to>
                                    </p:set>
                                  </p:childTnLst>
                                </p:cTn>
                              </p:par>
                            </p:childTnLst>
                          </p:cTn>
                        </p:par>
                      </p:childTnLst>
                    </p:cTn>
                  </p:par>
                  <p:par>
                    <p:cTn id="215" fill="hold" nodeType="clickPar">
                      <p:stCondLst>
                        <p:cond delay="indefinite"/>
                      </p:stCondLst>
                      <p:childTnLst>
                        <p:par>
                          <p:cTn id="216" fill="hold" nodeType="withGroup">
                            <p:stCondLst>
                              <p:cond delay="0"/>
                            </p:stCondLst>
                            <p:childTnLst>
                              <p:par>
                                <p:cTn id="217" presetID="1" presetClass="entr" presetSubtype="0" fill="hold" grpId="0" nodeType="clickEffect">
                                  <p:stCondLst>
                                    <p:cond delay="0"/>
                                  </p:stCondLst>
                                  <p:childTnLst>
                                    <p:set>
                                      <p:cBhvr>
                                        <p:cTn id="218" dur="1" fill="hold">
                                          <p:stCondLst>
                                            <p:cond delay="0"/>
                                          </p:stCondLst>
                                        </p:cTn>
                                        <p:tgtEl>
                                          <p:spTgt spid="89"/>
                                        </p:tgtEl>
                                        <p:attrNameLst>
                                          <p:attrName>style.visibility</p:attrName>
                                        </p:attrNameLst>
                                      </p:cBhvr>
                                      <p:to>
                                        <p:strVal val="visible"/>
                                      </p:to>
                                    </p:set>
                                  </p:childTnLst>
                                </p:cTn>
                              </p:par>
                            </p:childTnLst>
                          </p:cTn>
                        </p:par>
                      </p:childTnLst>
                    </p:cTn>
                  </p:par>
                  <p:par>
                    <p:cTn id="219" fill="hold" nodeType="clickPar">
                      <p:stCondLst>
                        <p:cond delay="indefinite"/>
                      </p:stCondLst>
                      <p:childTnLst>
                        <p:par>
                          <p:cTn id="220" fill="hold" nodeType="withGroup">
                            <p:stCondLst>
                              <p:cond delay="0"/>
                            </p:stCondLst>
                            <p:childTnLst>
                              <p:par>
                                <p:cTn id="221" presetID="1" presetClass="entr" presetSubtype="0" fill="hold" grpId="0" nodeType="clickEffect">
                                  <p:stCondLst>
                                    <p:cond delay="0"/>
                                  </p:stCondLst>
                                  <p:childTnLst>
                                    <p:set>
                                      <p:cBhvr>
                                        <p:cTn id="222" dur="1" fill="hold">
                                          <p:stCondLst>
                                            <p:cond delay="0"/>
                                          </p:stCondLst>
                                        </p:cTn>
                                        <p:tgtEl>
                                          <p:spTgt spid="90"/>
                                        </p:tgtEl>
                                        <p:attrNameLst>
                                          <p:attrName>style.visibility</p:attrName>
                                        </p:attrNameLst>
                                      </p:cBhvr>
                                      <p:to>
                                        <p:strVal val="visible"/>
                                      </p:to>
                                    </p:set>
                                  </p:childTnLst>
                                </p:cTn>
                              </p:par>
                            </p:childTnLst>
                          </p:cTn>
                        </p:par>
                      </p:childTnLst>
                    </p:cTn>
                  </p:par>
                  <p:par>
                    <p:cTn id="223" fill="hold" nodeType="clickPar">
                      <p:stCondLst>
                        <p:cond delay="indefinite"/>
                      </p:stCondLst>
                      <p:childTnLst>
                        <p:par>
                          <p:cTn id="224" fill="hold" nodeType="withGroup">
                            <p:stCondLst>
                              <p:cond delay="0"/>
                            </p:stCondLst>
                            <p:childTnLst>
                              <p:par>
                                <p:cTn id="225" presetID="1" presetClass="entr" presetSubtype="0" fill="hold" grpId="0" nodeType="clickEffect">
                                  <p:stCondLst>
                                    <p:cond delay="0"/>
                                  </p:stCondLst>
                                  <p:childTnLst>
                                    <p:set>
                                      <p:cBhvr>
                                        <p:cTn id="226" dur="1" fill="hold">
                                          <p:stCondLst>
                                            <p:cond delay="0"/>
                                          </p:stCondLst>
                                        </p:cTn>
                                        <p:tgtEl>
                                          <p:spTgt spid="91"/>
                                        </p:tgtEl>
                                        <p:attrNameLst>
                                          <p:attrName>style.visibility</p:attrName>
                                        </p:attrNameLst>
                                      </p:cBhvr>
                                      <p:to>
                                        <p:strVal val="visible"/>
                                      </p:to>
                                    </p:set>
                                  </p:childTnLst>
                                </p:cTn>
                              </p:par>
                            </p:childTnLst>
                          </p:cTn>
                        </p:par>
                      </p:childTnLst>
                    </p:cTn>
                  </p:par>
                  <p:par>
                    <p:cTn id="227" fill="hold" nodeType="clickPar">
                      <p:stCondLst>
                        <p:cond delay="indefinite"/>
                      </p:stCondLst>
                      <p:childTnLst>
                        <p:par>
                          <p:cTn id="228" fill="hold" nodeType="withGroup">
                            <p:stCondLst>
                              <p:cond delay="0"/>
                            </p:stCondLst>
                            <p:childTnLst>
                              <p:par>
                                <p:cTn id="229" presetID="1" presetClass="entr" presetSubtype="0" fill="hold" grpId="0" nodeType="clickEffect">
                                  <p:stCondLst>
                                    <p:cond delay="0"/>
                                  </p:stCondLst>
                                  <p:childTnLst>
                                    <p:set>
                                      <p:cBhvr>
                                        <p:cTn id="230" dur="1" fill="hold">
                                          <p:stCondLst>
                                            <p:cond delay="0"/>
                                          </p:stCondLst>
                                        </p:cTn>
                                        <p:tgtEl>
                                          <p:spTgt spid="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24" grpId="0" animBg="1"/>
      <p:bldP spid="524310" grpId="0" animBg="1"/>
      <p:bldP spid="461856" grpId="0" animBg="1"/>
      <p:bldP spid="35" grpId="0" animBg="1"/>
      <p:bldP spid="36" grpId="0" animBg="1"/>
      <p:bldP spid="524314" grpId="0" animBg="1"/>
      <p:bldP spid="37" grpId="0" animBg="1"/>
      <p:bldP spid="52" grpId="0" animBg="1"/>
      <p:bldP spid="53" grpId="0" animBg="1"/>
      <p:bldP spid="524318" grpId="0" animBg="1"/>
      <p:bldP spid="55" grpId="0" animBg="1"/>
      <p:bldP spid="524320" grpId="0" animBg="1"/>
      <p:bldP spid="57" grpId="0" animBg="1"/>
      <p:bldP spid="58" grpId="0" animBg="1"/>
      <p:bldP spid="59" grpId="0" animBg="1"/>
      <p:bldP spid="524324" grpId="0" animBg="1"/>
      <p:bldP spid="62" grpId="0" animBg="1"/>
      <p:bldP spid="63" grpId="0" animBg="1"/>
      <p:bldP spid="64" grpId="0" animBg="1"/>
      <p:bldP spid="61" grpId="0" animBg="1"/>
      <p:bldP spid="66" grpId="0" animBg="1"/>
      <p:bldP spid="67" grpId="0" animBg="1"/>
      <p:bldP spid="68" grpId="0" animBg="1"/>
      <p:bldP spid="69" grpId="0" animBg="1"/>
      <p:bldP spid="70" grpId="0" animBg="1"/>
      <p:bldP spid="71" grpId="0" animBg="1"/>
      <p:bldP spid="72" grpId="0" animBg="1"/>
      <p:bldP spid="73" grpId="0" animBg="1"/>
      <p:bldP spid="74" grpId="0" animBg="1"/>
      <p:bldP spid="82" grpId="0" animBg="1"/>
      <p:bldP spid="83" grpId="0" animBg="1"/>
      <p:bldP spid="85" grpId="0" animBg="1"/>
      <p:bldP spid="87" grpId="0" animBg="1"/>
      <p:bldP spid="88" grpId="0" animBg="1"/>
      <p:bldP spid="89" grpId="0" animBg="1"/>
      <p:bldP spid="90" grpId="0" animBg="1"/>
      <p:bldP spid="91" grpId="0" animBg="1"/>
      <p:bldP spid="92" grpId="0" animBg="1"/>
      <p:bldP spid="524349" grpId="0" animBg="1"/>
      <p:bldP spid="75" grpId="0" animBg="1"/>
      <p:bldP spid="76" grpId="0" animBg="1"/>
      <p:bldP spid="77" grpId="0" animBg="1"/>
      <p:bldP spid="524353" grpId="0" animBg="1"/>
      <p:bldP spid="79" grpId="0" animBg="1"/>
      <p:bldP spid="80" grpId="0" animBg="1"/>
      <p:bldP spid="524356" grpId="0" animBg="1"/>
      <p:bldP spid="84" grpId="0" animBg="1"/>
      <p:bldP spid="524358" grpId="0" animBg="1"/>
      <p:bldP spid="93" grpId="0" animBg="1"/>
      <p:bldP spid="94" grpId="0" animBg="1"/>
      <p:bldP spid="95" grpId="0" animBg="1"/>
      <p:bldP spid="524362" grpId="0" animBg="1"/>
      <p:bldP spid="97" grpId="0" animBg="1"/>
      <p:bldP spid="98" grpId="0" animBg="1"/>
      <p:bldP spid="99" grpId="0" animBg="1"/>
      <p:bldP spid="100"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529"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hangingPunct="1"/>
            <a:endParaRPr lang="en-US">
              <a:cs typeface="Times New Roman" charset="0"/>
            </a:endParaRPr>
          </a:p>
        </p:txBody>
      </p:sp>
      <p:sp>
        <p:nvSpPr>
          <p:cNvPr id="11266" name="AutoShape 2"/>
          <p:cNvSpPr>
            <a:spLocks/>
          </p:cNvSpPr>
          <p:nvPr/>
        </p:nvSpPr>
        <p:spPr bwMode="auto">
          <a:xfrm>
            <a:off x="1828800" y="2338388"/>
            <a:ext cx="838200" cy="5016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algn="ctr" defTabSz="457200">
              <a:spcBef>
                <a:spcPts val="700"/>
              </a:spcBef>
              <a:defRPr/>
            </a:pPr>
            <a:r>
              <a:rPr lang="ja-JP" altLang="en-US" sz="1200">
                <a:solidFill>
                  <a:srgbClr val="F7F7F7"/>
                </a:solidFill>
                <a:latin typeface="ＭＳ Ｐゴシック" charset="0"/>
                <a:sym typeface="ＭＳ Ｐゴシック" charset="0"/>
              </a:rPr>
              <a:t>秋季</a:t>
            </a:r>
            <a:r>
              <a:rPr lang="en-US" sz="1200">
                <a:solidFill>
                  <a:srgbClr val="F7F7F7"/>
                </a:solidFill>
                <a:latin typeface="Arial Narrow" charset="0"/>
                <a:cs typeface="Arial Narrow" charset="0"/>
                <a:sym typeface="Arial Narrow" charset="0"/>
              </a:rPr>
              <a:t> 49</a:t>
            </a:r>
          </a:p>
          <a:p>
            <a:pPr algn="ctr" defTabSz="457200">
              <a:spcBef>
                <a:spcPts val="900"/>
              </a:spcBef>
              <a:defRPr/>
            </a:pPr>
            <a:r>
              <a:rPr lang="ja-JP" altLang="en-US" sz="1600">
                <a:solidFill>
                  <a:srgbClr val="F7F7F7"/>
                </a:solidFill>
                <a:latin typeface="ＭＳ Ｐゴシック" charset="0"/>
                <a:sym typeface="ＭＳ Ｐゴシック" charset="0"/>
              </a:rPr>
              <a:t>理事会</a:t>
            </a:r>
            <a:endParaRPr lang="en-US">
              <a:cs typeface="Times New Roman Bold" charset="0"/>
            </a:endParaRPr>
          </a:p>
        </p:txBody>
      </p:sp>
      <p:sp>
        <p:nvSpPr>
          <p:cNvPr id="11267" name="AutoShape 3"/>
          <p:cNvSpPr>
            <a:spLocks/>
          </p:cNvSpPr>
          <p:nvPr/>
        </p:nvSpPr>
        <p:spPr bwMode="auto">
          <a:xfrm>
            <a:off x="4724400" y="2133600"/>
            <a:ext cx="685800" cy="6731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algn="ctr" defTabSz="457200">
              <a:spcBef>
                <a:spcPts val="700"/>
              </a:spcBef>
              <a:defRPr/>
            </a:pPr>
            <a:r>
              <a:rPr lang="ja-JP" altLang="en-US" sz="1200">
                <a:solidFill>
                  <a:srgbClr val="F7F7F7"/>
                </a:solidFill>
                <a:latin typeface="ＭＳ Ｐゴシック" charset="0"/>
                <a:sym typeface="ＭＳ Ｐゴシック" charset="0"/>
              </a:rPr>
              <a:t>五月</a:t>
            </a:r>
            <a:r>
              <a:rPr lang="en-US" sz="1200">
                <a:solidFill>
                  <a:srgbClr val="F7F7F7"/>
                </a:solidFill>
                <a:latin typeface="Arial Narrow" charset="0"/>
                <a:cs typeface="Arial Narrow" charset="0"/>
                <a:sym typeface="Arial Narrow" charset="0"/>
              </a:rPr>
              <a:t> 57-</a:t>
            </a:r>
            <a:br>
              <a:rPr lang="en-US" sz="1200">
                <a:solidFill>
                  <a:srgbClr val="F7F7F7"/>
                </a:solidFill>
                <a:latin typeface="Arial Narrow" charset="0"/>
                <a:cs typeface="Arial Narrow" charset="0"/>
                <a:sym typeface="Arial Narrow" charset="0"/>
              </a:rPr>
            </a:br>
            <a:r>
              <a:rPr lang="ja-JP" altLang="en-US" sz="1200">
                <a:solidFill>
                  <a:srgbClr val="F7F7F7"/>
                </a:solidFill>
                <a:latin typeface="ＭＳ Ｐゴシック" charset="0"/>
                <a:sym typeface="ＭＳ Ｐゴシック" charset="0"/>
              </a:rPr>
              <a:t>八月</a:t>
            </a:r>
            <a:r>
              <a:rPr lang="en-US" sz="1200">
                <a:solidFill>
                  <a:srgbClr val="F7F7F7"/>
                </a:solidFill>
                <a:latin typeface="Arial Narrow" charset="0"/>
                <a:cs typeface="Arial Narrow" charset="0"/>
                <a:sym typeface="Arial Narrow" charset="0"/>
              </a:rPr>
              <a:t> 59</a:t>
            </a:r>
          </a:p>
          <a:p>
            <a:pPr algn="ctr" defTabSz="457200">
              <a:spcBef>
                <a:spcPts val="900"/>
              </a:spcBef>
              <a:defRPr/>
            </a:pPr>
            <a:r>
              <a:rPr lang="ja-JP" altLang="en-US" sz="1600">
                <a:solidFill>
                  <a:srgbClr val="F7F7F7"/>
                </a:solidFill>
                <a:latin typeface="ＭＳ Ｐゴシック" charset="0"/>
                <a:sym typeface="ＭＳ Ｐゴシック" charset="0"/>
              </a:rPr>
              <a:t>试验</a:t>
            </a:r>
            <a:endParaRPr lang="en-US">
              <a:cs typeface="Times New Roman Bold" charset="0"/>
            </a:endParaRPr>
          </a:p>
        </p:txBody>
      </p:sp>
      <p:sp>
        <p:nvSpPr>
          <p:cNvPr id="11268" name="Line 4"/>
          <p:cNvSpPr>
            <a:spLocks noChangeShapeType="1"/>
          </p:cNvSpPr>
          <p:nvPr/>
        </p:nvSpPr>
        <p:spPr bwMode="auto">
          <a:xfrm>
            <a:off x="0" y="2590800"/>
            <a:ext cx="9066213" cy="0"/>
          </a:xfrm>
          <a:prstGeom prst="line">
            <a:avLst/>
          </a:prstGeom>
          <a:noFill/>
          <a:ln w="76200" cap="flat" cmpd="sng">
            <a:solidFill>
              <a:srgbClr val="FFFFFF"/>
            </a:solidFill>
            <a:prstDash val="solid"/>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200">
              <a:latin typeface="Helvetica" charset="0"/>
              <a:cs typeface="Helvetica" charset="0"/>
              <a:sym typeface="Helvetica" charset="0"/>
            </a:endParaRPr>
          </a:p>
        </p:txBody>
      </p:sp>
      <p:sp>
        <p:nvSpPr>
          <p:cNvPr id="11269" name="AutoShape 5"/>
          <p:cNvSpPr>
            <a:spLocks/>
          </p:cNvSpPr>
          <p:nvPr/>
        </p:nvSpPr>
        <p:spPr bwMode="auto">
          <a:xfrm>
            <a:off x="8296275" y="2324100"/>
            <a:ext cx="847725" cy="4619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algn="ctr" defTabSz="457200">
              <a:spcBef>
                <a:spcPts val="700"/>
              </a:spcBef>
              <a:defRPr/>
            </a:pPr>
            <a:r>
              <a:rPr lang="ja-JP" altLang="en-US" sz="1200">
                <a:solidFill>
                  <a:srgbClr val="F7F7F7"/>
                </a:solidFill>
                <a:latin typeface="ＭＳ Ｐゴシック" charset="0"/>
                <a:sym typeface="ＭＳ Ｐゴシック" charset="0"/>
              </a:rPr>
              <a:t>春季</a:t>
            </a:r>
            <a:r>
              <a:rPr lang="en-US" sz="1200">
                <a:solidFill>
                  <a:srgbClr val="F7F7F7"/>
                </a:solidFill>
                <a:latin typeface="Arial Narrow" charset="0"/>
                <a:cs typeface="Arial Narrow" charset="0"/>
                <a:sym typeface="Arial Narrow" charset="0"/>
              </a:rPr>
              <a:t>68</a:t>
            </a:r>
          </a:p>
          <a:p>
            <a:pPr algn="ctr" defTabSz="457200">
              <a:spcBef>
                <a:spcPts val="800"/>
              </a:spcBef>
              <a:defRPr/>
            </a:pPr>
            <a:r>
              <a:rPr lang="ja-JP" altLang="en-US" sz="1400">
                <a:solidFill>
                  <a:srgbClr val="FFFFFF"/>
                </a:solidFill>
                <a:latin typeface="ＭＳ Ｐゴシック" charset="0"/>
                <a:sym typeface="ＭＳ Ｐゴシック" charset="0"/>
              </a:rPr>
              <a:t>教会扩长</a:t>
            </a:r>
            <a:endParaRPr lang="en-US">
              <a:cs typeface="Times New Roman Bold" charset="0"/>
            </a:endParaRPr>
          </a:p>
        </p:txBody>
      </p:sp>
      <p:sp>
        <p:nvSpPr>
          <p:cNvPr id="11270" name="AutoShape 6"/>
          <p:cNvSpPr>
            <a:spLocks/>
          </p:cNvSpPr>
          <p:nvPr/>
        </p:nvSpPr>
        <p:spPr bwMode="auto">
          <a:xfrm>
            <a:off x="0" y="3276600"/>
            <a:ext cx="9144000" cy="3825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19" tIns="45719" rIns="45719" bIns="45719"/>
          <a:lstStyle/>
          <a:p>
            <a:pPr algn="l" defTabSz="457200">
              <a:spcBef>
                <a:spcPts val="1200"/>
              </a:spcBef>
              <a:defRPr/>
            </a:pPr>
            <a:r>
              <a:rPr lang="en-US" sz="2000" dirty="0">
                <a:solidFill>
                  <a:srgbClr val="FFFFFF"/>
                </a:solidFill>
                <a:latin typeface="Arial Narrow" charset="0"/>
                <a:cs typeface="Arial Narrow" charset="0"/>
                <a:sym typeface="Arial Narrow" charset="0"/>
              </a:rPr>
              <a:t>35           48          49          50          52  53          57        60             62              67           68     95</a:t>
            </a:r>
            <a:endParaRPr lang="en-US" dirty="0">
              <a:cs typeface="Times New Roman Bold" charset="0"/>
            </a:endParaRPr>
          </a:p>
        </p:txBody>
      </p:sp>
      <p:sp>
        <p:nvSpPr>
          <p:cNvPr id="11271" name="AutoShape 7"/>
          <p:cNvSpPr>
            <a:spLocks/>
          </p:cNvSpPr>
          <p:nvPr/>
        </p:nvSpPr>
        <p:spPr bwMode="auto">
          <a:xfrm>
            <a:off x="914400" y="2078038"/>
            <a:ext cx="990600" cy="12731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gradFill rotWithShape="0">
            <a:gsLst>
              <a:gs pos="0">
                <a:srgbClr val="CCFFCC"/>
              </a:gs>
              <a:gs pos="87000">
                <a:srgbClr val="CCFFCC"/>
              </a:gs>
              <a:gs pos="100000">
                <a:srgbClr val="000000"/>
              </a:gs>
            </a:gsLst>
            <a:path path="rect">
              <a:fillToRect l="37720" t="-19635" r="62280" b="119635"/>
            </a:path>
          </a:gradFill>
          <a:ln w="19050" cap="flat" cmpd="sng">
            <a:solidFill>
              <a:srgbClr val="FFFFFF"/>
            </a:solidFill>
            <a:prstDash val="solid"/>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57200">
              <a:spcBef>
                <a:spcPts val="700"/>
              </a:spcBef>
              <a:defRPr/>
            </a:pPr>
            <a:r>
              <a:rPr lang="ja-JP" altLang="en-US" sz="1200" dirty="0">
                <a:solidFill>
                  <a:srgbClr val="000404"/>
                </a:solidFill>
                <a:latin typeface="ＭＳ Ｐゴシック" charset="0"/>
                <a:sym typeface="ＭＳ Ｐゴシック" charset="0"/>
              </a:rPr>
              <a:t>四月</a:t>
            </a:r>
            <a:r>
              <a:rPr lang="en-US" sz="1200" dirty="0">
                <a:solidFill>
                  <a:srgbClr val="000404"/>
                </a:solidFill>
                <a:latin typeface="Arial Narrow" charset="0"/>
                <a:cs typeface="Arial Narrow" charset="0"/>
                <a:sym typeface="Arial Narrow" charset="0"/>
              </a:rPr>
              <a:t> </a:t>
            </a:r>
            <a:r>
              <a:rPr lang="en-US" sz="1200" dirty="0">
                <a:latin typeface="Arial Narrow" charset="0"/>
                <a:cs typeface="Arial Narrow" charset="0"/>
                <a:sym typeface="Arial Narrow" charset="0"/>
              </a:rPr>
              <a:t> 48-</a:t>
            </a:r>
            <a:br>
              <a:rPr lang="en-US" sz="1200" dirty="0">
                <a:latin typeface="Arial Narrow" charset="0"/>
                <a:cs typeface="Arial Narrow" charset="0"/>
                <a:sym typeface="Arial Narrow" charset="0"/>
              </a:rPr>
            </a:br>
            <a:r>
              <a:rPr lang="ja-JP" altLang="en-US" sz="1200" dirty="0">
                <a:solidFill>
                  <a:srgbClr val="000404"/>
                </a:solidFill>
                <a:latin typeface="ＭＳ Ｐゴシック" charset="0"/>
                <a:sym typeface="ＭＳ Ｐゴシック" charset="0"/>
              </a:rPr>
              <a:t>九月</a:t>
            </a:r>
            <a:r>
              <a:rPr lang="en-US" sz="1200" dirty="0">
                <a:solidFill>
                  <a:srgbClr val="000404"/>
                </a:solidFill>
                <a:latin typeface="Arial Narrow" charset="0"/>
                <a:cs typeface="Arial Narrow" charset="0"/>
                <a:sym typeface="Arial Narrow" charset="0"/>
              </a:rPr>
              <a:t> </a:t>
            </a:r>
            <a:r>
              <a:rPr lang="en-US" sz="1200" dirty="0">
                <a:latin typeface="Arial Narrow" charset="0"/>
                <a:cs typeface="Arial Narrow" charset="0"/>
                <a:sym typeface="Arial Narrow" charset="0"/>
              </a:rPr>
              <a:t>49</a:t>
            </a:r>
          </a:p>
          <a:p>
            <a:pPr algn="ctr" defTabSz="457200">
              <a:defRPr/>
            </a:pPr>
            <a:r>
              <a:rPr lang="en-US" sz="1800" dirty="0">
                <a:latin typeface="Arial Narrow" charset="0"/>
                <a:cs typeface="Arial Narrow" charset="0"/>
                <a:sym typeface="Arial Narrow" charset="0"/>
              </a:rPr>
              <a:t>1</a:t>
            </a:r>
            <a:br>
              <a:rPr lang="en-US" sz="1800" dirty="0">
                <a:latin typeface="Arial Narrow" charset="0"/>
                <a:cs typeface="Arial Narrow" charset="0"/>
                <a:sym typeface="Arial Narrow" charset="0"/>
              </a:rPr>
            </a:br>
            <a:r>
              <a:rPr lang="ja-JP" altLang="en-US" sz="1800" dirty="0">
                <a:solidFill>
                  <a:srgbClr val="000404"/>
                </a:solidFill>
                <a:latin typeface="ＭＳ Ｐゴシック" charset="0"/>
                <a:sym typeface="ＭＳ Ｐゴシック" charset="0"/>
              </a:rPr>
              <a:t>加</a:t>
            </a:r>
            <a:r>
              <a:rPr lang="en-US" sz="1800" dirty="0">
                <a:solidFill>
                  <a:srgbClr val="000404"/>
                </a:solidFill>
                <a:latin typeface="ＭＳ Ｐゴシック" charset="0"/>
                <a:sym typeface="ＭＳ Ｐゴシック" charset="0"/>
              </a:rPr>
              <a:t> </a:t>
            </a:r>
            <a:r>
              <a:rPr lang="ja-JP" altLang="en-US" sz="1800" dirty="0">
                <a:solidFill>
                  <a:srgbClr val="000404"/>
                </a:solidFill>
                <a:latin typeface="ＭＳ Ｐゴシック" charset="0"/>
                <a:sym typeface="ＭＳ Ｐゴシック" charset="0"/>
              </a:rPr>
              <a:t>拉</a:t>
            </a:r>
            <a:r>
              <a:rPr lang="en-US" sz="1800" dirty="0">
                <a:solidFill>
                  <a:srgbClr val="000404"/>
                </a:solidFill>
                <a:latin typeface="ＭＳ Ｐゴシック" charset="0"/>
                <a:sym typeface="ＭＳ Ｐゴシック" charset="0"/>
              </a:rPr>
              <a:t> </a:t>
            </a:r>
            <a:r>
              <a:rPr lang="ja-JP" altLang="en-US" sz="1800" dirty="0">
                <a:solidFill>
                  <a:srgbClr val="000404"/>
                </a:solidFill>
                <a:latin typeface="ＭＳ Ｐゴシック" charset="0"/>
                <a:sym typeface="ＭＳ Ｐゴシック" charset="0"/>
              </a:rPr>
              <a:t>太</a:t>
            </a:r>
            <a:endParaRPr lang="en-US" sz="1800" dirty="0">
              <a:solidFill>
                <a:srgbClr val="000404"/>
              </a:solidFill>
              <a:latin typeface="Arial Narrow" charset="0"/>
              <a:cs typeface="Arial Narrow" charset="0"/>
              <a:sym typeface="Arial Narrow" charset="0"/>
            </a:endParaRPr>
          </a:p>
        </p:txBody>
      </p:sp>
      <p:sp>
        <p:nvSpPr>
          <p:cNvPr id="11272" name="AutoShape 8"/>
          <p:cNvSpPr>
            <a:spLocks/>
          </p:cNvSpPr>
          <p:nvPr/>
        </p:nvSpPr>
        <p:spPr bwMode="auto">
          <a:xfrm>
            <a:off x="3733800" y="2078038"/>
            <a:ext cx="1000125" cy="116046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gradFill rotWithShape="0">
            <a:gsLst>
              <a:gs pos="0">
                <a:srgbClr val="CCFFCC"/>
              </a:gs>
              <a:gs pos="87000">
                <a:srgbClr val="CCFFCC"/>
              </a:gs>
              <a:gs pos="100000">
                <a:srgbClr val="000000"/>
              </a:gs>
            </a:gsLst>
            <a:path path="rect">
              <a:fillToRect l="37720" t="-19635" r="62280" b="119635"/>
            </a:path>
          </a:gradFill>
          <a:ln w="19050" cap="flat" cmpd="sng">
            <a:solidFill>
              <a:srgbClr val="FFFFFF"/>
            </a:solidFill>
            <a:prstDash val="solid"/>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57200">
              <a:spcBef>
                <a:spcPts val="700"/>
              </a:spcBef>
              <a:defRPr/>
            </a:pPr>
            <a:r>
              <a:rPr lang="ja-JP" altLang="en-US" sz="1200">
                <a:solidFill>
                  <a:srgbClr val="000404"/>
                </a:solidFill>
                <a:latin typeface="ＭＳ Ｐゴシック" charset="0"/>
                <a:sym typeface="ＭＳ Ｐゴシック" charset="0"/>
              </a:rPr>
              <a:t>春季</a:t>
            </a:r>
            <a:r>
              <a:rPr lang="en-US" sz="1200">
                <a:solidFill>
                  <a:srgbClr val="000404"/>
                </a:solidFill>
                <a:latin typeface="ＭＳ Ｐゴシック" charset="0"/>
                <a:sym typeface="ＭＳ Ｐゴシック" charset="0"/>
              </a:rPr>
              <a:t>  53-</a:t>
            </a:r>
            <a:br>
              <a:rPr lang="en-US" sz="1200">
                <a:solidFill>
                  <a:srgbClr val="000404"/>
                </a:solidFill>
                <a:latin typeface="ＭＳ Ｐゴシック" charset="0"/>
                <a:sym typeface="ＭＳ Ｐゴシック" charset="0"/>
              </a:rPr>
            </a:br>
            <a:r>
              <a:rPr lang="ja-JP" altLang="en-US" sz="1200">
                <a:solidFill>
                  <a:srgbClr val="000404"/>
                </a:solidFill>
                <a:latin typeface="ＭＳ Ｐゴシック" charset="0"/>
                <a:sym typeface="ＭＳ Ｐゴシック" charset="0"/>
              </a:rPr>
              <a:t>五月</a:t>
            </a:r>
            <a:r>
              <a:rPr lang="en-US" sz="1200">
                <a:solidFill>
                  <a:srgbClr val="000404"/>
                </a:solidFill>
                <a:latin typeface="ＭＳ Ｐゴシック" charset="0"/>
                <a:sym typeface="ＭＳ Ｐゴシック" charset="0"/>
              </a:rPr>
              <a:t> 57</a:t>
            </a:r>
          </a:p>
          <a:p>
            <a:pPr algn="ctr" defTabSz="457200">
              <a:defRPr/>
            </a:pPr>
            <a:r>
              <a:rPr lang="en-US" sz="1800">
                <a:solidFill>
                  <a:srgbClr val="000404"/>
                </a:solidFill>
                <a:latin typeface="ＭＳ Ｐゴシック" charset="0"/>
                <a:sym typeface="ＭＳ Ｐゴシック" charset="0"/>
              </a:rPr>
              <a:t>3</a:t>
            </a:r>
            <a:br>
              <a:rPr lang="en-US" sz="1800">
                <a:solidFill>
                  <a:srgbClr val="000404"/>
                </a:solidFill>
                <a:latin typeface="ＭＳ Ｐゴシック" charset="0"/>
                <a:sym typeface="ＭＳ Ｐゴシック" charset="0"/>
              </a:rPr>
            </a:br>
            <a:r>
              <a:rPr lang="ja-JP" altLang="en-US" sz="1800">
                <a:solidFill>
                  <a:srgbClr val="000404"/>
                </a:solidFill>
                <a:latin typeface="ＭＳ Ｐゴシック" charset="0"/>
                <a:sym typeface="ＭＳ Ｐゴシック" charset="0"/>
              </a:rPr>
              <a:t>亚洲</a:t>
            </a:r>
            <a:endParaRPr lang="en-US" sz="1800">
              <a:solidFill>
                <a:srgbClr val="000404"/>
              </a:solidFill>
              <a:latin typeface="ＭＳ Ｐゴシック" charset="0"/>
              <a:sym typeface="ＭＳ Ｐゴシック" charset="0"/>
            </a:endParaRPr>
          </a:p>
        </p:txBody>
      </p:sp>
      <p:sp>
        <p:nvSpPr>
          <p:cNvPr id="11273" name="AutoShape 9"/>
          <p:cNvSpPr>
            <a:spLocks/>
          </p:cNvSpPr>
          <p:nvPr/>
        </p:nvSpPr>
        <p:spPr bwMode="auto">
          <a:xfrm>
            <a:off x="5257800" y="2078038"/>
            <a:ext cx="1066800" cy="12303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000000"/>
          </a:solidFill>
          <a:ln w="12700" cap="flat" cmpd="sng">
            <a:solidFill>
              <a:srgbClr val="FFFFFF"/>
            </a:solidFill>
            <a:prstDash val="solid"/>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57200">
              <a:spcBef>
                <a:spcPts val="600"/>
              </a:spcBef>
              <a:defRPr/>
            </a:pPr>
            <a:r>
              <a:rPr lang="ja-JP" altLang="en-US" sz="1100">
                <a:solidFill>
                  <a:srgbClr val="FFFFFF"/>
                </a:solidFill>
                <a:latin typeface="ＭＳ Ｐゴシック" charset="0"/>
                <a:sym typeface="ＭＳ Ｐゴシック" charset="0"/>
              </a:rPr>
              <a:t>二月</a:t>
            </a:r>
            <a:r>
              <a:rPr lang="en-US" sz="1100">
                <a:solidFill>
                  <a:srgbClr val="FFFFFF"/>
                </a:solidFill>
                <a:latin typeface="Arial Narrow" charset="0"/>
                <a:cs typeface="Arial Narrow" charset="0"/>
                <a:sym typeface="Arial Narrow" charset="0"/>
              </a:rPr>
              <a:t> 60-</a:t>
            </a:r>
            <a:br>
              <a:rPr lang="en-US" sz="1100">
                <a:solidFill>
                  <a:srgbClr val="FFFFFF"/>
                </a:solidFill>
                <a:latin typeface="Arial Narrow" charset="0"/>
                <a:cs typeface="Arial Narrow" charset="0"/>
                <a:sym typeface="Arial Narrow" charset="0"/>
              </a:rPr>
            </a:br>
            <a:r>
              <a:rPr lang="ja-JP" altLang="en-US" sz="1100">
                <a:solidFill>
                  <a:srgbClr val="FFFFFF"/>
                </a:solidFill>
                <a:latin typeface="ＭＳ Ｐゴシック" charset="0"/>
                <a:sym typeface="ＭＳ Ｐゴシック" charset="0"/>
              </a:rPr>
              <a:t>三月</a:t>
            </a:r>
            <a:r>
              <a:rPr lang="en-US" sz="1100">
                <a:solidFill>
                  <a:srgbClr val="FFFFFF"/>
                </a:solidFill>
                <a:latin typeface="Arial Narrow" charset="0"/>
                <a:cs typeface="Arial Narrow" charset="0"/>
                <a:sym typeface="Arial Narrow" charset="0"/>
              </a:rPr>
              <a:t> 62</a:t>
            </a:r>
          </a:p>
          <a:p>
            <a:pPr algn="ctr" defTabSz="457200">
              <a:defRPr/>
            </a:pPr>
            <a:r>
              <a:rPr lang="en-US" sz="1800">
                <a:solidFill>
                  <a:srgbClr val="F7F7F7"/>
                </a:solidFill>
                <a:latin typeface="Arial Narrow" charset="0"/>
                <a:cs typeface="Arial Narrow" charset="0"/>
                <a:sym typeface="Arial Narrow" charset="0"/>
              </a:rPr>
              <a:t>1</a:t>
            </a:r>
            <a:br>
              <a:rPr lang="en-US" sz="1800">
                <a:solidFill>
                  <a:srgbClr val="F7F7F7"/>
                </a:solidFill>
                <a:latin typeface="Arial Narrow" charset="0"/>
                <a:cs typeface="Arial Narrow" charset="0"/>
                <a:sym typeface="Arial Narrow" charset="0"/>
              </a:rPr>
            </a:br>
            <a:r>
              <a:rPr lang="ja-JP" altLang="en-US" sz="1800">
                <a:solidFill>
                  <a:srgbClr val="F7F7F7"/>
                </a:solidFill>
                <a:latin typeface="ＭＳ Ｐゴシック" charset="0"/>
                <a:sym typeface="ＭＳ Ｐゴシック" charset="0"/>
              </a:rPr>
              <a:t>罗马</a:t>
            </a:r>
            <a:endParaRPr lang="en-US" sz="1800">
              <a:solidFill>
                <a:srgbClr val="F7F7F7"/>
              </a:solidFill>
              <a:latin typeface="Arial Narrow" charset="0"/>
              <a:cs typeface="Arial Narrow" charset="0"/>
              <a:sym typeface="Arial Narrow" charset="0"/>
            </a:endParaRPr>
          </a:p>
        </p:txBody>
      </p:sp>
      <p:sp>
        <p:nvSpPr>
          <p:cNvPr id="11274" name="AutoShape 10"/>
          <p:cNvSpPr>
            <a:spLocks/>
          </p:cNvSpPr>
          <p:nvPr/>
        </p:nvSpPr>
        <p:spPr bwMode="auto">
          <a:xfrm>
            <a:off x="7391400" y="2078038"/>
            <a:ext cx="1066800" cy="11541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000404"/>
          </a:solidFill>
          <a:ln w="12700" cap="flat" cmpd="sng">
            <a:solidFill>
              <a:srgbClr val="FFFFFF"/>
            </a:solidFill>
            <a:prstDash val="solid"/>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57200">
              <a:spcBef>
                <a:spcPts val="700"/>
              </a:spcBef>
              <a:defRPr/>
            </a:pPr>
            <a:r>
              <a:rPr lang="ja-JP" altLang="en-US" sz="1200">
                <a:solidFill>
                  <a:srgbClr val="F7F7F7"/>
                </a:solidFill>
                <a:effectLst>
                  <a:outerShdw blurRad="38100" dist="38100" dir="2700000" algn="tl">
                    <a:srgbClr val="535353"/>
                  </a:outerShdw>
                </a:effectLst>
                <a:latin typeface="ＭＳ Ｐゴシック" charset="0"/>
                <a:sym typeface="ＭＳ Ｐゴシック" charset="0"/>
              </a:rPr>
              <a:t>秋季</a:t>
            </a:r>
            <a:r>
              <a:rPr lang="en-US" sz="1200">
                <a:solidFill>
                  <a:srgbClr val="F7F7F7"/>
                </a:solidFill>
                <a:effectLst>
                  <a:outerShdw blurRad="38100" dist="38100" dir="2700000" algn="tl">
                    <a:srgbClr val="535353"/>
                  </a:outerShdw>
                </a:effectLst>
                <a:latin typeface="ＭＳ Ｐゴシック" charset="0"/>
                <a:sym typeface="ＭＳ Ｐゴシック" charset="0"/>
              </a:rPr>
              <a:t> 67-</a:t>
            </a:r>
            <a:br>
              <a:rPr lang="en-US" sz="1200">
                <a:solidFill>
                  <a:srgbClr val="F7F7F7"/>
                </a:solidFill>
                <a:effectLst>
                  <a:outerShdw blurRad="38100" dist="38100" dir="2700000" algn="tl">
                    <a:srgbClr val="535353"/>
                  </a:outerShdw>
                </a:effectLst>
                <a:latin typeface="ＭＳ Ｐゴシック" charset="0"/>
                <a:sym typeface="ＭＳ Ｐゴシック" charset="0"/>
              </a:rPr>
            </a:br>
            <a:r>
              <a:rPr lang="ja-JP" altLang="en-US" sz="1200">
                <a:solidFill>
                  <a:srgbClr val="F7F7F7"/>
                </a:solidFill>
                <a:effectLst>
                  <a:outerShdw blurRad="38100" dist="38100" dir="2700000" algn="tl">
                    <a:srgbClr val="535353"/>
                  </a:outerShdw>
                </a:effectLst>
                <a:latin typeface="ＭＳ Ｐゴシック" charset="0"/>
                <a:sym typeface="ＭＳ Ｐゴシック" charset="0"/>
              </a:rPr>
              <a:t>春季</a:t>
            </a:r>
            <a:r>
              <a:rPr lang="en-US" sz="1200">
                <a:solidFill>
                  <a:srgbClr val="F7F7F7"/>
                </a:solidFill>
                <a:effectLst>
                  <a:outerShdw blurRad="38100" dist="38100" dir="2700000" algn="tl">
                    <a:srgbClr val="535353"/>
                  </a:outerShdw>
                </a:effectLst>
                <a:latin typeface="ＭＳ Ｐゴシック" charset="0"/>
                <a:sym typeface="ＭＳ Ｐゴシック" charset="0"/>
              </a:rPr>
              <a:t> 68</a:t>
            </a:r>
          </a:p>
          <a:p>
            <a:pPr algn="ctr" defTabSz="457200">
              <a:defRPr/>
            </a:pPr>
            <a:r>
              <a:rPr lang="en-US" sz="1800">
                <a:solidFill>
                  <a:srgbClr val="F7F7F7"/>
                </a:solidFill>
                <a:effectLst>
                  <a:outerShdw blurRad="38100" dist="38100" dir="2700000" algn="tl">
                    <a:srgbClr val="535353"/>
                  </a:outerShdw>
                </a:effectLst>
                <a:latin typeface="ＭＳ Ｐゴシック" charset="0"/>
                <a:sym typeface="ＭＳ Ｐゴシック" charset="0"/>
              </a:rPr>
              <a:t>2</a:t>
            </a:r>
            <a:br>
              <a:rPr lang="en-US" sz="1800">
                <a:solidFill>
                  <a:srgbClr val="F7F7F7"/>
                </a:solidFill>
                <a:effectLst>
                  <a:outerShdw blurRad="38100" dist="38100" dir="2700000" algn="tl">
                    <a:srgbClr val="535353"/>
                  </a:outerShdw>
                </a:effectLst>
                <a:latin typeface="ＭＳ Ｐゴシック" charset="0"/>
                <a:sym typeface="ＭＳ Ｐゴシック" charset="0"/>
              </a:rPr>
            </a:br>
            <a:r>
              <a:rPr lang="ja-JP" altLang="en-US" sz="1800">
                <a:solidFill>
                  <a:srgbClr val="F7F7F7"/>
                </a:solidFill>
                <a:effectLst>
                  <a:outerShdw blurRad="38100" dist="38100" dir="2700000" algn="tl">
                    <a:srgbClr val="535353"/>
                  </a:outerShdw>
                </a:effectLst>
                <a:latin typeface="ＭＳ Ｐゴシック" charset="0"/>
                <a:sym typeface="ＭＳ Ｐゴシック" charset="0"/>
              </a:rPr>
              <a:t>罗马</a:t>
            </a:r>
            <a:endParaRPr lang="en-US" sz="1800">
              <a:solidFill>
                <a:srgbClr val="F7F7F7"/>
              </a:solidFill>
              <a:effectLst>
                <a:outerShdw blurRad="38100" dist="38100" dir="2700000" algn="tl">
                  <a:srgbClr val="535353"/>
                </a:outerShdw>
              </a:effectLst>
              <a:latin typeface="ＭＳ Ｐゴシック" charset="0"/>
              <a:sym typeface="ＭＳ Ｐゴシック" charset="0"/>
            </a:endParaRPr>
          </a:p>
        </p:txBody>
      </p:sp>
      <p:sp>
        <p:nvSpPr>
          <p:cNvPr id="11275" name="AutoShape 11"/>
          <p:cNvSpPr>
            <a:spLocks/>
          </p:cNvSpPr>
          <p:nvPr/>
        </p:nvSpPr>
        <p:spPr bwMode="auto">
          <a:xfrm>
            <a:off x="-76200" y="2133600"/>
            <a:ext cx="990600" cy="8636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algn="ctr" defTabSz="457200">
              <a:spcBef>
                <a:spcPts val="700"/>
              </a:spcBef>
              <a:defRPr/>
            </a:pPr>
            <a:r>
              <a:rPr lang="ja-JP" altLang="en-US" sz="1200">
                <a:solidFill>
                  <a:srgbClr val="F7F7F7"/>
                </a:solidFill>
                <a:latin typeface="ＭＳ Ｐゴシック" charset="0"/>
                <a:sym typeface="ＭＳ Ｐゴシック" charset="0"/>
              </a:rPr>
              <a:t>五月</a:t>
            </a:r>
            <a:r>
              <a:rPr lang="en-US" sz="1200">
                <a:solidFill>
                  <a:srgbClr val="F7F7F7"/>
                </a:solidFill>
                <a:latin typeface="Arial Narrow" charset="0"/>
                <a:cs typeface="Arial Narrow" charset="0"/>
                <a:sym typeface="Arial Narrow" charset="0"/>
              </a:rPr>
              <a:t>57-</a:t>
            </a:r>
            <a:br>
              <a:rPr lang="en-US" sz="1200">
                <a:solidFill>
                  <a:srgbClr val="F7F7F7"/>
                </a:solidFill>
                <a:latin typeface="Arial Narrow" charset="0"/>
                <a:cs typeface="Arial Narrow" charset="0"/>
                <a:sym typeface="Arial Narrow" charset="0"/>
              </a:rPr>
            </a:br>
            <a:r>
              <a:rPr lang="ja-JP" altLang="en-US" sz="1100">
                <a:solidFill>
                  <a:srgbClr val="F7F7F7"/>
                </a:solidFill>
                <a:latin typeface="ＭＳ Ｐゴシック" charset="0"/>
                <a:sym typeface="ＭＳ Ｐゴシック" charset="0"/>
              </a:rPr>
              <a:t>八月</a:t>
            </a:r>
            <a:r>
              <a:rPr lang="en-US" sz="1100">
                <a:solidFill>
                  <a:srgbClr val="F7F7F7"/>
                </a:solidFill>
                <a:latin typeface="Arial Narrow" charset="0"/>
                <a:cs typeface="Arial Narrow" charset="0"/>
                <a:sym typeface="Arial Narrow" charset="0"/>
              </a:rPr>
              <a:t>59</a:t>
            </a:r>
            <a:endParaRPr lang="en-US" sz="1200">
              <a:solidFill>
                <a:srgbClr val="F7F7F7"/>
              </a:solidFill>
              <a:latin typeface="Arial Narrow" charset="0"/>
              <a:cs typeface="Arial Narrow" charset="0"/>
              <a:sym typeface="Arial Narrow" charset="0"/>
            </a:endParaRPr>
          </a:p>
          <a:p>
            <a:pPr algn="ctr" defTabSz="457200">
              <a:spcBef>
                <a:spcPts val="900"/>
              </a:spcBef>
              <a:defRPr/>
            </a:pPr>
            <a:r>
              <a:rPr lang="ja-JP" altLang="en-US" sz="1600">
                <a:solidFill>
                  <a:srgbClr val="F7F7F7"/>
                </a:solidFill>
                <a:latin typeface="ＭＳ Ｐゴシック" charset="0"/>
                <a:sym typeface="ＭＳ Ｐゴシック" charset="0"/>
              </a:rPr>
              <a:t>大</a:t>
            </a:r>
            <a:r>
              <a:rPr lang="en-US" sz="1600">
                <a:solidFill>
                  <a:srgbClr val="F7F7F7"/>
                </a:solidFill>
                <a:latin typeface="ＭＳ Ｐゴシック" charset="0"/>
                <a:sym typeface="ＭＳ Ｐゴシック" charset="0"/>
              </a:rPr>
              <a:t> </a:t>
            </a:r>
            <a:r>
              <a:rPr lang="ja-JP" altLang="en-US" sz="1600">
                <a:solidFill>
                  <a:srgbClr val="F7F7F7"/>
                </a:solidFill>
                <a:latin typeface="ＭＳ Ｐゴシック" charset="0"/>
                <a:sym typeface="ＭＳ Ｐゴシック" charset="0"/>
              </a:rPr>
              <a:t>马</a:t>
            </a:r>
            <a:r>
              <a:rPr lang="en-US" sz="1600">
                <a:solidFill>
                  <a:srgbClr val="F7F7F7"/>
                </a:solidFill>
                <a:latin typeface="ＭＳ Ｐゴシック" charset="0"/>
                <a:sym typeface="ＭＳ Ｐゴシック" charset="0"/>
              </a:rPr>
              <a:t> </a:t>
            </a:r>
            <a:r>
              <a:rPr lang="ja-JP" altLang="en-US" sz="1600">
                <a:solidFill>
                  <a:srgbClr val="F7F7F7"/>
                </a:solidFill>
                <a:latin typeface="ＭＳ Ｐゴシック" charset="0"/>
                <a:sym typeface="ＭＳ Ｐゴシック" charset="0"/>
              </a:rPr>
              <a:t>色</a:t>
            </a:r>
            <a:br>
              <a:rPr lang="en-US" sz="1600">
                <a:solidFill>
                  <a:srgbClr val="F7F7F7"/>
                </a:solidFill>
                <a:latin typeface="ＭＳ Ｐゴシック" charset="0"/>
                <a:sym typeface="ＭＳ Ｐゴシック" charset="0"/>
              </a:rPr>
            </a:br>
            <a:r>
              <a:rPr lang="ja-JP" altLang="en-US" sz="1600">
                <a:solidFill>
                  <a:srgbClr val="F7F7F7"/>
                </a:solidFill>
                <a:latin typeface="ＭＳ Ｐゴシック" charset="0"/>
                <a:sym typeface="ＭＳ Ｐゴシック" charset="0"/>
              </a:rPr>
              <a:t>安</a:t>
            </a:r>
            <a:r>
              <a:rPr lang="en-US" sz="1600">
                <a:solidFill>
                  <a:srgbClr val="F7F7F7"/>
                </a:solidFill>
                <a:latin typeface="ＭＳ Ｐゴシック" charset="0"/>
                <a:sym typeface="ＭＳ Ｐゴシック" charset="0"/>
              </a:rPr>
              <a:t> </a:t>
            </a:r>
            <a:r>
              <a:rPr lang="ja-JP" altLang="en-US" sz="1600">
                <a:solidFill>
                  <a:srgbClr val="F7F7F7"/>
                </a:solidFill>
                <a:latin typeface="ＭＳ Ｐゴシック" charset="0"/>
                <a:sym typeface="ＭＳ Ｐゴシック" charset="0"/>
              </a:rPr>
              <a:t>提</a:t>
            </a:r>
            <a:r>
              <a:rPr lang="en-US" sz="1600">
                <a:solidFill>
                  <a:srgbClr val="F7F7F7"/>
                </a:solidFill>
                <a:latin typeface="ＭＳ Ｐゴシック" charset="0"/>
                <a:sym typeface="ＭＳ Ｐゴシック" charset="0"/>
              </a:rPr>
              <a:t> </a:t>
            </a:r>
            <a:r>
              <a:rPr lang="ja-JP" altLang="en-US" sz="1600">
                <a:solidFill>
                  <a:srgbClr val="F7F7F7"/>
                </a:solidFill>
                <a:latin typeface="ＭＳ Ｐゴシック" charset="0"/>
                <a:sym typeface="ＭＳ Ｐゴシック" charset="0"/>
              </a:rPr>
              <a:t>阿</a:t>
            </a:r>
            <a:r>
              <a:rPr lang="en-US" sz="1600">
                <a:solidFill>
                  <a:srgbClr val="F7F7F7"/>
                </a:solidFill>
                <a:latin typeface="ＭＳ Ｐゴシック" charset="0"/>
                <a:sym typeface="ＭＳ Ｐゴシック" charset="0"/>
              </a:rPr>
              <a:t> </a:t>
            </a:r>
            <a:endParaRPr lang="en-US">
              <a:cs typeface="Times New Roman Bold" charset="0"/>
            </a:endParaRPr>
          </a:p>
        </p:txBody>
      </p:sp>
      <p:sp>
        <p:nvSpPr>
          <p:cNvPr id="11276" name="AutoShape 12"/>
          <p:cNvSpPr>
            <a:spLocks/>
          </p:cNvSpPr>
          <p:nvPr/>
        </p:nvSpPr>
        <p:spPr bwMode="auto">
          <a:xfrm>
            <a:off x="7924800" y="71438"/>
            <a:ext cx="1155700" cy="9556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19" tIns="45719" rIns="45719" bIns="45719"/>
          <a:lstStyle/>
          <a:p>
            <a:pPr algn="ctr" defTabSz="457200">
              <a:defRPr/>
            </a:pPr>
            <a:r>
              <a:rPr lang="en-US" sz="2000">
                <a:solidFill>
                  <a:srgbClr val="FFFFFF"/>
                </a:solidFill>
                <a:latin typeface="Times New Roman" charset="0"/>
                <a:cs typeface="Times New Roman" charset="0"/>
                <a:sym typeface="Times New Roman" charset="0"/>
              </a:rPr>
              <a:t>38</a:t>
            </a:r>
            <a:br>
              <a:rPr lang="en-US" sz="2000">
                <a:solidFill>
                  <a:srgbClr val="FFFFFF"/>
                </a:solidFill>
                <a:latin typeface="Times New Roman" charset="0"/>
                <a:cs typeface="Times New Roman" charset="0"/>
                <a:sym typeface="Times New Roman" charset="0"/>
              </a:rPr>
            </a:br>
            <a:r>
              <a:rPr lang="en-US" sz="2000">
                <a:solidFill>
                  <a:srgbClr val="FFFFFF"/>
                </a:solidFill>
                <a:latin typeface="Times New Roman" charset="0"/>
                <a:cs typeface="Times New Roman" charset="0"/>
                <a:sym typeface="Times New Roman" charset="0"/>
              </a:rPr>
              <a:t>124</a:t>
            </a:r>
            <a:br>
              <a:rPr lang="en-US" sz="2000">
                <a:solidFill>
                  <a:srgbClr val="FFFFFF"/>
                </a:solidFill>
                <a:latin typeface="Times New Roman" charset="0"/>
                <a:cs typeface="Times New Roman" charset="0"/>
                <a:sym typeface="Times New Roman" charset="0"/>
              </a:rPr>
            </a:br>
            <a:r>
              <a:rPr lang="en-US" sz="2000">
                <a:solidFill>
                  <a:srgbClr val="FFFFFF"/>
                </a:solidFill>
                <a:latin typeface="Times New Roman" charset="0"/>
                <a:cs typeface="Times New Roman" charset="0"/>
                <a:sym typeface="Times New Roman" charset="0"/>
              </a:rPr>
              <a:t>39-41</a:t>
            </a:r>
            <a:endParaRPr lang="en-US">
              <a:cs typeface="Times New Roman Bold" charset="0"/>
            </a:endParaRPr>
          </a:p>
        </p:txBody>
      </p:sp>
      <p:sp>
        <p:nvSpPr>
          <p:cNvPr id="11277" name="AutoShape 13"/>
          <p:cNvSpPr>
            <a:spLocks/>
          </p:cNvSpPr>
          <p:nvPr/>
        </p:nvSpPr>
        <p:spPr bwMode="auto">
          <a:xfrm>
            <a:off x="6323013" y="2078038"/>
            <a:ext cx="1144587" cy="122396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gradFill rotWithShape="0">
            <a:gsLst>
              <a:gs pos="0">
                <a:srgbClr val="CCFFCC"/>
              </a:gs>
              <a:gs pos="87000">
                <a:srgbClr val="CCFFCC"/>
              </a:gs>
              <a:gs pos="100000">
                <a:srgbClr val="000000"/>
              </a:gs>
            </a:gsLst>
            <a:path path="rect">
              <a:fillToRect l="37720" t="-19635" r="62280" b="119635"/>
            </a:path>
          </a:gradFill>
          <a:ln w="19050" cap="flat" cmpd="sng">
            <a:solidFill>
              <a:srgbClr val="FFFFFF"/>
            </a:solidFill>
            <a:prstDash val="solid"/>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57200">
              <a:spcBef>
                <a:spcPts val="600"/>
              </a:spcBef>
              <a:defRPr/>
            </a:pPr>
            <a:r>
              <a:rPr lang="ja-JP" altLang="en-US" sz="1100">
                <a:solidFill>
                  <a:srgbClr val="000404"/>
                </a:solidFill>
                <a:latin typeface="ＭＳ Ｐゴシック" charset="0"/>
                <a:sym typeface="ＭＳ Ｐゴシック" charset="0"/>
              </a:rPr>
              <a:t>春季</a:t>
            </a:r>
            <a:r>
              <a:rPr lang="en-US" sz="1100">
                <a:solidFill>
                  <a:srgbClr val="000404"/>
                </a:solidFill>
                <a:latin typeface="Arial Narrow" charset="0"/>
                <a:cs typeface="Arial Narrow" charset="0"/>
                <a:sym typeface="Arial Narrow" charset="0"/>
              </a:rPr>
              <a:t>  62-</a:t>
            </a:r>
            <a:br>
              <a:rPr lang="en-US" sz="1100">
                <a:solidFill>
                  <a:srgbClr val="000404"/>
                </a:solidFill>
                <a:latin typeface="Arial Narrow" charset="0"/>
                <a:cs typeface="Arial Narrow" charset="0"/>
                <a:sym typeface="Arial Narrow" charset="0"/>
              </a:rPr>
            </a:br>
            <a:r>
              <a:rPr lang="ja-JP" altLang="en-US" sz="1100">
                <a:solidFill>
                  <a:srgbClr val="000404"/>
                </a:solidFill>
                <a:latin typeface="ＭＳ Ｐゴシック" charset="0"/>
                <a:sym typeface="ＭＳ Ｐゴシック" charset="0"/>
              </a:rPr>
              <a:t>秋季</a:t>
            </a:r>
            <a:r>
              <a:rPr lang="en-US" sz="1100">
                <a:solidFill>
                  <a:srgbClr val="000404"/>
                </a:solidFill>
                <a:latin typeface="Arial Narrow" charset="0"/>
                <a:cs typeface="Arial Narrow" charset="0"/>
                <a:sym typeface="Arial Narrow" charset="0"/>
              </a:rPr>
              <a:t>  </a:t>
            </a:r>
            <a:r>
              <a:rPr lang="en-US" sz="1100">
                <a:latin typeface="Arial Narrow" charset="0"/>
                <a:cs typeface="Arial Narrow" charset="0"/>
                <a:sym typeface="Arial Narrow" charset="0"/>
              </a:rPr>
              <a:t>67</a:t>
            </a:r>
          </a:p>
          <a:p>
            <a:pPr algn="ctr" defTabSz="457200">
              <a:defRPr/>
            </a:pPr>
            <a:r>
              <a:rPr lang="en-US" sz="1800">
                <a:latin typeface="Arial Narrow" charset="0"/>
                <a:cs typeface="Arial Narrow" charset="0"/>
                <a:sym typeface="Arial Narrow" charset="0"/>
              </a:rPr>
              <a:t>4</a:t>
            </a:r>
            <a:br>
              <a:rPr lang="en-US" sz="1800">
                <a:latin typeface="Arial Narrow" charset="0"/>
                <a:cs typeface="Arial Narrow" charset="0"/>
                <a:sym typeface="Arial Narrow" charset="0"/>
              </a:rPr>
            </a:br>
            <a:r>
              <a:rPr lang="ja-JP" altLang="en-US" sz="1800">
                <a:solidFill>
                  <a:srgbClr val="000404"/>
                </a:solidFill>
                <a:latin typeface="ＭＳ Ｐゴシック" charset="0"/>
                <a:sym typeface="ＭＳ Ｐゴシック" charset="0"/>
              </a:rPr>
              <a:t>西班牙</a:t>
            </a:r>
            <a:endParaRPr lang="en-US" sz="1800">
              <a:solidFill>
                <a:srgbClr val="000404"/>
              </a:solidFill>
              <a:latin typeface="Arial Narrow" charset="0"/>
              <a:cs typeface="Arial Narrow" charset="0"/>
              <a:sym typeface="Arial Narrow" charset="0"/>
            </a:endParaRPr>
          </a:p>
        </p:txBody>
      </p:sp>
      <p:grpSp>
        <p:nvGrpSpPr>
          <p:cNvPr id="406543" name="Group 14"/>
          <p:cNvGrpSpPr>
            <a:grpSpLocks/>
          </p:cNvGrpSpPr>
          <p:nvPr/>
        </p:nvGrpSpPr>
        <p:grpSpPr bwMode="auto">
          <a:xfrm>
            <a:off x="-19050" y="36513"/>
            <a:ext cx="8139113" cy="1073150"/>
            <a:chOff x="0" y="0"/>
            <a:chExt cx="8139113" cy="1073150"/>
          </a:xfrm>
        </p:grpSpPr>
        <p:pic>
          <p:nvPicPr>
            <p:cNvPr id="11279" name="Picture 15" descr="image.pn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8139113" cy="10731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1280" name="AutoShape 16"/>
            <p:cNvSpPr>
              <a:spLocks/>
            </p:cNvSpPr>
            <p:nvPr/>
          </p:nvSpPr>
          <p:spPr bwMode="auto">
            <a:xfrm>
              <a:off x="171450" y="223837"/>
              <a:ext cx="7772400" cy="6000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57200">
                <a:spcBef>
                  <a:spcPts val="2400"/>
                </a:spcBef>
                <a:defRPr/>
              </a:pPr>
              <a:r>
                <a:rPr lang="zh-TW" altLang="en-US" sz="4000" dirty="0">
                  <a:solidFill>
                    <a:srgbClr val="FFFFFF"/>
                  </a:solidFill>
                  <a:latin typeface="Kaiti SC" charset="-122"/>
                  <a:ea typeface="Kaiti SC" charset="-122"/>
                  <a:cs typeface="Kaiti SC" charset="-122"/>
                </a:rPr>
                <a:t>新约纵览</a:t>
              </a:r>
              <a:r>
                <a:rPr lang="en-US" altLang="zh-TW" sz="4000" dirty="0">
                  <a:solidFill>
                    <a:srgbClr val="FFFFFF"/>
                  </a:solidFill>
                  <a:latin typeface="Kaiti SC" charset="-122"/>
                  <a:ea typeface="Kaiti SC" charset="-122"/>
                  <a:cs typeface="Kaiti SC" charset="-122"/>
                </a:rPr>
                <a:t> </a:t>
              </a:r>
              <a:r>
                <a:rPr lang="en-US" sz="4000" dirty="0">
                  <a:solidFill>
                    <a:srgbClr val="FFFFFF"/>
                  </a:solidFill>
                  <a:latin typeface="Kaiti SC" charset="-122"/>
                  <a:ea typeface="Kaiti SC" charset="-122"/>
                  <a:cs typeface="Kaiti SC" charset="-122"/>
                  <a:sym typeface="ＭＳ ゴシック" charset="0"/>
                </a:rPr>
                <a:t>(</a:t>
              </a:r>
              <a:r>
                <a:rPr lang="ja-JP" altLang="en-US" sz="4000" dirty="0">
                  <a:solidFill>
                    <a:srgbClr val="FFFFFF"/>
                  </a:solidFill>
                  <a:latin typeface="Kaiti SC" charset="-122"/>
                  <a:ea typeface="Kaiti SC" charset="-122"/>
                  <a:cs typeface="Kaiti SC" charset="-122"/>
                  <a:sym typeface="ＭＳ ゴシック" charset="0"/>
                </a:rPr>
                <a:t>保罗书信</a:t>
              </a:r>
              <a:r>
                <a:rPr lang="zh-CN" altLang="en-US" sz="4000" dirty="0">
                  <a:solidFill>
                    <a:srgbClr val="FFFFFF"/>
                  </a:solidFill>
                  <a:latin typeface="Kaiti SC" charset="-122"/>
                  <a:ea typeface="Kaiti SC" charset="-122"/>
                  <a:cs typeface="Kaiti SC" charset="-122"/>
                </a:rPr>
                <a:t>＋关键字</a:t>
              </a:r>
              <a:r>
                <a:rPr lang="en-US" sz="4000" dirty="0">
                  <a:solidFill>
                    <a:srgbClr val="FFFFFF"/>
                  </a:solidFill>
                  <a:latin typeface="Kaiti SC" charset="-122"/>
                  <a:ea typeface="Kaiti SC" charset="-122"/>
                  <a:cs typeface="Kaiti SC" charset="-122"/>
                  <a:sym typeface="ＭＳ ゴシック" charset="0"/>
                </a:rPr>
                <a:t>)</a:t>
              </a:r>
              <a:endParaRPr lang="en-US" dirty="0">
                <a:latin typeface="Kaiti SC" charset="-122"/>
                <a:ea typeface="Kaiti SC" charset="-122"/>
                <a:cs typeface="Kaiti SC" charset="-122"/>
              </a:endParaRPr>
            </a:p>
          </p:txBody>
        </p:sp>
      </p:grpSp>
      <p:sp>
        <p:nvSpPr>
          <p:cNvPr id="11281" name="AutoShape 17"/>
          <p:cNvSpPr>
            <a:spLocks/>
          </p:cNvSpPr>
          <p:nvPr/>
        </p:nvSpPr>
        <p:spPr bwMode="auto">
          <a:xfrm>
            <a:off x="152400" y="5486400"/>
            <a:ext cx="2667000" cy="2460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800000"/>
          </a:solidFill>
          <a:ln w="12700" cap="flat" cmpd="sng">
            <a:solidFill>
              <a:srgbClr val="FFFFFF"/>
            </a:solidFill>
            <a:prstDash val="solid"/>
            <a:round/>
            <a:headEnd/>
            <a:tailEnd/>
          </a:ln>
          <a:effectLst>
            <a:outerShdw blurRad="50800" dist="38100" dir="2700000" algn="ctr" rotWithShape="0">
              <a:srgbClr val="808080">
                <a:alpha val="42999"/>
              </a:srgbClr>
            </a:outerShdw>
          </a:effectLst>
        </p:spPr>
        <p:txBody>
          <a:bodyPr lIns="0" tIns="0" rIns="0" bIns="0"/>
          <a:lstStyle/>
          <a:p>
            <a:pPr algn="ctr" defTabSz="457200">
              <a:spcBef>
                <a:spcPts val="1000"/>
              </a:spcBef>
              <a:defRPr/>
            </a:pPr>
            <a:r>
              <a:rPr lang="ja-JP" altLang="en-US" sz="1800">
                <a:solidFill>
                  <a:srgbClr val="FFFFFF"/>
                </a:solidFill>
                <a:latin typeface="宋体" charset="0"/>
                <a:ea typeface="宋体" charset="0"/>
                <a:cs typeface="宋体" charset="0"/>
                <a:sym typeface="宋体" charset="0"/>
              </a:rPr>
              <a:t>福音书以及使徒行传</a:t>
            </a:r>
            <a:r>
              <a:rPr lang="en-US" sz="1800">
                <a:solidFill>
                  <a:srgbClr val="FFFFFF"/>
                </a:solidFill>
                <a:latin typeface="宋体" charset="0"/>
                <a:ea typeface="宋体" charset="0"/>
                <a:cs typeface="宋体" charset="0"/>
                <a:sym typeface="宋体" charset="0"/>
              </a:rPr>
              <a:t> </a:t>
            </a:r>
            <a:endParaRPr lang="en-US">
              <a:cs typeface="Times New Roman Bold" charset="0"/>
            </a:endParaRPr>
          </a:p>
        </p:txBody>
      </p:sp>
      <p:sp>
        <p:nvSpPr>
          <p:cNvPr id="11282" name="AutoShape 18"/>
          <p:cNvSpPr>
            <a:spLocks/>
          </p:cNvSpPr>
          <p:nvPr/>
        </p:nvSpPr>
        <p:spPr bwMode="auto">
          <a:xfrm>
            <a:off x="6477000" y="6553200"/>
            <a:ext cx="2446338" cy="1444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algn="r" defTabSz="457200">
              <a:spcBef>
                <a:spcPts val="600"/>
              </a:spcBef>
              <a:defRPr/>
            </a:pPr>
            <a:r>
              <a:rPr lang="ja-JP" altLang="en-US" sz="1100">
                <a:solidFill>
                  <a:srgbClr val="FFFFFF"/>
                </a:solidFill>
                <a:effectLst>
                  <a:outerShdw blurRad="38100" dist="38100" dir="2700000" algn="tl">
                    <a:srgbClr val="535353"/>
                  </a:outerShdw>
                </a:effectLst>
                <a:latin typeface="宋体" charset="0"/>
                <a:ea typeface="宋体" charset="0"/>
                <a:cs typeface="宋体" charset="0"/>
                <a:sym typeface="宋体" charset="0"/>
              </a:rPr>
              <a:t>保罗书信</a:t>
            </a:r>
            <a:r>
              <a:rPr lang="en-US" sz="1100">
                <a:solidFill>
                  <a:srgbClr val="FFFFFF"/>
                </a:solidFill>
                <a:effectLst>
                  <a:outerShdw blurRad="38100" dist="38100" dir="2700000" algn="tl">
                    <a:srgbClr val="535353"/>
                  </a:outerShdw>
                </a:effectLst>
                <a:latin typeface="宋体" charset="0"/>
                <a:ea typeface="宋体" charset="0"/>
                <a:cs typeface="宋体" charset="0"/>
                <a:sym typeface="宋体" charset="0"/>
              </a:rPr>
              <a:t> +</a:t>
            </a:r>
            <a:r>
              <a:rPr lang="ja-JP" altLang="en-US" sz="1100">
                <a:solidFill>
                  <a:srgbClr val="FFFFFF"/>
                </a:solidFill>
                <a:effectLst>
                  <a:outerShdw blurRad="38100" dist="38100" dir="2700000" algn="tl">
                    <a:srgbClr val="535353"/>
                  </a:outerShdw>
                </a:effectLst>
                <a:latin typeface="宋体" charset="0"/>
                <a:ea typeface="宋体" charset="0"/>
                <a:cs typeface="宋体" charset="0"/>
                <a:sym typeface="宋体" charset="0"/>
              </a:rPr>
              <a:t>关键节</a:t>
            </a:r>
            <a:endParaRPr lang="en-US">
              <a:cs typeface="Times New Roman Bold" charset="0"/>
            </a:endParaRPr>
          </a:p>
        </p:txBody>
      </p:sp>
      <p:sp>
        <p:nvSpPr>
          <p:cNvPr id="11283" name="AutoShape 19"/>
          <p:cNvSpPr>
            <a:spLocks/>
          </p:cNvSpPr>
          <p:nvPr/>
        </p:nvSpPr>
        <p:spPr bwMode="auto">
          <a:xfrm>
            <a:off x="2667000" y="2078038"/>
            <a:ext cx="990600" cy="116046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gradFill rotWithShape="0">
            <a:gsLst>
              <a:gs pos="0">
                <a:srgbClr val="CCFFCC"/>
              </a:gs>
              <a:gs pos="87000">
                <a:srgbClr val="CCFFCC"/>
              </a:gs>
              <a:gs pos="100000">
                <a:srgbClr val="000000"/>
              </a:gs>
            </a:gsLst>
            <a:path path="rect">
              <a:fillToRect l="37720" t="-19635" r="62280" b="119635"/>
            </a:path>
          </a:gradFill>
          <a:ln w="19050" cap="flat" cmpd="sng">
            <a:solidFill>
              <a:srgbClr val="FFFFFF"/>
            </a:solidFill>
            <a:prstDash val="solid"/>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57200">
              <a:spcBef>
                <a:spcPts val="700"/>
              </a:spcBef>
              <a:defRPr/>
            </a:pPr>
            <a:r>
              <a:rPr lang="ja-JP" altLang="en-US" sz="1200">
                <a:solidFill>
                  <a:srgbClr val="000404"/>
                </a:solidFill>
                <a:latin typeface="ＭＳ Ｐゴシック" charset="0"/>
                <a:sym typeface="ＭＳ Ｐゴシック" charset="0"/>
              </a:rPr>
              <a:t>四月</a:t>
            </a:r>
            <a:r>
              <a:rPr lang="en-US" sz="1200">
                <a:solidFill>
                  <a:srgbClr val="000404"/>
                </a:solidFill>
                <a:latin typeface="ＭＳ Ｐゴシック" charset="0"/>
                <a:sym typeface="ＭＳ Ｐゴシック" charset="0"/>
              </a:rPr>
              <a:t> </a:t>
            </a:r>
            <a:r>
              <a:rPr lang="en-US" sz="1200">
                <a:latin typeface="ＭＳ Ｐゴシック" charset="0"/>
                <a:sym typeface="ＭＳ Ｐゴシック" charset="0"/>
              </a:rPr>
              <a:t>50-</a:t>
            </a:r>
            <a:br>
              <a:rPr lang="en-US" sz="1200">
                <a:latin typeface="ＭＳ Ｐゴシック" charset="0"/>
                <a:sym typeface="ＭＳ Ｐゴシック" charset="0"/>
              </a:rPr>
            </a:br>
            <a:r>
              <a:rPr lang="ja-JP" altLang="en-US" sz="1200">
                <a:solidFill>
                  <a:srgbClr val="000404"/>
                </a:solidFill>
                <a:latin typeface="ＭＳ Ｐゴシック" charset="0"/>
                <a:sym typeface="ＭＳ Ｐゴシック" charset="0"/>
              </a:rPr>
              <a:t>九月</a:t>
            </a:r>
            <a:r>
              <a:rPr lang="en-US" sz="1200">
                <a:solidFill>
                  <a:srgbClr val="000404"/>
                </a:solidFill>
                <a:latin typeface="ＭＳ Ｐゴシック" charset="0"/>
                <a:sym typeface="ＭＳ Ｐゴシック" charset="0"/>
              </a:rPr>
              <a:t> </a:t>
            </a:r>
            <a:r>
              <a:rPr lang="en-US" sz="1200">
                <a:latin typeface="ＭＳ Ｐゴシック" charset="0"/>
                <a:sym typeface="ＭＳ Ｐゴシック" charset="0"/>
              </a:rPr>
              <a:t>52</a:t>
            </a:r>
          </a:p>
          <a:p>
            <a:pPr algn="ctr" defTabSz="457200">
              <a:defRPr/>
            </a:pPr>
            <a:r>
              <a:rPr lang="en-US" sz="1800">
                <a:latin typeface="ＭＳ Ｐゴシック" charset="0"/>
                <a:sym typeface="ＭＳ Ｐゴシック" charset="0"/>
              </a:rPr>
              <a:t>2</a:t>
            </a:r>
            <a:br>
              <a:rPr lang="en-US" sz="1800">
                <a:latin typeface="ＭＳ Ｐゴシック" charset="0"/>
                <a:sym typeface="ＭＳ Ｐゴシック" charset="0"/>
              </a:rPr>
            </a:br>
            <a:r>
              <a:rPr lang="ja-JP" altLang="en-US" sz="1800">
                <a:solidFill>
                  <a:srgbClr val="000404"/>
                </a:solidFill>
                <a:latin typeface="ＭＳ Ｐゴシック" charset="0"/>
                <a:sym typeface="ＭＳ Ｐゴシック" charset="0"/>
              </a:rPr>
              <a:t>爱琴海</a:t>
            </a:r>
            <a:endParaRPr lang="en-US" sz="1800">
              <a:solidFill>
                <a:srgbClr val="000404"/>
              </a:solidFill>
              <a:latin typeface="ＭＳ Ｐゴシック" charset="0"/>
              <a:sym typeface="ＭＳ Ｐゴシック" charset="0"/>
            </a:endParaRPr>
          </a:p>
        </p:txBody>
      </p:sp>
      <p:sp>
        <p:nvSpPr>
          <p:cNvPr id="11284" name="AutoShape 20"/>
          <p:cNvSpPr>
            <a:spLocks/>
          </p:cNvSpPr>
          <p:nvPr/>
        </p:nvSpPr>
        <p:spPr bwMode="auto">
          <a:xfrm>
            <a:off x="152400" y="5943600"/>
            <a:ext cx="1800225" cy="2460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w="12700" cap="flat" cmpd="sng">
            <a:solidFill>
              <a:srgbClr val="000000"/>
            </a:solidFill>
            <a:prstDash val="solid"/>
            <a:round/>
            <a:headEnd/>
            <a:tailEnd/>
          </a:ln>
          <a:effectLst>
            <a:outerShdw blurRad="50800" dist="38100" dir="2700000" algn="ctr" rotWithShape="0">
              <a:srgbClr val="808080">
                <a:alpha val="42999"/>
              </a:srgbClr>
            </a:outerShdw>
          </a:effectLst>
        </p:spPr>
        <p:txBody>
          <a:bodyPr lIns="0" tIns="0" rIns="0" bIns="0"/>
          <a:lstStyle/>
          <a:p>
            <a:pPr algn="ctr" defTabSz="457200">
              <a:spcBef>
                <a:spcPts val="1000"/>
              </a:spcBef>
              <a:defRPr/>
            </a:pPr>
            <a:r>
              <a:rPr lang="ja-JP" altLang="en-US" sz="1800">
                <a:effectLst>
                  <a:outerShdw blurRad="38100" dist="38100" dir="2700000" algn="tl">
                    <a:srgbClr val="FFFFFF"/>
                  </a:outerShdw>
                </a:effectLst>
                <a:latin typeface="宋体" charset="0"/>
                <a:ea typeface="宋体" charset="0"/>
                <a:cs typeface="宋体" charset="0"/>
                <a:sym typeface="宋体" charset="0"/>
              </a:rPr>
              <a:t>保罗书信</a:t>
            </a:r>
            <a:endParaRPr lang="en-US">
              <a:cs typeface="Times New Roman Bold" charset="0"/>
            </a:endParaRPr>
          </a:p>
        </p:txBody>
      </p:sp>
      <p:sp>
        <p:nvSpPr>
          <p:cNvPr id="11285" name="AutoShape 21"/>
          <p:cNvSpPr>
            <a:spLocks/>
          </p:cNvSpPr>
          <p:nvPr/>
        </p:nvSpPr>
        <p:spPr bwMode="auto">
          <a:xfrm>
            <a:off x="1006475" y="4157663"/>
            <a:ext cx="792163" cy="2159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w="12700" cap="flat" cmpd="sng">
            <a:solidFill>
              <a:srgbClr val="000000"/>
            </a:solidFill>
            <a:prstDash val="solid"/>
            <a:round/>
            <a:headEnd/>
            <a:tailEnd/>
          </a:ln>
          <a:effectLst>
            <a:outerShdw blurRad="50800" dist="38100" dir="2700000" algn="ctr" rotWithShape="0">
              <a:srgbClr val="808080">
                <a:alpha val="42999"/>
              </a:srgbClr>
            </a:outerShdw>
          </a:effectLst>
        </p:spPr>
        <p:txBody>
          <a:bodyPr lIns="0" tIns="0" rIns="0" bIns="0"/>
          <a:lstStyle/>
          <a:p>
            <a:pPr algn="ctr" defTabSz="457200">
              <a:spcBef>
                <a:spcPts val="900"/>
              </a:spcBef>
              <a:defRPr/>
            </a:pPr>
            <a:r>
              <a:rPr lang="ja-JP" altLang="en-US" sz="1600">
                <a:latin typeface="ＭＳ Ｐゴシック" charset="0"/>
                <a:sym typeface="ＭＳ Ｐゴシック" charset="0"/>
              </a:rPr>
              <a:t>加拉太</a:t>
            </a:r>
            <a:endParaRPr lang="en-US">
              <a:cs typeface="Times New Roman Bold" charset="0"/>
            </a:endParaRPr>
          </a:p>
        </p:txBody>
      </p:sp>
      <p:sp>
        <p:nvSpPr>
          <p:cNvPr id="11286" name="AutoShape 22"/>
          <p:cNvSpPr>
            <a:spLocks/>
          </p:cNvSpPr>
          <p:nvPr/>
        </p:nvSpPr>
        <p:spPr bwMode="auto">
          <a:xfrm>
            <a:off x="2759075" y="4157663"/>
            <a:ext cx="792163" cy="2159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w="12700" cap="flat" cmpd="sng">
            <a:solidFill>
              <a:srgbClr val="000000"/>
            </a:solidFill>
            <a:prstDash val="solid"/>
            <a:round/>
            <a:headEnd/>
            <a:tailEnd/>
          </a:ln>
          <a:effectLst>
            <a:outerShdw blurRad="50800" dist="38100" dir="2700000" algn="ctr" rotWithShape="0">
              <a:srgbClr val="808080">
                <a:alpha val="42999"/>
              </a:srgbClr>
            </a:outerShdw>
          </a:effectLst>
        </p:spPr>
        <p:txBody>
          <a:bodyPr lIns="0" tIns="0" rIns="0" bIns="0"/>
          <a:lstStyle/>
          <a:p>
            <a:pPr algn="ctr" defTabSz="457200">
              <a:spcBef>
                <a:spcPts val="900"/>
              </a:spcBef>
              <a:defRPr/>
            </a:pPr>
            <a:r>
              <a:rPr lang="ja-JP" altLang="en-US" sz="1600">
                <a:latin typeface="ＭＳ Ｐゴシック" charset="0"/>
                <a:sym typeface="ＭＳ Ｐゴシック" charset="0"/>
              </a:rPr>
              <a:t>帖</a:t>
            </a:r>
            <a:r>
              <a:rPr lang="en-US" sz="1600">
                <a:latin typeface="ＭＳ Ｐゴシック" charset="0"/>
                <a:sym typeface="ＭＳ Ｐゴシック" charset="0"/>
              </a:rPr>
              <a:t> </a:t>
            </a:r>
            <a:r>
              <a:rPr lang="ja-JP" altLang="en-US" sz="1600">
                <a:latin typeface="ＭＳ Ｐゴシック" charset="0"/>
                <a:sym typeface="ＭＳ Ｐゴシック" charset="0"/>
              </a:rPr>
              <a:t>前</a:t>
            </a:r>
            <a:endParaRPr lang="en-US">
              <a:cs typeface="Times New Roman Bold" charset="0"/>
            </a:endParaRPr>
          </a:p>
        </p:txBody>
      </p:sp>
      <p:sp>
        <p:nvSpPr>
          <p:cNvPr id="11287" name="AutoShape 23"/>
          <p:cNvSpPr>
            <a:spLocks/>
          </p:cNvSpPr>
          <p:nvPr/>
        </p:nvSpPr>
        <p:spPr bwMode="auto">
          <a:xfrm>
            <a:off x="2759075" y="4572000"/>
            <a:ext cx="792163" cy="2190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algn="ctr" defTabSz="457200">
              <a:spcBef>
                <a:spcPts val="900"/>
              </a:spcBef>
              <a:defRPr/>
            </a:pPr>
            <a:r>
              <a:rPr lang="ja-JP" altLang="en-US" sz="1600">
                <a:latin typeface="ＭＳ Ｐゴシック" charset="0"/>
                <a:sym typeface="ＭＳ Ｐゴシック" charset="0"/>
              </a:rPr>
              <a:t>帖后</a:t>
            </a:r>
            <a:r>
              <a:rPr lang="en-US" sz="1600">
                <a:latin typeface="Times New Roman" charset="0"/>
                <a:cs typeface="Times New Roman" charset="0"/>
                <a:sym typeface="Times New Roman" charset="0"/>
              </a:rPr>
              <a:t> </a:t>
            </a:r>
            <a:endParaRPr lang="en-US">
              <a:cs typeface="Times New Roman Bold" charset="0"/>
            </a:endParaRPr>
          </a:p>
        </p:txBody>
      </p:sp>
      <p:sp>
        <p:nvSpPr>
          <p:cNvPr id="11288" name="AutoShape 24"/>
          <p:cNvSpPr>
            <a:spLocks/>
          </p:cNvSpPr>
          <p:nvPr/>
        </p:nvSpPr>
        <p:spPr bwMode="auto">
          <a:xfrm>
            <a:off x="3856038" y="4157663"/>
            <a:ext cx="792162" cy="203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algn="ctr" defTabSz="457200">
              <a:spcBef>
                <a:spcPts val="300"/>
              </a:spcBef>
              <a:defRPr/>
            </a:pPr>
            <a:r>
              <a:rPr lang="ja-JP" altLang="en-US" sz="1600">
                <a:effectLst>
                  <a:outerShdw blurRad="38100" dist="38100" dir="2700000" algn="tl">
                    <a:srgbClr val="FFFFFF"/>
                  </a:outerShdw>
                </a:effectLst>
                <a:latin typeface="ＭＳ Ｐゴシック" charset="0"/>
                <a:sym typeface="ＭＳ Ｐゴシック" charset="0"/>
              </a:rPr>
              <a:t>歌前</a:t>
            </a:r>
            <a:endParaRPr lang="en-US">
              <a:cs typeface="Times New Roman Bold" charset="0"/>
            </a:endParaRPr>
          </a:p>
        </p:txBody>
      </p:sp>
      <p:sp>
        <p:nvSpPr>
          <p:cNvPr id="11289" name="AutoShape 25"/>
          <p:cNvSpPr>
            <a:spLocks/>
          </p:cNvSpPr>
          <p:nvPr/>
        </p:nvSpPr>
        <p:spPr bwMode="auto">
          <a:xfrm>
            <a:off x="3856038" y="4600575"/>
            <a:ext cx="792162" cy="203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algn="ctr" defTabSz="457200">
              <a:spcBef>
                <a:spcPts val="900"/>
              </a:spcBef>
              <a:defRPr/>
            </a:pPr>
            <a:r>
              <a:rPr lang="ja-JP" altLang="en-US" sz="1600">
                <a:latin typeface="ＭＳ Ｐゴシック" charset="0"/>
                <a:sym typeface="ＭＳ Ｐゴシック" charset="0"/>
              </a:rPr>
              <a:t>歌后</a:t>
            </a:r>
            <a:r>
              <a:rPr lang="en-US" sz="1600">
                <a:latin typeface="ＭＳ Ｐゴシック" charset="0"/>
                <a:sym typeface="ＭＳ Ｐゴシック" charset="0"/>
              </a:rPr>
              <a:t> </a:t>
            </a:r>
            <a:endParaRPr lang="en-US">
              <a:cs typeface="Times New Roman Bold" charset="0"/>
            </a:endParaRPr>
          </a:p>
        </p:txBody>
      </p:sp>
      <p:sp>
        <p:nvSpPr>
          <p:cNvPr id="11290" name="AutoShape 26"/>
          <p:cNvSpPr>
            <a:spLocks/>
          </p:cNvSpPr>
          <p:nvPr/>
        </p:nvSpPr>
        <p:spPr bwMode="auto">
          <a:xfrm>
            <a:off x="3856038" y="5080000"/>
            <a:ext cx="792162" cy="1968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algn="ctr" defTabSz="457200">
              <a:spcBef>
                <a:spcPts val="900"/>
              </a:spcBef>
              <a:defRPr/>
            </a:pPr>
            <a:r>
              <a:rPr lang="ja-JP" altLang="en-US" sz="1600">
                <a:latin typeface="ＭＳ Ｐゴシック" charset="0"/>
                <a:sym typeface="ＭＳ Ｐゴシック" charset="0"/>
              </a:rPr>
              <a:t>罗马</a:t>
            </a:r>
            <a:endParaRPr lang="en-US">
              <a:cs typeface="Times New Roman Bold" charset="0"/>
            </a:endParaRPr>
          </a:p>
        </p:txBody>
      </p:sp>
      <p:sp>
        <p:nvSpPr>
          <p:cNvPr id="11291" name="AutoShape 27"/>
          <p:cNvSpPr>
            <a:spLocks/>
          </p:cNvSpPr>
          <p:nvPr/>
        </p:nvSpPr>
        <p:spPr bwMode="auto">
          <a:xfrm>
            <a:off x="990600" y="3657600"/>
            <a:ext cx="792163" cy="203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800000"/>
          </a:solid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algn="ctr" defTabSz="457200">
              <a:spcBef>
                <a:spcPts val="900"/>
              </a:spcBef>
              <a:defRPr/>
            </a:pPr>
            <a:r>
              <a:rPr lang="ja-JP" altLang="en-US" sz="1600">
                <a:solidFill>
                  <a:srgbClr val="FFFFFF"/>
                </a:solidFill>
                <a:latin typeface="ＭＳ Ｐゴシック" charset="0"/>
                <a:sym typeface="ＭＳ Ｐゴシック" charset="0"/>
              </a:rPr>
              <a:t>天国</a:t>
            </a:r>
            <a:endParaRPr lang="en-US">
              <a:cs typeface="Times New Roman Bold" charset="0"/>
            </a:endParaRPr>
          </a:p>
        </p:txBody>
      </p:sp>
      <p:sp>
        <p:nvSpPr>
          <p:cNvPr id="11292" name="AutoShape 28"/>
          <p:cNvSpPr>
            <a:spLocks/>
          </p:cNvSpPr>
          <p:nvPr/>
        </p:nvSpPr>
        <p:spPr bwMode="auto">
          <a:xfrm>
            <a:off x="4572000" y="3657600"/>
            <a:ext cx="792163" cy="203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800000"/>
          </a:solid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algn="ctr" defTabSz="457200">
              <a:spcBef>
                <a:spcPts val="900"/>
              </a:spcBef>
              <a:defRPr/>
            </a:pPr>
            <a:r>
              <a:rPr lang="ja-JP" altLang="en-US" sz="1600" dirty="0">
                <a:solidFill>
                  <a:srgbClr val="F7F7F7"/>
                </a:solidFill>
                <a:effectLst>
                  <a:outerShdw blurRad="38100" dist="38100" dir="2700000" algn="tl">
                    <a:srgbClr val="000000"/>
                  </a:outerShdw>
                </a:effectLst>
                <a:latin typeface="ＭＳ Ｐゴシック" charset="0"/>
                <a:sym typeface="ＭＳ Ｐゴシック" charset="0"/>
              </a:rPr>
              <a:t>主权</a:t>
            </a:r>
            <a:r>
              <a:rPr lang="en-US" sz="1600" dirty="0">
                <a:solidFill>
                  <a:srgbClr val="F7F7F7"/>
                </a:solidFill>
                <a:effectLst>
                  <a:outerShdw blurRad="38100" dist="38100" dir="2700000" algn="tl">
                    <a:srgbClr val="000000"/>
                  </a:outerShdw>
                </a:effectLst>
                <a:latin typeface="ＭＳ Ｐゴシック" charset="0"/>
                <a:sym typeface="ＭＳ Ｐゴシック" charset="0"/>
              </a:rPr>
              <a:t>1</a:t>
            </a:r>
            <a:endParaRPr lang="en-US" dirty="0">
              <a:cs typeface="Times New Roman Bold" charset="0"/>
            </a:endParaRPr>
          </a:p>
        </p:txBody>
      </p:sp>
      <p:sp>
        <p:nvSpPr>
          <p:cNvPr id="11293" name="AutoShape 29"/>
          <p:cNvSpPr>
            <a:spLocks/>
          </p:cNvSpPr>
          <p:nvPr/>
        </p:nvSpPr>
        <p:spPr bwMode="auto">
          <a:xfrm>
            <a:off x="7543800" y="3657600"/>
            <a:ext cx="792163" cy="2159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800000"/>
          </a:solidFill>
          <a:ln w="12700" cap="flat" cmpd="sng">
            <a:solidFill>
              <a:srgbClr val="FFFFFF"/>
            </a:solidFill>
            <a:prstDash val="solid"/>
            <a:round/>
            <a:headEnd/>
            <a:tailEnd/>
          </a:ln>
          <a:effectLst>
            <a:outerShdw blurRad="50800" dist="38100" dir="2700000" algn="ctr" rotWithShape="0">
              <a:srgbClr val="808080">
                <a:alpha val="42999"/>
              </a:srgbClr>
            </a:outerShdw>
          </a:effectLst>
        </p:spPr>
        <p:txBody>
          <a:bodyPr lIns="0" tIns="0" rIns="0" bIns="0"/>
          <a:lstStyle/>
          <a:p>
            <a:pPr algn="ctr" defTabSz="457200">
              <a:spcBef>
                <a:spcPts val="900"/>
              </a:spcBef>
              <a:defRPr/>
            </a:pPr>
            <a:r>
              <a:rPr lang="ja-JP" altLang="en-US" sz="1600" dirty="0">
                <a:solidFill>
                  <a:srgbClr val="F7F7F7"/>
                </a:solidFill>
                <a:latin typeface="ＭＳ Ｐゴシック" charset="0"/>
                <a:sym typeface="ＭＳ Ｐゴシック" charset="0"/>
              </a:rPr>
              <a:t>相</a:t>
            </a:r>
            <a:r>
              <a:rPr lang="en-US" sz="1600" dirty="0">
                <a:solidFill>
                  <a:srgbClr val="F7F7F7"/>
                </a:solidFill>
                <a:latin typeface="ＭＳ Ｐゴシック" charset="0"/>
                <a:sym typeface="ＭＳ Ｐゴシック" charset="0"/>
              </a:rPr>
              <a:t> </a:t>
            </a:r>
            <a:r>
              <a:rPr lang="ja-JP" altLang="en-US" sz="1600" dirty="0">
                <a:solidFill>
                  <a:srgbClr val="F7F7F7"/>
                </a:solidFill>
                <a:latin typeface="ＭＳ Ｐゴシック" charset="0"/>
                <a:sym typeface="ＭＳ Ｐゴシック" charset="0"/>
              </a:rPr>
              <a:t>信</a:t>
            </a:r>
            <a:endParaRPr lang="en-US" dirty="0">
              <a:cs typeface="Times New Roman Bold" charset="0"/>
            </a:endParaRPr>
          </a:p>
        </p:txBody>
      </p:sp>
      <p:sp>
        <p:nvSpPr>
          <p:cNvPr id="11294" name="AutoShape 30"/>
          <p:cNvSpPr>
            <a:spLocks/>
          </p:cNvSpPr>
          <p:nvPr/>
        </p:nvSpPr>
        <p:spPr bwMode="auto">
          <a:xfrm>
            <a:off x="6599238" y="3657600"/>
            <a:ext cx="792162" cy="2159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800000"/>
          </a:solidFill>
          <a:ln w="12700" cap="flat" cmpd="sng">
            <a:solidFill>
              <a:srgbClr val="FFFFFF"/>
            </a:solidFill>
            <a:prstDash val="solid"/>
            <a:round/>
            <a:headEnd/>
            <a:tailEnd/>
          </a:ln>
          <a:effectLst>
            <a:outerShdw blurRad="50800" dist="38100" dir="2700000" algn="ctr" rotWithShape="0">
              <a:srgbClr val="808080">
                <a:alpha val="42999"/>
              </a:srgbClr>
            </a:outerShdw>
          </a:effectLst>
        </p:spPr>
        <p:txBody>
          <a:bodyPr lIns="0" tIns="0" rIns="0" bIns="0"/>
          <a:lstStyle/>
          <a:p>
            <a:pPr algn="ctr" defTabSz="457200">
              <a:spcBef>
                <a:spcPts val="900"/>
              </a:spcBef>
              <a:defRPr/>
            </a:pPr>
            <a:r>
              <a:rPr lang="ja-JP" altLang="en-US" sz="1600" dirty="0">
                <a:solidFill>
                  <a:srgbClr val="F7F7F7"/>
                </a:solidFill>
                <a:latin typeface="ＭＳ ゴシック" charset="0"/>
                <a:ea typeface="ＭＳ ゴシック" charset="0"/>
                <a:cs typeface="ＭＳ ゴシック" charset="0"/>
                <a:sym typeface="ＭＳ ゴシック" charset="0"/>
              </a:rPr>
              <a:t>门徒</a:t>
            </a:r>
            <a:endParaRPr lang="en-US" dirty="0">
              <a:cs typeface="Times New Roman Bold" charset="0"/>
            </a:endParaRPr>
          </a:p>
        </p:txBody>
      </p:sp>
      <p:sp>
        <p:nvSpPr>
          <p:cNvPr id="11295" name="AutoShape 31"/>
          <p:cNvSpPr>
            <a:spLocks/>
          </p:cNvSpPr>
          <p:nvPr/>
        </p:nvSpPr>
        <p:spPr bwMode="auto">
          <a:xfrm>
            <a:off x="5486400" y="3624263"/>
            <a:ext cx="792163" cy="203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800000"/>
          </a:solid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algn="ctr" defTabSz="457200">
              <a:spcBef>
                <a:spcPts val="900"/>
              </a:spcBef>
              <a:defRPr/>
            </a:pPr>
            <a:r>
              <a:rPr lang="ja-JP" altLang="en-US" sz="1600" dirty="0">
                <a:solidFill>
                  <a:srgbClr val="F7F7F7"/>
                </a:solidFill>
                <a:latin typeface="ＭＳ Ｐゴシック" charset="0"/>
                <a:sym typeface="ＭＳ Ｐゴシック" charset="0"/>
              </a:rPr>
              <a:t>主权</a:t>
            </a:r>
            <a:r>
              <a:rPr lang="en-US" sz="1600" dirty="0">
                <a:solidFill>
                  <a:srgbClr val="F7F7F7"/>
                </a:solidFill>
                <a:latin typeface="ＭＳ Ｐゴシック" charset="0"/>
                <a:sym typeface="ＭＳ Ｐゴシック" charset="0"/>
              </a:rPr>
              <a:t>2</a:t>
            </a:r>
            <a:endParaRPr lang="en-US" dirty="0">
              <a:cs typeface="Times New Roman Bold" charset="0"/>
            </a:endParaRPr>
          </a:p>
        </p:txBody>
      </p:sp>
      <p:sp>
        <p:nvSpPr>
          <p:cNvPr id="11296" name="AutoShape 32"/>
          <p:cNvSpPr>
            <a:spLocks/>
          </p:cNvSpPr>
          <p:nvPr/>
        </p:nvSpPr>
        <p:spPr bwMode="auto">
          <a:xfrm>
            <a:off x="6599238" y="4114800"/>
            <a:ext cx="792162" cy="2159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w="12700" cap="flat" cmpd="sng">
            <a:solidFill>
              <a:srgbClr val="000000"/>
            </a:solidFill>
            <a:prstDash val="solid"/>
            <a:round/>
            <a:headEnd/>
            <a:tailEnd/>
          </a:ln>
          <a:effectLst>
            <a:outerShdw blurRad="50800" dist="38100" dir="2700000" algn="ctr" rotWithShape="0">
              <a:srgbClr val="808080">
                <a:alpha val="42999"/>
              </a:srgbClr>
            </a:outerShdw>
          </a:effectLst>
        </p:spPr>
        <p:txBody>
          <a:bodyPr lIns="0" tIns="0" rIns="0" bIns="0"/>
          <a:lstStyle/>
          <a:p>
            <a:pPr algn="ctr" defTabSz="457200">
              <a:spcBef>
                <a:spcPts val="900"/>
              </a:spcBef>
              <a:defRPr/>
            </a:pPr>
            <a:r>
              <a:rPr lang="ja-JP" altLang="en-US" sz="1600">
                <a:latin typeface="ＭＳ Ｐゴシック" charset="0"/>
                <a:sym typeface="ＭＳ Ｐゴシック" charset="0"/>
              </a:rPr>
              <a:t>提</a:t>
            </a:r>
            <a:r>
              <a:rPr lang="en-US" sz="1600">
                <a:latin typeface="ＭＳ Ｐゴシック" charset="0"/>
                <a:sym typeface="ＭＳ Ｐゴシック" charset="0"/>
              </a:rPr>
              <a:t>  </a:t>
            </a:r>
            <a:r>
              <a:rPr lang="ja-JP" altLang="en-US" sz="1600">
                <a:latin typeface="ＭＳ Ｐゴシック" charset="0"/>
                <a:sym typeface="ＭＳ Ｐゴシック" charset="0"/>
              </a:rPr>
              <a:t>前</a:t>
            </a:r>
            <a:endParaRPr lang="en-US">
              <a:cs typeface="Times New Roman Bold" charset="0"/>
            </a:endParaRPr>
          </a:p>
        </p:txBody>
      </p:sp>
      <p:sp>
        <p:nvSpPr>
          <p:cNvPr id="11297" name="AutoShape 33"/>
          <p:cNvSpPr>
            <a:spLocks/>
          </p:cNvSpPr>
          <p:nvPr/>
        </p:nvSpPr>
        <p:spPr bwMode="auto">
          <a:xfrm>
            <a:off x="6599238" y="4572000"/>
            <a:ext cx="792162" cy="2159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w="12700" cap="flat" cmpd="sng">
            <a:solidFill>
              <a:srgbClr val="000000"/>
            </a:solidFill>
            <a:prstDash val="solid"/>
            <a:round/>
            <a:headEnd/>
            <a:tailEnd/>
          </a:ln>
          <a:effectLst>
            <a:outerShdw blurRad="50800" dist="38100" dir="2700000" algn="ctr" rotWithShape="0">
              <a:srgbClr val="808080">
                <a:alpha val="42999"/>
              </a:srgbClr>
            </a:outerShdw>
          </a:effectLst>
        </p:spPr>
        <p:txBody>
          <a:bodyPr lIns="0" tIns="0" rIns="0" bIns="0"/>
          <a:lstStyle/>
          <a:p>
            <a:pPr algn="ctr" defTabSz="457200">
              <a:spcBef>
                <a:spcPts val="900"/>
              </a:spcBef>
              <a:defRPr/>
            </a:pPr>
            <a:r>
              <a:rPr lang="ja-JP" altLang="en-US" sz="1600">
                <a:latin typeface="ＭＳ Ｐゴシック" charset="0"/>
                <a:sym typeface="ＭＳ Ｐゴシック" charset="0"/>
              </a:rPr>
              <a:t>提</a:t>
            </a:r>
            <a:r>
              <a:rPr lang="en-US" sz="1600">
                <a:latin typeface="ＭＳ Ｐゴシック" charset="0"/>
                <a:sym typeface="ＭＳ Ｐゴシック" charset="0"/>
              </a:rPr>
              <a:t> </a:t>
            </a:r>
            <a:r>
              <a:rPr lang="ja-JP" altLang="en-US" sz="1600">
                <a:latin typeface="ＭＳ Ｐゴシック" charset="0"/>
                <a:sym typeface="ＭＳ Ｐゴシック" charset="0"/>
              </a:rPr>
              <a:t>多</a:t>
            </a:r>
            <a:endParaRPr lang="en-US">
              <a:cs typeface="Times New Roman Bold" charset="0"/>
            </a:endParaRPr>
          </a:p>
        </p:txBody>
      </p:sp>
      <p:sp>
        <p:nvSpPr>
          <p:cNvPr id="11298" name="AutoShape 34"/>
          <p:cNvSpPr>
            <a:spLocks/>
          </p:cNvSpPr>
          <p:nvPr/>
        </p:nvSpPr>
        <p:spPr bwMode="auto">
          <a:xfrm>
            <a:off x="7543800" y="4114800"/>
            <a:ext cx="792163" cy="2159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w="12700" cap="flat" cmpd="sng">
            <a:solidFill>
              <a:srgbClr val="000000"/>
            </a:solidFill>
            <a:prstDash val="solid"/>
            <a:round/>
            <a:headEnd/>
            <a:tailEnd/>
          </a:ln>
          <a:effectLst>
            <a:outerShdw blurRad="50800" dist="38100" dir="2700000" algn="ctr" rotWithShape="0">
              <a:srgbClr val="808080">
                <a:alpha val="42999"/>
              </a:srgbClr>
            </a:outerShdw>
          </a:effectLst>
        </p:spPr>
        <p:txBody>
          <a:bodyPr lIns="0" tIns="0" rIns="0" bIns="0"/>
          <a:lstStyle/>
          <a:p>
            <a:pPr algn="ctr" defTabSz="457200">
              <a:spcBef>
                <a:spcPts val="900"/>
              </a:spcBef>
              <a:defRPr/>
            </a:pPr>
            <a:r>
              <a:rPr lang="ja-JP" altLang="en-US" sz="1600">
                <a:latin typeface="ＭＳ Ｐゴシック" charset="0"/>
                <a:sym typeface="ＭＳ Ｐゴシック" charset="0"/>
              </a:rPr>
              <a:t>提后</a:t>
            </a:r>
            <a:endParaRPr lang="en-US">
              <a:cs typeface="Times New Roman Bold" charset="0"/>
            </a:endParaRPr>
          </a:p>
        </p:txBody>
      </p:sp>
      <p:sp>
        <p:nvSpPr>
          <p:cNvPr id="11299" name="AutoShape 35"/>
          <p:cNvSpPr>
            <a:spLocks/>
          </p:cNvSpPr>
          <p:nvPr/>
        </p:nvSpPr>
        <p:spPr bwMode="auto">
          <a:xfrm>
            <a:off x="5486400" y="4114800"/>
            <a:ext cx="792163" cy="2159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w="12700" cap="flat" cmpd="sng">
            <a:solidFill>
              <a:srgbClr val="000000"/>
            </a:solidFill>
            <a:prstDash val="solid"/>
            <a:round/>
            <a:headEnd/>
            <a:tailEnd/>
          </a:ln>
          <a:effectLst>
            <a:outerShdw blurRad="50800" dist="38100" dir="2700000" algn="ctr" rotWithShape="0">
              <a:srgbClr val="808080">
                <a:alpha val="42999"/>
              </a:srgbClr>
            </a:outerShdw>
          </a:effectLst>
        </p:spPr>
        <p:txBody>
          <a:bodyPr lIns="0" tIns="0" rIns="0" bIns="0"/>
          <a:lstStyle/>
          <a:p>
            <a:pPr algn="ctr" defTabSz="457200">
              <a:spcBef>
                <a:spcPts val="900"/>
              </a:spcBef>
              <a:defRPr/>
            </a:pPr>
            <a:r>
              <a:rPr lang="ja-JP" altLang="en-US" sz="1600">
                <a:latin typeface="ＭＳ Ｐゴシック" charset="0"/>
                <a:sym typeface="ＭＳ Ｐゴシック" charset="0"/>
              </a:rPr>
              <a:t>以弗所</a:t>
            </a:r>
            <a:endParaRPr lang="en-US">
              <a:cs typeface="Times New Roman Bold" charset="0"/>
            </a:endParaRPr>
          </a:p>
        </p:txBody>
      </p:sp>
      <p:sp>
        <p:nvSpPr>
          <p:cNvPr id="11300" name="AutoShape 36"/>
          <p:cNvSpPr>
            <a:spLocks/>
          </p:cNvSpPr>
          <p:nvPr/>
        </p:nvSpPr>
        <p:spPr bwMode="auto">
          <a:xfrm>
            <a:off x="5486400" y="4572000"/>
            <a:ext cx="792163" cy="2159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w="12700" cap="flat" cmpd="sng">
            <a:solidFill>
              <a:srgbClr val="000000"/>
            </a:solidFill>
            <a:prstDash val="solid"/>
            <a:round/>
            <a:headEnd/>
            <a:tailEnd/>
          </a:ln>
          <a:effectLst>
            <a:outerShdw blurRad="50800" dist="38100" dir="2700000" algn="ctr" rotWithShape="0">
              <a:srgbClr val="808080">
                <a:alpha val="42999"/>
              </a:srgbClr>
            </a:outerShdw>
          </a:effectLst>
        </p:spPr>
        <p:txBody>
          <a:bodyPr lIns="0" tIns="0" rIns="0" bIns="0"/>
          <a:lstStyle/>
          <a:p>
            <a:pPr algn="ctr" defTabSz="457200">
              <a:spcBef>
                <a:spcPts val="900"/>
              </a:spcBef>
              <a:defRPr/>
            </a:pPr>
            <a:r>
              <a:rPr lang="ja-JP" altLang="en-US" sz="1600">
                <a:latin typeface="ＭＳ Ｐゴシック" charset="0"/>
                <a:sym typeface="ＭＳ Ｐゴシック" charset="0"/>
              </a:rPr>
              <a:t>歌罗西</a:t>
            </a:r>
            <a:endParaRPr lang="en-US">
              <a:cs typeface="Times New Roman Bold" charset="0"/>
            </a:endParaRPr>
          </a:p>
        </p:txBody>
      </p:sp>
      <p:sp>
        <p:nvSpPr>
          <p:cNvPr id="11301" name="AutoShape 37"/>
          <p:cNvSpPr>
            <a:spLocks/>
          </p:cNvSpPr>
          <p:nvPr/>
        </p:nvSpPr>
        <p:spPr bwMode="auto">
          <a:xfrm>
            <a:off x="5486400" y="5057775"/>
            <a:ext cx="792163" cy="203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algn="ctr" defTabSz="457200">
              <a:spcBef>
                <a:spcPts val="900"/>
              </a:spcBef>
              <a:defRPr/>
            </a:pPr>
            <a:r>
              <a:rPr lang="ja-JP" altLang="en-US" sz="1600">
                <a:latin typeface="ＭＳ Ｐゴシック" charset="0"/>
                <a:sym typeface="ＭＳ Ｐゴシック" charset="0"/>
              </a:rPr>
              <a:t>腓利门</a:t>
            </a:r>
            <a:r>
              <a:rPr lang="en-US" sz="1600">
                <a:latin typeface="ＭＳ Ｐゴシック" charset="0"/>
                <a:sym typeface="ＭＳ Ｐゴシック" charset="0"/>
              </a:rPr>
              <a:t> </a:t>
            </a:r>
            <a:endParaRPr lang="en-US">
              <a:cs typeface="Times New Roman Bold" charset="0"/>
            </a:endParaRPr>
          </a:p>
        </p:txBody>
      </p:sp>
      <p:sp>
        <p:nvSpPr>
          <p:cNvPr id="11302" name="AutoShape 38"/>
          <p:cNvSpPr>
            <a:spLocks/>
          </p:cNvSpPr>
          <p:nvPr/>
        </p:nvSpPr>
        <p:spPr bwMode="auto">
          <a:xfrm>
            <a:off x="5486400" y="5486400"/>
            <a:ext cx="792163" cy="2159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w="12700" cap="flat" cmpd="sng">
            <a:solidFill>
              <a:srgbClr val="000000"/>
            </a:solidFill>
            <a:prstDash val="solid"/>
            <a:round/>
            <a:headEnd/>
            <a:tailEnd/>
          </a:ln>
          <a:effectLst>
            <a:outerShdw blurRad="50800" dist="38100" dir="2700000" algn="ctr" rotWithShape="0">
              <a:srgbClr val="808080">
                <a:alpha val="42999"/>
              </a:srgbClr>
            </a:outerShdw>
          </a:effectLst>
        </p:spPr>
        <p:txBody>
          <a:bodyPr lIns="0" tIns="0" rIns="0" bIns="0"/>
          <a:lstStyle/>
          <a:p>
            <a:pPr algn="ctr" defTabSz="457200">
              <a:spcBef>
                <a:spcPts val="900"/>
              </a:spcBef>
              <a:defRPr/>
            </a:pPr>
            <a:r>
              <a:rPr lang="ja-JP" altLang="en-US" sz="1600">
                <a:latin typeface="ＭＳ Ｐゴシック" charset="0"/>
                <a:sym typeface="ＭＳ Ｐゴシック" charset="0"/>
              </a:rPr>
              <a:t>腓立比</a:t>
            </a:r>
            <a:endParaRPr lang="en-US">
              <a:cs typeface="Times New Roman Bold" charset="0"/>
            </a:endParaRPr>
          </a:p>
        </p:txBody>
      </p:sp>
      <p:sp>
        <p:nvSpPr>
          <p:cNvPr id="11303" name="AutoShape 39"/>
          <p:cNvSpPr>
            <a:spLocks/>
          </p:cNvSpPr>
          <p:nvPr/>
        </p:nvSpPr>
        <p:spPr bwMode="auto">
          <a:xfrm>
            <a:off x="2743200" y="4187825"/>
            <a:ext cx="792163" cy="1905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w="12700" cap="flat" cmpd="sng">
            <a:solidFill>
              <a:srgbClr val="000000"/>
            </a:solidFill>
            <a:prstDash val="solid"/>
            <a:round/>
            <a:headEnd/>
            <a:tailEnd/>
          </a:ln>
          <a:effectLst>
            <a:outerShdw blurRad="50800" dist="38100" dir="2700000" algn="ctr" rotWithShape="0">
              <a:srgbClr val="808080">
                <a:alpha val="42999"/>
              </a:srgbClr>
            </a:outerShdw>
          </a:effectLst>
        </p:spPr>
        <p:txBody>
          <a:bodyPr lIns="0" tIns="0" rIns="0" bIns="0"/>
          <a:lstStyle/>
          <a:p>
            <a:pPr algn="ctr" defTabSz="457200">
              <a:spcBef>
                <a:spcPts val="800"/>
              </a:spcBef>
              <a:defRPr/>
            </a:pPr>
            <a:r>
              <a:rPr lang="ja-JP" altLang="en-US" sz="1400">
                <a:latin typeface="ＭＳ Ｐゴシック" charset="0"/>
                <a:sym typeface="ＭＳ Ｐゴシック" charset="0"/>
              </a:rPr>
              <a:t>被提</a:t>
            </a:r>
            <a:endParaRPr lang="en-US">
              <a:cs typeface="Times New Roman Bold" charset="0"/>
            </a:endParaRPr>
          </a:p>
        </p:txBody>
      </p:sp>
      <p:sp>
        <p:nvSpPr>
          <p:cNvPr id="11304" name="AutoShape 40"/>
          <p:cNvSpPr>
            <a:spLocks/>
          </p:cNvSpPr>
          <p:nvPr/>
        </p:nvSpPr>
        <p:spPr bwMode="auto">
          <a:xfrm>
            <a:off x="990600" y="4187825"/>
            <a:ext cx="792163" cy="1905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w="12700" cap="flat" cmpd="sng">
            <a:solidFill>
              <a:srgbClr val="000000"/>
            </a:solidFill>
            <a:prstDash val="solid"/>
            <a:round/>
            <a:headEnd/>
            <a:tailEnd/>
          </a:ln>
          <a:effectLst>
            <a:outerShdw blurRad="50800" dist="38100" dir="2700000" algn="ctr" rotWithShape="0">
              <a:srgbClr val="808080">
                <a:alpha val="42999"/>
              </a:srgbClr>
            </a:outerShdw>
          </a:effectLst>
        </p:spPr>
        <p:txBody>
          <a:bodyPr lIns="0" tIns="0" rIns="0" bIns="0"/>
          <a:lstStyle/>
          <a:p>
            <a:pPr algn="ctr" defTabSz="457200">
              <a:spcBef>
                <a:spcPts val="800"/>
              </a:spcBef>
              <a:defRPr/>
            </a:pPr>
            <a:r>
              <a:rPr lang="ja-JP" altLang="en-US" sz="1400">
                <a:latin typeface="ＭＳ Ｐゴシック" charset="0"/>
                <a:sym typeface="ＭＳ Ｐゴシック" charset="0"/>
              </a:rPr>
              <a:t>因信称义</a:t>
            </a:r>
            <a:endParaRPr lang="en-US">
              <a:cs typeface="Times New Roman Bold" charset="0"/>
            </a:endParaRPr>
          </a:p>
        </p:txBody>
      </p:sp>
      <p:sp>
        <p:nvSpPr>
          <p:cNvPr id="11305" name="AutoShape 41"/>
          <p:cNvSpPr>
            <a:spLocks/>
          </p:cNvSpPr>
          <p:nvPr/>
        </p:nvSpPr>
        <p:spPr bwMode="auto">
          <a:xfrm>
            <a:off x="2743200" y="4572000"/>
            <a:ext cx="792163" cy="203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algn="ctr" defTabSz="457200">
              <a:spcBef>
                <a:spcPts val="900"/>
              </a:spcBef>
              <a:defRPr/>
            </a:pPr>
            <a:r>
              <a:rPr lang="ja-JP" altLang="en-US" sz="1600">
                <a:latin typeface="ＭＳ Ｐゴシック" charset="0"/>
                <a:sym typeface="ＭＳ Ｐゴシック" charset="0"/>
              </a:rPr>
              <a:t>大患难</a:t>
            </a:r>
            <a:endParaRPr lang="en-US">
              <a:cs typeface="Times New Roman Bold" charset="0"/>
            </a:endParaRPr>
          </a:p>
        </p:txBody>
      </p:sp>
      <p:sp>
        <p:nvSpPr>
          <p:cNvPr id="11306" name="AutoShape 42"/>
          <p:cNvSpPr>
            <a:spLocks/>
          </p:cNvSpPr>
          <p:nvPr/>
        </p:nvSpPr>
        <p:spPr bwMode="auto">
          <a:xfrm>
            <a:off x="3886200" y="4157663"/>
            <a:ext cx="792163" cy="203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algn="ctr" defTabSz="457200">
              <a:spcBef>
                <a:spcPts val="300"/>
              </a:spcBef>
              <a:defRPr/>
            </a:pPr>
            <a:r>
              <a:rPr lang="ja-JP" altLang="en-US" sz="1600">
                <a:effectLst>
                  <a:outerShdw blurRad="38100" dist="38100" dir="2700000" algn="tl">
                    <a:srgbClr val="FFFFFF"/>
                  </a:outerShdw>
                </a:effectLst>
                <a:latin typeface="ＭＳ Ｐゴシック" charset="0"/>
                <a:sym typeface="ＭＳ Ｐゴシック" charset="0"/>
              </a:rPr>
              <a:t>成圣</a:t>
            </a:r>
            <a:endParaRPr lang="en-US">
              <a:cs typeface="Times New Roman Bold" charset="0"/>
            </a:endParaRPr>
          </a:p>
        </p:txBody>
      </p:sp>
      <p:sp>
        <p:nvSpPr>
          <p:cNvPr id="11307" name="AutoShape 43"/>
          <p:cNvSpPr>
            <a:spLocks/>
          </p:cNvSpPr>
          <p:nvPr/>
        </p:nvSpPr>
        <p:spPr bwMode="auto">
          <a:xfrm>
            <a:off x="3856038" y="4572000"/>
            <a:ext cx="792162" cy="203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algn="ctr" defTabSz="457200">
              <a:spcBef>
                <a:spcPts val="900"/>
              </a:spcBef>
              <a:defRPr/>
            </a:pPr>
            <a:r>
              <a:rPr lang="ja-JP" altLang="en-US" sz="1600">
                <a:latin typeface="ＭＳ Ｐゴシック" charset="0"/>
                <a:sym typeface="ＭＳ Ｐゴシック" charset="0"/>
              </a:rPr>
              <a:t>使</a:t>
            </a:r>
            <a:r>
              <a:rPr lang="en-US" sz="1600">
                <a:latin typeface="ＭＳ Ｐゴシック" charset="0"/>
                <a:sym typeface="ＭＳ Ｐゴシック" charset="0"/>
              </a:rPr>
              <a:t> </a:t>
            </a:r>
            <a:r>
              <a:rPr lang="ja-JP" altLang="en-US" sz="1600">
                <a:latin typeface="ＭＳ Ｐゴシック" charset="0"/>
                <a:sym typeface="ＭＳ Ｐゴシック" charset="0"/>
              </a:rPr>
              <a:t>徒</a:t>
            </a:r>
            <a:r>
              <a:rPr lang="en-US" sz="1600">
                <a:latin typeface="ＭＳ Ｐゴシック" charset="0"/>
                <a:sym typeface="ＭＳ Ｐゴシック" charset="0"/>
              </a:rPr>
              <a:t> </a:t>
            </a:r>
            <a:endParaRPr lang="en-US">
              <a:cs typeface="Times New Roman Bold" charset="0"/>
            </a:endParaRPr>
          </a:p>
        </p:txBody>
      </p:sp>
      <p:sp>
        <p:nvSpPr>
          <p:cNvPr id="11308" name="AutoShape 44"/>
          <p:cNvSpPr>
            <a:spLocks/>
          </p:cNvSpPr>
          <p:nvPr/>
        </p:nvSpPr>
        <p:spPr bwMode="auto">
          <a:xfrm>
            <a:off x="3856038" y="5072063"/>
            <a:ext cx="792162" cy="203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algn="ctr" defTabSz="457200">
              <a:spcBef>
                <a:spcPts val="900"/>
              </a:spcBef>
              <a:defRPr/>
            </a:pPr>
            <a:r>
              <a:rPr lang="ja-JP" altLang="en-US" sz="1600">
                <a:effectLst>
                  <a:outerShdw blurRad="38100" dist="38100" dir="2700000" algn="tl">
                    <a:srgbClr val="FFFFFF"/>
                  </a:outerShdw>
                </a:effectLst>
                <a:latin typeface="ＭＳ Ｐゴシック" charset="0"/>
                <a:sym typeface="ＭＳ Ｐゴシック" charset="0"/>
              </a:rPr>
              <a:t>称义</a:t>
            </a:r>
            <a:endParaRPr lang="en-US">
              <a:cs typeface="Times New Roman Bold" charset="0"/>
            </a:endParaRPr>
          </a:p>
        </p:txBody>
      </p:sp>
      <p:sp>
        <p:nvSpPr>
          <p:cNvPr id="11309" name="AutoShape 45"/>
          <p:cNvSpPr>
            <a:spLocks/>
          </p:cNvSpPr>
          <p:nvPr/>
        </p:nvSpPr>
        <p:spPr bwMode="auto">
          <a:xfrm>
            <a:off x="5486400" y="4114800"/>
            <a:ext cx="792163" cy="2159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w="12700" cap="flat" cmpd="sng">
            <a:solidFill>
              <a:srgbClr val="000000"/>
            </a:solidFill>
            <a:prstDash val="solid"/>
            <a:round/>
            <a:headEnd/>
            <a:tailEnd/>
          </a:ln>
          <a:effectLst>
            <a:outerShdw blurRad="50800" dist="38100" dir="2700000" algn="ctr" rotWithShape="0">
              <a:srgbClr val="808080">
                <a:alpha val="42999"/>
              </a:srgbClr>
            </a:outerShdw>
          </a:effectLst>
        </p:spPr>
        <p:txBody>
          <a:bodyPr lIns="0" tIns="0" rIns="0" bIns="0"/>
          <a:lstStyle/>
          <a:p>
            <a:pPr algn="ctr" defTabSz="457200">
              <a:spcBef>
                <a:spcPts val="900"/>
              </a:spcBef>
              <a:defRPr/>
            </a:pPr>
            <a:r>
              <a:rPr lang="ja-JP" altLang="en-US" sz="1600">
                <a:latin typeface="ＭＳ Ｐゴシック" charset="0"/>
                <a:sym typeface="ＭＳ Ｐゴシック" charset="0"/>
              </a:rPr>
              <a:t>合一</a:t>
            </a:r>
            <a:endParaRPr lang="en-US">
              <a:cs typeface="Times New Roman Bold" charset="0"/>
            </a:endParaRPr>
          </a:p>
        </p:txBody>
      </p:sp>
      <p:sp>
        <p:nvSpPr>
          <p:cNvPr id="11310" name="AutoShape 46"/>
          <p:cNvSpPr>
            <a:spLocks/>
          </p:cNvSpPr>
          <p:nvPr/>
        </p:nvSpPr>
        <p:spPr bwMode="auto">
          <a:xfrm>
            <a:off x="5486400" y="4572000"/>
            <a:ext cx="792163" cy="2159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w="12700" cap="flat" cmpd="sng">
            <a:solidFill>
              <a:srgbClr val="000000"/>
            </a:solidFill>
            <a:prstDash val="solid"/>
            <a:round/>
            <a:headEnd/>
            <a:tailEnd/>
          </a:ln>
          <a:effectLst>
            <a:outerShdw blurRad="50800" dist="38100" dir="2700000" algn="ctr" rotWithShape="0">
              <a:srgbClr val="808080">
                <a:alpha val="42999"/>
              </a:srgbClr>
            </a:outerShdw>
          </a:effectLst>
        </p:spPr>
        <p:txBody>
          <a:bodyPr lIns="0" tIns="0" rIns="0" bIns="0"/>
          <a:lstStyle/>
          <a:p>
            <a:pPr algn="ctr" defTabSz="457200">
              <a:spcBef>
                <a:spcPts val="900"/>
              </a:spcBef>
              <a:defRPr/>
            </a:pPr>
            <a:r>
              <a:rPr lang="ja-JP" altLang="en-US" sz="1600">
                <a:latin typeface="ＭＳ Ｐゴシック" charset="0"/>
                <a:sym typeface="ＭＳ Ｐゴシック" charset="0"/>
              </a:rPr>
              <a:t>神性</a:t>
            </a:r>
            <a:endParaRPr lang="en-US">
              <a:cs typeface="Times New Roman Bold" charset="0"/>
            </a:endParaRPr>
          </a:p>
        </p:txBody>
      </p:sp>
      <p:sp>
        <p:nvSpPr>
          <p:cNvPr id="11311" name="AutoShape 47"/>
          <p:cNvSpPr>
            <a:spLocks/>
          </p:cNvSpPr>
          <p:nvPr/>
        </p:nvSpPr>
        <p:spPr bwMode="auto">
          <a:xfrm>
            <a:off x="5486400" y="5072063"/>
            <a:ext cx="792163" cy="203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algn="ctr" defTabSz="457200">
              <a:spcBef>
                <a:spcPts val="900"/>
              </a:spcBef>
              <a:defRPr/>
            </a:pPr>
            <a:r>
              <a:rPr lang="ja-JP" altLang="en-US" sz="1600">
                <a:latin typeface="ＭＳ Ｐゴシック" charset="0"/>
                <a:sym typeface="ＭＳ Ｐゴシック" charset="0"/>
              </a:rPr>
              <a:t>饶恕</a:t>
            </a:r>
            <a:endParaRPr lang="en-US">
              <a:cs typeface="Times New Roman Bold" charset="0"/>
            </a:endParaRPr>
          </a:p>
        </p:txBody>
      </p:sp>
      <p:sp>
        <p:nvSpPr>
          <p:cNvPr id="11312" name="AutoShape 48"/>
          <p:cNvSpPr>
            <a:spLocks/>
          </p:cNvSpPr>
          <p:nvPr/>
        </p:nvSpPr>
        <p:spPr bwMode="auto">
          <a:xfrm>
            <a:off x="5486400" y="5486400"/>
            <a:ext cx="792163" cy="2159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w="12700" cap="flat" cmpd="sng">
            <a:solidFill>
              <a:srgbClr val="000000"/>
            </a:solidFill>
            <a:prstDash val="solid"/>
            <a:round/>
            <a:headEnd/>
            <a:tailEnd/>
          </a:ln>
          <a:effectLst>
            <a:outerShdw blurRad="50800" dist="38100" dir="2700000" algn="ctr" rotWithShape="0">
              <a:srgbClr val="808080">
                <a:alpha val="42999"/>
              </a:srgbClr>
            </a:outerShdw>
          </a:effectLst>
        </p:spPr>
        <p:txBody>
          <a:bodyPr lIns="0" tIns="0" rIns="0" bIns="0"/>
          <a:lstStyle/>
          <a:p>
            <a:pPr algn="ctr" defTabSz="457200">
              <a:spcBef>
                <a:spcPts val="900"/>
              </a:spcBef>
              <a:defRPr/>
            </a:pPr>
            <a:r>
              <a:rPr lang="ja-JP" altLang="en-US" sz="1600">
                <a:latin typeface="ＭＳ Ｐゴシック" charset="0"/>
                <a:sym typeface="ＭＳ Ｐゴシック" charset="0"/>
              </a:rPr>
              <a:t>态度</a:t>
            </a:r>
            <a:endParaRPr lang="en-US">
              <a:cs typeface="Times New Roman Bold" charset="0"/>
            </a:endParaRPr>
          </a:p>
        </p:txBody>
      </p:sp>
      <p:sp>
        <p:nvSpPr>
          <p:cNvPr id="11313" name="AutoShape 49"/>
          <p:cNvSpPr>
            <a:spLocks/>
          </p:cNvSpPr>
          <p:nvPr/>
        </p:nvSpPr>
        <p:spPr bwMode="auto">
          <a:xfrm>
            <a:off x="6599238" y="4114800"/>
            <a:ext cx="792162" cy="2159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w="12700" cap="flat" cmpd="sng">
            <a:solidFill>
              <a:srgbClr val="000000"/>
            </a:solidFill>
            <a:prstDash val="solid"/>
            <a:round/>
            <a:headEnd/>
            <a:tailEnd/>
          </a:ln>
          <a:effectLst>
            <a:outerShdw blurRad="50800" dist="38100" dir="2700000" algn="ctr" rotWithShape="0">
              <a:srgbClr val="808080">
                <a:alpha val="42999"/>
              </a:srgbClr>
            </a:outerShdw>
          </a:effectLst>
        </p:spPr>
        <p:txBody>
          <a:bodyPr lIns="0" tIns="0" rIns="0" bIns="0"/>
          <a:lstStyle/>
          <a:p>
            <a:pPr algn="ctr" defTabSz="457200">
              <a:spcBef>
                <a:spcPts val="900"/>
              </a:spcBef>
              <a:defRPr/>
            </a:pPr>
            <a:r>
              <a:rPr lang="ja-JP" altLang="en-US" sz="1600">
                <a:latin typeface="ＭＳ Ｐゴシック" charset="0"/>
                <a:sym typeface="ＭＳ Ｐゴシック" charset="0"/>
              </a:rPr>
              <a:t>秩序</a:t>
            </a:r>
            <a:endParaRPr lang="en-US">
              <a:cs typeface="Times New Roman Bold" charset="0"/>
            </a:endParaRPr>
          </a:p>
        </p:txBody>
      </p:sp>
      <p:sp>
        <p:nvSpPr>
          <p:cNvPr id="11314" name="AutoShape 50"/>
          <p:cNvSpPr>
            <a:spLocks/>
          </p:cNvSpPr>
          <p:nvPr/>
        </p:nvSpPr>
        <p:spPr bwMode="auto">
          <a:xfrm>
            <a:off x="6629400" y="4572000"/>
            <a:ext cx="792163" cy="203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w="12700" cap="flat" cmpd="sng">
            <a:solidFill>
              <a:srgbClr val="000000"/>
            </a:solidFill>
            <a:prstDash val="solid"/>
            <a:round/>
            <a:headEnd/>
            <a:tailEnd/>
          </a:ln>
          <a:effectLst>
            <a:outerShdw blurRad="50800" dist="38100" dir="2700000" algn="ctr" rotWithShape="0">
              <a:srgbClr val="808080">
                <a:alpha val="42999"/>
              </a:srgbClr>
            </a:outerShdw>
          </a:effectLst>
        </p:spPr>
        <p:txBody>
          <a:bodyPr lIns="0" tIns="0" rIns="0" bIns="0"/>
          <a:lstStyle/>
          <a:p>
            <a:pPr algn="ctr" defTabSz="457200">
              <a:spcBef>
                <a:spcPts val="900"/>
              </a:spcBef>
              <a:defRPr/>
            </a:pPr>
            <a:r>
              <a:rPr lang="ja-JP" altLang="en-US" sz="1500">
                <a:latin typeface="ＭＳ Ｐゴシック" charset="0"/>
                <a:sym typeface="ＭＳ Ｐゴシック" charset="0"/>
              </a:rPr>
              <a:t>行事为人</a:t>
            </a:r>
            <a:endParaRPr lang="en-US">
              <a:cs typeface="Times New Roman Bold" charset="0"/>
            </a:endParaRPr>
          </a:p>
        </p:txBody>
      </p:sp>
      <p:sp>
        <p:nvSpPr>
          <p:cNvPr id="11315" name="AutoShape 51"/>
          <p:cNvSpPr>
            <a:spLocks/>
          </p:cNvSpPr>
          <p:nvPr/>
        </p:nvSpPr>
        <p:spPr bwMode="auto">
          <a:xfrm>
            <a:off x="7543800" y="4114800"/>
            <a:ext cx="792163" cy="2159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w="12700" cap="flat" cmpd="sng">
            <a:solidFill>
              <a:srgbClr val="000000"/>
            </a:solidFill>
            <a:prstDash val="solid"/>
            <a:round/>
            <a:headEnd/>
            <a:tailEnd/>
          </a:ln>
          <a:effectLst>
            <a:outerShdw blurRad="50800" dist="38100" dir="2700000" algn="ctr" rotWithShape="0">
              <a:srgbClr val="808080">
                <a:alpha val="42999"/>
              </a:srgbClr>
            </a:outerShdw>
          </a:effectLst>
        </p:spPr>
        <p:txBody>
          <a:bodyPr lIns="0" tIns="0" rIns="0" bIns="0"/>
          <a:lstStyle/>
          <a:p>
            <a:pPr algn="ctr" defTabSz="457200">
              <a:spcBef>
                <a:spcPts val="900"/>
              </a:spcBef>
              <a:defRPr/>
            </a:pPr>
            <a:r>
              <a:rPr lang="ja-JP" altLang="en-US" sz="1600">
                <a:solidFill>
                  <a:srgbClr val="000103"/>
                </a:solidFill>
                <a:latin typeface="ＭＳ Ｐゴシック" charset="0"/>
                <a:sym typeface="ＭＳ Ｐゴシック" charset="0"/>
              </a:rPr>
              <a:t>教</a:t>
            </a:r>
            <a:r>
              <a:rPr lang="en-US" sz="1600">
                <a:solidFill>
                  <a:srgbClr val="000103"/>
                </a:solidFill>
                <a:latin typeface="ＭＳ Ｐゴシック" charset="0"/>
                <a:sym typeface="ＭＳ Ｐゴシック" charset="0"/>
              </a:rPr>
              <a:t> </a:t>
            </a:r>
            <a:r>
              <a:rPr lang="ja-JP" altLang="en-US" sz="1600">
                <a:solidFill>
                  <a:srgbClr val="000103"/>
                </a:solidFill>
                <a:latin typeface="ＭＳ Ｐゴシック" charset="0"/>
                <a:sym typeface="ＭＳ Ｐゴシック" charset="0"/>
              </a:rPr>
              <a:t>义</a:t>
            </a:r>
            <a:endParaRPr lang="en-US">
              <a:cs typeface="Times New Roman Bold" charset="0"/>
            </a:endParaRPr>
          </a:p>
        </p:txBody>
      </p:sp>
      <p:sp>
        <p:nvSpPr>
          <p:cNvPr id="54" name="Text Box 9"/>
          <p:cNvSpPr txBox="1">
            <a:spLocks noChangeArrowheads="1"/>
          </p:cNvSpPr>
          <p:nvPr/>
        </p:nvSpPr>
        <p:spPr bwMode="auto">
          <a:xfrm>
            <a:off x="2748828" y="5913005"/>
            <a:ext cx="990600" cy="36988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rgbClr val="000066"/>
            </a:solidFill>
            <a:miter lim="800000"/>
            <a:headEnd/>
            <a:tailEnd/>
          </a:ln>
        </p:spPr>
        <p:txBody>
          <a:bodyPr lIns="0" tIns="0" rIns="45720" bIns="0" anchor="b">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fontAlgn="auto" hangingPunct="1">
              <a:spcBef>
                <a:spcPts val="0"/>
              </a:spcBef>
              <a:spcAft>
                <a:spcPts val="0"/>
              </a:spcAft>
            </a:pPr>
            <a:r>
              <a:rPr lang="en-US" altLang="zh-CN" sz="2400" b="1" kern="0" dirty="0">
                <a:solidFill>
                  <a:srgbClr val="000000"/>
                </a:solidFill>
                <a:latin typeface="Arial Narrow" charset="0"/>
              </a:rPr>
              <a:t>1234</a:t>
            </a:r>
          </a:p>
        </p:txBody>
      </p:sp>
      <p:sp>
        <p:nvSpPr>
          <p:cNvPr id="55" name="Text Box 10"/>
          <p:cNvSpPr txBox="1">
            <a:spLocks noChangeArrowheads="1"/>
          </p:cNvSpPr>
          <p:nvPr/>
        </p:nvSpPr>
        <p:spPr bwMode="auto">
          <a:xfrm>
            <a:off x="2731366" y="6413068"/>
            <a:ext cx="1008062" cy="307975"/>
          </a:xfrm>
          <a:prstGeom prst="rect">
            <a:avLst/>
          </a:prstGeom>
          <a:solidFill>
            <a:srgbClr val="000000"/>
          </a:solidFill>
          <a:ln w="12700">
            <a:solidFill>
              <a:srgbClr val="FFFFFF"/>
            </a:solidFill>
            <a:miter lim="800000"/>
            <a:headEnd/>
            <a:tailEnd/>
          </a:ln>
        </p:spPr>
        <p:txBody>
          <a:bodyPr lIns="0" tIns="0" rIns="45720" bIns="0" anchor="b">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fontAlgn="auto" hangingPunct="1">
              <a:spcBef>
                <a:spcPct val="50000"/>
              </a:spcBef>
              <a:spcAft>
                <a:spcPts val="0"/>
              </a:spcAft>
            </a:pPr>
            <a:r>
              <a:rPr lang="zh-CN" altLang="en-US" sz="2000" b="1" kern="0" dirty="0">
                <a:solidFill>
                  <a:srgbClr val="FFFFFF"/>
                </a:solidFill>
              </a:rPr>
              <a:t>罗马</a:t>
            </a:r>
            <a:endParaRPr lang="zh-CN" altLang="en-US" sz="2000" b="1" kern="0" dirty="0">
              <a:solidFill>
                <a:srgbClr val="FFFFFF"/>
              </a:solidFill>
              <a:latin typeface="Arial Narrow" charset="0"/>
            </a:endParaRPr>
          </a:p>
        </p:txBody>
      </p:sp>
      <p:sp>
        <p:nvSpPr>
          <p:cNvPr id="56" name="Text Box 20"/>
          <p:cNvSpPr txBox="1">
            <a:spLocks noChangeArrowheads="1"/>
          </p:cNvSpPr>
          <p:nvPr/>
        </p:nvSpPr>
        <p:spPr bwMode="auto">
          <a:xfrm>
            <a:off x="3815628" y="5959043"/>
            <a:ext cx="1600200"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spcBef>
                <a:spcPct val="50000"/>
              </a:spcBef>
            </a:pPr>
            <a:r>
              <a:rPr lang="zh-TW" altLang="en-US" sz="1800" b="1" dirty="0">
                <a:solidFill>
                  <a:srgbClr val="FFFFFF"/>
                </a:solidFill>
                <a:latin typeface="Arial Narrow" charset="0"/>
              </a:rPr>
              <a:t>旅程</a:t>
            </a:r>
            <a:endParaRPr lang="zh-CN" altLang="en-US" b="1" dirty="0">
              <a:solidFill>
                <a:srgbClr val="FFFFFF"/>
              </a:solidFill>
              <a:latin typeface="Arial Narrow" charset="0"/>
            </a:endParaRPr>
          </a:p>
        </p:txBody>
      </p:sp>
      <p:sp>
        <p:nvSpPr>
          <p:cNvPr id="57" name="Text Box 20"/>
          <p:cNvSpPr txBox="1">
            <a:spLocks noChangeArrowheads="1"/>
          </p:cNvSpPr>
          <p:nvPr/>
        </p:nvSpPr>
        <p:spPr bwMode="auto">
          <a:xfrm>
            <a:off x="3815628" y="6422593"/>
            <a:ext cx="1600200"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fontAlgn="auto" hangingPunct="1">
              <a:spcBef>
                <a:spcPct val="50000"/>
              </a:spcBef>
              <a:spcAft>
                <a:spcPts val="0"/>
              </a:spcAft>
            </a:pPr>
            <a:r>
              <a:rPr lang="zh-TW" altLang="en-US" sz="1800" b="1" kern="0" dirty="0">
                <a:solidFill>
                  <a:srgbClr val="FFFFFF"/>
                </a:solidFill>
                <a:latin typeface="Arial Narrow" charset="0"/>
              </a:rPr>
              <a:t>收</a:t>
            </a:r>
            <a:r>
              <a:rPr lang="zh-CN" altLang="en-US" sz="2000" b="1" kern="0" dirty="0">
                <a:solidFill>
                  <a:srgbClr val="FFFFFF"/>
                </a:solidFill>
              </a:rPr>
              <a:t>监</a:t>
            </a:r>
            <a:endParaRPr lang="zh-CN" altLang="en-US" sz="2000" b="1" kern="0" dirty="0">
              <a:solidFill>
                <a:srgbClr val="FFFFFF"/>
              </a:solidFill>
              <a:latin typeface="Arial Narrow" charset="0"/>
            </a:endParaRPr>
          </a:p>
        </p:txBody>
      </p:sp>
      <p:sp>
        <p:nvSpPr>
          <p:cNvPr id="59" name="Text Box 6"/>
          <p:cNvSpPr txBox="1">
            <a:spLocks noChangeArrowheads="1"/>
          </p:cNvSpPr>
          <p:nvPr/>
        </p:nvSpPr>
        <p:spPr bwMode="auto">
          <a:xfrm>
            <a:off x="76200" y="1014561"/>
            <a:ext cx="6248400" cy="830263"/>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ja-JP" altLang="en-US" sz="2000" b="1">
                <a:solidFill>
                  <a:srgbClr val="000000"/>
                </a:solidFill>
                <a:latin typeface="Arial" charset="0"/>
              </a:rPr>
              <a:t>“</a:t>
            </a:r>
            <a:r>
              <a:rPr lang="zh-CN" altLang="en-US" b="1">
                <a:solidFill>
                  <a:srgbClr val="000000"/>
                </a:solidFill>
                <a:latin typeface="SimHei" charset="0"/>
                <a:ea typeface="SimHei" charset="0"/>
                <a:cs typeface="SimHei" charset="0"/>
              </a:rPr>
              <a:t>直到地极</a:t>
            </a:r>
            <a:r>
              <a:rPr lang="en-US" altLang="ja-JP" sz="2000" b="1">
                <a:solidFill>
                  <a:srgbClr val="000000"/>
                </a:solidFill>
                <a:latin typeface="Arial" charset="0"/>
              </a:rPr>
              <a:t>” (</a:t>
            </a:r>
            <a:r>
              <a:rPr lang="zh-CN" altLang="en-US" b="1">
                <a:solidFill>
                  <a:srgbClr val="000000"/>
                </a:solidFill>
                <a:latin typeface="SimHei" charset="0"/>
                <a:ea typeface="SimHei" charset="0"/>
                <a:cs typeface="SimHei" charset="0"/>
              </a:rPr>
              <a:t>徒</a:t>
            </a:r>
            <a:r>
              <a:rPr lang="en-US" altLang="ja-JP" sz="2000" b="1">
                <a:solidFill>
                  <a:srgbClr val="000000"/>
                </a:solidFill>
                <a:latin typeface="Arial" charset="0"/>
              </a:rPr>
              <a:t> 1:8)</a:t>
            </a:r>
          </a:p>
          <a:p>
            <a:pPr eaLnBrk="1" hangingPunct="1">
              <a:defRPr/>
            </a:pPr>
            <a:r>
              <a:rPr lang="zh-CN" altLang="en-US" b="1">
                <a:solidFill>
                  <a:srgbClr val="000000"/>
                </a:solidFill>
                <a:latin typeface="SimHei" charset="0"/>
                <a:ea typeface="SimHei" charset="0"/>
                <a:cs typeface="SimHei" charset="0"/>
              </a:rPr>
              <a:t>徒</a:t>
            </a:r>
            <a:r>
              <a:rPr lang="en-US" altLang="ja-JP" sz="2000" b="1">
                <a:solidFill>
                  <a:srgbClr val="000000"/>
                </a:solidFill>
                <a:latin typeface="Arial" charset="0"/>
              </a:rPr>
              <a:t>9  13       14    15  16          18           21     27     28</a:t>
            </a:r>
            <a:endParaRPr lang="en-US" sz="2000" b="1">
              <a:solidFill>
                <a:srgbClr val="000000"/>
              </a:solidFill>
              <a:latin typeface="Arial" charset="0"/>
            </a:endParaRPr>
          </a:p>
        </p:txBody>
      </p:sp>
    </p:spTree>
    <p:extLst>
      <p:ext uri="{BB962C8B-B14F-4D97-AF65-F5344CB8AC3E}">
        <p14:creationId xmlns:p14="http://schemas.microsoft.com/office/powerpoint/2010/main" val="169910446"/>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128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128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128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1287"/>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11288"/>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11289"/>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11290"/>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11299"/>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499"/>
                                          </p:stCondLst>
                                        </p:cTn>
                                        <p:tgtEl>
                                          <p:spTgt spid="11300"/>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499"/>
                                          </p:stCondLst>
                                        </p:cTn>
                                        <p:tgtEl>
                                          <p:spTgt spid="11301"/>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499"/>
                                          </p:stCondLst>
                                        </p:cTn>
                                        <p:tgtEl>
                                          <p:spTgt spid="11302"/>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499"/>
                                          </p:stCondLst>
                                        </p:cTn>
                                        <p:tgtEl>
                                          <p:spTgt spid="11296"/>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499"/>
                                          </p:stCondLst>
                                        </p:cTn>
                                        <p:tgtEl>
                                          <p:spTgt spid="11297"/>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grpId="0" nodeType="clickEffect">
                                  <p:stCondLst>
                                    <p:cond delay="0"/>
                                  </p:stCondLst>
                                  <p:childTnLst>
                                    <p:set>
                                      <p:cBhvr>
                                        <p:cTn id="58" dur="1" fill="hold">
                                          <p:stCondLst>
                                            <p:cond delay="499"/>
                                          </p:stCondLst>
                                        </p:cTn>
                                        <p:tgtEl>
                                          <p:spTgt spid="11298"/>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grpId="0" nodeType="clickEffect">
                                  <p:stCondLst>
                                    <p:cond delay="0"/>
                                  </p:stCondLst>
                                  <p:childTnLst>
                                    <p:set>
                                      <p:cBhvr>
                                        <p:cTn id="62" dur="1" fill="hold">
                                          <p:stCondLst>
                                            <p:cond delay="499"/>
                                          </p:stCondLst>
                                        </p:cTn>
                                        <p:tgtEl>
                                          <p:spTgt spid="11304"/>
                                        </p:tgtEl>
                                        <p:attrNameLst>
                                          <p:attrName>style.visibility</p:attrName>
                                        </p:attrNameLst>
                                      </p:cBhvr>
                                      <p:to>
                                        <p:strVal val="visible"/>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1" presetClass="entr" presetSubtype="0" fill="hold" grpId="0" nodeType="clickEffect">
                                  <p:stCondLst>
                                    <p:cond delay="0"/>
                                  </p:stCondLst>
                                  <p:childTnLst>
                                    <p:set>
                                      <p:cBhvr>
                                        <p:cTn id="66" dur="1" fill="hold">
                                          <p:stCondLst>
                                            <p:cond delay="499"/>
                                          </p:stCondLst>
                                        </p:cTn>
                                        <p:tgtEl>
                                          <p:spTgt spid="11303"/>
                                        </p:tgtEl>
                                        <p:attrNameLst>
                                          <p:attrName>style.visibility</p:attrName>
                                        </p:attrNameLst>
                                      </p:cBhvr>
                                      <p:to>
                                        <p:strVal val="visible"/>
                                      </p:to>
                                    </p:set>
                                  </p:childTnLst>
                                </p:cTn>
                              </p:par>
                            </p:childTnLst>
                          </p:cTn>
                        </p:par>
                      </p:childTnLst>
                    </p:cTn>
                  </p:par>
                  <p:par>
                    <p:cTn id="67" fill="hold" nodeType="clickPar">
                      <p:stCondLst>
                        <p:cond delay="indefinite"/>
                      </p:stCondLst>
                      <p:childTnLst>
                        <p:par>
                          <p:cTn id="68" fill="hold" nodeType="withGroup">
                            <p:stCondLst>
                              <p:cond delay="0"/>
                            </p:stCondLst>
                            <p:childTnLst>
                              <p:par>
                                <p:cTn id="69" presetID="1" presetClass="entr" presetSubtype="0" fill="hold" grpId="0" nodeType="clickEffect">
                                  <p:stCondLst>
                                    <p:cond delay="0"/>
                                  </p:stCondLst>
                                  <p:childTnLst>
                                    <p:set>
                                      <p:cBhvr>
                                        <p:cTn id="70" dur="1" fill="hold">
                                          <p:stCondLst>
                                            <p:cond delay="499"/>
                                          </p:stCondLst>
                                        </p:cTn>
                                        <p:tgtEl>
                                          <p:spTgt spid="11305"/>
                                        </p:tgtEl>
                                        <p:attrNameLst>
                                          <p:attrName>style.visibility</p:attrName>
                                        </p:attrNameLst>
                                      </p:cBhvr>
                                      <p:to>
                                        <p:strVal val="visible"/>
                                      </p:to>
                                    </p:set>
                                  </p:childTnLst>
                                </p:cTn>
                              </p:par>
                            </p:childTnLst>
                          </p:cTn>
                        </p:par>
                      </p:childTnLst>
                    </p:cTn>
                  </p:par>
                  <p:par>
                    <p:cTn id="71" fill="hold" nodeType="clickPar">
                      <p:stCondLst>
                        <p:cond delay="indefinite"/>
                      </p:stCondLst>
                      <p:childTnLst>
                        <p:par>
                          <p:cTn id="72" fill="hold" nodeType="withGroup">
                            <p:stCondLst>
                              <p:cond delay="0"/>
                            </p:stCondLst>
                            <p:childTnLst>
                              <p:par>
                                <p:cTn id="73" presetID="1" presetClass="entr" presetSubtype="0" fill="hold" grpId="0" nodeType="clickEffect">
                                  <p:stCondLst>
                                    <p:cond delay="0"/>
                                  </p:stCondLst>
                                  <p:childTnLst>
                                    <p:set>
                                      <p:cBhvr>
                                        <p:cTn id="74" dur="1" fill="hold">
                                          <p:stCondLst>
                                            <p:cond delay="499"/>
                                          </p:stCondLst>
                                        </p:cTn>
                                        <p:tgtEl>
                                          <p:spTgt spid="11306"/>
                                        </p:tgtEl>
                                        <p:attrNameLst>
                                          <p:attrName>style.visibility</p:attrName>
                                        </p:attrNameLst>
                                      </p:cBhvr>
                                      <p:to>
                                        <p:strVal val="visible"/>
                                      </p:to>
                                    </p:set>
                                  </p:childTnLst>
                                </p:cTn>
                              </p:par>
                            </p:childTnLst>
                          </p:cTn>
                        </p:par>
                      </p:childTnLst>
                    </p:cTn>
                  </p:par>
                  <p:par>
                    <p:cTn id="75" fill="hold" nodeType="clickPar">
                      <p:stCondLst>
                        <p:cond delay="indefinite"/>
                      </p:stCondLst>
                      <p:childTnLst>
                        <p:par>
                          <p:cTn id="76" fill="hold" nodeType="withGroup">
                            <p:stCondLst>
                              <p:cond delay="0"/>
                            </p:stCondLst>
                            <p:childTnLst>
                              <p:par>
                                <p:cTn id="77" presetID="1" presetClass="entr" presetSubtype="0" fill="hold" grpId="0" nodeType="clickEffect">
                                  <p:stCondLst>
                                    <p:cond delay="0"/>
                                  </p:stCondLst>
                                  <p:childTnLst>
                                    <p:set>
                                      <p:cBhvr>
                                        <p:cTn id="78" dur="1" fill="hold">
                                          <p:stCondLst>
                                            <p:cond delay="499"/>
                                          </p:stCondLst>
                                        </p:cTn>
                                        <p:tgtEl>
                                          <p:spTgt spid="11307"/>
                                        </p:tgtEl>
                                        <p:attrNameLst>
                                          <p:attrName>style.visibility</p:attrName>
                                        </p:attrNameLst>
                                      </p:cBhvr>
                                      <p:to>
                                        <p:strVal val="visible"/>
                                      </p:to>
                                    </p:set>
                                  </p:childTnLst>
                                </p:cTn>
                              </p:par>
                            </p:childTnLst>
                          </p:cTn>
                        </p:par>
                      </p:childTnLst>
                    </p:cTn>
                  </p:par>
                  <p:par>
                    <p:cTn id="79" fill="hold" nodeType="clickPar">
                      <p:stCondLst>
                        <p:cond delay="indefinite"/>
                      </p:stCondLst>
                      <p:childTnLst>
                        <p:par>
                          <p:cTn id="80" fill="hold" nodeType="withGroup">
                            <p:stCondLst>
                              <p:cond delay="0"/>
                            </p:stCondLst>
                            <p:childTnLst>
                              <p:par>
                                <p:cTn id="81" presetID="1" presetClass="entr" presetSubtype="0" fill="hold" grpId="0" nodeType="clickEffect">
                                  <p:stCondLst>
                                    <p:cond delay="0"/>
                                  </p:stCondLst>
                                  <p:childTnLst>
                                    <p:set>
                                      <p:cBhvr>
                                        <p:cTn id="82" dur="1" fill="hold">
                                          <p:stCondLst>
                                            <p:cond delay="499"/>
                                          </p:stCondLst>
                                        </p:cTn>
                                        <p:tgtEl>
                                          <p:spTgt spid="11308"/>
                                        </p:tgtEl>
                                        <p:attrNameLst>
                                          <p:attrName>style.visibility</p:attrName>
                                        </p:attrNameLst>
                                      </p:cBhvr>
                                      <p:to>
                                        <p:strVal val="visible"/>
                                      </p:to>
                                    </p:set>
                                  </p:childTnLst>
                                </p:cTn>
                              </p:par>
                            </p:childTnLst>
                          </p:cTn>
                        </p:par>
                      </p:childTnLst>
                    </p:cTn>
                  </p:par>
                  <p:par>
                    <p:cTn id="83" fill="hold" nodeType="clickPar">
                      <p:stCondLst>
                        <p:cond delay="indefinite"/>
                      </p:stCondLst>
                      <p:childTnLst>
                        <p:par>
                          <p:cTn id="84" fill="hold" nodeType="withGroup">
                            <p:stCondLst>
                              <p:cond delay="0"/>
                            </p:stCondLst>
                            <p:childTnLst>
                              <p:par>
                                <p:cTn id="85" presetID="1" presetClass="entr" presetSubtype="0" fill="hold" grpId="0" nodeType="clickEffect">
                                  <p:stCondLst>
                                    <p:cond delay="0"/>
                                  </p:stCondLst>
                                  <p:childTnLst>
                                    <p:set>
                                      <p:cBhvr>
                                        <p:cTn id="86" dur="1" fill="hold">
                                          <p:stCondLst>
                                            <p:cond delay="499"/>
                                          </p:stCondLst>
                                        </p:cTn>
                                        <p:tgtEl>
                                          <p:spTgt spid="11309"/>
                                        </p:tgtEl>
                                        <p:attrNameLst>
                                          <p:attrName>style.visibility</p:attrName>
                                        </p:attrNameLst>
                                      </p:cBhvr>
                                      <p:to>
                                        <p:strVal val="visible"/>
                                      </p:to>
                                    </p:set>
                                  </p:childTnLst>
                                </p:cTn>
                              </p:par>
                            </p:childTnLst>
                          </p:cTn>
                        </p:par>
                      </p:childTnLst>
                    </p:cTn>
                  </p:par>
                  <p:par>
                    <p:cTn id="87" fill="hold" nodeType="clickPar">
                      <p:stCondLst>
                        <p:cond delay="indefinite"/>
                      </p:stCondLst>
                      <p:childTnLst>
                        <p:par>
                          <p:cTn id="88" fill="hold" nodeType="withGroup">
                            <p:stCondLst>
                              <p:cond delay="0"/>
                            </p:stCondLst>
                            <p:childTnLst>
                              <p:par>
                                <p:cTn id="89" presetID="1" presetClass="entr" presetSubtype="0" fill="hold" grpId="0" nodeType="clickEffect">
                                  <p:stCondLst>
                                    <p:cond delay="0"/>
                                  </p:stCondLst>
                                  <p:childTnLst>
                                    <p:set>
                                      <p:cBhvr>
                                        <p:cTn id="90" dur="1" fill="hold">
                                          <p:stCondLst>
                                            <p:cond delay="499"/>
                                          </p:stCondLst>
                                        </p:cTn>
                                        <p:tgtEl>
                                          <p:spTgt spid="11310"/>
                                        </p:tgtEl>
                                        <p:attrNameLst>
                                          <p:attrName>style.visibility</p:attrName>
                                        </p:attrNameLst>
                                      </p:cBhvr>
                                      <p:to>
                                        <p:strVal val="visible"/>
                                      </p:to>
                                    </p:set>
                                  </p:childTnLst>
                                </p:cTn>
                              </p:par>
                            </p:childTnLst>
                          </p:cTn>
                        </p:par>
                      </p:childTnLst>
                    </p:cTn>
                  </p:par>
                  <p:par>
                    <p:cTn id="91" fill="hold" nodeType="clickPar">
                      <p:stCondLst>
                        <p:cond delay="indefinite"/>
                      </p:stCondLst>
                      <p:childTnLst>
                        <p:par>
                          <p:cTn id="92" fill="hold" nodeType="withGroup">
                            <p:stCondLst>
                              <p:cond delay="0"/>
                            </p:stCondLst>
                            <p:childTnLst>
                              <p:par>
                                <p:cTn id="93" presetID="1" presetClass="entr" presetSubtype="0" fill="hold" grpId="0" nodeType="clickEffect">
                                  <p:stCondLst>
                                    <p:cond delay="0"/>
                                  </p:stCondLst>
                                  <p:childTnLst>
                                    <p:set>
                                      <p:cBhvr>
                                        <p:cTn id="94" dur="1" fill="hold">
                                          <p:stCondLst>
                                            <p:cond delay="499"/>
                                          </p:stCondLst>
                                        </p:cTn>
                                        <p:tgtEl>
                                          <p:spTgt spid="11311"/>
                                        </p:tgtEl>
                                        <p:attrNameLst>
                                          <p:attrName>style.visibility</p:attrName>
                                        </p:attrNameLst>
                                      </p:cBhvr>
                                      <p:to>
                                        <p:strVal val="visible"/>
                                      </p:to>
                                    </p:set>
                                  </p:childTnLst>
                                </p:cTn>
                              </p:par>
                            </p:childTnLst>
                          </p:cTn>
                        </p:par>
                      </p:childTnLst>
                    </p:cTn>
                  </p:par>
                  <p:par>
                    <p:cTn id="95" fill="hold" nodeType="clickPar">
                      <p:stCondLst>
                        <p:cond delay="indefinite"/>
                      </p:stCondLst>
                      <p:childTnLst>
                        <p:par>
                          <p:cTn id="96" fill="hold" nodeType="withGroup">
                            <p:stCondLst>
                              <p:cond delay="0"/>
                            </p:stCondLst>
                            <p:childTnLst>
                              <p:par>
                                <p:cTn id="97" presetID="1" presetClass="entr" presetSubtype="0" fill="hold" grpId="0" nodeType="clickEffect">
                                  <p:stCondLst>
                                    <p:cond delay="0"/>
                                  </p:stCondLst>
                                  <p:childTnLst>
                                    <p:set>
                                      <p:cBhvr>
                                        <p:cTn id="98" dur="1" fill="hold">
                                          <p:stCondLst>
                                            <p:cond delay="499"/>
                                          </p:stCondLst>
                                        </p:cTn>
                                        <p:tgtEl>
                                          <p:spTgt spid="11312"/>
                                        </p:tgtEl>
                                        <p:attrNameLst>
                                          <p:attrName>style.visibility</p:attrName>
                                        </p:attrNameLst>
                                      </p:cBhvr>
                                      <p:to>
                                        <p:strVal val="visible"/>
                                      </p:to>
                                    </p:set>
                                  </p:childTnLst>
                                </p:cTn>
                              </p:par>
                            </p:childTnLst>
                          </p:cTn>
                        </p:par>
                      </p:childTnLst>
                    </p:cTn>
                  </p:par>
                  <p:par>
                    <p:cTn id="99" fill="hold" nodeType="clickPar">
                      <p:stCondLst>
                        <p:cond delay="indefinite"/>
                      </p:stCondLst>
                      <p:childTnLst>
                        <p:par>
                          <p:cTn id="100" fill="hold" nodeType="withGroup">
                            <p:stCondLst>
                              <p:cond delay="0"/>
                            </p:stCondLst>
                            <p:childTnLst>
                              <p:par>
                                <p:cTn id="101" presetID="1" presetClass="entr" presetSubtype="0" fill="hold" grpId="0" nodeType="clickEffect">
                                  <p:stCondLst>
                                    <p:cond delay="0"/>
                                  </p:stCondLst>
                                  <p:childTnLst>
                                    <p:set>
                                      <p:cBhvr>
                                        <p:cTn id="102" dur="1" fill="hold">
                                          <p:stCondLst>
                                            <p:cond delay="499"/>
                                          </p:stCondLst>
                                        </p:cTn>
                                        <p:tgtEl>
                                          <p:spTgt spid="11313"/>
                                        </p:tgtEl>
                                        <p:attrNameLst>
                                          <p:attrName>style.visibility</p:attrName>
                                        </p:attrNameLst>
                                      </p:cBhvr>
                                      <p:to>
                                        <p:strVal val="visible"/>
                                      </p:to>
                                    </p:set>
                                  </p:childTnLst>
                                </p:cTn>
                              </p:par>
                            </p:childTnLst>
                          </p:cTn>
                        </p:par>
                      </p:childTnLst>
                    </p:cTn>
                  </p:par>
                  <p:par>
                    <p:cTn id="103" fill="hold" nodeType="clickPar">
                      <p:stCondLst>
                        <p:cond delay="indefinite"/>
                      </p:stCondLst>
                      <p:childTnLst>
                        <p:par>
                          <p:cTn id="104" fill="hold" nodeType="withGroup">
                            <p:stCondLst>
                              <p:cond delay="0"/>
                            </p:stCondLst>
                            <p:childTnLst>
                              <p:par>
                                <p:cTn id="105" presetID="1" presetClass="entr" presetSubtype="0" fill="hold" grpId="0" nodeType="clickEffect">
                                  <p:stCondLst>
                                    <p:cond delay="0"/>
                                  </p:stCondLst>
                                  <p:childTnLst>
                                    <p:set>
                                      <p:cBhvr>
                                        <p:cTn id="106" dur="1" fill="hold">
                                          <p:stCondLst>
                                            <p:cond delay="499"/>
                                          </p:stCondLst>
                                        </p:cTn>
                                        <p:tgtEl>
                                          <p:spTgt spid="11314"/>
                                        </p:tgtEl>
                                        <p:attrNameLst>
                                          <p:attrName>style.visibility</p:attrName>
                                        </p:attrNameLst>
                                      </p:cBhvr>
                                      <p:to>
                                        <p:strVal val="visible"/>
                                      </p:to>
                                    </p:set>
                                  </p:childTnLst>
                                </p:cTn>
                              </p:par>
                            </p:childTnLst>
                          </p:cTn>
                        </p:par>
                      </p:childTnLst>
                    </p:cTn>
                  </p:par>
                  <p:par>
                    <p:cTn id="107" fill="hold" nodeType="clickPar">
                      <p:stCondLst>
                        <p:cond delay="indefinite"/>
                      </p:stCondLst>
                      <p:childTnLst>
                        <p:par>
                          <p:cTn id="108" fill="hold" nodeType="withGroup">
                            <p:stCondLst>
                              <p:cond delay="0"/>
                            </p:stCondLst>
                            <p:childTnLst>
                              <p:par>
                                <p:cTn id="109" presetID="1" presetClass="entr" presetSubtype="0" fill="hold" grpId="0" nodeType="clickEffect">
                                  <p:stCondLst>
                                    <p:cond delay="0"/>
                                  </p:stCondLst>
                                  <p:childTnLst>
                                    <p:set>
                                      <p:cBhvr>
                                        <p:cTn id="110" dur="1" fill="hold">
                                          <p:stCondLst>
                                            <p:cond delay="499"/>
                                          </p:stCondLst>
                                        </p:cTn>
                                        <p:tgtEl>
                                          <p:spTgt spid="113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84" grpId="0" animBg="1" autoUpdateAnimBg="0"/>
      <p:bldP spid="11285" grpId="0" animBg="1" autoUpdateAnimBg="0"/>
      <p:bldP spid="11286" grpId="0" animBg="1" autoUpdateAnimBg="0"/>
      <p:bldP spid="11287" grpId="0" animBg="1" autoUpdateAnimBg="0"/>
      <p:bldP spid="11288" grpId="0" animBg="1" autoUpdateAnimBg="0"/>
      <p:bldP spid="11289" grpId="0" animBg="1" autoUpdateAnimBg="0"/>
      <p:bldP spid="11290" grpId="0" animBg="1" autoUpdateAnimBg="0"/>
      <p:bldP spid="11296" grpId="0" animBg="1" autoUpdateAnimBg="0"/>
      <p:bldP spid="11297" grpId="0" animBg="1" autoUpdateAnimBg="0"/>
      <p:bldP spid="11298" grpId="0" animBg="1" autoUpdateAnimBg="0"/>
      <p:bldP spid="11299" grpId="0" animBg="1" autoUpdateAnimBg="0"/>
      <p:bldP spid="11300" grpId="0" animBg="1" autoUpdateAnimBg="0"/>
      <p:bldP spid="11301" grpId="0" animBg="1" autoUpdateAnimBg="0"/>
      <p:bldP spid="11302" grpId="0" animBg="1" autoUpdateAnimBg="0"/>
      <p:bldP spid="11303" grpId="0" animBg="1" autoUpdateAnimBg="0"/>
      <p:bldP spid="11304" grpId="0" animBg="1" autoUpdateAnimBg="0"/>
      <p:bldP spid="11305" grpId="0" animBg="1" autoUpdateAnimBg="0"/>
      <p:bldP spid="11306" grpId="0" animBg="1" autoUpdateAnimBg="0"/>
      <p:bldP spid="11307" grpId="0" animBg="1" autoUpdateAnimBg="0"/>
      <p:bldP spid="11308" grpId="0" animBg="1" autoUpdateAnimBg="0"/>
      <p:bldP spid="11309" grpId="0" animBg="1" autoUpdateAnimBg="0"/>
      <p:bldP spid="11310" grpId="0" animBg="1" autoUpdateAnimBg="0"/>
      <p:bldP spid="11311" grpId="0" animBg="1" autoUpdateAnimBg="0"/>
      <p:bldP spid="11312" grpId="0" animBg="1" autoUpdateAnimBg="0"/>
      <p:bldP spid="11313" grpId="0" animBg="1" autoUpdateAnimBg="0"/>
      <p:bldP spid="11314" grpId="0" animBg="1" autoUpdateAnimBg="0"/>
      <p:bldP spid="11315" grpId="0" animBg="1" autoUpdateAnimBg="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Rectangle 3" descr="EXPTEXTB"/>
          <p:cNvSpPr>
            <a:spLocks noChangeArrowheads="1"/>
          </p:cNvSpPr>
          <p:nvPr/>
        </p:nvSpPr>
        <p:spPr bwMode="auto">
          <a:xfrm>
            <a:off x="0" y="0"/>
            <a:ext cx="9144000" cy="6858000"/>
          </a:xfrm>
          <a:prstGeom prst="rect">
            <a:avLst/>
          </a:prstGeom>
          <a:gradFill rotWithShape="1">
            <a:gsLst>
              <a:gs pos="0">
                <a:srgbClr val="000090"/>
              </a:gs>
              <a:gs pos="100000">
                <a:srgbClr val="000000"/>
              </a:gs>
            </a:gsLst>
            <a:path path="shape">
              <a:fillToRect l="50000" t="50000" r="50000" b="50000"/>
            </a:path>
          </a:gradFill>
          <a:ln w="9525">
            <a:noFill/>
            <a:miter lim="800000"/>
            <a:headEnd/>
            <a:tailEnd/>
          </a:ln>
        </p:spPr>
        <p:txBody>
          <a:bodyPr wrap="none" anchor="ctr"/>
          <a:lstStyle/>
          <a:p>
            <a:pPr eaLnBrk="1" hangingPunct="1"/>
            <a:endParaRPr lang="en-US" sz="1800">
              <a:solidFill>
                <a:srgbClr val="000000"/>
              </a:solidFill>
              <a:latin typeface="Arial" pitchFamily="34" charset="0"/>
              <a:ea typeface="MS PGothic" pitchFamily="34" charset="-128"/>
              <a:cs typeface="Times New Roman" pitchFamily="18" charset="0"/>
            </a:endParaRPr>
          </a:p>
        </p:txBody>
      </p:sp>
      <p:sp>
        <p:nvSpPr>
          <p:cNvPr id="541700" name="Text Box 16"/>
          <p:cNvSpPr txBox="1">
            <a:spLocks noChangeArrowheads="1"/>
          </p:cNvSpPr>
          <p:nvPr/>
        </p:nvSpPr>
        <p:spPr bwMode="auto">
          <a:xfrm>
            <a:off x="1828800" y="2338388"/>
            <a:ext cx="838200" cy="554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en-US" altLang="en-US" sz="1200">
                <a:solidFill>
                  <a:srgbClr val="F7F7F7"/>
                </a:solidFill>
                <a:cs typeface="+mn-cs"/>
              </a:rPr>
              <a:t>秋季</a:t>
            </a:r>
            <a:r>
              <a:rPr lang="en-US" altLang="ja-JP" sz="1200">
                <a:solidFill>
                  <a:srgbClr val="F7F7F7"/>
                </a:solidFill>
                <a:latin typeface="Arial Narrow" pitchFamily="34" charset="0"/>
                <a:cs typeface="+mn-cs"/>
              </a:rPr>
              <a:t> 49</a:t>
            </a:r>
          </a:p>
          <a:p>
            <a:pPr algn="ctr">
              <a:spcBef>
                <a:spcPct val="50000"/>
              </a:spcBef>
            </a:pPr>
            <a:r>
              <a:rPr lang="en-US" altLang="en-US" sz="1600">
                <a:solidFill>
                  <a:srgbClr val="F7F7F7"/>
                </a:solidFill>
                <a:cs typeface="+mn-cs"/>
              </a:rPr>
              <a:t>理事会</a:t>
            </a:r>
            <a:endParaRPr lang="en-US" sz="1600">
              <a:solidFill>
                <a:srgbClr val="F7F7F7"/>
              </a:solidFill>
              <a:latin typeface="Arial Narrow" pitchFamily="34" charset="0"/>
              <a:cs typeface="+mn-cs"/>
            </a:endParaRPr>
          </a:p>
        </p:txBody>
      </p:sp>
      <p:sp>
        <p:nvSpPr>
          <p:cNvPr id="541701" name="Text Box 17"/>
          <p:cNvSpPr txBox="1">
            <a:spLocks noChangeArrowheads="1"/>
          </p:cNvSpPr>
          <p:nvPr/>
        </p:nvSpPr>
        <p:spPr bwMode="auto">
          <a:xfrm>
            <a:off x="4724400" y="2133600"/>
            <a:ext cx="685800" cy="738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en-US" altLang="en-US" sz="1200">
                <a:solidFill>
                  <a:srgbClr val="F7F7F7"/>
                </a:solidFill>
                <a:cs typeface="+mn-cs"/>
              </a:rPr>
              <a:t>五月</a:t>
            </a:r>
            <a:r>
              <a:rPr lang="en-US" altLang="ja-JP" sz="1200">
                <a:solidFill>
                  <a:srgbClr val="F7F7F7"/>
                </a:solidFill>
                <a:latin typeface="Arial Narrow" pitchFamily="34" charset="0"/>
                <a:cs typeface="+mn-cs"/>
              </a:rPr>
              <a:t> 57-</a:t>
            </a:r>
            <a:br>
              <a:rPr lang="en-US" altLang="ja-JP" sz="1200">
                <a:solidFill>
                  <a:srgbClr val="F7F7F7"/>
                </a:solidFill>
                <a:latin typeface="Arial Narrow" pitchFamily="34" charset="0"/>
                <a:cs typeface="+mn-cs"/>
              </a:rPr>
            </a:br>
            <a:r>
              <a:rPr lang="en-US" altLang="en-US" sz="1200">
                <a:solidFill>
                  <a:srgbClr val="F7F7F7"/>
                </a:solidFill>
                <a:cs typeface="+mn-cs"/>
              </a:rPr>
              <a:t>八月</a:t>
            </a:r>
            <a:r>
              <a:rPr lang="en-US" altLang="ja-JP" sz="1200">
                <a:solidFill>
                  <a:srgbClr val="F7F7F7"/>
                </a:solidFill>
                <a:latin typeface="Arial Narrow" pitchFamily="34" charset="0"/>
                <a:cs typeface="+mn-cs"/>
              </a:rPr>
              <a:t> 59</a:t>
            </a:r>
          </a:p>
          <a:p>
            <a:pPr algn="ctr">
              <a:spcBef>
                <a:spcPct val="50000"/>
              </a:spcBef>
            </a:pPr>
            <a:r>
              <a:rPr lang="en-US" altLang="en-US" sz="1600">
                <a:solidFill>
                  <a:srgbClr val="F7F7F7"/>
                </a:solidFill>
                <a:cs typeface="+mn-cs"/>
              </a:rPr>
              <a:t>试验</a:t>
            </a:r>
            <a:endParaRPr lang="en-US" sz="1800">
              <a:solidFill>
                <a:srgbClr val="F7F7F7"/>
              </a:solidFill>
              <a:latin typeface="Arial Narrow" pitchFamily="34" charset="0"/>
              <a:cs typeface="+mn-cs"/>
            </a:endParaRPr>
          </a:p>
        </p:txBody>
      </p:sp>
      <p:sp>
        <p:nvSpPr>
          <p:cNvPr id="541702"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a14="http://schemas.microsoft.com/office/drawing/2010/main" xmlns="">
                <a:noFill/>
              </a14:hiddenFill>
            </a:ext>
          </a:extLst>
        </p:spPr>
        <p:txBody>
          <a:bodyPr/>
          <a:lstStyle/>
          <a:p>
            <a:endParaRPr lang="en-SG">
              <a:solidFill>
                <a:srgbClr val="2C1102"/>
              </a:solidFill>
              <a:latin typeface="Comic Sans MS" pitchFamily="66" charset="0"/>
              <a:ea typeface="MS PGothic" pitchFamily="34" charset="-128"/>
              <a:cs typeface="+mn-cs"/>
            </a:endParaRPr>
          </a:p>
        </p:txBody>
      </p:sp>
      <p:sp>
        <p:nvSpPr>
          <p:cNvPr id="541703" name="Text Box 20"/>
          <p:cNvSpPr txBox="1">
            <a:spLocks noChangeArrowheads="1"/>
          </p:cNvSpPr>
          <p:nvPr/>
        </p:nvSpPr>
        <p:spPr bwMode="auto">
          <a:xfrm>
            <a:off x="8458200" y="2311400"/>
            <a:ext cx="685800"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en-US" altLang="en-US" sz="1400" dirty="0">
                <a:solidFill>
                  <a:srgbClr val="F7F7F7"/>
                </a:solidFill>
                <a:cs typeface="+mn-cs"/>
              </a:rPr>
              <a:t>春季</a:t>
            </a:r>
            <a:r>
              <a:rPr lang="en-US" altLang="ja-JP" sz="1400" dirty="0">
                <a:solidFill>
                  <a:srgbClr val="F7F7F7"/>
                </a:solidFill>
                <a:latin typeface="Arial Narrow" pitchFamily="34" charset="0"/>
                <a:cs typeface="+mn-cs"/>
              </a:rPr>
              <a:t>68</a:t>
            </a:r>
          </a:p>
          <a:p>
            <a:pPr algn="ctr">
              <a:spcBef>
                <a:spcPct val="50000"/>
              </a:spcBef>
            </a:pPr>
            <a:r>
              <a:rPr lang="en-US" altLang="en-US" sz="1600" dirty="0">
                <a:solidFill>
                  <a:srgbClr val="FFFFFF"/>
                </a:solidFill>
                <a:latin typeface="MS PGothic" pitchFamily="34" charset="-128"/>
                <a:cs typeface="+mn-cs"/>
              </a:rPr>
              <a:t>教会扩</a:t>
            </a:r>
            <a:r>
              <a:rPr lang="zh-CN" altLang="en-US" sz="1600" dirty="0">
                <a:solidFill>
                  <a:srgbClr val="FFFFFF"/>
                </a:solidFill>
                <a:latin typeface="MS PGothic" pitchFamily="34" charset="-128"/>
                <a:cs typeface="+mn-cs"/>
              </a:rPr>
              <a:t>长</a:t>
            </a:r>
            <a:endParaRPr lang="en-US" sz="1800" dirty="0">
              <a:solidFill>
                <a:srgbClr val="FFFFFF"/>
              </a:solidFill>
              <a:latin typeface="MS PGothic" pitchFamily="34" charset="-128"/>
              <a:cs typeface="+mn-cs"/>
            </a:endParaRPr>
          </a:p>
        </p:txBody>
      </p:sp>
      <p:sp>
        <p:nvSpPr>
          <p:cNvPr id="541704" name="Text Box 21"/>
          <p:cNvSpPr txBox="1">
            <a:spLocks noChangeArrowheads="1"/>
          </p:cNvSpPr>
          <p:nvPr/>
        </p:nvSpPr>
        <p:spPr bwMode="auto">
          <a:xfrm>
            <a:off x="0" y="3276600"/>
            <a:ext cx="91440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spcBef>
                <a:spcPct val="50000"/>
              </a:spcBef>
            </a:pPr>
            <a:r>
              <a:rPr lang="en-US" sz="2000">
                <a:solidFill>
                  <a:srgbClr val="FFFFFF"/>
                </a:solidFill>
                <a:latin typeface="Arial Narrow" pitchFamily="34" charset="0"/>
                <a:cs typeface="+mn-cs"/>
              </a:rPr>
              <a:t>35           48          49          50          52  53          57        60             62              67           68     95</a:t>
            </a:r>
          </a:p>
        </p:txBody>
      </p:sp>
      <p:sp>
        <p:nvSpPr>
          <p:cNvPr id="541705" name="Text Box 7"/>
          <p:cNvSpPr txBox="1">
            <a:spLocks noChangeArrowheads="1"/>
          </p:cNvSpPr>
          <p:nvPr/>
        </p:nvSpPr>
        <p:spPr bwMode="auto">
          <a:xfrm>
            <a:off x="914400" y="2133600"/>
            <a:ext cx="990600" cy="1219200"/>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en-US" altLang="en-US" sz="1200">
                <a:solidFill>
                  <a:srgbClr val="000000"/>
                </a:solidFill>
                <a:cs typeface="+mn-cs"/>
              </a:rPr>
              <a:t>四月</a:t>
            </a:r>
            <a:r>
              <a:rPr lang="en-US" altLang="ja-JP" sz="1200">
                <a:solidFill>
                  <a:srgbClr val="000000"/>
                </a:solidFill>
                <a:latin typeface="Arial Narrow" pitchFamily="34" charset="0"/>
                <a:cs typeface="+mn-cs"/>
              </a:rPr>
              <a:t>  48-</a:t>
            </a:r>
            <a:br>
              <a:rPr lang="en-US" altLang="ja-JP" sz="1200">
                <a:solidFill>
                  <a:srgbClr val="000000"/>
                </a:solidFill>
                <a:latin typeface="Arial Narrow" pitchFamily="34" charset="0"/>
                <a:cs typeface="+mn-cs"/>
              </a:rPr>
            </a:br>
            <a:r>
              <a:rPr lang="en-US" altLang="en-US" sz="1200">
                <a:solidFill>
                  <a:srgbClr val="000000"/>
                </a:solidFill>
                <a:cs typeface="+mn-cs"/>
              </a:rPr>
              <a:t>九月</a:t>
            </a:r>
            <a:r>
              <a:rPr lang="en-US" altLang="ja-JP" sz="1200">
                <a:solidFill>
                  <a:srgbClr val="000000"/>
                </a:solidFill>
                <a:latin typeface="Arial Narrow" pitchFamily="34" charset="0"/>
                <a:cs typeface="+mn-cs"/>
              </a:rPr>
              <a:t> 49</a:t>
            </a:r>
          </a:p>
          <a:p>
            <a:pPr algn="ctr"/>
            <a:r>
              <a:rPr lang="en-US">
                <a:solidFill>
                  <a:srgbClr val="000000"/>
                </a:solidFill>
                <a:latin typeface="Arial Narrow" pitchFamily="34" charset="0"/>
                <a:cs typeface="+mn-cs"/>
              </a:rPr>
              <a:t>1</a:t>
            </a:r>
            <a:br>
              <a:rPr lang="en-US">
                <a:solidFill>
                  <a:srgbClr val="000000"/>
                </a:solidFill>
                <a:latin typeface="Arial Narrow" pitchFamily="34" charset="0"/>
                <a:cs typeface="+mn-cs"/>
              </a:rPr>
            </a:br>
            <a:r>
              <a:rPr lang="en-US" altLang="en-US" sz="1800">
                <a:solidFill>
                  <a:srgbClr val="000000"/>
                </a:solidFill>
                <a:cs typeface="+mn-cs"/>
              </a:rPr>
              <a:t>加</a:t>
            </a:r>
            <a:r>
              <a:rPr lang="en-US" sz="1800">
                <a:solidFill>
                  <a:srgbClr val="000000"/>
                </a:solidFill>
                <a:cs typeface="+mn-cs"/>
              </a:rPr>
              <a:t> </a:t>
            </a:r>
            <a:r>
              <a:rPr lang="en-US" altLang="en-US" sz="1800">
                <a:solidFill>
                  <a:srgbClr val="000000"/>
                </a:solidFill>
                <a:cs typeface="+mn-cs"/>
              </a:rPr>
              <a:t>拉</a:t>
            </a:r>
            <a:r>
              <a:rPr lang="en-US" sz="1800">
                <a:solidFill>
                  <a:srgbClr val="000000"/>
                </a:solidFill>
                <a:cs typeface="+mn-cs"/>
              </a:rPr>
              <a:t> </a:t>
            </a:r>
            <a:r>
              <a:rPr lang="en-US" altLang="en-US" sz="1800">
                <a:solidFill>
                  <a:srgbClr val="000000"/>
                </a:solidFill>
                <a:cs typeface="+mn-cs"/>
              </a:rPr>
              <a:t>太</a:t>
            </a:r>
            <a:endParaRPr lang="en-US" altLang="ja-JP" sz="1800">
              <a:solidFill>
                <a:srgbClr val="000000"/>
              </a:solidFill>
              <a:latin typeface="Arial Narrow" pitchFamily="34" charset="0"/>
              <a:cs typeface="+mn-cs"/>
            </a:endParaRPr>
          </a:p>
          <a:p>
            <a:pPr algn="ctr">
              <a:spcBef>
                <a:spcPct val="50000"/>
              </a:spcBef>
            </a:pPr>
            <a:endParaRPr lang="en-US" sz="900">
              <a:solidFill>
                <a:srgbClr val="2C1102"/>
              </a:solidFill>
              <a:latin typeface="Arial Narrow" pitchFamily="34" charset="0"/>
              <a:cs typeface="+mn-cs"/>
            </a:endParaRPr>
          </a:p>
        </p:txBody>
      </p:sp>
      <p:sp>
        <p:nvSpPr>
          <p:cNvPr id="541706" name="Text Box 9"/>
          <p:cNvSpPr txBox="1">
            <a:spLocks noChangeArrowheads="1"/>
          </p:cNvSpPr>
          <p:nvPr/>
        </p:nvSpPr>
        <p:spPr bwMode="auto">
          <a:xfrm>
            <a:off x="3733800" y="2106613"/>
            <a:ext cx="1000125" cy="1246187"/>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en-US" altLang="en-US" sz="1200">
                <a:solidFill>
                  <a:srgbClr val="000404"/>
                </a:solidFill>
                <a:cs typeface="+mn-cs"/>
              </a:rPr>
              <a:t>春季</a:t>
            </a:r>
            <a:r>
              <a:rPr lang="en-US" altLang="ja-JP" sz="1200">
                <a:solidFill>
                  <a:srgbClr val="000404"/>
                </a:solidFill>
                <a:latin typeface="Arial Narrow" pitchFamily="34" charset="0"/>
                <a:cs typeface="+mn-cs"/>
              </a:rPr>
              <a:t>  53-</a:t>
            </a:r>
            <a:br>
              <a:rPr lang="en-US" altLang="ja-JP" sz="1200">
                <a:solidFill>
                  <a:srgbClr val="000404"/>
                </a:solidFill>
                <a:latin typeface="Arial Narrow" pitchFamily="34" charset="0"/>
                <a:cs typeface="+mn-cs"/>
              </a:rPr>
            </a:br>
            <a:r>
              <a:rPr lang="en-US" altLang="en-US" sz="1200">
                <a:solidFill>
                  <a:srgbClr val="000404"/>
                </a:solidFill>
                <a:cs typeface="+mn-cs"/>
              </a:rPr>
              <a:t>五月</a:t>
            </a:r>
            <a:r>
              <a:rPr lang="en-US" altLang="ja-JP" sz="1200">
                <a:solidFill>
                  <a:srgbClr val="000404"/>
                </a:solidFill>
                <a:latin typeface="Arial Narrow" pitchFamily="34" charset="0"/>
                <a:cs typeface="+mn-cs"/>
              </a:rPr>
              <a:t> 57</a:t>
            </a:r>
          </a:p>
          <a:p>
            <a:pPr algn="ctr"/>
            <a:r>
              <a:rPr lang="en-US">
                <a:solidFill>
                  <a:srgbClr val="000404"/>
                </a:solidFill>
                <a:latin typeface="Arial Narrow" pitchFamily="34" charset="0"/>
                <a:cs typeface="+mn-cs"/>
              </a:rPr>
              <a:t>3</a:t>
            </a:r>
            <a:br>
              <a:rPr lang="en-US">
                <a:solidFill>
                  <a:srgbClr val="2C1102"/>
                </a:solidFill>
                <a:latin typeface="Arial Narrow" pitchFamily="34" charset="0"/>
                <a:cs typeface="+mn-cs"/>
              </a:rPr>
            </a:br>
            <a:r>
              <a:rPr lang="en-US" altLang="en-US" sz="1800">
                <a:solidFill>
                  <a:srgbClr val="000404"/>
                </a:solidFill>
                <a:cs typeface="+mn-cs"/>
              </a:rPr>
              <a:t>亚洲</a:t>
            </a:r>
            <a:endParaRPr lang="en-US" altLang="ja-JP" sz="1800">
              <a:solidFill>
                <a:srgbClr val="000404"/>
              </a:solidFill>
              <a:latin typeface="Arial Narrow" pitchFamily="34" charset="0"/>
              <a:cs typeface="+mn-cs"/>
            </a:endParaRPr>
          </a:p>
          <a:p>
            <a:pPr algn="ctr">
              <a:spcBef>
                <a:spcPct val="50000"/>
              </a:spcBef>
            </a:pPr>
            <a:endParaRPr lang="en-US" sz="1000">
              <a:solidFill>
                <a:srgbClr val="2C1102"/>
              </a:solidFill>
              <a:latin typeface="Arial Narrow" pitchFamily="34" charset="0"/>
              <a:cs typeface="+mn-cs"/>
            </a:endParaRPr>
          </a:p>
        </p:txBody>
      </p:sp>
      <p:sp>
        <p:nvSpPr>
          <p:cNvPr id="541707" name="Text Box 10"/>
          <p:cNvSpPr txBox="1">
            <a:spLocks noChangeArrowheads="1"/>
          </p:cNvSpPr>
          <p:nvPr/>
        </p:nvSpPr>
        <p:spPr bwMode="auto">
          <a:xfrm>
            <a:off x="5334000" y="2119313"/>
            <a:ext cx="1066800" cy="1216025"/>
          </a:xfrm>
          <a:prstGeom prst="rect">
            <a:avLst/>
          </a:prstGeom>
          <a:solidFill>
            <a:srgbClr val="000000"/>
          </a:solidFill>
          <a:ln w="12700">
            <a:solidFill>
              <a:schemeClr val="bg2"/>
            </a:solidFill>
            <a:miter lim="800000"/>
            <a:headEnd/>
            <a:tailEnd/>
          </a:ln>
        </p:spPr>
        <p:txBody>
          <a:bodyPr lIns="0" tIns="0" rIns="45720" bIns="0" anchor="b">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en-US" altLang="en-US" sz="1100">
                <a:solidFill>
                  <a:srgbClr val="FFFFFF"/>
                </a:solidFill>
                <a:cs typeface="+mn-cs"/>
              </a:rPr>
              <a:t>二月</a:t>
            </a:r>
            <a:r>
              <a:rPr lang="en-US" altLang="ja-JP" sz="1100">
                <a:solidFill>
                  <a:srgbClr val="FFFFFF"/>
                </a:solidFill>
                <a:latin typeface="Arial Narrow" pitchFamily="34" charset="0"/>
                <a:cs typeface="+mn-cs"/>
              </a:rPr>
              <a:t> 60-</a:t>
            </a:r>
            <a:br>
              <a:rPr lang="en-US" altLang="ja-JP" sz="1100">
                <a:solidFill>
                  <a:srgbClr val="FFFFFF"/>
                </a:solidFill>
                <a:latin typeface="Arial Narrow" pitchFamily="34" charset="0"/>
                <a:cs typeface="+mn-cs"/>
              </a:rPr>
            </a:br>
            <a:r>
              <a:rPr lang="en-US" altLang="en-US" sz="1100">
                <a:solidFill>
                  <a:srgbClr val="FFFFFF"/>
                </a:solidFill>
                <a:cs typeface="+mn-cs"/>
              </a:rPr>
              <a:t>三月</a:t>
            </a:r>
            <a:r>
              <a:rPr lang="en-US" altLang="ja-JP" sz="1100">
                <a:solidFill>
                  <a:srgbClr val="FFFFFF"/>
                </a:solidFill>
                <a:latin typeface="Arial Narrow" pitchFamily="34" charset="0"/>
                <a:cs typeface="+mn-cs"/>
              </a:rPr>
              <a:t> 62</a:t>
            </a:r>
          </a:p>
          <a:p>
            <a:pPr algn="ctr"/>
            <a:r>
              <a:rPr lang="en-US">
                <a:solidFill>
                  <a:srgbClr val="FFFFFF"/>
                </a:solidFill>
                <a:latin typeface="Arial Narrow" pitchFamily="34" charset="0"/>
                <a:cs typeface="+mn-cs"/>
              </a:rPr>
              <a:t>1</a:t>
            </a:r>
            <a:br>
              <a:rPr lang="en-US">
                <a:solidFill>
                  <a:srgbClr val="FFFFFF"/>
                </a:solidFill>
                <a:latin typeface="Arial Narrow" pitchFamily="34" charset="0"/>
                <a:cs typeface="+mn-cs"/>
              </a:rPr>
            </a:br>
            <a:r>
              <a:rPr lang="en-US" altLang="en-US" sz="1800">
                <a:solidFill>
                  <a:srgbClr val="FFFFFF"/>
                </a:solidFill>
                <a:cs typeface="+mn-cs"/>
              </a:rPr>
              <a:t>罗马</a:t>
            </a:r>
            <a:endParaRPr lang="en-US" altLang="ja-JP" sz="1800">
              <a:solidFill>
                <a:srgbClr val="FFFFFF"/>
              </a:solidFill>
              <a:latin typeface="Arial Narrow" pitchFamily="34" charset="0"/>
              <a:cs typeface="+mn-cs"/>
            </a:endParaRPr>
          </a:p>
          <a:p>
            <a:pPr algn="ctr">
              <a:spcBef>
                <a:spcPct val="50000"/>
              </a:spcBef>
            </a:pPr>
            <a:endParaRPr lang="en-US" sz="1000">
              <a:solidFill>
                <a:srgbClr val="000000"/>
              </a:solidFill>
              <a:latin typeface="Arial Narrow" pitchFamily="34" charset="0"/>
              <a:cs typeface="+mn-cs"/>
            </a:endParaRPr>
          </a:p>
        </p:txBody>
      </p:sp>
      <p:sp>
        <p:nvSpPr>
          <p:cNvPr id="461838" name="Text Box 11"/>
          <p:cNvSpPr txBox="1">
            <a:spLocks noChangeArrowheads="1"/>
          </p:cNvSpPr>
          <p:nvPr/>
        </p:nvSpPr>
        <p:spPr bwMode="auto">
          <a:xfrm>
            <a:off x="7315200" y="2089150"/>
            <a:ext cx="1066800" cy="1246188"/>
          </a:xfrm>
          <a:prstGeom prst="rect">
            <a:avLst/>
          </a:prstGeom>
          <a:solidFill>
            <a:srgbClr val="000000"/>
          </a:solidFill>
          <a:ln w="12700">
            <a:solidFill>
              <a:srgbClr val="FFFFFF"/>
            </a:solidFill>
            <a:miter lim="800000"/>
            <a:headEnd/>
            <a:tailEnd/>
          </a:ln>
        </p:spPr>
        <p:txBody>
          <a:bodyPr lIns="0" tIns="0" rIns="45720" bIns="0" anchor="b">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en-US" altLang="en-US" sz="1200">
                <a:solidFill>
                  <a:srgbClr val="FFFFFF"/>
                </a:solidFill>
                <a:effectLst>
                  <a:outerShdw blurRad="38100" dist="38100" dir="2700000" algn="tl">
                    <a:srgbClr val="808080"/>
                  </a:outerShdw>
                </a:effectLst>
                <a:cs typeface="+mn-cs"/>
              </a:rPr>
              <a:t>秋季</a:t>
            </a:r>
            <a:r>
              <a:rPr lang="en-US" altLang="ja-JP" sz="1200">
                <a:solidFill>
                  <a:srgbClr val="FFFFFF"/>
                </a:solidFill>
                <a:effectLst>
                  <a:outerShdw blurRad="38100" dist="38100" dir="2700000" algn="tl">
                    <a:srgbClr val="808080"/>
                  </a:outerShdw>
                </a:effectLst>
                <a:latin typeface="Arial Narrow" pitchFamily="34" charset="0"/>
                <a:cs typeface="+mn-cs"/>
              </a:rPr>
              <a:t> 67-</a:t>
            </a:r>
            <a:br>
              <a:rPr lang="en-US" altLang="ja-JP" sz="1200">
                <a:solidFill>
                  <a:srgbClr val="FFFFFF"/>
                </a:solidFill>
                <a:effectLst>
                  <a:outerShdw blurRad="38100" dist="38100" dir="2700000" algn="tl">
                    <a:srgbClr val="808080"/>
                  </a:outerShdw>
                </a:effectLst>
                <a:latin typeface="Arial Narrow" pitchFamily="34" charset="0"/>
                <a:cs typeface="+mn-cs"/>
              </a:rPr>
            </a:br>
            <a:r>
              <a:rPr lang="en-US" altLang="en-US" sz="1200">
                <a:solidFill>
                  <a:srgbClr val="FFFFFF"/>
                </a:solidFill>
                <a:effectLst>
                  <a:outerShdw blurRad="38100" dist="38100" dir="2700000" algn="tl">
                    <a:srgbClr val="808080"/>
                  </a:outerShdw>
                </a:effectLst>
                <a:cs typeface="+mn-cs"/>
              </a:rPr>
              <a:t>春季</a:t>
            </a:r>
            <a:r>
              <a:rPr lang="en-US" altLang="ja-JP" sz="1200">
                <a:solidFill>
                  <a:srgbClr val="FFFFFF"/>
                </a:solidFill>
                <a:effectLst>
                  <a:outerShdw blurRad="38100" dist="38100" dir="2700000" algn="tl">
                    <a:srgbClr val="808080"/>
                  </a:outerShdw>
                </a:effectLst>
                <a:latin typeface="Arial Narrow" pitchFamily="34" charset="0"/>
                <a:cs typeface="+mn-cs"/>
              </a:rPr>
              <a:t> 68</a:t>
            </a:r>
          </a:p>
          <a:p>
            <a:pPr algn="ctr"/>
            <a:r>
              <a:rPr lang="en-US">
                <a:solidFill>
                  <a:srgbClr val="FFFFFF"/>
                </a:solidFill>
                <a:effectLst>
                  <a:outerShdw blurRad="38100" dist="38100" dir="2700000" algn="tl">
                    <a:srgbClr val="808080"/>
                  </a:outerShdw>
                </a:effectLst>
                <a:latin typeface="Arial Narrow" pitchFamily="34" charset="0"/>
                <a:cs typeface="+mn-cs"/>
              </a:rPr>
              <a:t>2</a:t>
            </a:r>
            <a:br>
              <a:rPr lang="en-US">
                <a:solidFill>
                  <a:srgbClr val="FFFFFF"/>
                </a:solidFill>
                <a:effectLst>
                  <a:outerShdw blurRad="38100" dist="38100" dir="2700000" algn="tl">
                    <a:srgbClr val="808080"/>
                  </a:outerShdw>
                </a:effectLst>
                <a:latin typeface="Arial Narrow" pitchFamily="34" charset="0"/>
                <a:cs typeface="+mn-cs"/>
              </a:rPr>
            </a:br>
            <a:r>
              <a:rPr lang="en-US" altLang="en-US" sz="1800">
                <a:solidFill>
                  <a:srgbClr val="FFFFFF"/>
                </a:solidFill>
                <a:effectLst>
                  <a:outerShdw blurRad="38100" dist="38100" dir="2700000" algn="tl">
                    <a:srgbClr val="808080"/>
                  </a:outerShdw>
                </a:effectLst>
                <a:cs typeface="+mn-cs"/>
              </a:rPr>
              <a:t>罗马</a:t>
            </a:r>
            <a:endParaRPr lang="en-US" altLang="ja-JP" sz="1800">
              <a:solidFill>
                <a:srgbClr val="FFFFFF"/>
              </a:solidFill>
              <a:effectLst>
                <a:outerShdw blurRad="38100" dist="38100" dir="2700000" algn="tl">
                  <a:srgbClr val="808080"/>
                </a:outerShdw>
              </a:effectLst>
              <a:latin typeface="Arial Narrow" pitchFamily="34" charset="0"/>
              <a:cs typeface="+mn-cs"/>
            </a:endParaRPr>
          </a:p>
          <a:p>
            <a:pPr algn="ctr">
              <a:spcBef>
                <a:spcPct val="50000"/>
              </a:spcBef>
            </a:pPr>
            <a:endParaRPr lang="en-US" sz="1000">
              <a:solidFill>
                <a:srgbClr val="FFFFFF"/>
              </a:solidFill>
              <a:effectLst>
                <a:outerShdw blurRad="38100" dist="38100" dir="2700000" algn="tl">
                  <a:srgbClr val="808080"/>
                </a:outerShdw>
              </a:effectLst>
              <a:latin typeface="Arial Narrow" pitchFamily="34" charset="0"/>
              <a:cs typeface="+mn-cs"/>
            </a:endParaRPr>
          </a:p>
        </p:txBody>
      </p:sp>
      <p:sp>
        <p:nvSpPr>
          <p:cNvPr id="541709" name="Text Box 17"/>
          <p:cNvSpPr txBox="1">
            <a:spLocks noChangeArrowheads="1"/>
          </p:cNvSpPr>
          <p:nvPr/>
        </p:nvSpPr>
        <p:spPr bwMode="auto">
          <a:xfrm>
            <a:off x="-76200" y="2324100"/>
            <a:ext cx="990600" cy="800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en-US" sz="1200">
                <a:solidFill>
                  <a:srgbClr val="F7F7F7"/>
                </a:solidFill>
                <a:latin typeface="Arial Narrow" pitchFamily="34" charset="0"/>
                <a:cs typeface="+mn-cs"/>
              </a:rPr>
              <a:t>35</a:t>
            </a:r>
            <a:r>
              <a:rPr lang="en-US" altLang="ja-JP" sz="1200">
                <a:solidFill>
                  <a:srgbClr val="F7F7F7"/>
                </a:solidFill>
                <a:latin typeface="Arial Narrow" pitchFamily="34" charset="0"/>
                <a:cs typeface="+mn-cs"/>
              </a:rPr>
              <a:t>-37</a:t>
            </a:r>
          </a:p>
          <a:p>
            <a:pPr algn="ctr">
              <a:spcBef>
                <a:spcPct val="50000"/>
              </a:spcBef>
            </a:pPr>
            <a:r>
              <a:rPr lang="en-US" altLang="en-US" sz="1600">
                <a:solidFill>
                  <a:srgbClr val="F7F7F7"/>
                </a:solidFill>
                <a:cs typeface="+mn-cs"/>
              </a:rPr>
              <a:t>大</a:t>
            </a:r>
            <a:r>
              <a:rPr lang="en-US" sz="1600">
                <a:solidFill>
                  <a:srgbClr val="F7F7F7"/>
                </a:solidFill>
                <a:cs typeface="+mn-cs"/>
              </a:rPr>
              <a:t> </a:t>
            </a:r>
            <a:r>
              <a:rPr lang="en-US" altLang="en-US" sz="1600">
                <a:solidFill>
                  <a:srgbClr val="F7F7F7"/>
                </a:solidFill>
                <a:cs typeface="+mn-cs"/>
              </a:rPr>
              <a:t>马</a:t>
            </a:r>
            <a:r>
              <a:rPr lang="en-US" sz="1600">
                <a:solidFill>
                  <a:srgbClr val="F7F7F7"/>
                </a:solidFill>
                <a:cs typeface="+mn-cs"/>
              </a:rPr>
              <a:t> </a:t>
            </a:r>
            <a:r>
              <a:rPr lang="en-US" altLang="en-US" sz="1600">
                <a:solidFill>
                  <a:srgbClr val="F7F7F7"/>
                </a:solidFill>
                <a:cs typeface="+mn-cs"/>
              </a:rPr>
              <a:t>色</a:t>
            </a:r>
            <a:br>
              <a:rPr lang="en-US" altLang="ja-JP" sz="1600">
                <a:solidFill>
                  <a:srgbClr val="F7F7F7"/>
                </a:solidFill>
                <a:latin typeface="Arial Narrow" pitchFamily="34" charset="0"/>
                <a:cs typeface="+mn-cs"/>
              </a:rPr>
            </a:br>
            <a:r>
              <a:rPr lang="en-US" altLang="en-US" sz="1600">
                <a:solidFill>
                  <a:srgbClr val="F7F7F7"/>
                </a:solidFill>
                <a:cs typeface="+mn-cs"/>
              </a:rPr>
              <a:t>安</a:t>
            </a:r>
            <a:r>
              <a:rPr lang="en-US" altLang="ja-JP" sz="1600">
                <a:solidFill>
                  <a:srgbClr val="F7F7F7"/>
                </a:solidFill>
                <a:cs typeface="+mn-cs"/>
              </a:rPr>
              <a:t> </a:t>
            </a:r>
            <a:r>
              <a:rPr lang="en-US" altLang="en-US" sz="1600">
                <a:solidFill>
                  <a:srgbClr val="F7F7F7"/>
                </a:solidFill>
                <a:cs typeface="+mn-cs"/>
              </a:rPr>
              <a:t>提</a:t>
            </a:r>
            <a:r>
              <a:rPr lang="en-US" altLang="ja-JP" sz="1600">
                <a:solidFill>
                  <a:srgbClr val="F7F7F7"/>
                </a:solidFill>
                <a:cs typeface="+mn-cs"/>
              </a:rPr>
              <a:t> </a:t>
            </a:r>
            <a:r>
              <a:rPr lang="en-US" altLang="en-US" sz="1600">
                <a:solidFill>
                  <a:srgbClr val="F7F7F7"/>
                </a:solidFill>
                <a:cs typeface="+mn-cs"/>
              </a:rPr>
              <a:t>阿</a:t>
            </a:r>
            <a:r>
              <a:rPr lang="en-US" altLang="ja-JP" sz="1600">
                <a:solidFill>
                  <a:srgbClr val="F7F7F7"/>
                </a:solidFill>
                <a:cs typeface="+mn-cs"/>
              </a:rPr>
              <a:t> </a:t>
            </a:r>
            <a:endParaRPr lang="en-US" sz="1600">
              <a:solidFill>
                <a:srgbClr val="F7F7F7"/>
              </a:solidFill>
              <a:latin typeface="Arial Narrow" pitchFamily="34" charset="0"/>
              <a:cs typeface="+mn-cs"/>
            </a:endParaRPr>
          </a:p>
        </p:txBody>
      </p:sp>
      <p:sp>
        <p:nvSpPr>
          <p:cNvPr id="541710" name="TextBox 27"/>
          <p:cNvSpPr txBox="1">
            <a:spLocks noChangeArrowheads="1"/>
          </p:cNvSpPr>
          <p:nvPr/>
        </p:nvSpPr>
        <p:spPr bwMode="auto">
          <a:xfrm>
            <a:off x="7924800" y="71438"/>
            <a:ext cx="1155700" cy="101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r>
              <a:rPr lang="en-US" sz="2000">
                <a:solidFill>
                  <a:srgbClr val="FFFFFF"/>
                </a:solidFill>
                <a:cs typeface="Arial" pitchFamily="34" charset="0"/>
              </a:rPr>
              <a:t>38</a:t>
            </a:r>
            <a:br>
              <a:rPr lang="en-US" sz="2000">
                <a:solidFill>
                  <a:srgbClr val="FFFFFF"/>
                </a:solidFill>
                <a:cs typeface="Arial" pitchFamily="34" charset="0"/>
              </a:rPr>
            </a:br>
            <a:r>
              <a:rPr lang="en-US" sz="2000">
                <a:solidFill>
                  <a:srgbClr val="FFFFFF"/>
                </a:solidFill>
                <a:cs typeface="Arial" pitchFamily="34" charset="0"/>
              </a:rPr>
              <a:t>124</a:t>
            </a:r>
            <a:br>
              <a:rPr lang="en-US" sz="2000">
                <a:solidFill>
                  <a:srgbClr val="FFFFFF"/>
                </a:solidFill>
                <a:cs typeface="Arial" pitchFamily="34" charset="0"/>
              </a:rPr>
            </a:br>
            <a:r>
              <a:rPr lang="en-US" sz="2000">
                <a:solidFill>
                  <a:srgbClr val="FFFFFF"/>
                </a:solidFill>
                <a:cs typeface="Arial" pitchFamily="34" charset="0"/>
              </a:rPr>
              <a:t>39-41</a:t>
            </a:r>
          </a:p>
        </p:txBody>
      </p:sp>
      <p:sp>
        <p:nvSpPr>
          <p:cNvPr id="541711" name="Text Box 9"/>
          <p:cNvSpPr txBox="1">
            <a:spLocks noChangeArrowheads="1"/>
          </p:cNvSpPr>
          <p:nvPr/>
        </p:nvSpPr>
        <p:spPr bwMode="auto">
          <a:xfrm>
            <a:off x="6324600" y="2119313"/>
            <a:ext cx="990600" cy="121602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en-US" altLang="en-US" sz="1100">
                <a:solidFill>
                  <a:srgbClr val="000000"/>
                </a:solidFill>
                <a:cs typeface="+mn-cs"/>
              </a:rPr>
              <a:t>春季</a:t>
            </a:r>
            <a:r>
              <a:rPr lang="en-US" altLang="ja-JP" sz="1100">
                <a:solidFill>
                  <a:srgbClr val="000000"/>
                </a:solidFill>
                <a:latin typeface="Arial Narrow" pitchFamily="34" charset="0"/>
                <a:cs typeface="+mn-cs"/>
              </a:rPr>
              <a:t>  62-</a:t>
            </a:r>
            <a:br>
              <a:rPr lang="en-US" altLang="ja-JP" sz="1100">
                <a:solidFill>
                  <a:srgbClr val="000000"/>
                </a:solidFill>
                <a:latin typeface="Arial Narrow" pitchFamily="34" charset="0"/>
                <a:cs typeface="+mn-cs"/>
              </a:rPr>
            </a:br>
            <a:r>
              <a:rPr lang="en-US" altLang="en-US" sz="1100">
                <a:solidFill>
                  <a:srgbClr val="000000"/>
                </a:solidFill>
                <a:cs typeface="+mn-cs"/>
              </a:rPr>
              <a:t>秋季</a:t>
            </a:r>
            <a:r>
              <a:rPr lang="en-US" altLang="ja-JP" sz="1100">
                <a:solidFill>
                  <a:srgbClr val="000000"/>
                </a:solidFill>
                <a:latin typeface="Arial Narrow" pitchFamily="34" charset="0"/>
                <a:cs typeface="+mn-cs"/>
              </a:rPr>
              <a:t>  67</a:t>
            </a:r>
          </a:p>
          <a:p>
            <a:pPr algn="ctr"/>
            <a:r>
              <a:rPr lang="en-US">
                <a:solidFill>
                  <a:srgbClr val="000000"/>
                </a:solidFill>
                <a:latin typeface="Arial Narrow" pitchFamily="34" charset="0"/>
                <a:cs typeface="+mn-cs"/>
              </a:rPr>
              <a:t>4</a:t>
            </a:r>
            <a:br>
              <a:rPr lang="en-US">
                <a:solidFill>
                  <a:srgbClr val="000000"/>
                </a:solidFill>
                <a:latin typeface="Arial Narrow" pitchFamily="34" charset="0"/>
                <a:cs typeface="+mn-cs"/>
              </a:rPr>
            </a:br>
            <a:r>
              <a:rPr lang="en-US" altLang="en-US" sz="1800">
                <a:solidFill>
                  <a:srgbClr val="000000"/>
                </a:solidFill>
                <a:cs typeface="+mn-cs"/>
              </a:rPr>
              <a:t>西班牙</a:t>
            </a:r>
            <a:endParaRPr lang="en-US" altLang="ja-JP" sz="1800">
              <a:solidFill>
                <a:srgbClr val="000000"/>
              </a:solidFill>
              <a:latin typeface="Arial Narrow" pitchFamily="34" charset="0"/>
              <a:cs typeface="+mn-cs"/>
            </a:endParaRPr>
          </a:p>
          <a:p>
            <a:pPr algn="ctr">
              <a:spcBef>
                <a:spcPct val="50000"/>
              </a:spcBef>
            </a:pPr>
            <a:endParaRPr lang="en-US" sz="1000">
              <a:solidFill>
                <a:srgbClr val="2C1102"/>
              </a:solidFill>
              <a:latin typeface="Arial Narrow" pitchFamily="34" charset="0"/>
              <a:cs typeface="+mn-cs"/>
            </a:endParaRPr>
          </a:p>
        </p:txBody>
      </p:sp>
      <p:sp>
        <p:nvSpPr>
          <p:cNvPr id="34" name="Title 33"/>
          <p:cNvSpPr>
            <a:spLocks noGrp="1"/>
          </p:cNvSpPr>
          <p:nvPr>
            <p:ph type="title" idx="4294967295"/>
          </p:nvPr>
        </p:nvSpPr>
        <p:spPr>
          <a:xfrm>
            <a:off x="152400" y="206193"/>
            <a:ext cx="7772400" cy="707886"/>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a:extLst>
            <a:ext uri="{FAA26D3D-D897-4be2-8F04-BA451C77F1D7}">
              <ma14:placeholderFlag xmlns:ma14="http://schemas.microsoft.com/office/mac/drawingml/2011/main" xmlns="" val="1"/>
            </a:ext>
          </a:extLst>
        </p:spPr>
        <p:txBody>
          <a:bodyPr>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eaLnBrk="1" hangingPunct="1">
              <a:spcBef>
                <a:spcPct val="50000"/>
              </a:spcBef>
            </a:pPr>
            <a:r>
              <a:rPr lang="zh-TW" altLang="en-US" sz="4000" dirty="0">
                <a:solidFill>
                  <a:srgbClr val="FFFFFF"/>
                </a:solidFill>
                <a:latin typeface="Kaiti SC" charset="-122"/>
                <a:ea typeface="Kaiti SC" charset="-122"/>
                <a:cs typeface="Kaiti SC" charset="-122"/>
              </a:rPr>
              <a:t>新约纵览</a:t>
            </a:r>
            <a:r>
              <a:rPr lang="en-US" altLang="zh-TW" sz="4000" dirty="0">
                <a:solidFill>
                  <a:srgbClr val="FFFFFF"/>
                </a:solidFill>
                <a:latin typeface="Kaiti SC" charset="-122"/>
                <a:ea typeface="Kaiti SC" charset="-122"/>
                <a:cs typeface="Kaiti SC" charset="-122"/>
              </a:rPr>
              <a:t> </a:t>
            </a:r>
            <a:r>
              <a:rPr lang="en-US" altLang="ja-JP" sz="4000" dirty="0">
                <a:solidFill>
                  <a:srgbClr val="FFFFFF"/>
                </a:solidFill>
                <a:effectLst>
                  <a:outerShdw blurRad="38100" dist="38100" dir="2700000" algn="tl">
                    <a:srgbClr val="000000"/>
                  </a:outerShdw>
                </a:effectLst>
                <a:latin typeface="Kaiti SC" charset="-122"/>
                <a:ea typeface="Kaiti SC" charset="-122"/>
                <a:cs typeface="Kaiti SC" charset="-122"/>
              </a:rPr>
              <a:t>(</a:t>
            </a:r>
            <a:r>
              <a:rPr lang="zh-CN" altLang="en-US" sz="4000" dirty="0">
                <a:solidFill>
                  <a:srgbClr val="FFFFFF"/>
                </a:solidFill>
                <a:latin typeface="Kaiti SC" charset="-122"/>
                <a:ea typeface="Kaiti SC" charset="-122"/>
                <a:cs typeface="Kaiti SC" charset="-122"/>
              </a:rPr>
              <a:t>书卷＋关键字</a:t>
            </a:r>
            <a:r>
              <a:rPr lang="en-US" altLang="zh-CN" sz="4000" dirty="0">
                <a:solidFill>
                  <a:srgbClr val="FFFFFF"/>
                </a:solidFill>
                <a:latin typeface="Kaiti SC" charset="-122"/>
                <a:ea typeface="Kaiti SC" charset="-122"/>
                <a:cs typeface="Kaiti SC" charset="-122"/>
              </a:rPr>
              <a:t>)</a:t>
            </a:r>
            <a:endParaRPr lang="en-US" sz="4000" dirty="0">
              <a:solidFill>
                <a:srgbClr val="FFFFFF"/>
              </a:solidFill>
              <a:effectLst>
                <a:outerShdw blurRad="38100" dist="38100" dir="2700000" algn="tl">
                  <a:srgbClr val="000000"/>
                </a:outerShdw>
              </a:effectLst>
              <a:latin typeface="Kaiti SC" charset="-122"/>
              <a:ea typeface="Kaiti SC" charset="-122"/>
              <a:cs typeface="Kaiti SC" charset="-122"/>
            </a:endParaRPr>
          </a:p>
        </p:txBody>
      </p:sp>
      <p:sp>
        <p:nvSpPr>
          <p:cNvPr id="50" name="Text Box 19"/>
          <p:cNvSpPr txBox="1">
            <a:spLocks noChangeArrowheads="1"/>
          </p:cNvSpPr>
          <p:nvPr/>
        </p:nvSpPr>
        <p:spPr bwMode="auto">
          <a:xfrm>
            <a:off x="152400" y="5486400"/>
            <a:ext cx="2667000" cy="369888"/>
          </a:xfrm>
          <a:prstGeom prst="rect">
            <a:avLst/>
          </a:prstGeom>
          <a:solidFill>
            <a:srgbClr val="800000"/>
          </a:solidFill>
          <a:ln w="12700">
            <a:solidFill>
              <a:srgbClr val="FFFFFF"/>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en-US" altLang="en-US" sz="1800">
                <a:solidFill>
                  <a:srgbClr val="FFFFFF"/>
                </a:solidFill>
                <a:latin typeface="SimSun" pitchFamily="2" charset="-122"/>
                <a:ea typeface="SimSun" pitchFamily="2" charset="-122"/>
                <a:cs typeface="+mn-cs"/>
              </a:rPr>
              <a:t>福音书以及使徒行传</a:t>
            </a:r>
            <a:r>
              <a:rPr lang="en-US" altLang="ja-JP" sz="1800">
                <a:solidFill>
                  <a:srgbClr val="FFFFFF"/>
                </a:solidFill>
                <a:latin typeface="SimSun" pitchFamily="2" charset="-122"/>
                <a:ea typeface="SimSun" pitchFamily="2" charset="-122"/>
                <a:cs typeface="+mn-cs"/>
              </a:rPr>
              <a:t> </a:t>
            </a:r>
            <a:endParaRPr lang="en-US" sz="1600">
              <a:solidFill>
                <a:srgbClr val="FFFFFF"/>
              </a:solidFill>
              <a:latin typeface="SimSun" pitchFamily="2" charset="-122"/>
              <a:ea typeface="SimSun" pitchFamily="2" charset="-122"/>
              <a:cs typeface="+mn-cs"/>
            </a:endParaRPr>
          </a:p>
        </p:txBody>
      </p:sp>
      <p:sp>
        <p:nvSpPr>
          <p:cNvPr id="461847" name="Text Box 20"/>
          <p:cNvSpPr txBox="1">
            <a:spLocks noChangeArrowheads="1"/>
          </p:cNvSpPr>
          <p:nvPr/>
        </p:nvSpPr>
        <p:spPr bwMode="auto">
          <a:xfrm>
            <a:off x="6477000" y="6553200"/>
            <a:ext cx="2447925" cy="169863"/>
          </a:xfrm>
          <a:prstGeom prst="rect">
            <a:avLst/>
          </a:prstGeom>
          <a:noFill/>
          <a:ln w="9525">
            <a:noFill/>
            <a:miter lim="800000"/>
            <a:headEnd/>
            <a:tailEnd/>
          </a:ln>
        </p:spPr>
        <p:txBody>
          <a:bodyPr lIns="0" tIns="0" rIns="0" b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r">
              <a:spcBef>
                <a:spcPct val="50000"/>
              </a:spcBef>
            </a:pPr>
            <a:r>
              <a:rPr lang="zh-CN" altLang="en-US" sz="1100">
                <a:solidFill>
                  <a:srgbClr val="FFFFFF"/>
                </a:solidFill>
                <a:latin typeface="MS Gothic" pitchFamily="49" charset="-128"/>
                <a:ea typeface="MS Gothic" pitchFamily="49" charset="-128"/>
                <a:cs typeface="+mn-cs"/>
              </a:rPr>
              <a:t>书卷＋关键字</a:t>
            </a:r>
            <a:endParaRPr lang="en-US" sz="1100">
              <a:solidFill>
                <a:srgbClr val="FFFFFF"/>
              </a:solidFill>
              <a:effectLst>
                <a:outerShdw blurRad="38100" dist="38100" dir="2700000" algn="tl">
                  <a:srgbClr val="000000"/>
                </a:outerShdw>
              </a:effectLst>
              <a:latin typeface="SimSun" pitchFamily="2" charset="-122"/>
              <a:ea typeface="SimSun" pitchFamily="2" charset="-122"/>
              <a:cs typeface="+mn-cs"/>
            </a:endParaRPr>
          </a:p>
        </p:txBody>
      </p:sp>
      <p:sp>
        <p:nvSpPr>
          <p:cNvPr id="541717" name="Text Box 7"/>
          <p:cNvSpPr txBox="1">
            <a:spLocks noChangeArrowheads="1"/>
          </p:cNvSpPr>
          <p:nvPr/>
        </p:nvSpPr>
        <p:spPr bwMode="auto">
          <a:xfrm>
            <a:off x="2667000" y="2133600"/>
            <a:ext cx="990600" cy="1219200"/>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en-US" altLang="en-US" sz="1200">
                <a:solidFill>
                  <a:srgbClr val="000000"/>
                </a:solidFill>
                <a:cs typeface="+mn-cs"/>
              </a:rPr>
              <a:t>四月</a:t>
            </a:r>
            <a:r>
              <a:rPr lang="en-US" altLang="ja-JP" sz="1200">
                <a:solidFill>
                  <a:srgbClr val="000000"/>
                </a:solidFill>
                <a:latin typeface="Arial Narrow" pitchFamily="34" charset="0"/>
                <a:cs typeface="+mn-cs"/>
              </a:rPr>
              <a:t> 50-</a:t>
            </a:r>
            <a:br>
              <a:rPr lang="en-US" altLang="ja-JP" sz="1200">
                <a:solidFill>
                  <a:srgbClr val="000000"/>
                </a:solidFill>
                <a:latin typeface="Arial Narrow" pitchFamily="34" charset="0"/>
                <a:cs typeface="+mn-cs"/>
              </a:rPr>
            </a:br>
            <a:r>
              <a:rPr lang="en-US" altLang="en-US" sz="1200">
                <a:solidFill>
                  <a:srgbClr val="000000"/>
                </a:solidFill>
                <a:cs typeface="+mn-cs"/>
              </a:rPr>
              <a:t>九月</a:t>
            </a:r>
            <a:r>
              <a:rPr lang="en-US" altLang="ja-JP" sz="1200">
                <a:solidFill>
                  <a:srgbClr val="000000"/>
                </a:solidFill>
                <a:latin typeface="Arial Narrow" pitchFamily="34" charset="0"/>
                <a:cs typeface="+mn-cs"/>
              </a:rPr>
              <a:t> 52</a:t>
            </a:r>
          </a:p>
          <a:p>
            <a:pPr algn="ctr"/>
            <a:r>
              <a:rPr lang="en-US">
                <a:solidFill>
                  <a:srgbClr val="000000"/>
                </a:solidFill>
                <a:latin typeface="Arial Narrow" pitchFamily="34" charset="0"/>
                <a:cs typeface="+mn-cs"/>
              </a:rPr>
              <a:t>2</a:t>
            </a:r>
            <a:br>
              <a:rPr lang="en-US">
                <a:solidFill>
                  <a:srgbClr val="000000"/>
                </a:solidFill>
                <a:latin typeface="Arial Narrow" pitchFamily="34" charset="0"/>
                <a:cs typeface="+mn-cs"/>
              </a:rPr>
            </a:br>
            <a:r>
              <a:rPr lang="en-US" altLang="en-US" sz="1800">
                <a:solidFill>
                  <a:srgbClr val="000000"/>
                </a:solidFill>
                <a:cs typeface="+mn-cs"/>
              </a:rPr>
              <a:t>爱琴海</a:t>
            </a:r>
            <a:endParaRPr lang="en-US" altLang="ja-JP" sz="1800">
              <a:solidFill>
                <a:srgbClr val="000000"/>
              </a:solidFill>
              <a:latin typeface="Arial Narrow" pitchFamily="34" charset="0"/>
              <a:cs typeface="+mn-cs"/>
            </a:endParaRPr>
          </a:p>
          <a:p>
            <a:pPr algn="ctr">
              <a:spcBef>
                <a:spcPct val="50000"/>
              </a:spcBef>
            </a:pPr>
            <a:endParaRPr lang="en-US" sz="900">
              <a:solidFill>
                <a:srgbClr val="2C1102"/>
              </a:solidFill>
              <a:latin typeface="Arial Narrow" pitchFamily="34" charset="0"/>
              <a:cs typeface="+mn-cs"/>
            </a:endParaRPr>
          </a:p>
        </p:txBody>
      </p:sp>
      <p:sp>
        <p:nvSpPr>
          <p:cNvPr id="24" name="Text Box 19"/>
          <p:cNvSpPr txBox="1">
            <a:spLocks noChangeArrowheads="1"/>
          </p:cNvSpPr>
          <p:nvPr/>
        </p:nvSpPr>
        <p:spPr bwMode="auto">
          <a:xfrm>
            <a:off x="152400" y="5943600"/>
            <a:ext cx="1800225" cy="369888"/>
          </a:xfrm>
          <a:prstGeom prst="rect">
            <a:avLst/>
          </a:prstGeom>
          <a:solidFill>
            <a:srgbClr val="CCFFFF"/>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CN" altLang="en-US" sz="1800">
                <a:solidFill>
                  <a:srgbClr val="000000"/>
                </a:solidFill>
                <a:effectLst>
                  <a:outerShdw blurRad="38100" dist="38100" dir="2700000" algn="tl">
                    <a:srgbClr val="FFFFFF"/>
                  </a:outerShdw>
                </a:effectLst>
                <a:latin typeface="SimSun" pitchFamily="2" charset="-122"/>
                <a:ea typeface="SimSun" pitchFamily="2" charset="-122"/>
                <a:cs typeface="+mn-cs"/>
              </a:rPr>
              <a:t>保罗书信</a:t>
            </a:r>
            <a:endParaRPr lang="en-US" sz="1800">
              <a:solidFill>
                <a:srgbClr val="000000"/>
              </a:solidFill>
              <a:latin typeface="SimSun" pitchFamily="2" charset="-122"/>
              <a:ea typeface="SimSun" pitchFamily="2" charset="-122"/>
              <a:cs typeface="+mn-cs"/>
            </a:endParaRPr>
          </a:p>
        </p:txBody>
      </p:sp>
      <p:sp>
        <p:nvSpPr>
          <p:cNvPr id="524310" name="Text Box 19"/>
          <p:cNvSpPr txBox="1">
            <a:spLocks noChangeArrowheads="1"/>
          </p:cNvSpPr>
          <p:nvPr/>
        </p:nvSpPr>
        <p:spPr bwMode="auto">
          <a:xfrm>
            <a:off x="990600" y="3657600"/>
            <a:ext cx="792163" cy="338138"/>
          </a:xfrm>
          <a:prstGeom prst="rect">
            <a:avLst/>
          </a:prstGeom>
          <a:solidFill>
            <a:srgbClr val="800000"/>
          </a:solidFill>
          <a:ln w="12700">
            <a:solidFill>
              <a:srgbClr val="FFFFFF"/>
            </a:solidFill>
            <a:miter lim="800000"/>
            <a:headEnd/>
            <a:tailEnd/>
          </a:ln>
          <a:effectLst>
            <a:outerShdw blurRad="50800" dist="38100" dir="2700000" rotWithShape="0">
              <a:srgbClr val="808080">
                <a:alpha val="42998"/>
              </a:srgbClr>
            </a:outerShdw>
          </a:effectLst>
          <a:extLst/>
        </p:spPr>
        <p:txBody>
          <a:bodyPr lIns="0" rIns="0">
            <a:spAutoFit/>
          </a:bodyPr>
          <a:lstStyle>
            <a:defPPr>
              <a:defRPr lang="en-US"/>
            </a:defPPr>
            <a:lvl1pPr algn="ctr">
              <a:spcBef>
                <a:spcPct val="50000"/>
              </a:spcBef>
              <a:defRPr sz="1600">
                <a:solidFill>
                  <a:srgbClr val="F7F7F7"/>
                </a:solidFill>
                <a:latin typeface="MS Gothic" pitchFamily="49" charset="-128"/>
                <a:ea typeface="MS Gothic" pitchFamily="49" charset="-128"/>
                <a:cs typeface="+mn-cs"/>
              </a:defRPr>
            </a:lvl1pPr>
            <a:lvl2pPr marL="742950" indent="-285750">
              <a:defRPr>
                <a:latin typeface="Comic Sans MS" pitchFamily="66" charset="0"/>
                <a:ea typeface="MS PGothic" pitchFamily="34" charset="-128"/>
              </a:defRPr>
            </a:lvl2pPr>
            <a:lvl3pPr marL="1143000" indent="-228600">
              <a:defRPr>
                <a:latin typeface="Comic Sans MS" pitchFamily="66" charset="0"/>
                <a:ea typeface="MS PGothic" pitchFamily="34" charset="-128"/>
              </a:defRPr>
            </a:lvl3pPr>
            <a:lvl4pPr marL="1600200" indent="-228600">
              <a:defRPr>
                <a:latin typeface="Comic Sans MS" pitchFamily="66" charset="0"/>
                <a:ea typeface="MS PGothic" pitchFamily="34" charset="-128"/>
              </a:defRPr>
            </a:lvl4pPr>
            <a:lvl5pPr marL="2057400" indent="-228600">
              <a:defRPr>
                <a:latin typeface="Comic Sans MS" pitchFamily="66" charset="0"/>
                <a:ea typeface="MS PGothic" pitchFamily="34" charset="-128"/>
              </a:defRPr>
            </a:lvl5pPr>
            <a:lvl6pPr marL="2514600" indent="-228600" eaLnBrk="0" fontAlgn="base" hangingPunct="0">
              <a:spcBef>
                <a:spcPct val="0"/>
              </a:spcBef>
              <a:spcAft>
                <a:spcPct val="0"/>
              </a:spcAft>
              <a:defRPr>
                <a:latin typeface="Comic Sans MS" pitchFamily="66" charset="0"/>
                <a:ea typeface="MS PGothic" pitchFamily="34" charset="-128"/>
              </a:defRPr>
            </a:lvl6pPr>
            <a:lvl7pPr marL="2971800" indent="-228600" eaLnBrk="0" fontAlgn="base" hangingPunct="0">
              <a:spcBef>
                <a:spcPct val="0"/>
              </a:spcBef>
              <a:spcAft>
                <a:spcPct val="0"/>
              </a:spcAft>
              <a:defRPr>
                <a:latin typeface="Comic Sans MS" pitchFamily="66" charset="0"/>
                <a:ea typeface="MS PGothic" pitchFamily="34" charset="-128"/>
              </a:defRPr>
            </a:lvl7pPr>
            <a:lvl8pPr marL="3429000" indent="-228600" eaLnBrk="0" fontAlgn="base" hangingPunct="0">
              <a:spcBef>
                <a:spcPct val="0"/>
              </a:spcBef>
              <a:spcAft>
                <a:spcPct val="0"/>
              </a:spcAft>
              <a:defRPr>
                <a:latin typeface="Comic Sans MS" pitchFamily="66" charset="0"/>
                <a:ea typeface="MS PGothic" pitchFamily="34" charset="-128"/>
              </a:defRPr>
            </a:lvl8pPr>
            <a:lvl9pPr marL="3886200" indent="-228600" eaLnBrk="0" fontAlgn="base" hangingPunct="0">
              <a:spcBef>
                <a:spcPct val="0"/>
              </a:spcBef>
              <a:spcAft>
                <a:spcPct val="0"/>
              </a:spcAft>
              <a:defRPr>
                <a:latin typeface="Comic Sans MS" pitchFamily="66" charset="0"/>
                <a:ea typeface="MS PGothic" pitchFamily="34" charset="-128"/>
              </a:defRPr>
            </a:lvl9pPr>
          </a:lstStyle>
          <a:p>
            <a:r>
              <a:rPr lang="zh-CN" altLang="en-US"/>
              <a:t>马太</a:t>
            </a:r>
            <a:endParaRPr lang="en-US"/>
          </a:p>
        </p:txBody>
      </p:sp>
      <p:sp>
        <p:nvSpPr>
          <p:cNvPr id="461856" name="Text Box 22"/>
          <p:cNvSpPr txBox="1">
            <a:spLocks noChangeArrowheads="1"/>
          </p:cNvSpPr>
          <p:nvPr/>
        </p:nvSpPr>
        <p:spPr bwMode="auto">
          <a:xfrm>
            <a:off x="4572000" y="3657600"/>
            <a:ext cx="792163" cy="338138"/>
          </a:xfrm>
          <a:prstGeom prst="rect">
            <a:avLst/>
          </a:prstGeom>
          <a:solidFill>
            <a:srgbClr val="800000"/>
          </a:solidFill>
          <a:ln w="12700">
            <a:solidFill>
              <a:srgbClr val="FFFFFF"/>
            </a:solidFill>
            <a:miter lim="800000"/>
            <a:headEnd/>
            <a:tailEnd/>
          </a:ln>
          <a:effectLst>
            <a:outerShdw blurRad="50800" dist="38100" dir="2700000" rotWithShape="0">
              <a:srgbClr val="808080">
                <a:alpha val="42998"/>
              </a:srgbClr>
            </a:outerShdw>
          </a:effectLst>
        </p:spPr>
        <p:txBody>
          <a:bodyPr lIns="0" rIns="0">
            <a:spAutoFit/>
          </a:bodyPr>
          <a:lstStyle>
            <a:defPPr>
              <a:defRPr lang="en-US"/>
            </a:defPPr>
            <a:lvl1pPr algn="ctr">
              <a:spcBef>
                <a:spcPct val="50000"/>
              </a:spcBef>
              <a:defRPr sz="1600">
                <a:solidFill>
                  <a:srgbClr val="F7F7F7"/>
                </a:solidFill>
                <a:latin typeface="MS Gothic" pitchFamily="49" charset="-128"/>
                <a:ea typeface="MS Gothic" pitchFamily="49" charset="-128"/>
                <a:cs typeface="+mn-cs"/>
              </a:defRPr>
            </a:lvl1pPr>
            <a:lvl2pPr marL="742950" indent="-285750">
              <a:defRPr>
                <a:latin typeface="Comic Sans MS" pitchFamily="66" charset="0"/>
                <a:ea typeface="MS PGothic" pitchFamily="34" charset="-128"/>
              </a:defRPr>
            </a:lvl2pPr>
            <a:lvl3pPr marL="1143000" indent="-228600">
              <a:defRPr>
                <a:latin typeface="Comic Sans MS" pitchFamily="66" charset="0"/>
                <a:ea typeface="MS PGothic" pitchFamily="34" charset="-128"/>
              </a:defRPr>
            </a:lvl3pPr>
            <a:lvl4pPr marL="1600200" indent="-228600">
              <a:defRPr>
                <a:latin typeface="Comic Sans MS" pitchFamily="66" charset="0"/>
                <a:ea typeface="MS PGothic" pitchFamily="34" charset="-128"/>
              </a:defRPr>
            </a:lvl4pPr>
            <a:lvl5pPr marL="2057400" indent="-228600">
              <a:defRPr>
                <a:latin typeface="Comic Sans MS" pitchFamily="66" charset="0"/>
                <a:ea typeface="MS PGothic" pitchFamily="34" charset="-128"/>
              </a:defRPr>
            </a:lvl5pPr>
            <a:lvl6pPr marL="2514600" indent="-228600" eaLnBrk="0" fontAlgn="base" hangingPunct="0">
              <a:spcBef>
                <a:spcPct val="0"/>
              </a:spcBef>
              <a:spcAft>
                <a:spcPct val="0"/>
              </a:spcAft>
              <a:defRPr>
                <a:latin typeface="Comic Sans MS" pitchFamily="66" charset="0"/>
                <a:ea typeface="MS PGothic" pitchFamily="34" charset="-128"/>
              </a:defRPr>
            </a:lvl6pPr>
            <a:lvl7pPr marL="2971800" indent="-228600" eaLnBrk="0" fontAlgn="base" hangingPunct="0">
              <a:spcBef>
                <a:spcPct val="0"/>
              </a:spcBef>
              <a:spcAft>
                <a:spcPct val="0"/>
              </a:spcAft>
              <a:defRPr>
                <a:latin typeface="Comic Sans MS" pitchFamily="66" charset="0"/>
                <a:ea typeface="MS PGothic" pitchFamily="34" charset="-128"/>
              </a:defRPr>
            </a:lvl7pPr>
            <a:lvl8pPr marL="3429000" indent="-228600" eaLnBrk="0" fontAlgn="base" hangingPunct="0">
              <a:spcBef>
                <a:spcPct val="0"/>
              </a:spcBef>
              <a:spcAft>
                <a:spcPct val="0"/>
              </a:spcAft>
              <a:defRPr>
                <a:latin typeface="Comic Sans MS" pitchFamily="66" charset="0"/>
                <a:ea typeface="MS PGothic" pitchFamily="34" charset="-128"/>
              </a:defRPr>
            </a:lvl8pPr>
            <a:lvl9pPr marL="3886200" indent="-228600" eaLnBrk="0" fontAlgn="base" hangingPunct="0">
              <a:spcBef>
                <a:spcPct val="0"/>
              </a:spcBef>
              <a:spcAft>
                <a:spcPct val="0"/>
              </a:spcAft>
              <a:defRPr>
                <a:latin typeface="Comic Sans MS" pitchFamily="66" charset="0"/>
                <a:ea typeface="MS PGothic" pitchFamily="34" charset="-128"/>
              </a:defRPr>
            </a:lvl9pPr>
          </a:lstStyle>
          <a:p>
            <a:r>
              <a:rPr lang="zh-CN" altLang="en-US"/>
              <a:t>路加</a:t>
            </a:r>
            <a:endParaRPr lang="en-GB"/>
          </a:p>
        </p:txBody>
      </p:sp>
      <p:sp>
        <p:nvSpPr>
          <p:cNvPr id="35" name="Text Box 31"/>
          <p:cNvSpPr txBox="1">
            <a:spLocks noChangeArrowheads="1"/>
          </p:cNvSpPr>
          <p:nvPr/>
        </p:nvSpPr>
        <p:spPr bwMode="auto">
          <a:xfrm>
            <a:off x="7315200" y="3657600"/>
            <a:ext cx="792163" cy="338138"/>
          </a:xfrm>
          <a:prstGeom prst="rect">
            <a:avLst/>
          </a:prstGeom>
          <a:solidFill>
            <a:srgbClr val="800000"/>
          </a:solidFill>
          <a:ln w="12700">
            <a:solidFill>
              <a:srgbClr val="FFFFFF"/>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CN" altLang="en-US" sz="1600">
                <a:solidFill>
                  <a:srgbClr val="F7F7F7"/>
                </a:solidFill>
                <a:latin typeface="MS PGothic" pitchFamily="34" charset="-128"/>
                <a:cs typeface="+mn-cs"/>
              </a:rPr>
              <a:t>约翰</a:t>
            </a:r>
            <a:endParaRPr lang="en-US" sz="1600">
              <a:solidFill>
                <a:srgbClr val="F7F7F7"/>
              </a:solidFill>
              <a:latin typeface="MS PGothic" pitchFamily="34" charset="-128"/>
              <a:cs typeface="+mn-cs"/>
            </a:endParaRPr>
          </a:p>
        </p:txBody>
      </p:sp>
      <p:sp>
        <p:nvSpPr>
          <p:cNvPr id="36" name="Text Box 29"/>
          <p:cNvSpPr txBox="1">
            <a:spLocks noChangeArrowheads="1"/>
          </p:cNvSpPr>
          <p:nvPr/>
        </p:nvSpPr>
        <p:spPr bwMode="auto">
          <a:xfrm>
            <a:off x="6400800" y="3657600"/>
            <a:ext cx="792163" cy="338138"/>
          </a:xfrm>
          <a:prstGeom prst="rect">
            <a:avLst/>
          </a:prstGeom>
          <a:solidFill>
            <a:srgbClr val="800000"/>
          </a:solidFill>
          <a:ln w="12700">
            <a:solidFill>
              <a:srgbClr val="FFFFFF"/>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CN" altLang="en-US" sz="1600">
                <a:solidFill>
                  <a:srgbClr val="F7F7F7"/>
                </a:solidFill>
                <a:latin typeface="MS Gothic" pitchFamily="49" charset="-128"/>
                <a:ea typeface="MS Gothic" pitchFamily="49" charset="-128"/>
                <a:cs typeface="+mn-cs"/>
              </a:rPr>
              <a:t>马可</a:t>
            </a:r>
            <a:endParaRPr lang="en-US" sz="1600">
              <a:solidFill>
                <a:srgbClr val="F7F7F7"/>
              </a:solidFill>
              <a:latin typeface="MS Gothic" pitchFamily="49" charset="-128"/>
              <a:ea typeface="MS Gothic" pitchFamily="49" charset="-128"/>
              <a:cs typeface="+mn-cs"/>
            </a:endParaRPr>
          </a:p>
        </p:txBody>
      </p:sp>
      <p:sp>
        <p:nvSpPr>
          <p:cNvPr id="524314" name="Text Box 22"/>
          <p:cNvSpPr txBox="1">
            <a:spLocks noChangeArrowheads="1"/>
          </p:cNvSpPr>
          <p:nvPr/>
        </p:nvSpPr>
        <p:spPr bwMode="auto">
          <a:xfrm>
            <a:off x="5486400" y="3657600"/>
            <a:ext cx="792163" cy="307777"/>
          </a:xfrm>
          <a:prstGeom prst="rect">
            <a:avLst/>
          </a:prstGeom>
          <a:solidFill>
            <a:srgbClr val="800000"/>
          </a:solidFill>
          <a:ln w="12700">
            <a:solidFill>
              <a:srgbClr val="FFFFFF"/>
            </a:solidFill>
            <a:miter lim="800000"/>
            <a:headEnd/>
            <a:tailEnd/>
          </a:ln>
          <a:effectLst>
            <a:outerShdw blurRad="50800" dist="38100" dir="2700000" rotWithShape="0">
              <a:srgbClr val="808080">
                <a:alpha val="42998"/>
              </a:srgbClr>
            </a:outerShdw>
          </a:effectLst>
          <a:extLst/>
        </p:spPr>
        <p:txBody>
          <a:bodyPr lIns="0" rIns="0">
            <a:spAutoFit/>
          </a:bodyPr>
          <a:lstStyle>
            <a:defPPr>
              <a:defRPr lang="en-US"/>
            </a:defPPr>
            <a:lvl1pPr algn="ctr">
              <a:spcBef>
                <a:spcPct val="50000"/>
              </a:spcBef>
              <a:defRPr sz="1600">
                <a:solidFill>
                  <a:srgbClr val="F7F7F7"/>
                </a:solidFill>
                <a:latin typeface="MS Gothic" pitchFamily="49" charset="-128"/>
                <a:ea typeface="MS Gothic" pitchFamily="49" charset="-128"/>
                <a:cs typeface="+mn-cs"/>
              </a:defRPr>
            </a:lvl1pPr>
            <a:lvl2pPr marL="742950" indent="-285750">
              <a:defRPr>
                <a:latin typeface="Comic Sans MS" pitchFamily="66" charset="0"/>
                <a:ea typeface="MS PGothic" pitchFamily="34" charset="-128"/>
              </a:defRPr>
            </a:lvl2pPr>
            <a:lvl3pPr marL="1143000" indent="-228600">
              <a:defRPr>
                <a:latin typeface="Comic Sans MS" pitchFamily="66" charset="0"/>
                <a:ea typeface="MS PGothic" pitchFamily="34" charset="-128"/>
              </a:defRPr>
            </a:lvl3pPr>
            <a:lvl4pPr marL="1600200" indent="-228600">
              <a:defRPr>
                <a:latin typeface="Comic Sans MS" pitchFamily="66" charset="0"/>
                <a:ea typeface="MS PGothic" pitchFamily="34" charset="-128"/>
              </a:defRPr>
            </a:lvl4pPr>
            <a:lvl5pPr marL="2057400" indent="-228600">
              <a:defRPr>
                <a:latin typeface="Comic Sans MS" pitchFamily="66" charset="0"/>
                <a:ea typeface="MS PGothic" pitchFamily="34" charset="-128"/>
              </a:defRPr>
            </a:lvl5pPr>
            <a:lvl6pPr marL="2514600" indent="-228600" eaLnBrk="0" fontAlgn="base" hangingPunct="0">
              <a:spcBef>
                <a:spcPct val="0"/>
              </a:spcBef>
              <a:spcAft>
                <a:spcPct val="0"/>
              </a:spcAft>
              <a:defRPr>
                <a:latin typeface="Comic Sans MS" pitchFamily="66" charset="0"/>
                <a:ea typeface="MS PGothic" pitchFamily="34" charset="-128"/>
              </a:defRPr>
            </a:lvl6pPr>
            <a:lvl7pPr marL="2971800" indent="-228600" eaLnBrk="0" fontAlgn="base" hangingPunct="0">
              <a:spcBef>
                <a:spcPct val="0"/>
              </a:spcBef>
              <a:spcAft>
                <a:spcPct val="0"/>
              </a:spcAft>
              <a:defRPr>
                <a:latin typeface="Comic Sans MS" pitchFamily="66" charset="0"/>
                <a:ea typeface="MS PGothic" pitchFamily="34" charset="-128"/>
              </a:defRPr>
            </a:lvl7pPr>
            <a:lvl8pPr marL="3429000" indent="-228600" eaLnBrk="0" fontAlgn="base" hangingPunct="0">
              <a:spcBef>
                <a:spcPct val="0"/>
              </a:spcBef>
              <a:spcAft>
                <a:spcPct val="0"/>
              </a:spcAft>
              <a:defRPr>
                <a:latin typeface="Comic Sans MS" pitchFamily="66" charset="0"/>
                <a:ea typeface="MS PGothic" pitchFamily="34" charset="-128"/>
              </a:defRPr>
            </a:lvl8pPr>
            <a:lvl9pPr marL="3886200" indent="-228600" eaLnBrk="0" fontAlgn="base" hangingPunct="0">
              <a:spcBef>
                <a:spcPct val="0"/>
              </a:spcBef>
              <a:spcAft>
                <a:spcPct val="0"/>
              </a:spcAft>
              <a:defRPr>
                <a:latin typeface="Comic Sans MS" pitchFamily="66" charset="0"/>
                <a:ea typeface="MS PGothic" pitchFamily="34" charset="-128"/>
              </a:defRPr>
            </a:lvl9pPr>
          </a:lstStyle>
          <a:p>
            <a:r>
              <a:rPr lang="zh-CN" altLang="en-US" sz="1400" dirty="0"/>
              <a:t>使徒行传</a:t>
            </a:r>
            <a:endParaRPr lang="en-US" sz="1400" dirty="0"/>
          </a:p>
        </p:txBody>
      </p:sp>
      <p:sp>
        <p:nvSpPr>
          <p:cNvPr id="37" name="Text Box 31"/>
          <p:cNvSpPr txBox="1">
            <a:spLocks noChangeArrowheads="1"/>
          </p:cNvSpPr>
          <p:nvPr/>
        </p:nvSpPr>
        <p:spPr bwMode="auto">
          <a:xfrm>
            <a:off x="7315200" y="4114800"/>
            <a:ext cx="792163" cy="338138"/>
          </a:xfrm>
          <a:prstGeom prst="rect">
            <a:avLst/>
          </a:prstGeom>
          <a:solidFill>
            <a:srgbClr val="CCFFFF"/>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en-US" altLang="en-US" sz="1600">
                <a:solidFill>
                  <a:srgbClr val="000000"/>
                </a:solidFill>
                <a:latin typeface="MS PGothic" pitchFamily="34" charset="-128"/>
                <a:cs typeface="+mn-cs"/>
              </a:rPr>
              <a:t>提后</a:t>
            </a:r>
            <a:endParaRPr lang="en-US" sz="1600">
              <a:solidFill>
                <a:srgbClr val="000000"/>
              </a:solidFill>
              <a:latin typeface="MS PGothic" pitchFamily="34" charset="-128"/>
              <a:cs typeface="+mn-cs"/>
            </a:endParaRPr>
          </a:p>
        </p:txBody>
      </p:sp>
      <p:sp>
        <p:nvSpPr>
          <p:cNvPr id="52" name="Text Box 20"/>
          <p:cNvSpPr txBox="1">
            <a:spLocks noChangeArrowheads="1"/>
          </p:cNvSpPr>
          <p:nvPr/>
        </p:nvSpPr>
        <p:spPr bwMode="auto">
          <a:xfrm>
            <a:off x="2652713" y="4187825"/>
            <a:ext cx="792162" cy="307975"/>
          </a:xfrm>
          <a:prstGeom prst="rect">
            <a:avLst/>
          </a:prstGeom>
          <a:solidFill>
            <a:srgbClr val="CCFFFF"/>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CN" altLang="en-US" sz="1400">
                <a:solidFill>
                  <a:srgbClr val="000000"/>
                </a:solidFill>
                <a:latin typeface="MS PGothic" pitchFamily="34" charset="-128"/>
                <a:cs typeface="+mn-cs"/>
              </a:rPr>
              <a:t>帖前</a:t>
            </a:r>
            <a:endParaRPr lang="en-US" sz="1400">
              <a:solidFill>
                <a:srgbClr val="000000"/>
              </a:solidFill>
              <a:latin typeface="MS PGothic" pitchFamily="34" charset="-128"/>
              <a:cs typeface="+mn-cs"/>
            </a:endParaRPr>
          </a:p>
        </p:txBody>
      </p:sp>
      <p:sp>
        <p:nvSpPr>
          <p:cNvPr id="53" name="Text Box 19"/>
          <p:cNvSpPr txBox="1">
            <a:spLocks noChangeArrowheads="1"/>
          </p:cNvSpPr>
          <p:nvPr/>
        </p:nvSpPr>
        <p:spPr bwMode="auto">
          <a:xfrm>
            <a:off x="976313" y="4187825"/>
            <a:ext cx="792162" cy="307975"/>
          </a:xfrm>
          <a:prstGeom prst="rect">
            <a:avLst/>
          </a:prstGeom>
          <a:solidFill>
            <a:srgbClr val="CCFFFF"/>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CN" altLang="en-US" sz="1400">
                <a:solidFill>
                  <a:srgbClr val="2C1102"/>
                </a:solidFill>
                <a:latin typeface="MS PGothic" pitchFamily="34" charset="-128"/>
                <a:cs typeface="+mn-cs"/>
              </a:rPr>
              <a:t>加拉太</a:t>
            </a:r>
            <a:endParaRPr lang="en-US" sz="1400">
              <a:solidFill>
                <a:srgbClr val="2C1102"/>
              </a:solidFill>
              <a:latin typeface="MS PGothic" pitchFamily="34" charset="-128"/>
              <a:cs typeface="+mn-cs"/>
            </a:endParaRPr>
          </a:p>
        </p:txBody>
      </p:sp>
      <p:sp>
        <p:nvSpPr>
          <p:cNvPr id="524318" name="Text Box 21"/>
          <p:cNvSpPr txBox="1">
            <a:spLocks noChangeArrowheads="1"/>
          </p:cNvSpPr>
          <p:nvPr/>
        </p:nvSpPr>
        <p:spPr bwMode="auto">
          <a:xfrm>
            <a:off x="2652713" y="4572000"/>
            <a:ext cx="792162" cy="338138"/>
          </a:xfrm>
          <a:prstGeom prst="rect">
            <a:avLst/>
          </a:prstGeom>
          <a:solidFill>
            <a:srgbClr val="CC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CN" altLang="en-US" sz="1600">
                <a:solidFill>
                  <a:srgbClr val="000000"/>
                </a:solidFill>
                <a:latin typeface="MS PGothic" pitchFamily="34" charset="-128"/>
                <a:cs typeface="+mn-cs"/>
              </a:rPr>
              <a:t>帖后</a:t>
            </a:r>
            <a:endParaRPr lang="en-US" sz="1600">
              <a:solidFill>
                <a:srgbClr val="000000"/>
              </a:solidFill>
              <a:latin typeface="MS PGothic" pitchFamily="34" charset="-128"/>
              <a:cs typeface="+mn-cs"/>
            </a:endParaRPr>
          </a:p>
        </p:txBody>
      </p:sp>
      <p:sp>
        <p:nvSpPr>
          <p:cNvPr id="55" name="Text Box 22"/>
          <p:cNvSpPr txBox="1">
            <a:spLocks noChangeArrowheads="1"/>
          </p:cNvSpPr>
          <p:nvPr/>
        </p:nvSpPr>
        <p:spPr bwMode="auto">
          <a:xfrm>
            <a:off x="3795713" y="4157663"/>
            <a:ext cx="792162" cy="338137"/>
          </a:xfrm>
          <a:prstGeom prst="rect">
            <a:avLst/>
          </a:prstGeom>
          <a:solidFill>
            <a:srgbClr val="CCFFFF"/>
          </a:solidFill>
          <a:ln w="12700">
            <a:noFill/>
            <a:miter lim="800000"/>
            <a:headEnd/>
            <a:tailEnd/>
          </a:ln>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20000"/>
              </a:spcBef>
            </a:pPr>
            <a:r>
              <a:rPr lang="zh-CN" altLang="en-US" sz="1600">
                <a:solidFill>
                  <a:srgbClr val="000000"/>
                </a:solidFill>
                <a:effectLst>
                  <a:outerShdw blurRad="38100" dist="38100" dir="2700000" algn="tl">
                    <a:srgbClr val="FFFFFF"/>
                  </a:outerShdw>
                </a:effectLst>
                <a:latin typeface="MS PGothic" pitchFamily="34" charset="-128"/>
                <a:cs typeface="+mn-cs"/>
              </a:rPr>
              <a:t>歌前</a:t>
            </a:r>
          </a:p>
        </p:txBody>
      </p:sp>
      <p:sp>
        <p:nvSpPr>
          <p:cNvPr id="524320" name="Text Box 23"/>
          <p:cNvSpPr txBox="1">
            <a:spLocks noChangeArrowheads="1"/>
          </p:cNvSpPr>
          <p:nvPr/>
        </p:nvSpPr>
        <p:spPr bwMode="auto">
          <a:xfrm>
            <a:off x="3795713" y="4572000"/>
            <a:ext cx="792162" cy="338138"/>
          </a:xfrm>
          <a:prstGeom prst="rect">
            <a:avLst/>
          </a:prstGeom>
          <a:solidFill>
            <a:srgbClr val="CC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CN" altLang="en-US" sz="1600">
                <a:solidFill>
                  <a:srgbClr val="000000"/>
                </a:solidFill>
                <a:latin typeface="MS PGothic" pitchFamily="34" charset="-128"/>
                <a:cs typeface="+mn-cs"/>
              </a:rPr>
              <a:t>歌后</a:t>
            </a:r>
            <a:endParaRPr lang="en-US" sz="1600">
              <a:solidFill>
                <a:srgbClr val="000000"/>
              </a:solidFill>
              <a:latin typeface="MS PGothic" pitchFamily="34" charset="-128"/>
              <a:cs typeface="+mn-cs"/>
            </a:endParaRPr>
          </a:p>
        </p:txBody>
      </p:sp>
      <p:sp>
        <p:nvSpPr>
          <p:cNvPr id="57" name="Text Box 24"/>
          <p:cNvSpPr txBox="1">
            <a:spLocks noChangeArrowheads="1"/>
          </p:cNvSpPr>
          <p:nvPr/>
        </p:nvSpPr>
        <p:spPr bwMode="auto">
          <a:xfrm>
            <a:off x="3795713" y="5072063"/>
            <a:ext cx="792162" cy="338137"/>
          </a:xfrm>
          <a:prstGeom prst="rect">
            <a:avLst/>
          </a:prstGeom>
          <a:solidFill>
            <a:srgbClr val="CCFFFF"/>
          </a:solidFill>
          <a:ln w="12700">
            <a:noFill/>
            <a:miter lim="800000"/>
            <a:headEnd/>
            <a:tailEnd/>
          </a:ln>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CN" altLang="en-US" sz="1600">
                <a:solidFill>
                  <a:srgbClr val="000000"/>
                </a:solidFill>
                <a:effectLst>
                  <a:outerShdw blurRad="38100" dist="38100" dir="2700000" algn="tl">
                    <a:srgbClr val="FFFFFF"/>
                  </a:outerShdw>
                </a:effectLst>
                <a:latin typeface="MS PGothic" pitchFamily="34" charset="-128"/>
                <a:cs typeface="+mn-cs"/>
              </a:rPr>
              <a:t>罗马</a:t>
            </a:r>
          </a:p>
        </p:txBody>
      </p:sp>
      <p:sp>
        <p:nvSpPr>
          <p:cNvPr id="58" name="Text Box 25"/>
          <p:cNvSpPr txBox="1">
            <a:spLocks noChangeArrowheads="1"/>
          </p:cNvSpPr>
          <p:nvPr/>
        </p:nvSpPr>
        <p:spPr bwMode="auto">
          <a:xfrm>
            <a:off x="5441950" y="4114800"/>
            <a:ext cx="792163" cy="338138"/>
          </a:xfrm>
          <a:prstGeom prst="rect">
            <a:avLst/>
          </a:prstGeom>
          <a:solidFill>
            <a:srgbClr val="CCFFFF"/>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CN" altLang="en-US" sz="1600">
                <a:solidFill>
                  <a:srgbClr val="2C1102"/>
                </a:solidFill>
                <a:latin typeface="Arial Narrow" pitchFamily="34" charset="0"/>
                <a:cs typeface="+mn-cs"/>
              </a:rPr>
              <a:t>以</a:t>
            </a:r>
            <a:r>
              <a:rPr lang="en-US" altLang="en-US" sz="1600">
                <a:solidFill>
                  <a:srgbClr val="2C1102"/>
                </a:solidFill>
                <a:cs typeface="+mn-cs"/>
              </a:rPr>
              <a:t>弗</a:t>
            </a:r>
            <a:r>
              <a:rPr lang="zh-CN" altLang="en-US" sz="1600">
                <a:solidFill>
                  <a:srgbClr val="2C1102"/>
                </a:solidFill>
                <a:cs typeface="+mn-cs"/>
              </a:rPr>
              <a:t>所</a:t>
            </a:r>
            <a:endParaRPr lang="en-US" sz="1600">
              <a:solidFill>
                <a:srgbClr val="2C1102"/>
              </a:solidFill>
              <a:latin typeface="Arial Narrow" pitchFamily="34" charset="0"/>
              <a:cs typeface="+mn-cs"/>
            </a:endParaRPr>
          </a:p>
        </p:txBody>
      </p:sp>
      <p:sp>
        <p:nvSpPr>
          <p:cNvPr id="59" name="Text Box 26"/>
          <p:cNvSpPr txBox="1">
            <a:spLocks noChangeArrowheads="1"/>
          </p:cNvSpPr>
          <p:nvPr/>
        </p:nvSpPr>
        <p:spPr bwMode="auto">
          <a:xfrm>
            <a:off x="5456238" y="4572000"/>
            <a:ext cx="792162" cy="338138"/>
          </a:xfrm>
          <a:prstGeom prst="rect">
            <a:avLst/>
          </a:prstGeom>
          <a:solidFill>
            <a:srgbClr val="CCFFFF"/>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CN" altLang="en-US" sz="1600">
                <a:solidFill>
                  <a:srgbClr val="000000"/>
                </a:solidFill>
                <a:latin typeface="MS PGothic" pitchFamily="34" charset="-128"/>
                <a:cs typeface="+mn-cs"/>
              </a:rPr>
              <a:t>歌罗西</a:t>
            </a:r>
            <a:endParaRPr lang="en-US" sz="1600">
              <a:solidFill>
                <a:srgbClr val="000000"/>
              </a:solidFill>
              <a:latin typeface="MS PGothic" pitchFamily="34" charset="-128"/>
              <a:cs typeface="+mn-cs"/>
            </a:endParaRPr>
          </a:p>
        </p:txBody>
      </p:sp>
      <p:sp>
        <p:nvSpPr>
          <p:cNvPr id="524324" name="Text Box 27"/>
          <p:cNvSpPr txBox="1">
            <a:spLocks noChangeArrowheads="1"/>
          </p:cNvSpPr>
          <p:nvPr/>
        </p:nvSpPr>
        <p:spPr bwMode="auto">
          <a:xfrm>
            <a:off x="5456238" y="5072063"/>
            <a:ext cx="792162" cy="307975"/>
          </a:xfrm>
          <a:prstGeom prst="rect">
            <a:avLst/>
          </a:prstGeom>
          <a:solidFill>
            <a:srgbClr val="CC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CN" altLang="en-US" sz="1400">
                <a:solidFill>
                  <a:srgbClr val="000000"/>
                </a:solidFill>
                <a:latin typeface="MS PGothic" pitchFamily="34" charset="-128"/>
                <a:cs typeface="+mn-cs"/>
              </a:rPr>
              <a:t>腓利门</a:t>
            </a:r>
            <a:endParaRPr lang="en-US" sz="1400">
              <a:solidFill>
                <a:srgbClr val="000000"/>
              </a:solidFill>
              <a:latin typeface="MS PGothic" pitchFamily="34" charset="-128"/>
              <a:cs typeface="+mn-cs"/>
            </a:endParaRPr>
          </a:p>
        </p:txBody>
      </p:sp>
      <p:sp>
        <p:nvSpPr>
          <p:cNvPr id="62" name="Text Box 28"/>
          <p:cNvSpPr txBox="1">
            <a:spLocks noChangeArrowheads="1"/>
          </p:cNvSpPr>
          <p:nvPr/>
        </p:nvSpPr>
        <p:spPr bwMode="auto">
          <a:xfrm>
            <a:off x="5456238" y="5486400"/>
            <a:ext cx="792162" cy="338138"/>
          </a:xfrm>
          <a:prstGeom prst="rect">
            <a:avLst/>
          </a:prstGeom>
          <a:solidFill>
            <a:srgbClr val="CCFFFF"/>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CN" altLang="en-US" sz="1600">
                <a:solidFill>
                  <a:srgbClr val="000000"/>
                </a:solidFill>
                <a:latin typeface="MS PGothic" pitchFamily="34" charset="-128"/>
                <a:cs typeface="+mn-cs"/>
              </a:rPr>
              <a:t>腓利比</a:t>
            </a:r>
            <a:endParaRPr lang="en-US" sz="1600">
              <a:solidFill>
                <a:srgbClr val="000000"/>
              </a:solidFill>
              <a:latin typeface="MS PGothic" pitchFamily="34" charset="-128"/>
              <a:cs typeface="+mn-cs"/>
            </a:endParaRPr>
          </a:p>
        </p:txBody>
      </p:sp>
      <p:sp>
        <p:nvSpPr>
          <p:cNvPr id="541735" name="TextBox 62"/>
          <p:cNvSpPr txBox="1">
            <a:spLocks noChangeArrowheads="1"/>
          </p:cNvSpPr>
          <p:nvPr/>
        </p:nvSpPr>
        <p:spPr bwMode="auto">
          <a:xfrm>
            <a:off x="1793875" y="4914900"/>
            <a:ext cx="185738"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endParaRPr lang="en-US">
              <a:solidFill>
                <a:srgbClr val="2C1102"/>
              </a:solidFill>
              <a:cs typeface="+mn-cs"/>
            </a:endParaRPr>
          </a:p>
        </p:txBody>
      </p:sp>
      <p:sp>
        <p:nvSpPr>
          <p:cNvPr id="63" name="Text Box 25"/>
          <p:cNvSpPr txBox="1">
            <a:spLocks noChangeArrowheads="1"/>
          </p:cNvSpPr>
          <p:nvPr/>
        </p:nvSpPr>
        <p:spPr bwMode="auto">
          <a:xfrm>
            <a:off x="6386513" y="4114800"/>
            <a:ext cx="792162" cy="338138"/>
          </a:xfrm>
          <a:prstGeom prst="rect">
            <a:avLst/>
          </a:prstGeom>
          <a:solidFill>
            <a:srgbClr val="CCFFFF"/>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CN" altLang="en-US" sz="1600">
                <a:solidFill>
                  <a:srgbClr val="000000"/>
                </a:solidFill>
                <a:latin typeface="Arial Narrow" pitchFamily="34" charset="0"/>
                <a:cs typeface="+mn-cs"/>
              </a:rPr>
              <a:t>提前</a:t>
            </a:r>
            <a:endParaRPr lang="en-US" sz="1600">
              <a:solidFill>
                <a:srgbClr val="000000"/>
              </a:solidFill>
              <a:latin typeface="Arial Narrow" pitchFamily="34" charset="0"/>
              <a:cs typeface="+mn-cs"/>
            </a:endParaRPr>
          </a:p>
        </p:txBody>
      </p:sp>
      <p:sp>
        <p:nvSpPr>
          <p:cNvPr id="64" name="Text Box 25"/>
          <p:cNvSpPr txBox="1">
            <a:spLocks noChangeArrowheads="1"/>
          </p:cNvSpPr>
          <p:nvPr/>
        </p:nvSpPr>
        <p:spPr bwMode="auto">
          <a:xfrm>
            <a:off x="6416675" y="4572000"/>
            <a:ext cx="792163" cy="323850"/>
          </a:xfrm>
          <a:prstGeom prst="rect">
            <a:avLst/>
          </a:prstGeom>
          <a:solidFill>
            <a:srgbClr val="CCFFFF"/>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CN" altLang="en-US" sz="1500">
                <a:solidFill>
                  <a:srgbClr val="000000"/>
                </a:solidFill>
                <a:latin typeface="Arial Narrow" pitchFamily="34" charset="0"/>
                <a:cs typeface="+mn-cs"/>
              </a:rPr>
              <a:t>提多</a:t>
            </a:r>
            <a:endParaRPr lang="en-US" sz="1500">
              <a:solidFill>
                <a:srgbClr val="000000"/>
              </a:solidFill>
              <a:latin typeface="Arial Narrow" pitchFamily="34" charset="0"/>
              <a:cs typeface="+mn-cs"/>
            </a:endParaRPr>
          </a:p>
        </p:txBody>
      </p:sp>
      <p:sp>
        <p:nvSpPr>
          <p:cNvPr id="61" name="Text Box 19"/>
          <p:cNvSpPr txBox="1">
            <a:spLocks noChangeArrowheads="1"/>
          </p:cNvSpPr>
          <p:nvPr/>
        </p:nvSpPr>
        <p:spPr bwMode="auto">
          <a:xfrm>
            <a:off x="152400" y="6421438"/>
            <a:ext cx="1800225" cy="338137"/>
          </a:xfrm>
          <a:prstGeom prst="rect">
            <a:avLst/>
          </a:prstGeom>
          <a:solidFill>
            <a:srgbClr val="FFFF00"/>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CN" altLang="en-US" sz="1600">
                <a:solidFill>
                  <a:srgbClr val="000000"/>
                </a:solidFill>
                <a:latin typeface="Arial Narrow" pitchFamily="34" charset="0"/>
                <a:cs typeface="Times New Roman" pitchFamily="18" charset="0"/>
              </a:rPr>
              <a:t>普通书信</a:t>
            </a:r>
            <a:endParaRPr lang="en-US" sz="1600">
              <a:solidFill>
                <a:srgbClr val="000000"/>
              </a:solidFill>
              <a:latin typeface="Arial Narrow" pitchFamily="34" charset="0"/>
              <a:cs typeface="Times New Roman" pitchFamily="18" charset="0"/>
            </a:endParaRPr>
          </a:p>
        </p:txBody>
      </p:sp>
      <p:sp>
        <p:nvSpPr>
          <p:cNvPr id="66" name="Text Box 19"/>
          <p:cNvSpPr txBox="1">
            <a:spLocks noChangeArrowheads="1"/>
          </p:cNvSpPr>
          <p:nvPr/>
        </p:nvSpPr>
        <p:spPr bwMode="auto">
          <a:xfrm>
            <a:off x="990600" y="4572000"/>
            <a:ext cx="792163" cy="338138"/>
          </a:xfrm>
          <a:prstGeom prst="rect">
            <a:avLst/>
          </a:prstGeom>
          <a:solidFill>
            <a:srgbClr val="FFFF00"/>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CN" altLang="en-US" sz="1600">
                <a:solidFill>
                  <a:srgbClr val="000000"/>
                </a:solidFill>
                <a:latin typeface="MS PGothic" pitchFamily="34" charset="-128"/>
                <a:cs typeface="+mn-cs"/>
              </a:rPr>
              <a:t>雅各</a:t>
            </a:r>
            <a:endParaRPr lang="en-US" sz="1600">
              <a:solidFill>
                <a:srgbClr val="000000"/>
              </a:solidFill>
              <a:latin typeface="MS PGothic" pitchFamily="34" charset="-128"/>
              <a:cs typeface="+mn-cs"/>
            </a:endParaRPr>
          </a:p>
        </p:txBody>
      </p:sp>
      <p:sp>
        <p:nvSpPr>
          <p:cNvPr id="67" name="Text Box 19"/>
          <p:cNvSpPr txBox="1">
            <a:spLocks noChangeArrowheads="1"/>
          </p:cNvSpPr>
          <p:nvPr/>
        </p:nvSpPr>
        <p:spPr bwMode="auto">
          <a:xfrm>
            <a:off x="6446838" y="5029200"/>
            <a:ext cx="792162" cy="307975"/>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CN" altLang="en-US" sz="1400">
                <a:solidFill>
                  <a:srgbClr val="000000"/>
                </a:solidFill>
                <a:latin typeface="MS PGothic" pitchFamily="34" charset="-128"/>
                <a:cs typeface="+mn-cs"/>
              </a:rPr>
              <a:t>彼</a:t>
            </a:r>
            <a:r>
              <a:rPr lang="en-US" altLang="zh-CN" sz="1400">
                <a:solidFill>
                  <a:srgbClr val="000000"/>
                </a:solidFill>
                <a:latin typeface="MS PGothic" pitchFamily="34" charset="-128"/>
                <a:cs typeface="+mn-cs"/>
              </a:rPr>
              <a:t>  </a:t>
            </a:r>
            <a:r>
              <a:rPr lang="zh-CN" altLang="en-US" sz="1400">
                <a:solidFill>
                  <a:srgbClr val="000000"/>
                </a:solidFill>
                <a:latin typeface="MS PGothic" pitchFamily="34" charset="-128"/>
                <a:cs typeface="+mn-cs"/>
              </a:rPr>
              <a:t>前</a:t>
            </a:r>
            <a:endParaRPr lang="en-US" sz="1400">
              <a:solidFill>
                <a:srgbClr val="000000"/>
              </a:solidFill>
              <a:latin typeface="MS PGothic" pitchFamily="34" charset="-128"/>
              <a:cs typeface="+mn-cs"/>
            </a:endParaRPr>
          </a:p>
        </p:txBody>
      </p:sp>
      <p:sp>
        <p:nvSpPr>
          <p:cNvPr id="68" name="Text Box 19"/>
          <p:cNvSpPr txBox="1">
            <a:spLocks noChangeArrowheads="1"/>
          </p:cNvSpPr>
          <p:nvPr/>
        </p:nvSpPr>
        <p:spPr bwMode="auto">
          <a:xfrm>
            <a:off x="6446838" y="5486400"/>
            <a:ext cx="792162" cy="338138"/>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CN" altLang="en-US" sz="1600">
                <a:solidFill>
                  <a:srgbClr val="000000"/>
                </a:solidFill>
                <a:latin typeface="MS PGothic" pitchFamily="34" charset="-128"/>
                <a:cs typeface="+mn-cs"/>
              </a:rPr>
              <a:t>彼后</a:t>
            </a:r>
            <a:endParaRPr lang="en-US" sz="1600">
              <a:solidFill>
                <a:srgbClr val="000000"/>
              </a:solidFill>
              <a:latin typeface="MS PGothic" pitchFamily="34" charset="-128"/>
              <a:cs typeface="+mn-cs"/>
            </a:endParaRPr>
          </a:p>
        </p:txBody>
      </p:sp>
      <p:sp>
        <p:nvSpPr>
          <p:cNvPr id="69" name="Text Box 19"/>
          <p:cNvSpPr txBox="1">
            <a:spLocks noChangeArrowheads="1"/>
          </p:cNvSpPr>
          <p:nvPr/>
        </p:nvSpPr>
        <p:spPr bwMode="auto">
          <a:xfrm>
            <a:off x="7315200" y="4572000"/>
            <a:ext cx="792163" cy="338138"/>
          </a:xfrm>
          <a:prstGeom prst="rect">
            <a:avLst/>
          </a:prstGeom>
          <a:solidFill>
            <a:srgbClr val="FFFF00"/>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CN" altLang="en-US" sz="1600">
                <a:solidFill>
                  <a:srgbClr val="000000"/>
                </a:solidFill>
                <a:latin typeface="MS PGothic" pitchFamily="34" charset="-128"/>
                <a:cs typeface="+mn-cs"/>
              </a:rPr>
              <a:t>希伯来</a:t>
            </a:r>
            <a:endParaRPr lang="en-US" sz="1600">
              <a:solidFill>
                <a:srgbClr val="000000"/>
              </a:solidFill>
              <a:latin typeface="MS PGothic" pitchFamily="34" charset="-128"/>
              <a:cs typeface="+mn-cs"/>
            </a:endParaRPr>
          </a:p>
        </p:txBody>
      </p:sp>
      <p:sp>
        <p:nvSpPr>
          <p:cNvPr id="70" name="Text Box 19"/>
          <p:cNvSpPr txBox="1">
            <a:spLocks noChangeArrowheads="1"/>
          </p:cNvSpPr>
          <p:nvPr/>
        </p:nvSpPr>
        <p:spPr bwMode="auto">
          <a:xfrm>
            <a:off x="8305800" y="4114800"/>
            <a:ext cx="792163" cy="338138"/>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CN" altLang="en-US" sz="1600">
                <a:solidFill>
                  <a:srgbClr val="000000"/>
                </a:solidFill>
                <a:latin typeface="MS PGothic" pitchFamily="34" charset="-128"/>
                <a:cs typeface="+mn-cs"/>
              </a:rPr>
              <a:t>犹大</a:t>
            </a:r>
            <a:endParaRPr lang="en-US" sz="1600">
              <a:solidFill>
                <a:srgbClr val="000000"/>
              </a:solidFill>
              <a:latin typeface="MS PGothic" pitchFamily="34" charset="-128"/>
              <a:cs typeface="+mn-cs"/>
            </a:endParaRPr>
          </a:p>
        </p:txBody>
      </p:sp>
      <p:sp>
        <p:nvSpPr>
          <p:cNvPr id="71" name="Text Box 19"/>
          <p:cNvSpPr txBox="1">
            <a:spLocks noChangeArrowheads="1"/>
          </p:cNvSpPr>
          <p:nvPr/>
        </p:nvSpPr>
        <p:spPr bwMode="auto">
          <a:xfrm>
            <a:off x="8305800" y="4572000"/>
            <a:ext cx="792163" cy="338138"/>
          </a:xfrm>
          <a:prstGeom prst="rect">
            <a:avLst/>
          </a:prstGeom>
          <a:solidFill>
            <a:srgbClr val="FFFF00"/>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CN" altLang="en-US" sz="1600">
                <a:solidFill>
                  <a:srgbClr val="000000"/>
                </a:solidFill>
                <a:latin typeface="MS PGothic" pitchFamily="34" charset="-128"/>
                <a:cs typeface="+mn-cs"/>
              </a:rPr>
              <a:t>约</a:t>
            </a:r>
            <a:r>
              <a:rPr lang="en-US" altLang="zh-CN" sz="1600">
                <a:solidFill>
                  <a:srgbClr val="000000"/>
                </a:solidFill>
                <a:latin typeface="MS PGothic" pitchFamily="34" charset="-128"/>
                <a:cs typeface="+mn-cs"/>
              </a:rPr>
              <a:t> 1</a:t>
            </a:r>
            <a:endParaRPr lang="en-US" sz="1600">
              <a:solidFill>
                <a:srgbClr val="000000"/>
              </a:solidFill>
              <a:latin typeface="MS PGothic" pitchFamily="34" charset="-128"/>
              <a:cs typeface="+mn-cs"/>
            </a:endParaRPr>
          </a:p>
        </p:txBody>
      </p:sp>
      <p:sp>
        <p:nvSpPr>
          <p:cNvPr id="72" name="Text Box 19"/>
          <p:cNvSpPr txBox="1">
            <a:spLocks noChangeArrowheads="1"/>
          </p:cNvSpPr>
          <p:nvPr/>
        </p:nvSpPr>
        <p:spPr bwMode="auto">
          <a:xfrm>
            <a:off x="8305800" y="5029200"/>
            <a:ext cx="792163" cy="338138"/>
          </a:xfrm>
          <a:prstGeom prst="rect">
            <a:avLst/>
          </a:prstGeom>
          <a:solidFill>
            <a:srgbClr val="FFFF00"/>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CN" altLang="en-US" sz="1600">
                <a:solidFill>
                  <a:srgbClr val="000000"/>
                </a:solidFill>
                <a:latin typeface="MS PGothic" pitchFamily="34" charset="-128"/>
                <a:cs typeface="+mn-cs"/>
              </a:rPr>
              <a:t>约</a:t>
            </a:r>
            <a:r>
              <a:rPr lang="en-US" altLang="zh-CN" sz="1600">
                <a:solidFill>
                  <a:srgbClr val="000000"/>
                </a:solidFill>
                <a:latin typeface="MS PGothic" pitchFamily="34" charset="-128"/>
                <a:cs typeface="+mn-cs"/>
              </a:rPr>
              <a:t> 2</a:t>
            </a:r>
            <a:endParaRPr lang="en-US" sz="1600">
              <a:solidFill>
                <a:srgbClr val="000000"/>
              </a:solidFill>
              <a:latin typeface="MS PGothic" pitchFamily="34" charset="-128"/>
              <a:cs typeface="+mn-cs"/>
            </a:endParaRPr>
          </a:p>
        </p:txBody>
      </p:sp>
      <p:sp>
        <p:nvSpPr>
          <p:cNvPr id="73" name="Text Box 19"/>
          <p:cNvSpPr txBox="1">
            <a:spLocks noChangeArrowheads="1"/>
          </p:cNvSpPr>
          <p:nvPr/>
        </p:nvSpPr>
        <p:spPr bwMode="auto">
          <a:xfrm>
            <a:off x="8305800" y="5486400"/>
            <a:ext cx="792163" cy="338138"/>
          </a:xfrm>
          <a:prstGeom prst="rect">
            <a:avLst/>
          </a:prstGeom>
          <a:solidFill>
            <a:srgbClr val="FFFF00"/>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CN" altLang="en-US" sz="1600">
                <a:solidFill>
                  <a:srgbClr val="000000"/>
                </a:solidFill>
                <a:latin typeface="MS PGothic" pitchFamily="34" charset="-128"/>
                <a:cs typeface="+mn-cs"/>
              </a:rPr>
              <a:t>约</a:t>
            </a:r>
            <a:r>
              <a:rPr lang="en-US" altLang="zh-CN" sz="1600">
                <a:solidFill>
                  <a:srgbClr val="000000"/>
                </a:solidFill>
                <a:latin typeface="MS PGothic" pitchFamily="34" charset="-128"/>
                <a:cs typeface="+mn-cs"/>
              </a:rPr>
              <a:t> 3</a:t>
            </a:r>
            <a:endParaRPr lang="en-US" sz="1600">
              <a:solidFill>
                <a:srgbClr val="000000"/>
              </a:solidFill>
              <a:latin typeface="MS PGothic" pitchFamily="34" charset="-128"/>
              <a:cs typeface="+mn-cs"/>
            </a:endParaRPr>
          </a:p>
        </p:txBody>
      </p:sp>
      <p:sp>
        <p:nvSpPr>
          <p:cNvPr id="74" name="Text Box 19"/>
          <p:cNvSpPr txBox="1">
            <a:spLocks noChangeArrowheads="1"/>
          </p:cNvSpPr>
          <p:nvPr/>
        </p:nvSpPr>
        <p:spPr bwMode="auto">
          <a:xfrm>
            <a:off x="8305800" y="5943600"/>
            <a:ext cx="792163" cy="338138"/>
          </a:xfrm>
          <a:prstGeom prst="rect">
            <a:avLst/>
          </a:prstGeom>
          <a:solidFill>
            <a:srgbClr val="FFFF00"/>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CN" altLang="en-US" sz="1600">
                <a:solidFill>
                  <a:srgbClr val="000000"/>
                </a:solidFill>
                <a:cs typeface="+mn-cs"/>
              </a:rPr>
              <a:t>启示录</a:t>
            </a:r>
            <a:endParaRPr lang="en-US" sz="1600">
              <a:solidFill>
                <a:srgbClr val="000000"/>
              </a:solidFill>
              <a:latin typeface="Arial Narrow" pitchFamily="34" charset="0"/>
              <a:cs typeface="Times New Roman" pitchFamily="18" charset="0"/>
            </a:endParaRPr>
          </a:p>
        </p:txBody>
      </p:sp>
      <p:sp>
        <p:nvSpPr>
          <p:cNvPr id="82" name="Text Box 19"/>
          <p:cNvSpPr txBox="1">
            <a:spLocks noChangeArrowheads="1"/>
          </p:cNvSpPr>
          <p:nvPr/>
        </p:nvSpPr>
        <p:spPr bwMode="auto">
          <a:xfrm>
            <a:off x="990600" y="4572000"/>
            <a:ext cx="792163" cy="338138"/>
          </a:xfrm>
          <a:prstGeom prst="rect">
            <a:avLst/>
          </a:prstGeom>
          <a:solidFill>
            <a:srgbClr val="FFFF00"/>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CN" altLang="en-US" sz="1600">
                <a:solidFill>
                  <a:srgbClr val="000000"/>
                </a:solidFill>
                <a:latin typeface="MS PGothic" pitchFamily="34" charset="-128"/>
                <a:cs typeface="+mn-cs"/>
              </a:rPr>
              <a:t>行为</a:t>
            </a:r>
            <a:endParaRPr lang="en-US" sz="1600">
              <a:solidFill>
                <a:srgbClr val="000000"/>
              </a:solidFill>
              <a:latin typeface="MS PGothic" pitchFamily="34" charset="-128"/>
              <a:cs typeface="+mn-cs"/>
            </a:endParaRPr>
          </a:p>
        </p:txBody>
      </p:sp>
      <p:sp>
        <p:nvSpPr>
          <p:cNvPr id="83" name="Text Box 19"/>
          <p:cNvSpPr txBox="1">
            <a:spLocks noChangeArrowheads="1"/>
          </p:cNvSpPr>
          <p:nvPr/>
        </p:nvSpPr>
        <p:spPr bwMode="auto">
          <a:xfrm>
            <a:off x="6446838" y="5029200"/>
            <a:ext cx="792162" cy="338138"/>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CN" altLang="en-US" sz="1600" b="1">
                <a:solidFill>
                  <a:srgbClr val="000000"/>
                </a:solidFill>
                <a:latin typeface="MS PGothic" pitchFamily="34" charset="-128"/>
                <a:cs typeface="+mn-cs"/>
              </a:rPr>
              <a:t>受苦</a:t>
            </a:r>
            <a:endParaRPr lang="en-US" sz="1600">
              <a:solidFill>
                <a:srgbClr val="000000"/>
              </a:solidFill>
              <a:latin typeface="MS PGothic" pitchFamily="34" charset="-128"/>
              <a:cs typeface="+mn-cs"/>
            </a:endParaRPr>
          </a:p>
        </p:txBody>
      </p:sp>
      <p:sp>
        <p:nvSpPr>
          <p:cNvPr id="85" name="Text Box 19"/>
          <p:cNvSpPr txBox="1">
            <a:spLocks noChangeArrowheads="1"/>
          </p:cNvSpPr>
          <p:nvPr/>
        </p:nvSpPr>
        <p:spPr bwMode="auto">
          <a:xfrm>
            <a:off x="6477000" y="5486400"/>
            <a:ext cx="792163" cy="338138"/>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CN" altLang="en-US" sz="1600">
                <a:solidFill>
                  <a:srgbClr val="000000"/>
                </a:solidFill>
                <a:latin typeface="MS PGothic" pitchFamily="34" charset="-128"/>
                <a:cs typeface="+mn-cs"/>
              </a:rPr>
              <a:t>知识</a:t>
            </a:r>
            <a:endParaRPr lang="en-US" sz="1600">
              <a:solidFill>
                <a:srgbClr val="000000"/>
              </a:solidFill>
              <a:latin typeface="MS PGothic" pitchFamily="34" charset="-128"/>
              <a:cs typeface="+mn-cs"/>
            </a:endParaRPr>
          </a:p>
        </p:txBody>
      </p:sp>
      <p:sp>
        <p:nvSpPr>
          <p:cNvPr id="87" name="Text Box 19"/>
          <p:cNvSpPr txBox="1">
            <a:spLocks noChangeArrowheads="1"/>
          </p:cNvSpPr>
          <p:nvPr/>
        </p:nvSpPr>
        <p:spPr bwMode="auto">
          <a:xfrm>
            <a:off x="7315200" y="4572000"/>
            <a:ext cx="792163" cy="338138"/>
          </a:xfrm>
          <a:prstGeom prst="rect">
            <a:avLst/>
          </a:prstGeom>
          <a:solidFill>
            <a:srgbClr val="FFFF00"/>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CN" altLang="en-US" sz="1600">
                <a:solidFill>
                  <a:srgbClr val="000000"/>
                </a:solidFill>
                <a:latin typeface="MS PGothic" pitchFamily="34" charset="-128"/>
                <a:cs typeface="+mn-cs"/>
              </a:rPr>
              <a:t>优秀</a:t>
            </a:r>
            <a:endParaRPr lang="en-US" sz="1600">
              <a:solidFill>
                <a:srgbClr val="000000"/>
              </a:solidFill>
              <a:latin typeface="MS PGothic" pitchFamily="34" charset="-128"/>
              <a:cs typeface="+mn-cs"/>
            </a:endParaRPr>
          </a:p>
        </p:txBody>
      </p:sp>
      <p:sp>
        <p:nvSpPr>
          <p:cNvPr id="88" name="Text Box 19"/>
          <p:cNvSpPr txBox="1">
            <a:spLocks noChangeArrowheads="1"/>
          </p:cNvSpPr>
          <p:nvPr/>
        </p:nvSpPr>
        <p:spPr bwMode="auto">
          <a:xfrm>
            <a:off x="8305800" y="4114800"/>
            <a:ext cx="792163" cy="338138"/>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CN" altLang="en-US" sz="1600" b="1">
                <a:solidFill>
                  <a:srgbClr val="000000"/>
                </a:solidFill>
                <a:latin typeface="MS PGothic" pitchFamily="34" charset="-128"/>
                <a:cs typeface="+mn-cs"/>
              </a:rPr>
              <a:t>伪装者</a:t>
            </a:r>
            <a:endParaRPr lang="en-US" altLang="zh-CN" sz="1600" b="1">
              <a:solidFill>
                <a:srgbClr val="000000"/>
              </a:solidFill>
              <a:latin typeface="MS PGothic" pitchFamily="34" charset="-128"/>
              <a:cs typeface="+mn-cs"/>
            </a:endParaRPr>
          </a:p>
        </p:txBody>
      </p:sp>
      <p:sp>
        <p:nvSpPr>
          <p:cNvPr id="89" name="Text Box 19"/>
          <p:cNvSpPr txBox="1">
            <a:spLocks noChangeArrowheads="1"/>
          </p:cNvSpPr>
          <p:nvPr/>
        </p:nvSpPr>
        <p:spPr bwMode="auto">
          <a:xfrm>
            <a:off x="8305800" y="4572000"/>
            <a:ext cx="792163" cy="338138"/>
          </a:xfrm>
          <a:prstGeom prst="rect">
            <a:avLst/>
          </a:prstGeom>
          <a:solidFill>
            <a:srgbClr val="FFFF00"/>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CN" altLang="en-US" sz="1600">
                <a:solidFill>
                  <a:srgbClr val="000000"/>
                </a:solidFill>
                <a:latin typeface="MS PGothic" pitchFamily="34" charset="-128"/>
                <a:cs typeface="+mn-cs"/>
              </a:rPr>
              <a:t>爱</a:t>
            </a:r>
            <a:endParaRPr lang="en-US" sz="1600">
              <a:solidFill>
                <a:srgbClr val="000000"/>
              </a:solidFill>
              <a:latin typeface="MS PGothic" pitchFamily="34" charset="-128"/>
              <a:cs typeface="+mn-cs"/>
            </a:endParaRPr>
          </a:p>
        </p:txBody>
      </p:sp>
      <p:sp>
        <p:nvSpPr>
          <p:cNvPr id="90" name="Text Box 19"/>
          <p:cNvSpPr txBox="1">
            <a:spLocks noChangeArrowheads="1"/>
          </p:cNvSpPr>
          <p:nvPr/>
        </p:nvSpPr>
        <p:spPr bwMode="auto">
          <a:xfrm>
            <a:off x="8305800" y="5029200"/>
            <a:ext cx="792163" cy="338138"/>
          </a:xfrm>
          <a:prstGeom prst="rect">
            <a:avLst/>
          </a:prstGeom>
          <a:solidFill>
            <a:srgbClr val="FFFF00"/>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r>
              <a:rPr lang="zh-CN" altLang="en-US" sz="1600" b="1">
                <a:solidFill>
                  <a:srgbClr val="000000"/>
                </a:solidFill>
                <a:latin typeface="MS PGothic" pitchFamily="34" charset="-128"/>
                <a:cs typeface="+mn-cs"/>
              </a:rPr>
              <a:t>极限</a:t>
            </a:r>
            <a:endParaRPr lang="en-US" altLang="zh-CN" sz="1600" b="1">
              <a:solidFill>
                <a:srgbClr val="000000"/>
              </a:solidFill>
              <a:latin typeface="MS PGothic" pitchFamily="34" charset="-128"/>
              <a:cs typeface="+mn-cs"/>
            </a:endParaRPr>
          </a:p>
        </p:txBody>
      </p:sp>
      <p:sp>
        <p:nvSpPr>
          <p:cNvPr id="91" name="Text Box 19"/>
          <p:cNvSpPr txBox="1">
            <a:spLocks noChangeArrowheads="1"/>
          </p:cNvSpPr>
          <p:nvPr/>
        </p:nvSpPr>
        <p:spPr bwMode="auto">
          <a:xfrm>
            <a:off x="8305800" y="5486400"/>
            <a:ext cx="792163" cy="338138"/>
          </a:xfrm>
          <a:prstGeom prst="rect">
            <a:avLst/>
          </a:prstGeom>
          <a:solidFill>
            <a:srgbClr val="FFFF00"/>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CN" altLang="en-US" sz="1600">
                <a:solidFill>
                  <a:srgbClr val="000000"/>
                </a:solidFill>
                <a:latin typeface="MS PGothic" pitchFamily="34" charset="-128"/>
                <a:cs typeface="+mn-cs"/>
              </a:rPr>
              <a:t>传教士</a:t>
            </a:r>
            <a:endParaRPr lang="en-US" sz="1600">
              <a:solidFill>
                <a:srgbClr val="000000"/>
              </a:solidFill>
              <a:latin typeface="MS PGothic" pitchFamily="34" charset="-128"/>
              <a:cs typeface="+mn-cs"/>
            </a:endParaRPr>
          </a:p>
        </p:txBody>
      </p:sp>
      <p:sp>
        <p:nvSpPr>
          <p:cNvPr id="92" name="Text Box 19"/>
          <p:cNvSpPr txBox="1">
            <a:spLocks noChangeArrowheads="1"/>
          </p:cNvSpPr>
          <p:nvPr/>
        </p:nvSpPr>
        <p:spPr bwMode="auto">
          <a:xfrm>
            <a:off x="8305800" y="5943600"/>
            <a:ext cx="792163" cy="338138"/>
          </a:xfrm>
          <a:prstGeom prst="rect">
            <a:avLst/>
          </a:prstGeom>
          <a:solidFill>
            <a:srgbClr val="FFFF00"/>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CN" altLang="en-US" sz="1600">
                <a:solidFill>
                  <a:srgbClr val="000000"/>
                </a:solidFill>
                <a:latin typeface="MS PGothic" pitchFamily="34" charset="-128"/>
                <a:cs typeface="+mn-cs"/>
              </a:rPr>
              <a:t>胜利</a:t>
            </a:r>
            <a:endParaRPr lang="en-US" sz="1600">
              <a:solidFill>
                <a:srgbClr val="000000"/>
              </a:solidFill>
              <a:latin typeface="MS PGothic" pitchFamily="34" charset="-128"/>
              <a:cs typeface="+mn-cs"/>
            </a:endParaRPr>
          </a:p>
        </p:txBody>
      </p:sp>
      <p:sp>
        <p:nvSpPr>
          <p:cNvPr id="524349" name="Text Box 19"/>
          <p:cNvSpPr txBox="1">
            <a:spLocks noChangeArrowheads="1"/>
          </p:cNvSpPr>
          <p:nvPr/>
        </p:nvSpPr>
        <p:spPr bwMode="auto">
          <a:xfrm>
            <a:off x="990600" y="3666926"/>
            <a:ext cx="792163" cy="338138"/>
          </a:xfrm>
          <a:prstGeom prst="rect">
            <a:avLst/>
          </a:prstGeom>
          <a:solidFill>
            <a:srgbClr val="800000"/>
          </a:solidFill>
          <a:ln>
            <a:solidFill>
              <a:schemeClr val="bg1"/>
            </a:solidFill>
          </a:ln>
          <a:ex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CN" altLang="en-US" sz="1600">
                <a:solidFill>
                  <a:srgbClr val="FFFFFF"/>
                </a:solidFill>
                <a:latin typeface="MS PGothic" pitchFamily="34" charset="-128"/>
                <a:cs typeface="+mn-cs"/>
              </a:rPr>
              <a:t>天国</a:t>
            </a:r>
            <a:endParaRPr lang="en-US" sz="1600">
              <a:solidFill>
                <a:srgbClr val="FFFFFF"/>
              </a:solidFill>
              <a:latin typeface="MS PGothic" pitchFamily="34" charset="-128"/>
              <a:cs typeface="+mn-cs"/>
            </a:endParaRPr>
          </a:p>
        </p:txBody>
      </p:sp>
      <p:sp>
        <p:nvSpPr>
          <p:cNvPr id="75" name="Text Box 22"/>
          <p:cNvSpPr txBox="1">
            <a:spLocks noChangeArrowheads="1"/>
          </p:cNvSpPr>
          <p:nvPr/>
        </p:nvSpPr>
        <p:spPr bwMode="auto">
          <a:xfrm>
            <a:off x="4572000" y="3666926"/>
            <a:ext cx="792163" cy="338138"/>
          </a:xfrm>
          <a:prstGeom prst="rect">
            <a:avLst/>
          </a:prstGeom>
          <a:solidFill>
            <a:srgbClr val="800000"/>
          </a:solidFill>
          <a:ln>
            <a:solidFill>
              <a:schemeClr val="bg1"/>
            </a:solidFill>
          </a:ln>
        </p:spPr>
        <p:txBody>
          <a:bodyPr lIns="0" rIns="0">
            <a:spAutoFit/>
          </a:bodyPr>
          <a:lstStyle>
            <a:defPPr>
              <a:defRPr lang="en-US"/>
            </a:defPPr>
            <a:lvl1pPr algn="ctr">
              <a:spcBef>
                <a:spcPct val="50000"/>
              </a:spcBef>
              <a:defRPr sz="1600">
                <a:solidFill>
                  <a:srgbClr val="F7F7F7"/>
                </a:solidFill>
                <a:latin typeface="MS PGothic" pitchFamily="34" charset="-128"/>
                <a:ea typeface="MS PGothic" pitchFamily="34" charset="-128"/>
                <a:cs typeface="+mn-cs"/>
              </a:defRPr>
            </a:lvl1pPr>
            <a:lvl2pPr marL="742950" indent="-285750">
              <a:defRPr>
                <a:latin typeface="Comic Sans MS" pitchFamily="66" charset="0"/>
                <a:ea typeface="MS PGothic" pitchFamily="34" charset="-128"/>
              </a:defRPr>
            </a:lvl2pPr>
            <a:lvl3pPr marL="1143000" indent="-228600">
              <a:defRPr>
                <a:latin typeface="Comic Sans MS" pitchFamily="66" charset="0"/>
                <a:ea typeface="MS PGothic" pitchFamily="34" charset="-128"/>
              </a:defRPr>
            </a:lvl3pPr>
            <a:lvl4pPr marL="1600200" indent="-228600">
              <a:defRPr>
                <a:latin typeface="Comic Sans MS" pitchFamily="66" charset="0"/>
                <a:ea typeface="MS PGothic" pitchFamily="34" charset="-128"/>
              </a:defRPr>
            </a:lvl4pPr>
            <a:lvl5pPr marL="2057400" indent="-228600">
              <a:defRPr>
                <a:latin typeface="Comic Sans MS" pitchFamily="66" charset="0"/>
                <a:ea typeface="MS PGothic" pitchFamily="34" charset="-128"/>
              </a:defRPr>
            </a:lvl5pPr>
            <a:lvl6pPr marL="2514600" indent="-228600" eaLnBrk="0" fontAlgn="base" hangingPunct="0">
              <a:spcBef>
                <a:spcPct val="0"/>
              </a:spcBef>
              <a:spcAft>
                <a:spcPct val="0"/>
              </a:spcAft>
              <a:defRPr>
                <a:latin typeface="Comic Sans MS" pitchFamily="66" charset="0"/>
                <a:ea typeface="MS PGothic" pitchFamily="34" charset="-128"/>
              </a:defRPr>
            </a:lvl6pPr>
            <a:lvl7pPr marL="2971800" indent="-228600" eaLnBrk="0" fontAlgn="base" hangingPunct="0">
              <a:spcBef>
                <a:spcPct val="0"/>
              </a:spcBef>
              <a:spcAft>
                <a:spcPct val="0"/>
              </a:spcAft>
              <a:defRPr>
                <a:latin typeface="Comic Sans MS" pitchFamily="66" charset="0"/>
                <a:ea typeface="MS PGothic" pitchFamily="34" charset="-128"/>
              </a:defRPr>
            </a:lvl7pPr>
            <a:lvl8pPr marL="3429000" indent="-228600" eaLnBrk="0" fontAlgn="base" hangingPunct="0">
              <a:spcBef>
                <a:spcPct val="0"/>
              </a:spcBef>
              <a:spcAft>
                <a:spcPct val="0"/>
              </a:spcAft>
              <a:defRPr>
                <a:latin typeface="Comic Sans MS" pitchFamily="66" charset="0"/>
                <a:ea typeface="MS PGothic" pitchFamily="34" charset="-128"/>
              </a:defRPr>
            </a:lvl8pPr>
            <a:lvl9pPr marL="3886200" indent="-228600" eaLnBrk="0" fontAlgn="base" hangingPunct="0">
              <a:spcBef>
                <a:spcPct val="0"/>
              </a:spcBef>
              <a:spcAft>
                <a:spcPct val="0"/>
              </a:spcAft>
              <a:defRPr>
                <a:latin typeface="Comic Sans MS" pitchFamily="66" charset="0"/>
                <a:ea typeface="MS PGothic" pitchFamily="34" charset="-128"/>
              </a:defRPr>
            </a:lvl9pPr>
          </a:lstStyle>
          <a:p>
            <a:r>
              <a:rPr lang="zh-CN" altLang="en-US" dirty="0"/>
              <a:t>主权</a:t>
            </a:r>
            <a:r>
              <a:rPr lang="en-US" altLang="zh-CN" dirty="0"/>
              <a:t>1</a:t>
            </a:r>
            <a:endParaRPr lang="en-GB" dirty="0"/>
          </a:p>
        </p:txBody>
      </p:sp>
      <p:sp>
        <p:nvSpPr>
          <p:cNvPr id="76" name="Text Box 31"/>
          <p:cNvSpPr txBox="1">
            <a:spLocks noChangeArrowheads="1"/>
          </p:cNvSpPr>
          <p:nvPr/>
        </p:nvSpPr>
        <p:spPr bwMode="auto">
          <a:xfrm>
            <a:off x="7308229" y="3657600"/>
            <a:ext cx="792163" cy="338138"/>
          </a:xfrm>
          <a:prstGeom prst="rect">
            <a:avLst/>
          </a:prstGeom>
          <a:solidFill>
            <a:srgbClr val="800000"/>
          </a:solidFill>
          <a:ln w="12700">
            <a:solidFill>
              <a:srgbClr val="FFFFFF"/>
            </a:solidFill>
            <a:miter lim="800000"/>
            <a:headEnd/>
            <a:tailEnd/>
          </a:ln>
          <a:effectLst>
            <a:outerShdw blurRad="50800" dist="38100" dir="2700000" rotWithShape="0">
              <a:srgbClr val="808080">
                <a:alpha val="42998"/>
              </a:srgbClr>
            </a:outerShdw>
          </a:effectLst>
        </p:spPr>
        <p:txBody>
          <a:bodyPr lIns="0" rIns="0">
            <a:spAutoFit/>
          </a:bodyPr>
          <a:lstStyle>
            <a:defPPr>
              <a:defRPr lang="en-US"/>
            </a:defPPr>
            <a:lvl1pPr algn="ctr">
              <a:spcBef>
                <a:spcPct val="50000"/>
              </a:spcBef>
              <a:defRPr sz="1600">
                <a:solidFill>
                  <a:srgbClr val="F7F7F7"/>
                </a:solidFill>
                <a:latin typeface="MS PGothic" pitchFamily="34" charset="-128"/>
                <a:ea typeface="MS PGothic" pitchFamily="34" charset="-128"/>
                <a:cs typeface="+mn-cs"/>
              </a:defRPr>
            </a:lvl1pPr>
            <a:lvl2pPr marL="742950" indent="-285750">
              <a:defRPr>
                <a:latin typeface="Comic Sans MS" pitchFamily="66" charset="0"/>
                <a:ea typeface="MS PGothic" pitchFamily="34" charset="-128"/>
              </a:defRPr>
            </a:lvl2pPr>
            <a:lvl3pPr marL="1143000" indent="-228600">
              <a:defRPr>
                <a:latin typeface="Comic Sans MS" pitchFamily="66" charset="0"/>
                <a:ea typeface="MS PGothic" pitchFamily="34" charset="-128"/>
              </a:defRPr>
            </a:lvl3pPr>
            <a:lvl4pPr marL="1600200" indent="-228600">
              <a:defRPr>
                <a:latin typeface="Comic Sans MS" pitchFamily="66" charset="0"/>
                <a:ea typeface="MS PGothic" pitchFamily="34" charset="-128"/>
              </a:defRPr>
            </a:lvl4pPr>
            <a:lvl5pPr marL="2057400" indent="-228600">
              <a:defRPr>
                <a:latin typeface="Comic Sans MS" pitchFamily="66" charset="0"/>
                <a:ea typeface="MS PGothic" pitchFamily="34" charset="-128"/>
              </a:defRPr>
            </a:lvl5pPr>
            <a:lvl6pPr marL="2514600" indent="-228600" eaLnBrk="0" fontAlgn="base" hangingPunct="0">
              <a:spcBef>
                <a:spcPct val="0"/>
              </a:spcBef>
              <a:spcAft>
                <a:spcPct val="0"/>
              </a:spcAft>
              <a:defRPr>
                <a:latin typeface="Comic Sans MS" pitchFamily="66" charset="0"/>
                <a:ea typeface="MS PGothic" pitchFamily="34" charset="-128"/>
              </a:defRPr>
            </a:lvl6pPr>
            <a:lvl7pPr marL="2971800" indent="-228600" eaLnBrk="0" fontAlgn="base" hangingPunct="0">
              <a:spcBef>
                <a:spcPct val="0"/>
              </a:spcBef>
              <a:spcAft>
                <a:spcPct val="0"/>
              </a:spcAft>
              <a:defRPr>
                <a:latin typeface="Comic Sans MS" pitchFamily="66" charset="0"/>
                <a:ea typeface="MS PGothic" pitchFamily="34" charset="-128"/>
              </a:defRPr>
            </a:lvl7pPr>
            <a:lvl8pPr marL="3429000" indent="-228600" eaLnBrk="0" fontAlgn="base" hangingPunct="0">
              <a:spcBef>
                <a:spcPct val="0"/>
              </a:spcBef>
              <a:spcAft>
                <a:spcPct val="0"/>
              </a:spcAft>
              <a:defRPr>
                <a:latin typeface="Comic Sans MS" pitchFamily="66" charset="0"/>
                <a:ea typeface="MS PGothic" pitchFamily="34" charset="-128"/>
              </a:defRPr>
            </a:lvl8pPr>
            <a:lvl9pPr marL="3886200" indent="-228600" eaLnBrk="0" fontAlgn="base" hangingPunct="0">
              <a:spcBef>
                <a:spcPct val="0"/>
              </a:spcBef>
              <a:spcAft>
                <a:spcPct val="0"/>
              </a:spcAft>
              <a:defRPr>
                <a:latin typeface="Comic Sans MS" pitchFamily="66" charset="0"/>
                <a:ea typeface="MS PGothic" pitchFamily="34" charset="-128"/>
              </a:defRPr>
            </a:lvl9pPr>
          </a:lstStyle>
          <a:p>
            <a:r>
              <a:rPr lang="zh-CN" altLang="en-US"/>
              <a:t>相</a:t>
            </a:r>
            <a:r>
              <a:rPr lang="en-US" altLang="zh-CN" dirty="0"/>
              <a:t> </a:t>
            </a:r>
            <a:r>
              <a:rPr lang="zh-CN" altLang="en-US" dirty="0"/>
              <a:t>信</a:t>
            </a:r>
            <a:endParaRPr lang="en-US" dirty="0"/>
          </a:p>
        </p:txBody>
      </p:sp>
      <p:sp>
        <p:nvSpPr>
          <p:cNvPr id="77" name="Text Box 29"/>
          <p:cNvSpPr txBox="1">
            <a:spLocks noChangeArrowheads="1"/>
          </p:cNvSpPr>
          <p:nvPr/>
        </p:nvSpPr>
        <p:spPr bwMode="auto">
          <a:xfrm>
            <a:off x="6400800" y="3657600"/>
            <a:ext cx="792163" cy="338138"/>
          </a:xfrm>
          <a:prstGeom prst="rect">
            <a:avLst/>
          </a:prstGeom>
          <a:solidFill>
            <a:srgbClr val="800000"/>
          </a:solidFill>
          <a:ln w="12700">
            <a:solidFill>
              <a:srgbClr val="FFFFFF"/>
            </a:solidFill>
            <a:miter lim="800000"/>
            <a:headEnd/>
            <a:tailEnd/>
          </a:ln>
          <a:effectLst>
            <a:outerShdw blurRad="50800" dist="38100" dir="2700000" rotWithShape="0">
              <a:srgbClr val="808080">
                <a:alpha val="42998"/>
              </a:srgbClr>
            </a:outerShdw>
          </a:effectLst>
        </p:spPr>
        <p:txBody>
          <a:bodyPr lIns="0" rIns="0">
            <a:spAutoFit/>
          </a:bodyPr>
          <a:lstStyle>
            <a:defPPr>
              <a:defRPr lang="en-US"/>
            </a:defPPr>
            <a:lvl1pPr algn="ctr">
              <a:spcBef>
                <a:spcPct val="50000"/>
              </a:spcBef>
              <a:defRPr sz="1600">
                <a:solidFill>
                  <a:srgbClr val="F7F7F7"/>
                </a:solidFill>
                <a:latin typeface="MS Gothic" pitchFamily="49" charset="-128"/>
                <a:ea typeface="MS Gothic" pitchFamily="49" charset="-128"/>
                <a:cs typeface="+mn-cs"/>
              </a:defRPr>
            </a:lvl1pPr>
            <a:lvl2pPr marL="742950" indent="-285750">
              <a:defRPr>
                <a:latin typeface="Comic Sans MS" pitchFamily="66" charset="0"/>
                <a:ea typeface="MS PGothic" pitchFamily="34" charset="-128"/>
              </a:defRPr>
            </a:lvl2pPr>
            <a:lvl3pPr marL="1143000" indent="-228600">
              <a:defRPr>
                <a:latin typeface="Comic Sans MS" pitchFamily="66" charset="0"/>
                <a:ea typeface="MS PGothic" pitchFamily="34" charset="-128"/>
              </a:defRPr>
            </a:lvl3pPr>
            <a:lvl4pPr marL="1600200" indent="-228600">
              <a:defRPr>
                <a:latin typeface="Comic Sans MS" pitchFamily="66" charset="0"/>
                <a:ea typeface="MS PGothic" pitchFamily="34" charset="-128"/>
              </a:defRPr>
            </a:lvl4pPr>
            <a:lvl5pPr marL="2057400" indent="-228600">
              <a:defRPr>
                <a:latin typeface="Comic Sans MS" pitchFamily="66" charset="0"/>
                <a:ea typeface="MS PGothic" pitchFamily="34" charset="-128"/>
              </a:defRPr>
            </a:lvl5pPr>
            <a:lvl6pPr marL="2514600" indent="-228600" eaLnBrk="0" fontAlgn="base" hangingPunct="0">
              <a:spcBef>
                <a:spcPct val="0"/>
              </a:spcBef>
              <a:spcAft>
                <a:spcPct val="0"/>
              </a:spcAft>
              <a:defRPr>
                <a:latin typeface="Comic Sans MS" pitchFamily="66" charset="0"/>
                <a:ea typeface="MS PGothic" pitchFamily="34" charset="-128"/>
              </a:defRPr>
            </a:lvl6pPr>
            <a:lvl7pPr marL="2971800" indent="-228600" eaLnBrk="0" fontAlgn="base" hangingPunct="0">
              <a:spcBef>
                <a:spcPct val="0"/>
              </a:spcBef>
              <a:spcAft>
                <a:spcPct val="0"/>
              </a:spcAft>
              <a:defRPr>
                <a:latin typeface="Comic Sans MS" pitchFamily="66" charset="0"/>
                <a:ea typeface="MS PGothic" pitchFamily="34" charset="-128"/>
              </a:defRPr>
            </a:lvl7pPr>
            <a:lvl8pPr marL="3429000" indent="-228600" eaLnBrk="0" fontAlgn="base" hangingPunct="0">
              <a:spcBef>
                <a:spcPct val="0"/>
              </a:spcBef>
              <a:spcAft>
                <a:spcPct val="0"/>
              </a:spcAft>
              <a:defRPr>
                <a:latin typeface="Comic Sans MS" pitchFamily="66" charset="0"/>
                <a:ea typeface="MS PGothic" pitchFamily="34" charset="-128"/>
              </a:defRPr>
            </a:lvl8pPr>
            <a:lvl9pPr marL="3886200" indent="-228600" eaLnBrk="0" fontAlgn="base" hangingPunct="0">
              <a:spcBef>
                <a:spcPct val="0"/>
              </a:spcBef>
              <a:spcAft>
                <a:spcPct val="0"/>
              </a:spcAft>
              <a:defRPr>
                <a:latin typeface="Comic Sans MS" pitchFamily="66" charset="0"/>
                <a:ea typeface="MS PGothic" pitchFamily="34" charset="-128"/>
              </a:defRPr>
            </a:lvl9pPr>
          </a:lstStyle>
          <a:p>
            <a:r>
              <a:rPr lang="zh-CN" altLang="en-US" dirty="0"/>
              <a:t>门徒</a:t>
            </a:r>
            <a:endParaRPr lang="en-US" dirty="0"/>
          </a:p>
        </p:txBody>
      </p:sp>
      <p:sp>
        <p:nvSpPr>
          <p:cNvPr id="524353" name="Text Box 22"/>
          <p:cNvSpPr txBox="1">
            <a:spLocks noChangeArrowheads="1"/>
          </p:cNvSpPr>
          <p:nvPr/>
        </p:nvSpPr>
        <p:spPr bwMode="auto">
          <a:xfrm>
            <a:off x="5479429" y="3666926"/>
            <a:ext cx="792163" cy="338138"/>
          </a:xfrm>
          <a:prstGeom prst="rect">
            <a:avLst/>
          </a:prstGeom>
          <a:solidFill>
            <a:srgbClr val="800000"/>
          </a:solidFill>
          <a:ln>
            <a:solidFill>
              <a:schemeClr val="bg1"/>
            </a:solidFill>
          </a:ln>
          <a:ex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CN" altLang="en-US" sz="1600" dirty="0">
                <a:solidFill>
                  <a:srgbClr val="F7F7F7"/>
                </a:solidFill>
                <a:latin typeface="MS PGothic" pitchFamily="34" charset="-128"/>
                <a:cs typeface="+mn-cs"/>
              </a:rPr>
              <a:t>主权</a:t>
            </a:r>
            <a:r>
              <a:rPr lang="en-US" altLang="zh-CN" sz="1600" dirty="0">
                <a:solidFill>
                  <a:srgbClr val="F7F7F7"/>
                </a:solidFill>
                <a:latin typeface="MS PGothic" pitchFamily="34" charset="-128"/>
                <a:cs typeface="+mn-cs"/>
              </a:rPr>
              <a:t>2</a:t>
            </a:r>
            <a:endParaRPr lang="en-US" sz="1600" dirty="0">
              <a:solidFill>
                <a:srgbClr val="F7F7F7"/>
              </a:solidFill>
              <a:latin typeface="MS PGothic" pitchFamily="34" charset="-128"/>
              <a:cs typeface="+mn-cs"/>
            </a:endParaRPr>
          </a:p>
        </p:txBody>
      </p:sp>
      <p:sp>
        <p:nvSpPr>
          <p:cNvPr id="79" name="Text Box 20"/>
          <p:cNvSpPr txBox="1">
            <a:spLocks noChangeArrowheads="1"/>
          </p:cNvSpPr>
          <p:nvPr/>
        </p:nvSpPr>
        <p:spPr bwMode="auto">
          <a:xfrm>
            <a:off x="2667000" y="4191000"/>
            <a:ext cx="792163" cy="307975"/>
          </a:xfrm>
          <a:prstGeom prst="rect">
            <a:avLst/>
          </a:prstGeom>
          <a:solidFill>
            <a:srgbClr val="CCFFFF"/>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CN" altLang="en-US" sz="1400" dirty="0">
                <a:solidFill>
                  <a:srgbClr val="000000"/>
                </a:solidFill>
                <a:latin typeface="MS PGothic" pitchFamily="34" charset="-128"/>
                <a:cs typeface="+mn-cs"/>
              </a:rPr>
              <a:t>被</a:t>
            </a:r>
            <a:r>
              <a:rPr lang="ja-JP" altLang="en-US" sz="1400" dirty="0">
                <a:solidFill>
                  <a:srgbClr val="000000"/>
                </a:solidFill>
                <a:latin typeface="MS PGothic" pitchFamily="34" charset="-128"/>
                <a:cs typeface="+mn-cs"/>
              </a:rPr>
              <a:t>提</a:t>
            </a:r>
            <a:endParaRPr lang="en-US" sz="1400" dirty="0">
              <a:solidFill>
                <a:srgbClr val="000000"/>
              </a:solidFill>
              <a:latin typeface="MS PGothic" pitchFamily="34" charset="-128"/>
              <a:cs typeface="+mn-cs"/>
            </a:endParaRPr>
          </a:p>
        </p:txBody>
      </p:sp>
      <p:sp>
        <p:nvSpPr>
          <p:cNvPr id="80" name="Text Box 19"/>
          <p:cNvSpPr txBox="1">
            <a:spLocks noChangeArrowheads="1"/>
          </p:cNvSpPr>
          <p:nvPr/>
        </p:nvSpPr>
        <p:spPr bwMode="auto">
          <a:xfrm>
            <a:off x="990600" y="4191000"/>
            <a:ext cx="792163" cy="307975"/>
          </a:xfrm>
          <a:prstGeom prst="rect">
            <a:avLst/>
          </a:prstGeom>
          <a:solidFill>
            <a:srgbClr val="CCFFFF"/>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en-US" altLang="en-US" sz="1400">
                <a:solidFill>
                  <a:srgbClr val="2C1102"/>
                </a:solidFill>
                <a:latin typeface="MS PGothic" pitchFamily="34" charset="-128"/>
                <a:cs typeface="+mn-cs"/>
              </a:rPr>
              <a:t>因信称义</a:t>
            </a:r>
            <a:endParaRPr lang="en-US" sz="1400">
              <a:solidFill>
                <a:srgbClr val="2C1102"/>
              </a:solidFill>
              <a:latin typeface="MS PGothic" pitchFamily="34" charset="-128"/>
              <a:cs typeface="+mn-cs"/>
            </a:endParaRPr>
          </a:p>
        </p:txBody>
      </p:sp>
      <p:sp>
        <p:nvSpPr>
          <p:cNvPr id="524356" name="Text Box 21"/>
          <p:cNvSpPr txBox="1">
            <a:spLocks noChangeArrowheads="1"/>
          </p:cNvSpPr>
          <p:nvPr/>
        </p:nvSpPr>
        <p:spPr bwMode="auto">
          <a:xfrm>
            <a:off x="2667000" y="4572000"/>
            <a:ext cx="792163" cy="338138"/>
          </a:xfrm>
          <a:prstGeom prst="rect">
            <a:avLst/>
          </a:prstGeom>
          <a:solidFill>
            <a:srgbClr val="CC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en-US" altLang="en-US" sz="1600">
                <a:solidFill>
                  <a:srgbClr val="000000"/>
                </a:solidFill>
                <a:latin typeface="MS PGothic" pitchFamily="34" charset="-128"/>
                <a:cs typeface="+mn-cs"/>
              </a:rPr>
              <a:t>大患难</a:t>
            </a:r>
            <a:endParaRPr lang="en-US" sz="1600">
              <a:solidFill>
                <a:srgbClr val="000000"/>
              </a:solidFill>
              <a:latin typeface="MS PGothic" pitchFamily="34" charset="-128"/>
              <a:cs typeface="+mn-cs"/>
            </a:endParaRPr>
          </a:p>
        </p:txBody>
      </p:sp>
      <p:sp>
        <p:nvSpPr>
          <p:cNvPr id="84" name="Text Box 22"/>
          <p:cNvSpPr txBox="1">
            <a:spLocks noChangeArrowheads="1"/>
          </p:cNvSpPr>
          <p:nvPr/>
        </p:nvSpPr>
        <p:spPr bwMode="auto">
          <a:xfrm>
            <a:off x="3810000" y="4157663"/>
            <a:ext cx="792163" cy="338137"/>
          </a:xfrm>
          <a:prstGeom prst="rect">
            <a:avLst/>
          </a:prstGeom>
          <a:solidFill>
            <a:srgbClr val="CCFFFF"/>
          </a:solidFill>
          <a:ln w="12700">
            <a:noFill/>
            <a:miter lim="800000"/>
            <a:headEnd/>
            <a:tailEnd/>
          </a:ln>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20000"/>
              </a:spcBef>
            </a:pPr>
            <a:r>
              <a:rPr lang="zh-CN" altLang="en-US" sz="1600">
                <a:solidFill>
                  <a:srgbClr val="000000"/>
                </a:solidFill>
                <a:effectLst>
                  <a:outerShdw blurRad="38100" dist="38100" dir="2700000" algn="tl">
                    <a:srgbClr val="FFFFFF"/>
                  </a:outerShdw>
                </a:effectLst>
                <a:latin typeface="MS PGothic" pitchFamily="34" charset="-128"/>
                <a:cs typeface="+mn-cs"/>
              </a:rPr>
              <a:t>成圣</a:t>
            </a:r>
          </a:p>
        </p:txBody>
      </p:sp>
      <p:sp>
        <p:nvSpPr>
          <p:cNvPr id="524358" name="Text Box 23"/>
          <p:cNvSpPr txBox="1">
            <a:spLocks noChangeArrowheads="1"/>
          </p:cNvSpPr>
          <p:nvPr/>
        </p:nvSpPr>
        <p:spPr bwMode="auto">
          <a:xfrm>
            <a:off x="3810000" y="4572000"/>
            <a:ext cx="792163" cy="338138"/>
          </a:xfrm>
          <a:prstGeom prst="rect">
            <a:avLst/>
          </a:prstGeom>
          <a:solidFill>
            <a:srgbClr val="CC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en-US" altLang="en-US" sz="1600">
                <a:solidFill>
                  <a:srgbClr val="000000"/>
                </a:solidFill>
                <a:latin typeface="MS PGothic" pitchFamily="34" charset="-128"/>
                <a:cs typeface="+mn-cs"/>
              </a:rPr>
              <a:t>使</a:t>
            </a:r>
            <a:r>
              <a:rPr lang="en-US" altLang="ja-JP" sz="1600">
                <a:solidFill>
                  <a:srgbClr val="000000"/>
                </a:solidFill>
                <a:latin typeface="MS PGothic" pitchFamily="34" charset="-128"/>
                <a:cs typeface="+mn-cs"/>
              </a:rPr>
              <a:t> </a:t>
            </a:r>
            <a:r>
              <a:rPr lang="en-US" altLang="en-US" sz="1600">
                <a:solidFill>
                  <a:srgbClr val="000000"/>
                </a:solidFill>
                <a:latin typeface="MS PGothic" pitchFamily="34" charset="-128"/>
                <a:cs typeface="+mn-cs"/>
              </a:rPr>
              <a:t>徒</a:t>
            </a:r>
            <a:r>
              <a:rPr lang="en-US" altLang="ja-JP" sz="1600">
                <a:solidFill>
                  <a:srgbClr val="000000"/>
                </a:solidFill>
                <a:latin typeface="MS PGothic" pitchFamily="34" charset="-128"/>
                <a:cs typeface="+mn-cs"/>
              </a:rPr>
              <a:t> </a:t>
            </a:r>
            <a:endParaRPr lang="en-US" sz="1600">
              <a:solidFill>
                <a:srgbClr val="000000"/>
              </a:solidFill>
              <a:latin typeface="MS PGothic" pitchFamily="34" charset="-128"/>
              <a:cs typeface="+mn-cs"/>
            </a:endParaRPr>
          </a:p>
        </p:txBody>
      </p:sp>
      <p:sp>
        <p:nvSpPr>
          <p:cNvPr id="93" name="Text Box 24"/>
          <p:cNvSpPr txBox="1">
            <a:spLocks noChangeArrowheads="1"/>
          </p:cNvSpPr>
          <p:nvPr/>
        </p:nvSpPr>
        <p:spPr bwMode="auto">
          <a:xfrm>
            <a:off x="3810000" y="5072063"/>
            <a:ext cx="792163" cy="338137"/>
          </a:xfrm>
          <a:prstGeom prst="rect">
            <a:avLst/>
          </a:prstGeom>
          <a:solidFill>
            <a:srgbClr val="CCFFFF"/>
          </a:solidFill>
          <a:ln w="12700">
            <a:noFill/>
            <a:miter lim="800000"/>
            <a:headEnd/>
            <a:tailEnd/>
          </a:ln>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CN" altLang="en-US" sz="1600">
                <a:solidFill>
                  <a:srgbClr val="000000"/>
                </a:solidFill>
                <a:effectLst>
                  <a:outerShdw blurRad="38100" dist="38100" dir="2700000" algn="tl">
                    <a:srgbClr val="FFFFFF"/>
                  </a:outerShdw>
                </a:effectLst>
                <a:latin typeface="MS PGothic" pitchFamily="34" charset="-128"/>
                <a:cs typeface="+mn-cs"/>
              </a:rPr>
              <a:t>称义</a:t>
            </a:r>
          </a:p>
        </p:txBody>
      </p:sp>
      <p:sp>
        <p:nvSpPr>
          <p:cNvPr id="94" name="Text Box 25"/>
          <p:cNvSpPr txBox="1">
            <a:spLocks noChangeArrowheads="1"/>
          </p:cNvSpPr>
          <p:nvPr/>
        </p:nvSpPr>
        <p:spPr bwMode="auto">
          <a:xfrm>
            <a:off x="5456238" y="4114800"/>
            <a:ext cx="792162" cy="338138"/>
          </a:xfrm>
          <a:prstGeom prst="rect">
            <a:avLst/>
          </a:prstGeom>
          <a:solidFill>
            <a:srgbClr val="CCFFFF"/>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en-US" altLang="en-US" sz="1600">
                <a:solidFill>
                  <a:srgbClr val="000000"/>
                </a:solidFill>
                <a:latin typeface="MS PGothic" pitchFamily="34" charset="-128"/>
                <a:cs typeface="+mn-cs"/>
              </a:rPr>
              <a:t>合一</a:t>
            </a:r>
            <a:endParaRPr lang="en-US" sz="1600">
              <a:solidFill>
                <a:srgbClr val="000000"/>
              </a:solidFill>
              <a:latin typeface="Arial Narrow" pitchFamily="34" charset="0"/>
              <a:cs typeface="+mn-cs"/>
            </a:endParaRPr>
          </a:p>
        </p:txBody>
      </p:sp>
      <p:sp>
        <p:nvSpPr>
          <p:cNvPr id="95" name="Text Box 26"/>
          <p:cNvSpPr txBox="1">
            <a:spLocks noChangeArrowheads="1"/>
          </p:cNvSpPr>
          <p:nvPr/>
        </p:nvSpPr>
        <p:spPr bwMode="auto">
          <a:xfrm>
            <a:off x="5456238" y="4572000"/>
            <a:ext cx="792162" cy="338138"/>
          </a:xfrm>
          <a:prstGeom prst="rect">
            <a:avLst/>
          </a:prstGeom>
          <a:solidFill>
            <a:srgbClr val="CCFFFF"/>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en-US" altLang="en-US" sz="1600">
                <a:solidFill>
                  <a:srgbClr val="000000"/>
                </a:solidFill>
                <a:latin typeface="MS PGothic" pitchFamily="34" charset="-128"/>
                <a:cs typeface="+mn-cs"/>
              </a:rPr>
              <a:t>神性</a:t>
            </a:r>
            <a:endParaRPr lang="en-US" sz="1600">
              <a:solidFill>
                <a:srgbClr val="000000"/>
              </a:solidFill>
              <a:latin typeface="MS PGothic" pitchFamily="34" charset="-128"/>
              <a:cs typeface="+mn-cs"/>
            </a:endParaRPr>
          </a:p>
        </p:txBody>
      </p:sp>
      <p:sp>
        <p:nvSpPr>
          <p:cNvPr id="524362" name="Text Box 27"/>
          <p:cNvSpPr txBox="1">
            <a:spLocks noChangeArrowheads="1"/>
          </p:cNvSpPr>
          <p:nvPr/>
        </p:nvSpPr>
        <p:spPr bwMode="auto">
          <a:xfrm>
            <a:off x="5456238" y="5062538"/>
            <a:ext cx="792162" cy="338137"/>
          </a:xfrm>
          <a:prstGeom prst="rect">
            <a:avLst/>
          </a:prstGeom>
          <a:solidFill>
            <a:srgbClr val="CC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en-US" altLang="en-US" sz="1600">
                <a:solidFill>
                  <a:srgbClr val="000000"/>
                </a:solidFill>
                <a:latin typeface="MS PGothic" pitchFamily="34" charset="-128"/>
                <a:cs typeface="+mn-cs"/>
              </a:rPr>
              <a:t>饶恕</a:t>
            </a:r>
            <a:endParaRPr lang="en-US" sz="1400">
              <a:solidFill>
                <a:srgbClr val="000000"/>
              </a:solidFill>
              <a:latin typeface="MS PGothic" pitchFamily="34" charset="-128"/>
              <a:cs typeface="+mn-cs"/>
            </a:endParaRPr>
          </a:p>
        </p:txBody>
      </p:sp>
      <p:sp>
        <p:nvSpPr>
          <p:cNvPr id="97" name="Text Box 28"/>
          <p:cNvSpPr txBox="1">
            <a:spLocks noChangeArrowheads="1"/>
          </p:cNvSpPr>
          <p:nvPr/>
        </p:nvSpPr>
        <p:spPr bwMode="auto">
          <a:xfrm>
            <a:off x="5456238" y="5486400"/>
            <a:ext cx="792162" cy="338138"/>
          </a:xfrm>
          <a:prstGeom prst="rect">
            <a:avLst/>
          </a:prstGeom>
          <a:solidFill>
            <a:srgbClr val="CCFFFF"/>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en-US" altLang="en-US" sz="1600">
                <a:solidFill>
                  <a:srgbClr val="000000"/>
                </a:solidFill>
                <a:latin typeface="MS PGothic" pitchFamily="34" charset="-128"/>
                <a:cs typeface="+mn-cs"/>
              </a:rPr>
              <a:t>态度</a:t>
            </a:r>
            <a:endParaRPr lang="en-US" sz="1600">
              <a:solidFill>
                <a:srgbClr val="000000"/>
              </a:solidFill>
              <a:latin typeface="MS PGothic" pitchFamily="34" charset="-128"/>
              <a:cs typeface="+mn-cs"/>
            </a:endParaRPr>
          </a:p>
        </p:txBody>
      </p:sp>
      <p:sp>
        <p:nvSpPr>
          <p:cNvPr id="98" name="Text Box 25"/>
          <p:cNvSpPr txBox="1">
            <a:spLocks noChangeArrowheads="1"/>
          </p:cNvSpPr>
          <p:nvPr/>
        </p:nvSpPr>
        <p:spPr bwMode="auto">
          <a:xfrm>
            <a:off x="6400800" y="4114800"/>
            <a:ext cx="792163" cy="338138"/>
          </a:xfrm>
          <a:prstGeom prst="rect">
            <a:avLst/>
          </a:prstGeom>
          <a:solidFill>
            <a:srgbClr val="CCFFFF"/>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en-US" altLang="en-US" sz="1600">
                <a:solidFill>
                  <a:srgbClr val="000000"/>
                </a:solidFill>
                <a:cs typeface="+mn-cs"/>
              </a:rPr>
              <a:t>秩序</a:t>
            </a:r>
            <a:endParaRPr lang="en-US" sz="1600">
              <a:solidFill>
                <a:srgbClr val="000000"/>
              </a:solidFill>
              <a:latin typeface="Arial Narrow" pitchFamily="34" charset="0"/>
              <a:cs typeface="+mn-cs"/>
            </a:endParaRPr>
          </a:p>
        </p:txBody>
      </p:sp>
      <p:sp>
        <p:nvSpPr>
          <p:cNvPr id="99" name="Text Box 25"/>
          <p:cNvSpPr txBox="1">
            <a:spLocks noChangeArrowheads="1"/>
          </p:cNvSpPr>
          <p:nvPr/>
        </p:nvSpPr>
        <p:spPr bwMode="auto">
          <a:xfrm>
            <a:off x="6430963" y="4572000"/>
            <a:ext cx="792162" cy="323850"/>
          </a:xfrm>
          <a:prstGeom prst="rect">
            <a:avLst/>
          </a:prstGeom>
          <a:solidFill>
            <a:srgbClr val="CCFFFF"/>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en-US" altLang="en-US" sz="1500">
                <a:solidFill>
                  <a:srgbClr val="000000"/>
                </a:solidFill>
                <a:cs typeface="+mn-cs"/>
              </a:rPr>
              <a:t>行事为人</a:t>
            </a:r>
            <a:endParaRPr lang="en-US" sz="1500">
              <a:solidFill>
                <a:srgbClr val="000000"/>
              </a:solidFill>
              <a:latin typeface="Arial Narrow" pitchFamily="34" charset="0"/>
              <a:cs typeface="+mn-cs"/>
            </a:endParaRPr>
          </a:p>
        </p:txBody>
      </p:sp>
      <p:sp>
        <p:nvSpPr>
          <p:cNvPr id="100" name="Text Box 25"/>
          <p:cNvSpPr txBox="1">
            <a:spLocks noChangeArrowheads="1"/>
          </p:cNvSpPr>
          <p:nvPr/>
        </p:nvSpPr>
        <p:spPr bwMode="auto">
          <a:xfrm>
            <a:off x="7315200" y="4114800"/>
            <a:ext cx="792163" cy="338138"/>
          </a:xfrm>
          <a:prstGeom prst="rect">
            <a:avLst/>
          </a:prstGeom>
          <a:solidFill>
            <a:srgbClr val="CCFFFF"/>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en-US" altLang="en-US" sz="1600">
                <a:solidFill>
                  <a:srgbClr val="000103"/>
                </a:solidFill>
                <a:latin typeface="MS PGothic" pitchFamily="34" charset="-128"/>
                <a:cs typeface="+mn-cs"/>
              </a:rPr>
              <a:t>教</a:t>
            </a:r>
            <a:r>
              <a:rPr lang="en-US" sz="1600">
                <a:solidFill>
                  <a:srgbClr val="000103"/>
                </a:solidFill>
                <a:latin typeface="MS PGothic" pitchFamily="34" charset="-128"/>
                <a:cs typeface="+mn-cs"/>
              </a:rPr>
              <a:t> </a:t>
            </a:r>
            <a:r>
              <a:rPr lang="zh-CN" altLang="en-US" sz="1600">
                <a:solidFill>
                  <a:srgbClr val="000103"/>
                </a:solidFill>
                <a:latin typeface="MS PGothic" pitchFamily="34" charset="-128"/>
                <a:cs typeface="+mn-cs"/>
              </a:rPr>
              <a:t>义</a:t>
            </a:r>
            <a:endParaRPr lang="en-US" sz="1600">
              <a:solidFill>
                <a:srgbClr val="000103"/>
              </a:solidFill>
              <a:latin typeface="MS PGothic" pitchFamily="34" charset="-128"/>
              <a:cs typeface="+mn-cs"/>
            </a:endParaRPr>
          </a:p>
        </p:txBody>
      </p:sp>
      <p:sp>
        <p:nvSpPr>
          <p:cNvPr id="78" name="Text Box 9"/>
          <p:cNvSpPr txBox="1">
            <a:spLocks noChangeArrowheads="1"/>
          </p:cNvSpPr>
          <p:nvPr/>
        </p:nvSpPr>
        <p:spPr bwMode="auto">
          <a:xfrm>
            <a:off x="2286000" y="5861050"/>
            <a:ext cx="990600" cy="36988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rgbClr val="000066"/>
            </a:solidFill>
            <a:miter lim="800000"/>
            <a:headEnd/>
            <a:tailEnd/>
          </a:ln>
        </p:spPr>
        <p:txBody>
          <a:bodyPr lIns="0" tIns="0" rIns="45720" bIns="0" anchor="b">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fontAlgn="auto" hangingPunct="1">
              <a:spcBef>
                <a:spcPts val="0"/>
              </a:spcBef>
              <a:spcAft>
                <a:spcPts val="0"/>
              </a:spcAft>
            </a:pPr>
            <a:r>
              <a:rPr lang="en-US" altLang="zh-CN" sz="2400" b="1" kern="0" dirty="0">
                <a:solidFill>
                  <a:srgbClr val="000000"/>
                </a:solidFill>
                <a:latin typeface="Arial Narrow" charset="0"/>
              </a:rPr>
              <a:t>1234</a:t>
            </a:r>
          </a:p>
        </p:txBody>
      </p:sp>
      <p:sp>
        <p:nvSpPr>
          <p:cNvPr id="86" name="Text Box 10"/>
          <p:cNvSpPr txBox="1">
            <a:spLocks noChangeArrowheads="1"/>
          </p:cNvSpPr>
          <p:nvPr/>
        </p:nvSpPr>
        <p:spPr bwMode="auto">
          <a:xfrm>
            <a:off x="2268538" y="6361113"/>
            <a:ext cx="1008062" cy="307975"/>
          </a:xfrm>
          <a:prstGeom prst="rect">
            <a:avLst/>
          </a:prstGeom>
          <a:solidFill>
            <a:srgbClr val="000000"/>
          </a:solidFill>
          <a:ln w="12700">
            <a:solidFill>
              <a:srgbClr val="FFFFFF"/>
            </a:solidFill>
            <a:miter lim="800000"/>
            <a:headEnd/>
            <a:tailEnd/>
          </a:ln>
        </p:spPr>
        <p:txBody>
          <a:bodyPr lIns="0" tIns="0" rIns="45720" bIns="0" anchor="b">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fontAlgn="auto" hangingPunct="1">
              <a:spcBef>
                <a:spcPct val="50000"/>
              </a:spcBef>
              <a:spcAft>
                <a:spcPts val="0"/>
              </a:spcAft>
            </a:pPr>
            <a:r>
              <a:rPr lang="zh-CN" altLang="en-US" sz="2000" b="1" kern="0" dirty="0">
                <a:solidFill>
                  <a:srgbClr val="FFFFFF"/>
                </a:solidFill>
              </a:rPr>
              <a:t>罗马</a:t>
            </a:r>
            <a:endParaRPr lang="zh-CN" altLang="en-US" sz="2000" b="1" kern="0" dirty="0">
              <a:solidFill>
                <a:srgbClr val="FFFFFF"/>
              </a:solidFill>
              <a:latin typeface="Arial Narrow" charset="0"/>
            </a:endParaRPr>
          </a:p>
        </p:txBody>
      </p:sp>
      <p:sp>
        <p:nvSpPr>
          <p:cNvPr id="96" name="Text Box 20"/>
          <p:cNvSpPr txBox="1">
            <a:spLocks noChangeArrowheads="1"/>
          </p:cNvSpPr>
          <p:nvPr/>
        </p:nvSpPr>
        <p:spPr bwMode="auto">
          <a:xfrm>
            <a:off x="3352800" y="5907088"/>
            <a:ext cx="1600200"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spcBef>
                <a:spcPct val="50000"/>
              </a:spcBef>
            </a:pPr>
            <a:r>
              <a:rPr lang="zh-TW" altLang="en-US" sz="1800" b="1" dirty="0">
                <a:solidFill>
                  <a:srgbClr val="FFFFFF"/>
                </a:solidFill>
                <a:latin typeface="Arial Narrow" charset="0"/>
              </a:rPr>
              <a:t>旅程</a:t>
            </a:r>
            <a:endParaRPr lang="zh-CN" altLang="en-US" b="1" dirty="0">
              <a:solidFill>
                <a:srgbClr val="FFFFFF"/>
              </a:solidFill>
              <a:latin typeface="Arial Narrow" charset="0"/>
            </a:endParaRPr>
          </a:p>
        </p:txBody>
      </p:sp>
      <p:sp>
        <p:nvSpPr>
          <p:cNvPr id="101" name="Text Box 20"/>
          <p:cNvSpPr txBox="1">
            <a:spLocks noChangeArrowheads="1"/>
          </p:cNvSpPr>
          <p:nvPr/>
        </p:nvSpPr>
        <p:spPr bwMode="auto">
          <a:xfrm>
            <a:off x="3352800" y="6370638"/>
            <a:ext cx="1600200"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fontAlgn="auto" hangingPunct="1">
              <a:spcBef>
                <a:spcPct val="50000"/>
              </a:spcBef>
              <a:spcAft>
                <a:spcPts val="0"/>
              </a:spcAft>
            </a:pPr>
            <a:r>
              <a:rPr lang="zh-TW" altLang="en-US" sz="1800" b="1" kern="0" dirty="0">
                <a:solidFill>
                  <a:srgbClr val="FFFFFF"/>
                </a:solidFill>
                <a:latin typeface="Arial Narrow" charset="0"/>
              </a:rPr>
              <a:t>收</a:t>
            </a:r>
            <a:r>
              <a:rPr lang="zh-CN" altLang="en-US" sz="2000" b="1" kern="0" dirty="0">
                <a:solidFill>
                  <a:srgbClr val="FFFFFF"/>
                </a:solidFill>
              </a:rPr>
              <a:t>监</a:t>
            </a:r>
            <a:endParaRPr lang="zh-CN" altLang="en-US" sz="2000" b="1" kern="0" dirty="0">
              <a:solidFill>
                <a:srgbClr val="FFFFFF"/>
              </a:solidFill>
              <a:latin typeface="Arial Narrow" charset="0"/>
            </a:endParaRPr>
          </a:p>
        </p:txBody>
      </p:sp>
      <p:sp>
        <p:nvSpPr>
          <p:cNvPr id="103" name="Text Box 6"/>
          <p:cNvSpPr txBox="1">
            <a:spLocks noChangeArrowheads="1"/>
          </p:cNvSpPr>
          <p:nvPr/>
        </p:nvSpPr>
        <p:spPr bwMode="auto">
          <a:xfrm>
            <a:off x="76200" y="1014561"/>
            <a:ext cx="6248400" cy="830263"/>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ja-JP" altLang="en-US" sz="2000" b="1">
                <a:solidFill>
                  <a:srgbClr val="000000"/>
                </a:solidFill>
                <a:latin typeface="Arial" charset="0"/>
              </a:rPr>
              <a:t>“</a:t>
            </a:r>
            <a:r>
              <a:rPr lang="zh-CN" altLang="en-US" b="1">
                <a:solidFill>
                  <a:srgbClr val="000000"/>
                </a:solidFill>
                <a:latin typeface="SimHei" charset="0"/>
                <a:ea typeface="SimHei" charset="0"/>
                <a:cs typeface="SimHei" charset="0"/>
              </a:rPr>
              <a:t>直到地极</a:t>
            </a:r>
            <a:r>
              <a:rPr lang="en-US" altLang="ja-JP" sz="2000" b="1">
                <a:solidFill>
                  <a:srgbClr val="000000"/>
                </a:solidFill>
                <a:latin typeface="Arial" charset="0"/>
              </a:rPr>
              <a:t>” (</a:t>
            </a:r>
            <a:r>
              <a:rPr lang="zh-CN" altLang="en-US" b="1">
                <a:solidFill>
                  <a:srgbClr val="000000"/>
                </a:solidFill>
                <a:latin typeface="SimHei" charset="0"/>
                <a:ea typeface="SimHei" charset="0"/>
                <a:cs typeface="SimHei" charset="0"/>
              </a:rPr>
              <a:t>徒</a:t>
            </a:r>
            <a:r>
              <a:rPr lang="en-US" altLang="ja-JP" sz="2000" b="1">
                <a:solidFill>
                  <a:srgbClr val="000000"/>
                </a:solidFill>
                <a:latin typeface="Arial" charset="0"/>
              </a:rPr>
              <a:t> 1:8)</a:t>
            </a:r>
          </a:p>
          <a:p>
            <a:pPr eaLnBrk="1" hangingPunct="1">
              <a:defRPr/>
            </a:pPr>
            <a:r>
              <a:rPr lang="zh-CN" altLang="en-US" b="1">
                <a:solidFill>
                  <a:srgbClr val="000000"/>
                </a:solidFill>
                <a:latin typeface="SimHei" charset="0"/>
                <a:ea typeface="SimHei" charset="0"/>
                <a:cs typeface="SimHei" charset="0"/>
              </a:rPr>
              <a:t>徒</a:t>
            </a:r>
            <a:r>
              <a:rPr lang="en-US" altLang="ja-JP" sz="2000" b="1">
                <a:solidFill>
                  <a:srgbClr val="000000"/>
                </a:solidFill>
                <a:latin typeface="Arial" charset="0"/>
              </a:rPr>
              <a:t>9  13       14    15  16          18           21     27     28</a:t>
            </a:r>
            <a:endParaRPr lang="en-US" sz="2000" b="1">
              <a:solidFill>
                <a:srgbClr val="000000"/>
              </a:solidFill>
              <a:latin typeface="Arial" charset="0"/>
            </a:endParaRPr>
          </a:p>
        </p:txBody>
      </p:sp>
    </p:spTree>
    <p:extLst>
      <p:ext uri="{BB962C8B-B14F-4D97-AF65-F5344CB8AC3E}">
        <p14:creationId xmlns:p14="http://schemas.microsoft.com/office/powerpoint/2010/main" val="9248588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2431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6185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24314"/>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6"/>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5"/>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3"/>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2"/>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24318"/>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5"/>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24320"/>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57"/>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58"/>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59"/>
                                        </p:tgtEl>
                                        <p:attrNameLst>
                                          <p:attrName>style.visibility</p:attrName>
                                        </p:attrNameLst>
                                      </p:cBhvr>
                                      <p:to>
                                        <p:strVal val="visible"/>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524324"/>
                                        </p:tgtEl>
                                        <p:attrNameLst>
                                          <p:attrName>style.visibility</p:attrName>
                                        </p:attrNameLst>
                                      </p:cBhvr>
                                      <p:to>
                                        <p:strVal val="visible"/>
                                      </p:to>
                                    </p:set>
                                  </p:childTnLst>
                                </p:cTn>
                              </p:par>
                            </p:childTnLst>
                          </p:cTn>
                        </p:par>
                      </p:childTnLst>
                    </p:cTn>
                  </p:par>
                  <p:par>
                    <p:cTn id="67" fill="hold" nodeType="clickPar">
                      <p:stCondLst>
                        <p:cond delay="indefinite"/>
                      </p:stCondLst>
                      <p:childTnLst>
                        <p:par>
                          <p:cTn id="68" fill="hold" nodeType="withGroup">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62"/>
                                        </p:tgtEl>
                                        <p:attrNameLst>
                                          <p:attrName>style.visibility</p:attrName>
                                        </p:attrNameLst>
                                      </p:cBhvr>
                                      <p:to>
                                        <p:strVal val="visible"/>
                                      </p:to>
                                    </p:set>
                                  </p:childTnLst>
                                </p:cTn>
                              </p:par>
                            </p:childTnLst>
                          </p:cTn>
                        </p:par>
                      </p:childTnLst>
                    </p:cTn>
                  </p:par>
                  <p:par>
                    <p:cTn id="71" fill="hold" nodeType="clickPar">
                      <p:stCondLst>
                        <p:cond delay="indefinite"/>
                      </p:stCondLst>
                      <p:childTnLst>
                        <p:par>
                          <p:cTn id="72" fill="hold" nodeType="withGroup">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63"/>
                                        </p:tgtEl>
                                        <p:attrNameLst>
                                          <p:attrName>style.visibility</p:attrName>
                                        </p:attrNameLst>
                                      </p:cBhvr>
                                      <p:to>
                                        <p:strVal val="visible"/>
                                      </p:to>
                                    </p:set>
                                  </p:childTnLst>
                                </p:cTn>
                              </p:par>
                            </p:childTnLst>
                          </p:cTn>
                        </p:par>
                      </p:childTnLst>
                    </p:cTn>
                  </p:par>
                  <p:par>
                    <p:cTn id="75" fill="hold" nodeType="clickPar">
                      <p:stCondLst>
                        <p:cond delay="indefinite"/>
                      </p:stCondLst>
                      <p:childTnLst>
                        <p:par>
                          <p:cTn id="76" fill="hold" nodeType="withGroup">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64"/>
                                        </p:tgtEl>
                                        <p:attrNameLst>
                                          <p:attrName>style.visibility</p:attrName>
                                        </p:attrNameLst>
                                      </p:cBhvr>
                                      <p:to>
                                        <p:strVal val="visible"/>
                                      </p:to>
                                    </p:set>
                                  </p:childTnLst>
                                </p:cTn>
                              </p:par>
                            </p:childTnLst>
                          </p:cTn>
                        </p:par>
                      </p:childTnLst>
                    </p:cTn>
                  </p:par>
                  <p:par>
                    <p:cTn id="79" fill="hold" nodeType="clickPar">
                      <p:stCondLst>
                        <p:cond delay="indefinite"/>
                      </p:stCondLst>
                      <p:childTnLst>
                        <p:par>
                          <p:cTn id="80" fill="hold" nodeType="withGroup">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37"/>
                                        </p:tgtEl>
                                        <p:attrNameLst>
                                          <p:attrName>style.visibility</p:attrName>
                                        </p:attrNameLst>
                                      </p:cBhvr>
                                      <p:to>
                                        <p:strVal val="visible"/>
                                      </p:to>
                                    </p:set>
                                  </p:childTnLst>
                                </p:cTn>
                              </p:par>
                            </p:childTnLst>
                          </p:cTn>
                        </p:par>
                      </p:childTnLst>
                    </p:cTn>
                  </p:par>
                  <p:par>
                    <p:cTn id="83" fill="hold" nodeType="clickPar">
                      <p:stCondLst>
                        <p:cond delay="indefinite"/>
                      </p:stCondLst>
                      <p:childTnLst>
                        <p:par>
                          <p:cTn id="84" fill="hold" nodeType="withGroup">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61"/>
                                        </p:tgtEl>
                                        <p:attrNameLst>
                                          <p:attrName>style.visibility</p:attrName>
                                        </p:attrNameLst>
                                      </p:cBhvr>
                                      <p:to>
                                        <p:strVal val="visible"/>
                                      </p:to>
                                    </p:set>
                                  </p:childTnLst>
                                </p:cTn>
                              </p:par>
                            </p:childTnLst>
                          </p:cTn>
                        </p:par>
                      </p:childTnLst>
                    </p:cTn>
                  </p:par>
                  <p:par>
                    <p:cTn id="87" fill="hold" nodeType="clickPar">
                      <p:stCondLst>
                        <p:cond delay="indefinite"/>
                      </p:stCondLst>
                      <p:childTnLst>
                        <p:par>
                          <p:cTn id="88" fill="hold" nodeType="withGroup">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66"/>
                                        </p:tgtEl>
                                        <p:attrNameLst>
                                          <p:attrName>style.visibility</p:attrName>
                                        </p:attrNameLst>
                                      </p:cBhvr>
                                      <p:to>
                                        <p:strVal val="visible"/>
                                      </p:to>
                                    </p:set>
                                  </p:childTnLst>
                                </p:cTn>
                              </p:par>
                            </p:childTnLst>
                          </p:cTn>
                        </p:par>
                      </p:childTnLst>
                    </p:cTn>
                  </p:par>
                  <p:par>
                    <p:cTn id="91" fill="hold" nodeType="clickPar">
                      <p:stCondLst>
                        <p:cond delay="indefinite"/>
                      </p:stCondLst>
                      <p:childTnLst>
                        <p:par>
                          <p:cTn id="92" fill="hold" nodeType="withGroup">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67"/>
                                        </p:tgtEl>
                                        <p:attrNameLst>
                                          <p:attrName>style.visibility</p:attrName>
                                        </p:attrNameLst>
                                      </p:cBhvr>
                                      <p:to>
                                        <p:strVal val="visible"/>
                                      </p:to>
                                    </p:set>
                                  </p:childTnLst>
                                </p:cTn>
                              </p:par>
                            </p:childTnLst>
                          </p:cTn>
                        </p:par>
                      </p:childTnLst>
                    </p:cTn>
                  </p:par>
                  <p:par>
                    <p:cTn id="95" fill="hold" nodeType="clickPar">
                      <p:stCondLst>
                        <p:cond delay="indefinite"/>
                      </p:stCondLst>
                      <p:childTnLst>
                        <p:par>
                          <p:cTn id="96" fill="hold" nodeType="withGroup">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68"/>
                                        </p:tgtEl>
                                        <p:attrNameLst>
                                          <p:attrName>style.visibility</p:attrName>
                                        </p:attrNameLst>
                                      </p:cBhvr>
                                      <p:to>
                                        <p:strVal val="visible"/>
                                      </p:to>
                                    </p:set>
                                  </p:childTnLst>
                                </p:cTn>
                              </p:par>
                            </p:childTnLst>
                          </p:cTn>
                        </p:par>
                      </p:childTnLst>
                    </p:cTn>
                  </p:par>
                  <p:par>
                    <p:cTn id="99" fill="hold" nodeType="clickPar">
                      <p:stCondLst>
                        <p:cond delay="indefinite"/>
                      </p:stCondLst>
                      <p:childTnLst>
                        <p:par>
                          <p:cTn id="100" fill="hold" nodeType="withGroup">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69"/>
                                        </p:tgtEl>
                                        <p:attrNameLst>
                                          <p:attrName>style.visibility</p:attrName>
                                        </p:attrNameLst>
                                      </p:cBhvr>
                                      <p:to>
                                        <p:strVal val="visible"/>
                                      </p:to>
                                    </p:set>
                                  </p:childTnLst>
                                </p:cTn>
                              </p:par>
                            </p:childTnLst>
                          </p:cTn>
                        </p:par>
                      </p:childTnLst>
                    </p:cTn>
                  </p:par>
                  <p:par>
                    <p:cTn id="103" fill="hold" nodeType="clickPar">
                      <p:stCondLst>
                        <p:cond delay="indefinite"/>
                      </p:stCondLst>
                      <p:childTnLst>
                        <p:par>
                          <p:cTn id="104" fill="hold" nodeType="withGroup">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70"/>
                                        </p:tgtEl>
                                        <p:attrNameLst>
                                          <p:attrName>style.visibility</p:attrName>
                                        </p:attrNameLst>
                                      </p:cBhvr>
                                      <p:to>
                                        <p:strVal val="visible"/>
                                      </p:to>
                                    </p:set>
                                  </p:childTnLst>
                                </p:cTn>
                              </p:par>
                            </p:childTnLst>
                          </p:cTn>
                        </p:par>
                      </p:childTnLst>
                    </p:cTn>
                  </p:par>
                  <p:par>
                    <p:cTn id="107" fill="hold" nodeType="clickPar">
                      <p:stCondLst>
                        <p:cond delay="indefinite"/>
                      </p:stCondLst>
                      <p:childTnLst>
                        <p:par>
                          <p:cTn id="108" fill="hold" nodeType="withGroup">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71"/>
                                        </p:tgtEl>
                                        <p:attrNameLst>
                                          <p:attrName>style.visibility</p:attrName>
                                        </p:attrNameLst>
                                      </p:cBhvr>
                                      <p:to>
                                        <p:strVal val="visible"/>
                                      </p:to>
                                    </p:set>
                                  </p:childTnLst>
                                </p:cTn>
                              </p:par>
                            </p:childTnLst>
                          </p:cTn>
                        </p:par>
                      </p:childTnLst>
                    </p:cTn>
                  </p:par>
                  <p:par>
                    <p:cTn id="111" fill="hold" nodeType="clickPar">
                      <p:stCondLst>
                        <p:cond delay="indefinite"/>
                      </p:stCondLst>
                      <p:childTnLst>
                        <p:par>
                          <p:cTn id="112" fill="hold" nodeType="withGroup">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72"/>
                                        </p:tgtEl>
                                        <p:attrNameLst>
                                          <p:attrName>style.visibility</p:attrName>
                                        </p:attrNameLst>
                                      </p:cBhvr>
                                      <p:to>
                                        <p:strVal val="visible"/>
                                      </p:to>
                                    </p:set>
                                  </p:childTnLst>
                                </p:cTn>
                              </p:par>
                            </p:childTnLst>
                          </p:cTn>
                        </p:par>
                      </p:childTnLst>
                    </p:cTn>
                  </p:par>
                  <p:par>
                    <p:cTn id="115" fill="hold" nodeType="clickPar">
                      <p:stCondLst>
                        <p:cond delay="indefinite"/>
                      </p:stCondLst>
                      <p:childTnLst>
                        <p:par>
                          <p:cTn id="116" fill="hold" nodeType="withGroup">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73"/>
                                        </p:tgtEl>
                                        <p:attrNameLst>
                                          <p:attrName>style.visibility</p:attrName>
                                        </p:attrNameLst>
                                      </p:cBhvr>
                                      <p:to>
                                        <p:strVal val="visible"/>
                                      </p:to>
                                    </p:set>
                                  </p:childTnLst>
                                </p:cTn>
                              </p:par>
                            </p:childTnLst>
                          </p:cTn>
                        </p:par>
                      </p:childTnLst>
                    </p:cTn>
                  </p:par>
                  <p:par>
                    <p:cTn id="119" fill="hold" nodeType="clickPar">
                      <p:stCondLst>
                        <p:cond delay="indefinite"/>
                      </p:stCondLst>
                      <p:childTnLst>
                        <p:par>
                          <p:cTn id="120" fill="hold" nodeType="withGroup">
                            <p:stCondLst>
                              <p:cond delay="0"/>
                            </p:stCondLst>
                            <p:childTnLst>
                              <p:par>
                                <p:cTn id="121" presetID="1" presetClass="entr" presetSubtype="0" fill="hold" grpId="0" nodeType="clickEffect">
                                  <p:stCondLst>
                                    <p:cond delay="0"/>
                                  </p:stCondLst>
                                  <p:childTnLst>
                                    <p:set>
                                      <p:cBhvr>
                                        <p:cTn id="122" dur="1" fill="hold">
                                          <p:stCondLst>
                                            <p:cond delay="0"/>
                                          </p:stCondLst>
                                        </p:cTn>
                                        <p:tgtEl>
                                          <p:spTgt spid="74"/>
                                        </p:tgtEl>
                                        <p:attrNameLst>
                                          <p:attrName>style.visibility</p:attrName>
                                        </p:attrNameLst>
                                      </p:cBhvr>
                                      <p:to>
                                        <p:strVal val="visible"/>
                                      </p:to>
                                    </p:set>
                                  </p:childTnLst>
                                </p:cTn>
                              </p:par>
                            </p:childTnLst>
                          </p:cTn>
                        </p:par>
                      </p:childTnLst>
                    </p:cTn>
                  </p:par>
                  <p:par>
                    <p:cTn id="123" fill="hold" nodeType="clickPar">
                      <p:stCondLst>
                        <p:cond delay="indefinite"/>
                      </p:stCondLst>
                      <p:childTnLst>
                        <p:par>
                          <p:cTn id="124" fill="hold" nodeType="withGroup">
                            <p:stCondLst>
                              <p:cond delay="0"/>
                            </p:stCondLst>
                            <p:childTnLst>
                              <p:par>
                                <p:cTn id="125" presetID="1" presetClass="entr" presetSubtype="0" fill="hold" grpId="0" nodeType="clickEffect">
                                  <p:stCondLst>
                                    <p:cond delay="0"/>
                                  </p:stCondLst>
                                  <p:childTnLst>
                                    <p:set>
                                      <p:cBhvr>
                                        <p:cTn id="126" dur="1" fill="hold">
                                          <p:stCondLst>
                                            <p:cond delay="0"/>
                                          </p:stCondLst>
                                        </p:cTn>
                                        <p:tgtEl>
                                          <p:spTgt spid="524349"/>
                                        </p:tgtEl>
                                        <p:attrNameLst>
                                          <p:attrName>style.visibility</p:attrName>
                                        </p:attrNameLst>
                                      </p:cBhvr>
                                      <p:to>
                                        <p:strVal val="visible"/>
                                      </p:to>
                                    </p:set>
                                  </p:childTnLst>
                                </p:cTn>
                              </p:par>
                            </p:childTnLst>
                          </p:cTn>
                        </p:par>
                      </p:childTnLst>
                    </p:cTn>
                  </p:par>
                  <p:par>
                    <p:cTn id="127" fill="hold" nodeType="clickPar">
                      <p:stCondLst>
                        <p:cond delay="indefinite"/>
                      </p:stCondLst>
                      <p:childTnLst>
                        <p:par>
                          <p:cTn id="128" fill="hold" nodeType="withGroup">
                            <p:stCondLst>
                              <p:cond delay="0"/>
                            </p:stCondLst>
                            <p:childTnLst>
                              <p:par>
                                <p:cTn id="129" presetID="1" presetClass="entr" presetSubtype="0" fill="hold" grpId="0" nodeType="clickEffect">
                                  <p:stCondLst>
                                    <p:cond delay="0"/>
                                  </p:stCondLst>
                                  <p:childTnLst>
                                    <p:set>
                                      <p:cBhvr>
                                        <p:cTn id="130" dur="1" fill="hold">
                                          <p:stCondLst>
                                            <p:cond delay="0"/>
                                          </p:stCondLst>
                                        </p:cTn>
                                        <p:tgtEl>
                                          <p:spTgt spid="75"/>
                                        </p:tgtEl>
                                        <p:attrNameLst>
                                          <p:attrName>style.visibility</p:attrName>
                                        </p:attrNameLst>
                                      </p:cBhvr>
                                      <p:to>
                                        <p:strVal val="visible"/>
                                      </p:to>
                                    </p:set>
                                  </p:childTnLst>
                                </p:cTn>
                              </p:par>
                            </p:childTnLst>
                          </p:cTn>
                        </p:par>
                      </p:childTnLst>
                    </p:cTn>
                  </p:par>
                  <p:par>
                    <p:cTn id="131" fill="hold" nodeType="clickPar">
                      <p:stCondLst>
                        <p:cond delay="indefinite"/>
                      </p:stCondLst>
                      <p:childTnLst>
                        <p:par>
                          <p:cTn id="132" fill="hold" nodeType="withGroup">
                            <p:stCondLst>
                              <p:cond delay="0"/>
                            </p:stCondLst>
                            <p:childTnLst>
                              <p:par>
                                <p:cTn id="133" presetID="1" presetClass="entr" presetSubtype="0" fill="hold" grpId="0" nodeType="clickEffect">
                                  <p:stCondLst>
                                    <p:cond delay="0"/>
                                  </p:stCondLst>
                                  <p:childTnLst>
                                    <p:set>
                                      <p:cBhvr>
                                        <p:cTn id="134" dur="1" fill="hold">
                                          <p:stCondLst>
                                            <p:cond delay="0"/>
                                          </p:stCondLst>
                                        </p:cTn>
                                        <p:tgtEl>
                                          <p:spTgt spid="524353"/>
                                        </p:tgtEl>
                                        <p:attrNameLst>
                                          <p:attrName>style.visibility</p:attrName>
                                        </p:attrNameLst>
                                      </p:cBhvr>
                                      <p:to>
                                        <p:strVal val="visible"/>
                                      </p:to>
                                    </p:set>
                                  </p:childTnLst>
                                </p:cTn>
                              </p:par>
                            </p:childTnLst>
                          </p:cTn>
                        </p:par>
                      </p:childTnLst>
                    </p:cTn>
                  </p:par>
                  <p:par>
                    <p:cTn id="135" fill="hold" nodeType="clickPar">
                      <p:stCondLst>
                        <p:cond delay="indefinite"/>
                      </p:stCondLst>
                      <p:childTnLst>
                        <p:par>
                          <p:cTn id="136" fill="hold" nodeType="withGroup">
                            <p:stCondLst>
                              <p:cond delay="0"/>
                            </p:stCondLst>
                            <p:childTnLst>
                              <p:par>
                                <p:cTn id="137" presetID="1" presetClass="entr" presetSubtype="0" fill="hold" grpId="0" nodeType="clickEffect">
                                  <p:stCondLst>
                                    <p:cond delay="0"/>
                                  </p:stCondLst>
                                  <p:childTnLst>
                                    <p:set>
                                      <p:cBhvr>
                                        <p:cTn id="138" dur="1" fill="hold">
                                          <p:stCondLst>
                                            <p:cond delay="0"/>
                                          </p:stCondLst>
                                        </p:cTn>
                                        <p:tgtEl>
                                          <p:spTgt spid="77"/>
                                        </p:tgtEl>
                                        <p:attrNameLst>
                                          <p:attrName>style.visibility</p:attrName>
                                        </p:attrNameLst>
                                      </p:cBhvr>
                                      <p:to>
                                        <p:strVal val="visible"/>
                                      </p:to>
                                    </p:set>
                                  </p:childTnLst>
                                </p:cTn>
                              </p:par>
                            </p:childTnLst>
                          </p:cTn>
                        </p:par>
                      </p:childTnLst>
                    </p:cTn>
                  </p:par>
                  <p:par>
                    <p:cTn id="139" fill="hold" nodeType="clickPar">
                      <p:stCondLst>
                        <p:cond delay="indefinite"/>
                      </p:stCondLst>
                      <p:childTnLst>
                        <p:par>
                          <p:cTn id="140" fill="hold" nodeType="withGroup">
                            <p:stCondLst>
                              <p:cond delay="0"/>
                            </p:stCondLst>
                            <p:childTnLst>
                              <p:par>
                                <p:cTn id="141" presetID="1" presetClass="entr" presetSubtype="0" fill="hold" grpId="0" nodeType="clickEffect">
                                  <p:stCondLst>
                                    <p:cond delay="0"/>
                                  </p:stCondLst>
                                  <p:childTnLst>
                                    <p:set>
                                      <p:cBhvr>
                                        <p:cTn id="142" dur="1" fill="hold">
                                          <p:stCondLst>
                                            <p:cond delay="0"/>
                                          </p:stCondLst>
                                        </p:cTn>
                                        <p:tgtEl>
                                          <p:spTgt spid="76"/>
                                        </p:tgtEl>
                                        <p:attrNameLst>
                                          <p:attrName>style.visibility</p:attrName>
                                        </p:attrNameLst>
                                      </p:cBhvr>
                                      <p:to>
                                        <p:strVal val="visible"/>
                                      </p:to>
                                    </p:set>
                                  </p:childTnLst>
                                </p:cTn>
                              </p:par>
                            </p:childTnLst>
                          </p:cTn>
                        </p:par>
                      </p:childTnLst>
                    </p:cTn>
                  </p:par>
                  <p:par>
                    <p:cTn id="143" fill="hold" nodeType="clickPar">
                      <p:stCondLst>
                        <p:cond delay="indefinite"/>
                      </p:stCondLst>
                      <p:childTnLst>
                        <p:par>
                          <p:cTn id="144" fill="hold" nodeType="withGroup">
                            <p:stCondLst>
                              <p:cond delay="0"/>
                            </p:stCondLst>
                            <p:childTnLst>
                              <p:par>
                                <p:cTn id="145" presetID="1" presetClass="entr" presetSubtype="0" fill="hold" grpId="0" nodeType="clickEffect">
                                  <p:stCondLst>
                                    <p:cond delay="0"/>
                                  </p:stCondLst>
                                  <p:childTnLst>
                                    <p:set>
                                      <p:cBhvr>
                                        <p:cTn id="146" dur="1" fill="hold">
                                          <p:stCondLst>
                                            <p:cond delay="0"/>
                                          </p:stCondLst>
                                        </p:cTn>
                                        <p:tgtEl>
                                          <p:spTgt spid="80"/>
                                        </p:tgtEl>
                                        <p:attrNameLst>
                                          <p:attrName>style.visibility</p:attrName>
                                        </p:attrNameLst>
                                      </p:cBhvr>
                                      <p:to>
                                        <p:strVal val="visible"/>
                                      </p:to>
                                    </p:set>
                                  </p:childTnLst>
                                </p:cTn>
                              </p:par>
                            </p:childTnLst>
                          </p:cTn>
                        </p:par>
                      </p:childTnLst>
                    </p:cTn>
                  </p:par>
                  <p:par>
                    <p:cTn id="147" fill="hold" nodeType="clickPar">
                      <p:stCondLst>
                        <p:cond delay="indefinite"/>
                      </p:stCondLst>
                      <p:childTnLst>
                        <p:par>
                          <p:cTn id="148" fill="hold" nodeType="withGroup">
                            <p:stCondLst>
                              <p:cond delay="0"/>
                            </p:stCondLst>
                            <p:childTnLst>
                              <p:par>
                                <p:cTn id="149" presetID="1" presetClass="entr" presetSubtype="0" fill="hold" grpId="0" nodeType="clickEffect">
                                  <p:stCondLst>
                                    <p:cond delay="0"/>
                                  </p:stCondLst>
                                  <p:childTnLst>
                                    <p:set>
                                      <p:cBhvr>
                                        <p:cTn id="150" dur="1" fill="hold">
                                          <p:stCondLst>
                                            <p:cond delay="0"/>
                                          </p:stCondLst>
                                        </p:cTn>
                                        <p:tgtEl>
                                          <p:spTgt spid="79"/>
                                        </p:tgtEl>
                                        <p:attrNameLst>
                                          <p:attrName>style.visibility</p:attrName>
                                        </p:attrNameLst>
                                      </p:cBhvr>
                                      <p:to>
                                        <p:strVal val="visible"/>
                                      </p:to>
                                    </p:set>
                                  </p:childTnLst>
                                </p:cTn>
                              </p:par>
                            </p:childTnLst>
                          </p:cTn>
                        </p:par>
                      </p:childTnLst>
                    </p:cTn>
                  </p:par>
                  <p:par>
                    <p:cTn id="151" fill="hold" nodeType="clickPar">
                      <p:stCondLst>
                        <p:cond delay="indefinite"/>
                      </p:stCondLst>
                      <p:childTnLst>
                        <p:par>
                          <p:cTn id="152" fill="hold" nodeType="withGroup">
                            <p:stCondLst>
                              <p:cond delay="0"/>
                            </p:stCondLst>
                            <p:childTnLst>
                              <p:par>
                                <p:cTn id="153" presetID="1" presetClass="entr" presetSubtype="0" fill="hold" grpId="0" nodeType="clickEffect">
                                  <p:stCondLst>
                                    <p:cond delay="0"/>
                                  </p:stCondLst>
                                  <p:childTnLst>
                                    <p:set>
                                      <p:cBhvr>
                                        <p:cTn id="154" dur="1" fill="hold">
                                          <p:stCondLst>
                                            <p:cond delay="0"/>
                                          </p:stCondLst>
                                        </p:cTn>
                                        <p:tgtEl>
                                          <p:spTgt spid="524356"/>
                                        </p:tgtEl>
                                        <p:attrNameLst>
                                          <p:attrName>style.visibility</p:attrName>
                                        </p:attrNameLst>
                                      </p:cBhvr>
                                      <p:to>
                                        <p:strVal val="visible"/>
                                      </p:to>
                                    </p:set>
                                  </p:childTnLst>
                                </p:cTn>
                              </p:par>
                            </p:childTnLst>
                          </p:cTn>
                        </p:par>
                      </p:childTnLst>
                    </p:cTn>
                  </p:par>
                  <p:par>
                    <p:cTn id="155" fill="hold" nodeType="clickPar">
                      <p:stCondLst>
                        <p:cond delay="indefinite"/>
                      </p:stCondLst>
                      <p:childTnLst>
                        <p:par>
                          <p:cTn id="156" fill="hold" nodeType="withGroup">
                            <p:stCondLst>
                              <p:cond delay="0"/>
                            </p:stCondLst>
                            <p:childTnLst>
                              <p:par>
                                <p:cTn id="157" presetID="1" presetClass="entr" presetSubtype="0" fill="hold" grpId="0" nodeType="clickEffect">
                                  <p:stCondLst>
                                    <p:cond delay="0"/>
                                  </p:stCondLst>
                                  <p:childTnLst>
                                    <p:set>
                                      <p:cBhvr>
                                        <p:cTn id="158" dur="1" fill="hold">
                                          <p:stCondLst>
                                            <p:cond delay="0"/>
                                          </p:stCondLst>
                                        </p:cTn>
                                        <p:tgtEl>
                                          <p:spTgt spid="84"/>
                                        </p:tgtEl>
                                        <p:attrNameLst>
                                          <p:attrName>style.visibility</p:attrName>
                                        </p:attrNameLst>
                                      </p:cBhvr>
                                      <p:to>
                                        <p:strVal val="visible"/>
                                      </p:to>
                                    </p:set>
                                  </p:childTnLst>
                                </p:cTn>
                              </p:par>
                            </p:childTnLst>
                          </p:cTn>
                        </p:par>
                      </p:childTnLst>
                    </p:cTn>
                  </p:par>
                  <p:par>
                    <p:cTn id="159" fill="hold" nodeType="clickPar">
                      <p:stCondLst>
                        <p:cond delay="indefinite"/>
                      </p:stCondLst>
                      <p:childTnLst>
                        <p:par>
                          <p:cTn id="160" fill="hold" nodeType="withGroup">
                            <p:stCondLst>
                              <p:cond delay="0"/>
                            </p:stCondLst>
                            <p:childTnLst>
                              <p:par>
                                <p:cTn id="161" presetID="1" presetClass="entr" presetSubtype="0" fill="hold" grpId="0" nodeType="clickEffect">
                                  <p:stCondLst>
                                    <p:cond delay="0"/>
                                  </p:stCondLst>
                                  <p:childTnLst>
                                    <p:set>
                                      <p:cBhvr>
                                        <p:cTn id="162" dur="1" fill="hold">
                                          <p:stCondLst>
                                            <p:cond delay="0"/>
                                          </p:stCondLst>
                                        </p:cTn>
                                        <p:tgtEl>
                                          <p:spTgt spid="524358"/>
                                        </p:tgtEl>
                                        <p:attrNameLst>
                                          <p:attrName>style.visibility</p:attrName>
                                        </p:attrNameLst>
                                      </p:cBhvr>
                                      <p:to>
                                        <p:strVal val="visible"/>
                                      </p:to>
                                    </p:set>
                                  </p:childTnLst>
                                </p:cTn>
                              </p:par>
                            </p:childTnLst>
                          </p:cTn>
                        </p:par>
                      </p:childTnLst>
                    </p:cTn>
                  </p:par>
                  <p:par>
                    <p:cTn id="163" fill="hold" nodeType="clickPar">
                      <p:stCondLst>
                        <p:cond delay="indefinite"/>
                      </p:stCondLst>
                      <p:childTnLst>
                        <p:par>
                          <p:cTn id="164" fill="hold" nodeType="withGroup">
                            <p:stCondLst>
                              <p:cond delay="0"/>
                            </p:stCondLst>
                            <p:childTnLst>
                              <p:par>
                                <p:cTn id="165" presetID="1" presetClass="entr" presetSubtype="0" fill="hold" grpId="0" nodeType="clickEffect">
                                  <p:stCondLst>
                                    <p:cond delay="0"/>
                                  </p:stCondLst>
                                  <p:childTnLst>
                                    <p:set>
                                      <p:cBhvr>
                                        <p:cTn id="166" dur="1" fill="hold">
                                          <p:stCondLst>
                                            <p:cond delay="0"/>
                                          </p:stCondLst>
                                        </p:cTn>
                                        <p:tgtEl>
                                          <p:spTgt spid="93"/>
                                        </p:tgtEl>
                                        <p:attrNameLst>
                                          <p:attrName>style.visibility</p:attrName>
                                        </p:attrNameLst>
                                      </p:cBhvr>
                                      <p:to>
                                        <p:strVal val="visible"/>
                                      </p:to>
                                    </p:set>
                                  </p:childTnLst>
                                </p:cTn>
                              </p:par>
                            </p:childTnLst>
                          </p:cTn>
                        </p:par>
                      </p:childTnLst>
                    </p:cTn>
                  </p:par>
                  <p:par>
                    <p:cTn id="167" fill="hold" nodeType="clickPar">
                      <p:stCondLst>
                        <p:cond delay="indefinite"/>
                      </p:stCondLst>
                      <p:childTnLst>
                        <p:par>
                          <p:cTn id="168" fill="hold" nodeType="withGroup">
                            <p:stCondLst>
                              <p:cond delay="0"/>
                            </p:stCondLst>
                            <p:childTnLst>
                              <p:par>
                                <p:cTn id="169" presetID="1" presetClass="entr" presetSubtype="0" fill="hold" grpId="0" nodeType="clickEffect">
                                  <p:stCondLst>
                                    <p:cond delay="0"/>
                                  </p:stCondLst>
                                  <p:childTnLst>
                                    <p:set>
                                      <p:cBhvr>
                                        <p:cTn id="170" dur="1" fill="hold">
                                          <p:stCondLst>
                                            <p:cond delay="0"/>
                                          </p:stCondLst>
                                        </p:cTn>
                                        <p:tgtEl>
                                          <p:spTgt spid="94"/>
                                        </p:tgtEl>
                                        <p:attrNameLst>
                                          <p:attrName>style.visibility</p:attrName>
                                        </p:attrNameLst>
                                      </p:cBhvr>
                                      <p:to>
                                        <p:strVal val="visible"/>
                                      </p:to>
                                    </p:set>
                                  </p:childTnLst>
                                </p:cTn>
                              </p:par>
                            </p:childTnLst>
                          </p:cTn>
                        </p:par>
                      </p:childTnLst>
                    </p:cTn>
                  </p:par>
                  <p:par>
                    <p:cTn id="171" fill="hold" nodeType="clickPar">
                      <p:stCondLst>
                        <p:cond delay="indefinite"/>
                      </p:stCondLst>
                      <p:childTnLst>
                        <p:par>
                          <p:cTn id="172" fill="hold" nodeType="withGroup">
                            <p:stCondLst>
                              <p:cond delay="0"/>
                            </p:stCondLst>
                            <p:childTnLst>
                              <p:par>
                                <p:cTn id="173" presetID="1" presetClass="entr" presetSubtype="0" fill="hold" grpId="0" nodeType="clickEffect">
                                  <p:stCondLst>
                                    <p:cond delay="0"/>
                                  </p:stCondLst>
                                  <p:childTnLst>
                                    <p:set>
                                      <p:cBhvr>
                                        <p:cTn id="174" dur="1" fill="hold">
                                          <p:stCondLst>
                                            <p:cond delay="0"/>
                                          </p:stCondLst>
                                        </p:cTn>
                                        <p:tgtEl>
                                          <p:spTgt spid="95"/>
                                        </p:tgtEl>
                                        <p:attrNameLst>
                                          <p:attrName>style.visibility</p:attrName>
                                        </p:attrNameLst>
                                      </p:cBhvr>
                                      <p:to>
                                        <p:strVal val="visible"/>
                                      </p:to>
                                    </p:set>
                                  </p:childTnLst>
                                </p:cTn>
                              </p:par>
                            </p:childTnLst>
                          </p:cTn>
                        </p:par>
                      </p:childTnLst>
                    </p:cTn>
                  </p:par>
                  <p:par>
                    <p:cTn id="175" fill="hold" nodeType="clickPar">
                      <p:stCondLst>
                        <p:cond delay="indefinite"/>
                      </p:stCondLst>
                      <p:childTnLst>
                        <p:par>
                          <p:cTn id="176" fill="hold" nodeType="withGroup">
                            <p:stCondLst>
                              <p:cond delay="0"/>
                            </p:stCondLst>
                            <p:childTnLst>
                              <p:par>
                                <p:cTn id="177" presetID="1" presetClass="entr" presetSubtype="0" fill="hold" grpId="0" nodeType="clickEffect">
                                  <p:stCondLst>
                                    <p:cond delay="0"/>
                                  </p:stCondLst>
                                  <p:childTnLst>
                                    <p:set>
                                      <p:cBhvr>
                                        <p:cTn id="178" dur="1" fill="hold">
                                          <p:stCondLst>
                                            <p:cond delay="0"/>
                                          </p:stCondLst>
                                        </p:cTn>
                                        <p:tgtEl>
                                          <p:spTgt spid="524362"/>
                                        </p:tgtEl>
                                        <p:attrNameLst>
                                          <p:attrName>style.visibility</p:attrName>
                                        </p:attrNameLst>
                                      </p:cBhvr>
                                      <p:to>
                                        <p:strVal val="visible"/>
                                      </p:to>
                                    </p:set>
                                  </p:childTnLst>
                                </p:cTn>
                              </p:par>
                            </p:childTnLst>
                          </p:cTn>
                        </p:par>
                      </p:childTnLst>
                    </p:cTn>
                  </p:par>
                  <p:par>
                    <p:cTn id="179" fill="hold" nodeType="clickPar">
                      <p:stCondLst>
                        <p:cond delay="indefinite"/>
                      </p:stCondLst>
                      <p:childTnLst>
                        <p:par>
                          <p:cTn id="180" fill="hold" nodeType="withGroup">
                            <p:stCondLst>
                              <p:cond delay="0"/>
                            </p:stCondLst>
                            <p:childTnLst>
                              <p:par>
                                <p:cTn id="181" presetID="1" presetClass="entr" presetSubtype="0" fill="hold" grpId="0" nodeType="clickEffect">
                                  <p:stCondLst>
                                    <p:cond delay="0"/>
                                  </p:stCondLst>
                                  <p:childTnLst>
                                    <p:set>
                                      <p:cBhvr>
                                        <p:cTn id="182" dur="1" fill="hold">
                                          <p:stCondLst>
                                            <p:cond delay="0"/>
                                          </p:stCondLst>
                                        </p:cTn>
                                        <p:tgtEl>
                                          <p:spTgt spid="97"/>
                                        </p:tgtEl>
                                        <p:attrNameLst>
                                          <p:attrName>style.visibility</p:attrName>
                                        </p:attrNameLst>
                                      </p:cBhvr>
                                      <p:to>
                                        <p:strVal val="visible"/>
                                      </p:to>
                                    </p:set>
                                  </p:childTnLst>
                                </p:cTn>
                              </p:par>
                            </p:childTnLst>
                          </p:cTn>
                        </p:par>
                      </p:childTnLst>
                    </p:cTn>
                  </p:par>
                  <p:par>
                    <p:cTn id="183" fill="hold" nodeType="clickPar">
                      <p:stCondLst>
                        <p:cond delay="indefinite"/>
                      </p:stCondLst>
                      <p:childTnLst>
                        <p:par>
                          <p:cTn id="184" fill="hold" nodeType="withGroup">
                            <p:stCondLst>
                              <p:cond delay="0"/>
                            </p:stCondLst>
                            <p:childTnLst>
                              <p:par>
                                <p:cTn id="185" presetID="1" presetClass="entr" presetSubtype="0" fill="hold" grpId="0" nodeType="clickEffect">
                                  <p:stCondLst>
                                    <p:cond delay="0"/>
                                  </p:stCondLst>
                                  <p:childTnLst>
                                    <p:set>
                                      <p:cBhvr>
                                        <p:cTn id="186" dur="1" fill="hold">
                                          <p:stCondLst>
                                            <p:cond delay="0"/>
                                          </p:stCondLst>
                                        </p:cTn>
                                        <p:tgtEl>
                                          <p:spTgt spid="98"/>
                                        </p:tgtEl>
                                        <p:attrNameLst>
                                          <p:attrName>style.visibility</p:attrName>
                                        </p:attrNameLst>
                                      </p:cBhvr>
                                      <p:to>
                                        <p:strVal val="visible"/>
                                      </p:to>
                                    </p:set>
                                  </p:childTnLst>
                                </p:cTn>
                              </p:par>
                            </p:childTnLst>
                          </p:cTn>
                        </p:par>
                      </p:childTnLst>
                    </p:cTn>
                  </p:par>
                  <p:par>
                    <p:cTn id="187" fill="hold" nodeType="clickPar">
                      <p:stCondLst>
                        <p:cond delay="indefinite"/>
                      </p:stCondLst>
                      <p:childTnLst>
                        <p:par>
                          <p:cTn id="188" fill="hold" nodeType="withGroup">
                            <p:stCondLst>
                              <p:cond delay="0"/>
                            </p:stCondLst>
                            <p:childTnLst>
                              <p:par>
                                <p:cTn id="189" presetID="1" presetClass="entr" presetSubtype="0" fill="hold" grpId="0" nodeType="clickEffect">
                                  <p:stCondLst>
                                    <p:cond delay="0"/>
                                  </p:stCondLst>
                                  <p:childTnLst>
                                    <p:set>
                                      <p:cBhvr>
                                        <p:cTn id="190" dur="1" fill="hold">
                                          <p:stCondLst>
                                            <p:cond delay="0"/>
                                          </p:stCondLst>
                                        </p:cTn>
                                        <p:tgtEl>
                                          <p:spTgt spid="99"/>
                                        </p:tgtEl>
                                        <p:attrNameLst>
                                          <p:attrName>style.visibility</p:attrName>
                                        </p:attrNameLst>
                                      </p:cBhvr>
                                      <p:to>
                                        <p:strVal val="visible"/>
                                      </p:to>
                                    </p:set>
                                  </p:childTnLst>
                                </p:cTn>
                              </p:par>
                            </p:childTnLst>
                          </p:cTn>
                        </p:par>
                      </p:childTnLst>
                    </p:cTn>
                  </p:par>
                  <p:par>
                    <p:cTn id="191" fill="hold" nodeType="clickPar">
                      <p:stCondLst>
                        <p:cond delay="indefinite"/>
                      </p:stCondLst>
                      <p:childTnLst>
                        <p:par>
                          <p:cTn id="192" fill="hold" nodeType="withGroup">
                            <p:stCondLst>
                              <p:cond delay="0"/>
                            </p:stCondLst>
                            <p:childTnLst>
                              <p:par>
                                <p:cTn id="193" presetID="1" presetClass="entr" presetSubtype="0" fill="hold" grpId="0" nodeType="clickEffect">
                                  <p:stCondLst>
                                    <p:cond delay="0"/>
                                  </p:stCondLst>
                                  <p:childTnLst>
                                    <p:set>
                                      <p:cBhvr>
                                        <p:cTn id="194" dur="1" fill="hold">
                                          <p:stCondLst>
                                            <p:cond delay="0"/>
                                          </p:stCondLst>
                                        </p:cTn>
                                        <p:tgtEl>
                                          <p:spTgt spid="100"/>
                                        </p:tgtEl>
                                        <p:attrNameLst>
                                          <p:attrName>style.visibility</p:attrName>
                                        </p:attrNameLst>
                                      </p:cBhvr>
                                      <p:to>
                                        <p:strVal val="visible"/>
                                      </p:to>
                                    </p:set>
                                  </p:childTnLst>
                                </p:cTn>
                              </p:par>
                            </p:childTnLst>
                          </p:cTn>
                        </p:par>
                      </p:childTnLst>
                    </p:cTn>
                  </p:par>
                  <p:par>
                    <p:cTn id="195" fill="hold" nodeType="clickPar">
                      <p:stCondLst>
                        <p:cond delay="indefinite"/>
                      </p:stCondLst>
                      <p:childTnLst>
                        <p:par>
                          <p:cTn id="196" fill="hold" nodeType="withGroup">
                            <p:stCondLst>
                              <p:cond delay="0"/>
                            </p:stCondLst>
                            <p:childTnLst>
                              <p:par>
                                <p:cTn id="197" presetID="1" presetClass="entr" presetSubtype="0" fill="hold" grpId="0" nodeType="clickEffect">
                                  <p:stCondLst>
                                    <p:cond delay="0"/>
                                  </p:stCondLst>
                                  <p:childTnLst>
                                    <p:set>
                                      <p:cBhvr>
                                        <p:cTn id="198" dur="1" fill="hold">
                                          <p:stCondLst>
                                            <p:cond delay="0"/>
                                          </p:stCondLst>
                                        </p:cTn>
                                        <p:tgtEl>
                                          <p:spTgt spid="82"/>
                                        </p:tgtEl>
                                        <p:attrNameLst>
                                          <p:attrName>style.visibility</p:attrName>
                                        </p:attrNameLst>
                                      </p:cBhvr>
                                      <p:to>
                                        <p:strVal val="visible"/>
                                      </p:to>
                                    </p:set>
                                  </p:childTnLst>
                                </p:cTn>
                              </p:par>
                            </p:childTnLst>
                          </p:cTn>
                        </p:par>
                      </p:childTnLst>
                    </p:cTn>
                  </p:par>
                  <p:par>
                    <p:cTn id="199" fill="hold" nodeType="clickPar">
                      <p:stCondLst>
                        <p:cond delay="indefinite"/>
                      </p:stCondLst>
                      <p:childTnLst>
                        <p:par>
                          <p:cTn id="200" fill="hold" nodeType="withGroup">
                            <p:stCondLst>
                              <p:cond delay="0"/>
                            </p:stCondLst>
                            <p:childTnLst>
                              <p:par>
                                <p:cTn id="201" presetID="1" presetClass="entr" presetSubtype="0" fill="hold" grpId="0" nodeType="clickEffect">
                                  <p:stCondLst>
                                    <p:cond delay="0"/>
                                  </p:stCondLst>
                                  <p:childTnLst>
                                    <p:set>
                                      <p:cBhvr>
                                        <p:cTn id="202" dur="1" fill="hold">
                                          <p:stCondLst>
                                            <p:cond delay="0"/>
                                          </p:stCondLst>
                                        </p:cTn>
                                        <p:tgtEl>
                                          <p:spTgt spid="83"/>
                                        </p:tgtEl>
                                        <p:attrNameLst>
                                          <p:attrName>style.visibility</p:attrName>
                                        </p:attrNameLst>
                                      </p:cBhvr>
                                      <p:to>
                                        <p:strVal val="visible"/>
                                      </p:to>
                                    </p:set>
                                  </p:childTnLst>
                                </p:cTn>
                              </p:par>
                            </p:childTnLst>
                          </p:cTn>
                        </p:par>
                      </p:childTnLst>
                    </p:cTn>
                  </p:par>
                  <p:par>
                    <p:cTn id="203" fill="hold" nodeType="clickPar">
                      <p:stCondLst>
                        <p:cond delay="indefinite"/>
                      </p:stCondLst>
                      <p:childTnLst>
                        <p:par>
                          <p:cTn id="204" fill="hold" nodeType="withGroup">
                            <p:stCondLst>
                              <p:cond delay="0"/>
                            </p:stCondLst>
                            <p:childTnLst>
                              <p:par>
                                <p:cTn id="205" presetID="1" presetClass="entr" presetSubtype="0" fill="hold" grpId="0" nodeType="clickEffect">
                                  <p:stCondLst>
                                    <p:cond delay="0"/>
                                  </p:stCondLst>
                                  <p:childTnLst>
                                    <p:set>
                                      <p:cBhvr>
                                        <p:cTn id="206" dur="1" fill="hold">
                                          <p:stCondLst>
                                            <p:cond delay="0"/>
                                          </p:stCondLst>
                                        </p:cTn>
                                        <p:tgtEl>
                                          <p:spTgt spid="85"/>
                                        </p:tgtEl>
                                        <p:attrNameLst>
                                          <p:attrName>style.visibility</p:attrName>
                                        </p:attrNameLst>
                                      </p:cBhvr>
                                      <p:to>
                                        <p:strVal val="visible"/>
                                      </p:to>
                                    </p:set>
                                  </p:childTnLst>
                                </p:cTn>
                              </p:par>
                            </p:childTnLst>
                          </p:cTn>
                        </p:par>
                      </p:childTnLst>
                    </p:cTn>
                  </p:par>
                  <p:par>
                    <p:cTn id="207" fill="hold" nodeType="clickPar">
                      <p:stCondLst>
                        <p:cond delay="indefinite"/>
                      </p:stCondLst>
                      <p:childTnLst>
                        <p:par>
                          <p:cTn id="208" fill="hold" nodeType="withGroup">
                            <p:stCondLst>
                              <p:cond delay="0"/>
                            </p:stCondLst>
                            <p:childTnLst>
                              <p:par>
                                <p:cTn id="209" presetID="1" presetClass="entr" presetSubtype="0" fill="hold" grpId="0" nodeType="clickEffect">
                                  <p:stCondLst>
                                    <p:cond delay="0"/>
                                  </p:stCondLst>
                                  <p:childTnLst>
                                    <p:set>
                                      <p:cBhvr>
                                        <p:cTn id="210" dur="1" fill="hold">
                                          <p:stCondLst>
                                            <p:cond delay="0"/>
                                          </p:stCondLst>
                                        </p:cTn>
                                        <p:tgtEl>
                                          <p:spTgt spid="87"/>
                                        </p:tgtEl>
                                        <p:attrNameLst>
                                          <p:attrName>style.visibility</p:attrName>
                                        </p:attrNameLst>
                                      </p:cBhvr>
                                      <p:to>
                                        <p:strVal val="visible"/>
                                      </p:to>
                                    </p:set>
                                  </p:childTnLst>
                                </p:cTn>
                              </p:par>
                            </p:childTnLst>
                          </p:cTn>
                        </p:par>
                      </p:childTnLst>
                    </p:cTn>
                  </p:par>
                  <p:par>
                    <p:cTn id="211" fill="hold" nodeType="clickPar">
                      <p:stCondLst>
                        <p:cond delay="indefinite"/>
                      </p:stCondLst>
                      <p:childTnLst>
                        <p:par>
                          <p:cTn id="212" fill="hold" nodeType="withGroup">
                            <p:stCondLst>
                              <p:cond delay="0"/>
                            </p:stCondLst>
                            <p:childTnLst>
                              <p:par>
                                <p:cTn id="213" presetID="1" presetClass="entr" presetSubtype="0" fill="hold" grpId="0" nodeType="clickEffect">
                                  <p:stCondLst>
                                    <p:cond delay="0"/>
                                  </p:stCondLst>
                                  <p:childTnLst>
                                    <p:set>
                                      <p:cBhvr>
                                        <p:cTn id="214" dur="1" fill="hold">
                                          <p:stCondLst>
                                            <p:cond delay="0"/>
                                          </p:stCondLst>
                                        </p:cTn>
                                        <p:tgtEl>
                                          <p:spTgt spid="88"/>
                                        </p:tgtEl>
                                        <p:attrNameLst>
                                          <p:attrName>style.visibility</p:attrName>
                                        </p:attrNameLst>
                                      </p:cBhvr>
                                      <p:to>
                                        <p:strVal val="visible"/>
                                      </p:to>
                                    </p:set>
                                  </p:childTnLst>
                                </p:cTn>
                              </p:par>
                            </p:childTnLst>
                          </p:cTn>
                        </p:par>
                      </p:childTnLst>
                    </p:cTn>
                  </p:par>
                  <p:par>
                    <p:cTn id="215" fill="hold" nodeType="clickPar">
                      <p:stCondLst>
                        <p:cond delay="indefinite"/>
                      </p:stCondLst>
                      <p:childTnLst>
                        <p:par>
                          <p:cTn id="216" fill="hold" nodeType="withGroup">
                            <p:stCondLst>
                              <p:cond delay="0"/>
                            </p:stCondLst>
                            <p:childTnLst>
                              <p:par>
                                <p:cTn id="217" presetID="1" presetClass="entr" presetSubtype="0" fill="hold" grpId="0" nodeType="clickEffect">
                                  <p:stCondLst>
                                    <p:cond delay="0"/>
                                  </p:stCondLst>
                                  <p:childTnLst>
                                    <p:set>
                                      <p:cBhvr>
                                        <p:cTn id="218" dur="1" fill="hold">
                                          <p:stCondLst>
                                            <p:cond delay="0"/>
                                          </p:stCondLst>
                                        </p:cTn>
                                        <p:tgtEl>
                                          <p:spTgt spid="89"/>
                                        </p:tgtEl>
                                        <p:attrNameLst>
                                          <p:attrName>style.visibility</p:attrName>
                                        </p:attrNameLst>
                                      </p:cBhvr>
                                      <p:to>
                                        <p:strVal val="visible"/>
                                      </p:to>
                                    </p:set>
                                  </p:childTnLst>
                                </p:cTn>
                              </p:par>
                            </p:childTnLst>
                          </p:cTn>
                        </p:par>
                      </p:childTnLst>
                    </p:cTn>
                  </p:par>
                  <p:par>
                    <p:cTn id="219" fill="hold" nodeType="clickPar">
                      <p:stCondLst>
                        <p:cond delay="indefinite"/>
                      </p:stCondLst>
                      <p:childTnLst>
                        <p:par>
                          <p:cTn id="220" fill="hold" nodeType="withGroup">
                            <p:stCondLst>
                              <p:cond delay="0"/>
                            </p:stCondLst>
                            <p:childTnLst>
                              <p:par>
                                <p:cTn id="221" presetID="1" presetClass="entr" presetSubtype="0" fill="hold" grpId="0" nodeType="clickEffect">
                                  <p:stCondLst>
                                    <p:cond delay="0"/>
                                  </p:stCondLst>
                                  <p:childTnLst>
                                    <p:set>
                                      <p:cBhvr>
                                        <p:cTn id="222" dur="1" fill="hold">
                                          <p:stCondLst>
                                            <p:cond delay="0"/>
                                          </p:stCondLst>
                                        </p:cTn>
                                        <p:tgtEl>
                                          <p:spTgt spid="90"/>
                                        </p:tgtEl>
                                        <p:attrNameLst>
                                          <p:attrName>style.visibility</p:attrName>
                                        </p:attrNameLst>
                                      </p:cBhvr>
                                      <p:to>
                                        <p:strVal val="visible"/>
                                      </p:to>
                                    </p:set>
                                  </p:childTnLst>
                                </p:cTn>
                              </p:par>
                            </p:childTnLst>
                          </p:cTn>
                        </p:par>
                      </p:childTnLst>
                    </p:cTn>
                  </p:par>
                  <p:par>
                    <p:cTn id="223" fill="hold" nodeType="clickPar">
                      <p:stCondLst>
                        <p:cond delay="indefinite"/>
                      </p:stCondLst>
                      <p:childTnLst>
                        <p:par>
                          <p:cTn id="224" fill="hold" nodeType="withGroup">
                            <p:stCondLst>
                              <p:cond delay="0"/>
                            </p:stCondLst>
                            <p:childTnLst>
                              <p:par>
                                <p:cTn id="225" presetID="1" presetClass="entr" presetSubtype="0" fill="hold" grpId="0" nodeType="clickEffect">
                                  <p:stCondLst>
                                    <p:cond delay="0"/>
                                  </p:stCondLst>
                                  <p:childTnLst>
                                    <p:set>
                                      <p:cBhvr>
                                        <p:cTn id="226" dur="1" fill="hold">
                                          <p:stCondLst>
                                            <p:cond delay="0"/>
                                          </p:stCondLst>
                                        </p:cTn>
                                        <p:tgtEl>
                                          <p:spTgt spid="91"/>
                                        </p:tgtEl>
                                        <p:attrNameLst>
                                          <p:attrName>style.visibility</p:attrName>
                                        </p:attrNameLst>
                                      </p:cBhvr>
                                      <p:to>
                                        <p:strVal val="visible"/>
                                      </p:to>
                                    </p:set>
                                  </p:childTnLst>
                                </p:cTn>
                              </p:par>
                            </p:childTnLst>
                          </p:cTn>
                        </p:par>
                      </p:childTnLst>
                    </p:cTn>
                  </p:par>
                  <p:par>
                    <p:cTn id="227" fill="hold" nodeType="clickPar">
                      <p:stCondLst>
                        <p:cond delay="indefinite"/>
                      </p:stCondLst>
                      <p:childTnLst>
                        <p:par>
                          <p:cTn id="228" fill="hold" nodeType="withGroup">
                            <p:stCondLst>
                              <p:cond delay="0"/>
                            </p:stCondLst>
                            <p:childTnLst>
                              <p:par>
                                <p:cTn id="229" presetID="1" presetClass="entr" presetSubtype="0" fill="hold" grpId="0" nodeType="clickEffect">
                                  <p:stCondLst>
                                    <p:cond delay="0"/>
                                  </p:stCondLst>
                                  <p:childTnLst>
                                    <p:set>
                                      <p:cBhvr>
                                        <p:cTn id="230" dur="1" fill="hold">
                                          <p:stCondLst>
                                            <p:cond delay="0"/>
                                          </p:stCondLst>
                                        </p:cTn>
                                        <p:tgtEl>
                                          <p:spTgt spid="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24" grpId="0" animBg="1"/>
      <p:bldP spid="524310" grpId="0" animBg="1"/>
      <p:bldP spid="461856" grpId="0" animBg="1"/>
      <p:bldP spid="35" grpId="0" animBg="1"/>
      <p:bldP spid="36" grpId="0" animBg="1"/>
      <p:bldP spid="524314" grpId="0" animBg="1"/>
      <p:bldP spid="37" grpId="0" animBg="1"/>
      <p:bldP spid="52" grpId="0" animBg="1"/>
      <p:bldP spid="53" grpId="0" animBg="1"/>
      <p:bldP spid="524318" grpId="0" animBg="1"/>
      <p:bldP spid="55" grpId="0" animBg="1"/>
      <p:bldP spid="524320" grpId="0" animBg="1"/>
      <p:bldP spid="57" grpId="0" animBg="1"/>
      <p:bldP spid="58" grpId="0" animBg="1"/>
      <p:bldP spid="59" grpId="0" animBg="1"/>
      <p:bldP spid="524324" grpId="0" animBg="1"/>
      <p:bldP spid="62" grpId="0" animBg="1"/>
      <p:bldP spid="63" grpId="0" animBg="1"/>
      <p:bldP spid="64" grpId="0" animBg="1"/>
      <p:bldP spid="61" grpId="0" animBg="1"/>
      <p:bldP spid="66" grpId="0" animBg="1"/>
      <p:bldP spid="67" grpId="0" animBg="1"/>
      <p:bldP spid="68" grpId="0" animBg="1"/>
      <p:bldP spid="69" grpId="0" animBg="1"/>
      <p:bldP spid="70" grpId="0" animBg="1"/>
      <p:bldP spid="71" grpId="0" animBg="1"/>
      <p:bldP spid="72" grpId="0" animBg="1"/>
      <p:bldP spid="73" grpId="0" animBg="1"/>
      <p:bldP spid="74" grpId="0" animBg="1"/>
      <p:bldP spid="82" grpId="0" animBg="1"/>
      <p:bldP spid="83" grpId="0" animBg="1"/>
      <p:bldP spid="85" grpId="0" animBg="1"/>
      <p:bldP spid="87" grpId="0" animBg="1"/>
      <p:bldP spid="88" grpId="0" animBg="1"/>
      <p:bldP spid="89" grpId="0" animBg="1"/>
      <p:bldP spid="90" grpId="0" animBg="1"/>
      <p:bldP spid="91" grpId="0" animBg="1"/>
      <p:bldP spid="92" grpId="0" animBg="1"/>
      <p:bldP spid="524349" grpId="0" animBg="1"/>
      <p:bldP spid="75" grpId="0" animBg="1"/>
      <p:bldP spid="76" grpId="0" animBg="1"/>
      <p:bldP spid="77" grpId="0" animBg="1"/>
      <p:bldP spid="524353" grpId="0" animBg="1"/>
      <p:bldP spid="79" grpId="0" animBg="1"/>
      <p:bldP spid="80" grpId="0" animBg="1"/>
      <p:bldP spid="524356" grpId="0" animBg="1"/>
      <p:bldP spid="84" grpId="0" animBg="1"/>
      <p:bldP spid="524358" grpId="0" animBg="1"/>
      <p:bldP spid="93" grpId="0" animBg="1"/>
      <p:bldP spid="94" grpId="0" animBg="1"/>
      <p:bldP spid="95" grpId="0" animBg="1"/>
      <p:bldP spid="524362" grpId="0" animBg="1"/>
      <p:bldP spid="97" grpId="0" animBg="1"/>
      <p:bldP spid="98" grpId="0" animBg="1"/>
      <p:bldP spid="99" grpId="0" animBg="1"/>
      <p:bldP spid="100"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latin typeface="Arial" charset="0"/>
            </a:endParaRPr>
          </a:p>
        </p:txBody>
      </p:sp>
      <p:sp>
        <p:nvSpPr>
          <p:cNvPr id="40966" name="Text Box 6"/>
          <p:cNvSpPr txBox="1">
            <a:spLocks noChangeArrowheads="1"/>
          </p:cNvSpPr>
          <p:nvPr/>
        </p:nvSpPr>
        <p:spPr bwMode="auto">
          <a:xfrm>
            <a:off x="76200" y="1014561"/>
            <a:ext cx="6248400" cy="830263"/>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ja-JP" altLang="en-US" sz="2000" b="1">
                <a:solidFill>
                  <a:srgbClr val="000000"/>
                </a:solidFill>
                <a:latin typeface="Arial" charset="0"/>
              </a:rPr>
              <a:t>“</a:t>
            </a:r>
            <a:r>
              <a:rPr lang="zh-CN" altLang="en-US" b="1">
                <a:solidFill>
                  <a:srgbClr val="000000"/>
                </a:solidFill>
                <a:latin typeface="SimHei" charset="0"/>
                <a:ea typeface="SimHei" charset="0"/>
                <a:cs typeface="SimHei" charset="0"/>
              </a:rPr>
              <a:t>直到地极</a:t>
            </a:r>
            <a:r>
              <a:rPr lang="en-US" altLang="ja-JP" sz="2000" b="1">
                <a:solidFill>
                  <a:srgbClr val="000000"/>
                </a:solidFill>
                <a:latin typeface="Arial" charset="0"/>
              </a:rPr>
              <a:t>” (</a:t>
            </a:r>
            <a:r>
              <a:rPr lang="zh-CN" altLang="en-US" b="1">
                <a:solidFill>
                  <a:srgbClr val="000000"/>
                </a:solidFill>
                <a:latin typeface="SimHei" charset="0"/>
                <a:ea typeface="SimHei" charset="0"/>
                <a:cs typeface="SimHei" charset="0"/>
              </a:rPr>
              <a:t>徒</a:t>
            </a:r>
            <a:r>
              <a:rPr lang="en-US" altLang="ja-JP" sz="2000" b="1">
                <a:solidFill>
                  <a:srgbClr val="000000"/>
                </a:solidFill>
                <a:latin typeface="Arial" charset="0"/>
              </a:rPr>
              <a:t> 1:8)</a:t>
            </a:r>
          </a:p>
          <a:p>
            <a:pPr eaLnBrk="1" hangingPunct="1">
              <a:defRPr/>
            </a:pPr>
            <a:r>
              <a:rPr lang="zh-CN" altLang="en-US" b="1">
                <a:solidFill>
                  <a:srgbClr val="000000"/>
                </a:solidFill>
                <a:latin typeface="SimHei" charset="0"/>
                <a:ea typeface="SimHei" charset="0"/>
                <a:cs typeface="SimHei" charset="0"/>
              </a:rPr>
              <a:t>徒</a:t>
            </a:r>
            <a:r>
              <a:rPr lang="en-US" altLang="ja-JP" sz="2000" b="1">
                <a:solidFill>
                  <a:srgbClr val="000000"/>
                </a:solidFill>
                <a:latin typeface="Arial" charset="0"/>
              </a:rPr>
              <a:t>9  13       14    15  16          18           21     27     28</a:t>
            </a:r>
            <a:endParaRPr lang="en-US" sz="2000" b="1">
              <a:solidFill>
                <a:srgbClr val="000000"/>
              </a:solidFill>
              <a:latin typeface="Arial" charset="0"/>
            </a:endParaRPr>
          </a:p>
        </p:txBody>
      </p:sp>
      <p:sp>
        <p:nvSpPr>
          <p:cNvPr id="192515" name="Text Box 16"/>
          <p:cNvSpPr txBox="1">
            <a:spLocks noChangeArrowheads="1"/>
          </p:cNvSpPr>
          <p:nvPr/>
        </p:nvSpPr>
        <p:spPr bwMode="auto">
          <a:xfrm>
            <a:off x="1828800" y="2338388"/>
            <a:ext cx="838200" cy="554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rPr>
              <a:t>49</a:t>
            </a:r>
            <a:r>
              <a:rPr lang="zh-CN" altLang="en-US" sz="1200" b="1">
                <a:solidFill>
                  <a:srgbClr val="FFFFFF"/>
                </a:solidFill>
                <a:latin typeface="Arial Narrow" charset="0"/>
              </a:rPr>
              <a:t>年秋季</a:t>
            </a:r>
            <a:endParaRPr lang="en-US" altLang="ja-JP" sz="1200" b="1">
              <a:solidFill>
                <a:srgbClr val="FFFFFF"/>
              </a:solidFill>
              <a:latin typeface="Arial Narrow" charset="0"/>
            </a:endParaRPr>
          </a:p>
          <a:p>
            <a:pPr algn="ctr" eaLnBrk="1" hangingPunct="1">
              <a:spcBef>
                <a:spcPct val="50000"/>
              </a:spcBef>
            </a:pPr>
            <a:r>
              <a:rPr lang="zh-CN" altLang="en-US" sz="1600" b="1">
                <a:solidFill>
                  <a:srgbClr val="FFFFFF"/>
                </a:solidFill>
                <a:latin typeface="Arial Narrow" charset="0"/>
              </a:rPr>
              <a:t>会议</a:t>
            </a:r>
            <a:endParaRPr lang="en-US" sz="1600" b="1">
              <a:solidFill>
                <a:srgbClr val="FFFFFF"/>
              </a:solidFill>
              <a:latin typeface="Arial Narrow" charset="0"/>
            </a:endParaRPr>
          </a:p>
        </p:txBody>
      </p:sp>
      <p:sp>
        <p:nvSpPr>
          <p:cNvPr id="192516" name="Text Box 17"/>
          <p:cNvSpPr txBox="1">
            <a:spLocks noChangeArrowheads="1"/>
          </p:cNvSpPr>
          <p:nvPr/>
        </p:nvSpPr>
        <p:spPr bwMode="auto">
          <a:xfrm>
            <a:off x="4724400" y="2133600"/>
            <a:ext cx="685800" cy="738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chemeClr val="bg1"/>
                </a:solidFill>
                <a:latin typeface="Arial Narrow" charset="0"/>
              </a:rPr>
              <a:t>57</a:t>
            </a:r>
            <a:r>
              <a:rPr lang="zh-CN" altLang="en-US" sz="1200" b="1">
                <a:solidFill>
                  <a:schemeClr val="bg1"/>
                </a:solidFill>
                <a:latin typeface="Arial Narrow" charset="0"/>
              </a:rPr>
              <a:t>年</a:t>
            </a:r>
            <a:r>
              <a:rPr lang="en-US" altLang="zh-CN" sz="1200" b="1">
                <a:solidFill>
                  <a:schemeClr val="bg1"/>
                </a:solidFill>
                <a:latin typeface="Arial Narrow" charset="0"/>
              </a:rPr>
              <a:t>5</a:t>
            </a:r>
            <a:r>
              <a:rPr lang="zh-CN" altLang="en-US" sz="1200" b="1">
                <a:solidFill>
                  <a:schemeClr val="bg1"/>
                </a:solidFill>
                <a:latin typeface="Arial Narrow" charset="0"/>
              </a:rPr>
              <a:t>月</a:t>
            </a:r>
            <a:r>
              <a:rPr lang="en-US" altLang="ja-JP" sz="1200" b="1">
                <a:solidFill>
                  <a:srgbClr val="FFFFFF"/>
                </a:solidFill>
                <a:latin typeface="Arial Narrow" charset="0"/>
              </a:rPr>
              <a:t>-</a:t>
            </a:r>
            <a:br>
              <a:rPr lang="en-US" altLang="ja-JP" sz="1200" b="1">
                <a:solidFill>
                  <a:srgbClr val="FFFFFF"/>
                </a:solidFill>
                <a:latin typeface="Arial Narrow" charset="0"/>
              </a:rPr>
            </a:br>
            <a:r>
              <a:rPr lang="en-US" altLang="ja-JP" sz="1200" b="1">
                <a:solidFill>
                  <a:srgbClr val="FFFFFF"/>
                </a:solidFill>
                <a:latin typeface="Arial Narrow" charset="0"/>
              </a:rPr>
              <a:t>5</a:t>
            </a:r>
            <a:r>
              <a:rPr lang="en-US" altLang="ja-JP" sz="1200" b="1">
                <a:solidFill>
                  <a:schemeClr val="bg1"/>
                </a:solidFill>
                <a:latin typeface="Arial Narrow" charset="0"/>
              </a:rPr>
              <a:t>9</a:t>
            </a:r>
            <a:r>
              <a:rPr lang="zh-CN" altLang="en-US" sz="1200" b="1">
                <a:solidFill>
                  <a:schemeClr val="bg1"/>
                </a:solidFill>
                <a:latin typeface="Arial Narrow" charset="0"/>
              </a:rPr>
              <a:t>年</a:t>
            </a:r>
            <a:r>
              <a:rPr lang="en-US" altLang="zh-CN" sz="1200" b="1">
                <a:solidFill>
                  <a:schemeClr val="bg1"/>
                </a:solidFill>
                <a:latin typeface="Arial Narrow" charset="0"/>
              </a:rPr>
              <a:t>8</a:t>
            </a:r>
            <a:r>
              <a:rPr lang="zh-CN" altLang="en-US" sz="1200" b="1">
                <a:solidFill>
                  <a:schemeClr val="bg1"/>
                </a:solidFill>
                <a:latin typeface="Arial Narrow" charset="0"/>
              </a:rPr>
              <a:t>月</a:t>
            </a:r>
            <a:endParaRPr lang="en-US" altLang="ja-JP" sz="1200" b="1">
              <a:solidFill>
                <a:schemeClr val="bg1"/>
              </a:solidFill>
              <a:latin typeface="Arial Narrow" charset="0"/>
            </a:endParaRPr>
          </a:p>
          <a:p>
            <a:pPr algn="ctr" eaLnBrk="1" hangingPunct="1">
              <a:spcBef>
                <a:spcPct val="50000"/>
              </a:spcBef>
            </a:pPr>
            <a:r>
              <a:rPr lang="zh-CN" altLang="en-US" sz="1600" b="1">
                <a:solidFill>
                  <a:srgbClr val="FFFFFF"/>
                </a:solidFill>
                <a:latin typeface="SimHei" charset="0"/>
                <a:ea typeface="SimHei" charset="0"/>
                <a:cs typeface="SimHei" charset="0"/>
              </a:rPr>
              <a:t>试炼</a:t>
            </a:r>
            <a:endParaRPr lang="en-US" sz="1800" b="1">
              <a:solidFill>
                <a:srgbClr val="FFFFFF"/>
              </a:solidFill>
              <a:latin typeface="SimHei" charset="0"/>
              <a:ea typeface="SimHei" charset="0"/>
              <a:cs typeface="SimHei" charset="0"/>
            </a:endParaRPr>
          </a:p>
        </p:txBody>
      </p:sp>
      <p:sp>
        <p:nvSpPr>
          <p:cNvPr id="192517"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192518" name="Text Box 20"/>
          <p:cNvSpPr txBox="1">
            <a:spLocks noChangeArrowheads="1"/>
          </p:cNvSpPr>
          <p:nvPr/>
        </p:nvSpPr>
        <p:spPr bwMode="auto">
          <a:xfrm>
            <a:off x="8296275" y="2324100"/>
            <a:ext cx="847725"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rPr>
              <a:t>68</a:t>
            </a:r>
            <a:r>
              <a:rPr lang="zh-CN" altLang="en-US" sz="1200" b="1">
                <a:solidFill>
                  <a:srgbClr val="FFFFFF"/>
                </a:solidFill>
                <a:latin typeface="Arial Narrow" charset="0"/>
              </a:rPr>
              <a:t>年舂季</a:t>
            </a:r>
            <a:endParaRPr lang="en-US" altLang="ja-JP" sz="1200" b="1">
              <a:solidFill>
                <a:srgbClr val="FFFFFF"/>
              </a:solidFill>
              <a:latin typeface="Arial Narrow" charset="0"/>
            </a:endParaRPr>
          </a:p>
          <a:p>
            <a:pPr algn="ctr" eaLnBrk="1" hangingPunct="1">
              <a:spcBef>
                <a:spcPct val="50000"/>
              </a:spcBef>
            </a:pPr>
            <a:endParaRPr lang="en-US" altLang="zh-CN" sz="600" b="1">
              <a:solidFill>
                <a:srgbClr val="FFFFFF"/>
              </a:solidFill>
              <a:latin typeface="Arial Narrow" charset="0"/>
            </a:endParaRPr>
          </a:p>
          <a:p>
            <a:pPr algn="ctr" eaLnBrk="1" hangingPunct="1">
              <a:spcBef>
                <a:spcPct val="50000"/>
              </a:spcBef>
            </a:pPr>
            <a:r>
              <a:rPr lang="zh-CN" altLang="en-US" sz="1400" b="1">
                <a:solidFill>
                  <a:srgbClr val="FFFFFF"/>
                </a:solidFill>
                <a:latin typeface="Arial Narrow" charset="0"/>
              </a:rPr>
              <a:t>教会增长</a:t>
            </a:r>
            <a:endParaRPr lang="en-US" sz="1600" b="1">
              <a:solidFill>
                <a:srgbClr val="FFFFFF"/>
              </a:solidFill>
              <a:latin typeface="Arial Narrow" charset="0"/>
            </a:endParaRPr>
          </a:p>
        </p:txBody>
      </p:sp>
      <p:sp>
        <p:nvSpPr>
          <p:cNvPr id="192519" name="Text Box 21"/>
          <p:cNvSpPr txBox="1">
            <a:spLocks noChangeArrowheads="1"/>
          </p:cNvSpPr>
          <p:nvPr/>
        </p:nvSpPr>
        <p:spPr bwMode="auto">
          <a:xfrm>
            <a:off x="0" y="3276600"/>
            <a:ext cx="91440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2000" b="1">
                <a:solidFill>
                  <a:srgbClr val="FFFFFF"/>
                </a:solidFill>
                <a:latin typeface="Arial Narrow" charset="0"/>
              </a:rPr>
              <a:t>35           48          49          50          52  53          57        60             62              67           68     95</a:t>
            </a:r>
          </a:p>
        </p:txBody>
      </p:sp>
      <p:sp>
        <p:nvSpPr>
          <p:cNvPr id="192520" name="Text Box 7"/>
          <p:cNvSpPr txBox="1">
            <a:spLocks noChangeArrowheads="1"/>
          </p:cNvSpPr>
          <p:nvPr/>
        </p:nvSpPr>
        <p:spPr bwMode="auto">
          <a:xfrm>
            <a:off x="914400" y="1981200"/>
            <a:ext cx="990600" cy="13160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rPr>
              <a:t>48</a:t>
            </a:r>
            <a:r>
              <a:rPr lang="zh-CN" altLang="en-US" sz="1200" b="1">
                <a:solidFill>
                  <a:srgbClr val="000000"/>
                </a:solidFill>
                <a:latin typeface="Arial Narrow" charset="0"/>
              </a:rPr>
              <a:t>年</a:t>
            </a:r>
            <a:r>
              <a:rPr lang="en-US" altLang="zh-CN" sz="1200" b="1">
                <a:solidFill>
                  <a:srgbClr val="000000"/>
                </a:solidFill>
                <a:latin typeface="Arial Narrow" charset="0"/>
              </a:rPr>
              <a:t>4</a:t>
            </a:r>
            <a:r>
              <a:rPr lang="zh-CN" altLang="en-US" sz="1200" b="1">
                <a:solidFill>
                  <a:srgbClr val="000000"/>
                </a:solidFill>
                <a:latin typeface="Arial Narrow" charset="0"/>
              </a:rPr>
              <a:t>月</a:t>
            </a:r>
            <a:r>
              <a:rPr lang="en-US" altLang="ja-JP" sz="1200" b="1">
                <a:solidFill>
                  <a:srgbClr val="000000"/>
                </a:solidFill>
                <a:latin typeface="Arial Narrow" charset="0"/>
              </a:rPr>
              <a:t>-</a:t>
            </a:r>
            <a:br>
              <a:rPr lang="en-US" altLang="ja-JP" sz="1200" b="1">
                <a:solidFill>
                  <a:srgbClr val="000000"/>
                </a:solidFill>
                <a:latin typeface="Arial Narrow" charset="0"/>
              </a:rPr>
            </a:br>
            <a:r>
              <a:rPr lang="en-US" altLang="ja-JP" sz="1200" b="1">
                <a:solidFill>
                  <a:srgbClr val="000000"/>
                </a:solidFill>
                <a:latin typeface="Arial Narrow" charset="0"/>
              </a:rPr>
              <a:t>49</a:t>
            </a:r>
            <a:r>
              <a:rPr lang="zh-CN" altLang="en-US" sz="1200" b="1">
                <a:solidFill>
                  <a:srgbClr val="000000"/>
                </a:solidFill>
                <a:latin typeface="Arial Narrow" charset="0"/>
              </a:rPr>
              <a:t>年</a:t>
            </a:r>
            <a:r>
              <a:rPr lang="en-US" altLang="zh-CN" sz="1200" b="1">
                <a:solidFill>
                  <a:srgbClr val="000000"/>
                </a:solidFill>
                <a:latin typeface="Arial Narrow" charset="0"/>
              </a:rPr>
              <a:t>9</a:t>
            </a:r>
            <a:r>
              <a:rPr lang="zh-CN" altLang="en-US" sz="1200" b="1">
                <a:solidFill>
                  <a:srgbClr val="000000"/>
                </a:solidFill>
                <a:latin typeface="Arial Narrow" charset="0"/>
              </a:rPr>
              <a:t>月</a:t>
            </a:r>
            <a:endParaRPr lang="en-US" altLang="ja-JP" sz="1200" b="1">
              <a:solidFill>
                <a:srgbClr val="000000"/>
              </a:solidFill>
              <a:latin typeface="Arial Narrow" charset="0"/>
            </a:endParaRPr>
          </a:p>
          <a:p>
            <a:pPr algn="ctr" eaLnBrk="1" hangingPunct="1"/>
            <a:r>
              <a:rPr lang="en-US" b="1">
                <a:solidFill>
                  <a:srgbClr val="000000"/>
                </a:solidFill>
                <a:latin typeface="Arial Narrow" charset="0"/>
              </a:rPr>
              <a:t>1</a:t>
            </a:r>
            <a:br>
              <a:rPr lang="en-US" b="1">
                <a:solidFill>
                  <a:srgbClr val="000000"/>
                </a:solidFill>
                <a:latin typeface="Arial Narrow" charset="0"/>
              </a:rPr>
            </a:br>
            <a:r>
              <a:rPr lang="zh-CN" altLang="en-US" b="1">
                <a:solidFill>
                  <a:srgbClr val="000000"/>
                </a:solidFill>
                <a:latin typeface="Arial Narrow" charset="0"/>
              </a:rPr>
              <a:t> </a:t>
            </a:r>
            <a:r>
              <a:rPr lang="zh-CN" altLang="en-US" sz="2000" b="1">
                <a:solidFill>
                  <a:srgbClr val="000000"/>
                </a:solidFill>
                <a:latin typeface="SimHei" charset="0"/>
                <a:ea typeface="SimHei" charset="0"/>
                <a:cs typeface="SimHei" charset="0"/>
              </a:rPr>
              <a:t>加拉太</a:t>
            </a:r>
            <a:endParaRPr lang="en-US" altLang="ja-JP" sz="2000" b="1">
              <a:solidFill>
                <a:srgbClr val="000000"/>
              </a:solidFill>
              <a:latin typeface="SimHei" charset="0"/>
              <a:ea typeface="SimHei" charset="0"/>
              <a:cs typeface="SimHei" charset="0"/>
            </a:endParaRPr>
          </a:p>
          <a:p>
            <a:pPr algn="ctr" eaLnBrk="1" hangingPunct="1">
              <a:spcBef>
                <a:spcPct val="50000"/>
              </a:spcBef>
            </a:pPr>
            <a:endParaRPr lang="en-US" sz="900" b="1">
              <a:solidFill>
                <a:srgbClr val="000000"/>
              </a:solidFill>
              <a:latin typeface="Arial Narrow" charset="0"/>
            </a:endParaRPr>
          </a:p>
        </p:txBody>
      </p:sp>
      <p:sp>
        <p:nvSpPr>
          <p:cNvPr id="192521" name="Text Box 9"/>
          <p:cNvSpPr txBox="1">
            <a:spLocks noChangeArrowheads="1"/>
          </p:cNvSpPr>
          <p:nvPr/>
        </p:nvSpPr>
        <p:spPr bwMode="auto">
          <a:xfrm>
            <a:off x="3743325" y="1981200"/>
            <a:ext cx="990600" cy="1338263"/>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rPr>
              <a:t>53</a:t>
            </a:r>
            <a:r>
              <a:rPr lang="zh-CN" altLang="en-US" sz="1200" b="1">
                <a:solidFill>
                  <a:srgbClr val="000000"/>
                </a:solidFill>
                <a:latin typeface="Arial Narrow" charset="0"/>
              </a:rPr>
              <a:t>年春季</a:t>
            </a:r>
            <a:r>
              <a:rPr lang="en-US" altLang="ja-JP" sz="1200" b="1">
                <a:solidFill>
                  <a:srgbClr val="000000"/>
                </a:solidFill>
                <a:latin typeface="Arial Narrow" charset="0"/>
              </a:rPr>
              <a:t>-</a:t>
            </a:r>
            <a:br>
              <a:rPr lang="en-US" altLang="ja-JP" sz="1200" b="1">
                <a:solidFill>
                  <a:srgbClr val="000000"/>
                </a:solidFill>
                <a:latin typeface="Arial Narrow" charset="0"/>
              </a:rPr>
            </a:br>
            <a:r>
              <a:rPr lang="en-US" altLang="ja-JP" sz="1200" b="1">
                <a:solidFill>
                  <a:srgbClr val="000000"/>
                </a:solidFill>
                <a:latin typeface="Arial Narrow" charset="0"/>
              </a:rPr>
              <a:t>57</a:t>
            </a:r>
            <a:r>
              <a:rPr lang="zh-CN" altLang="en-US" sz="1200" b="1">
                <a:solidFill>
                  <a:srgbClr val="000000"/>
                </a:solidFill>
                <a:latin typeface="Arial Narrow" charset="0"/>
              </a:rPr>
              <a:t>年</a:t>
            </a:r>
            <a:r>
              <a:rPr lang="en-US" altLang="zh-CN" sz="1200" b="1">
                <a:solidFill>
                  <a:srgbClr val="000000"/>
                </a:solidFill>
                <a:latin typeface="Arial Narrow" charset="0"/>
              </a:rPr>
              <a:t>5</a:t>
            </a:r>
            <a:r>
              <a:rPr lang="zh-CN" altLang="en-US" sz="1200" b="1">
                <a:solidFill>
                  <a:srgbClr val="000000"/>
                </a:solidFill>
                <a:latin typeface="Arial Narrow" charset="0"/>
              </a:rPr>
              <a:t>月</a:t>
            </a:r>
            <a:endParaRPr lang="en-US" altLang="ja-JP" sz="1200" b="1">
              <a:solidFill>
                <a:srgbClr val="000000"/>
              </a:solidFill>
              <a:latin typeface="Arial Narrow" charset="0"/>
            </a:endParaRPr>
          </a:p>
          <a:p>
            <a:pPr algn="ctr" eaLnBrk="1" hangingPunct="1"/>
            <a:r>
              <a:rPr lang="en-US" b="1">
                <a:solidFill>
                  <a:srgbClr val="000000"/>
                </a:solidFill>
                <a:latin typeface="Arial Narrow" charset="0"/>
              </a:rPr>
              <a:t>3</a:t>
            </a:r>
            <a:br>
              <a:rPr lang="en-US" b="1">
                <a:solidFill>
                  <a:srgbClr val="000000"/>
                </a:solidFill>
                <a:latin typeface="Arial Narrow" charset="0"/>
              </a:rPr>
            </a:br>
            <a:r>
              <a:rPr lang="zh-CN" altLang="en-US" b="1">
                <a:solidFill>
                  <a:srgbClr val="000000"/>
                </a:solidFill>
                <a:latin typeface="Arial Narrow" charset="0"/>
              </a:rPr>
              <a:t> </a:t>
            </a:r>
            <a:r>
              <a:rPr lang="zh-CN" altLang="en-US" sz="2000" b="1">
                <a:solidFill>
                  <a:srgbClr val="000000"/>
                </a:solidFill>
                <a:latin typeface="SimHei" charset="0"/>
                <a:ea typeface="SimHei" charset="0"/>
                <a:cs typeface="SimHei" charset="0"/>
              </a:rPr>
              <a:t>亚西亚</a:t>
            </a:r>
            <a:endParaRPr lang="en-US" altLang="ja-JP" sz="2000" b="1">
              <a:solidFill>
                <a:srgbClr val="000000"/>
              </a:solidFill>
              <a:latin typeface="SimHei" charset="0"/>
              <a:ea typeface="SimHei" charset="0"/>
              <a:cs typeface="SimHei" charset="0"/>
            </a:endParaRPr>
          </a:p>
          <a:p>
            <a:pPr algn="ctr" eaLnBrk="1" hangingPunct="1">
              <a:spcBef>
                <a:spcPct val="50000"/>
              </a:spcBef>
            </a:pPr>
            <a:endParaRPr lang="en-US" sz="1000" b="1">
              <a:solidFill>
                <a:srgbClr val="000000"/>
              </a:solidFill>
              <a:latin typeface="Arial Narrow" charset="0"/>
            </a:endParaRPr>
          </a:p>
        </p:txBody>
      </p:sp>
      <p:sp>
        <p:nvSpPr>
          <p:cNvPr id="40970" name="Text Box 10"/>
          <p:cNvSpPr txBox="1">
            <a:spLocks noChangeArrowheads="1"/>
          </p:cNvSpPr>
          <p:nvPr/>
        </p:nvSpPr>
        <p:spPr bwMode="auto">
          <a:xfrm>
            <a:off x="5334000" y="1981200"/>
            <a:ext cx="990600" cy="1354138"/>
          </a:xfrm>
          <a:prstGeom prst="rect">
            <a:avLst/>
          </a:prstGeom>
          <a:solidFill>
            <a:schemeClr val="tx1"/>
          </a:solidFill>
          <a:ln w="12700">
            <a:solidFill>
              <a:srgbClr val="FFFFFF"/>
            </a:solidFill>
            <a:miter lim="800000"/>
            <a:headEnd/>
            <a:tailEnd/>
          </a:ln>
          <a:effectLst/>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200" b="1" dirty="0">
                <a:solidFill>
                  <a:srgbClr val="FFFFFF"/>
                </a:solidFill>
                <a:latin typeface="Arial Narrow" charset="0"/>
              </a:rPr>
              <a:t>60</a:t>
            </a:r>
            <a:r>
              <a:rPr lang="zh-CN" altLang="en-US" sz="1200" b="1" dirty="0">
                <a:solidFill>
                  <a:schemeClr val="bg1"/>
                </a:solidFill>
                <a:latin typeface="Arial Narrow" charset="0"/>
              </a:rPr>
              <a:t>年</a:t>
            </a:r>
            <a:r>
              <a:rPr lang="en-US" altLang="zh-CN" sz="1200" b="1" dirty="0">
                <a:solidFill>
                  <a:schemeClr val="bg1"/>
                </a:solidFill>
                <a:latin typeface="Arial Narrow" charset="0"/>
              </a:rPr>
              <a:t>2</a:t>
            </a:r>
            <a:r>
              <a:rPr lang="zh-CN" altLang="en-US" sz="1200" b="1" dirty="0">
                <a:solidFill>
                  <a:schemeClr val="bg1"/>
                </a:solidFill>
                <a:latin typeface="Arial Narrow" charset="0"/>
              </a:rPr>
              <a:t>月</a:t>
            </a:r>
            <a:r>
              <a:rPr lang="en-US" altLang="ja-JP" sz="1200" b="1" dirty="0">
                <a:solidFill>
                  <a:srgbClr val="FFFFFF"/>
                </a:solidFill>
                <a:latin typeface="Arial Narrow" charset="0"/>
              </a:rPr>
              <a:t>-</a:t>
            </a:r>
            <a:br>
              <a:rPr lang="en-US" altLang="ja-JP" sz="1200" b="1" dirty="0">
                <a:solidFill>
                  <a:srgbClr val="FFFFFF"/>
                </a:solidFill>
                <a:latin typeface="Arial Narrow" charset="0"/>
              </a:rPr>
            </a:br>
            <a:r>
              <a:rPr lang="en-US" altLang="ja-JP" sz="1200" b="1" dirty="0">
                <a:solidFill>
                  <a:srgbClr val="FFFFFF"/>
                </a:solidFill>
                <a:latin typeface="Arial Narrow" charset="0"/>
              </a:rPr>
              <a:t>62</a:t>
            </a:r>
            <a:r>
              <a:rPr lang="zh-CN" altLang="en-US" sz="1200" b="1" dirty="0">
                <a:solidFill>
                  <a:schemeClr val="bg1"/>
                </a:solidFill>
                <a:latin typeface="Arial Narrow" charset="0"/>
              </a:rPr>
              <a:t>年</a:t>
            </a:r>
            <a:r>
              <a:rPr lang="en-US" altLang="zh-CN" sz="1200" b="1" dirty="0">
                <a:solidFill>
                  <a:schemeClr val="bg1"/>
                </a:solidFill>
                <a:latin typeface="Arial Narrow" charset="0"/>
              </a:rPr>
              <a:t>3</a:t>
            </a:r>
            <a:r>
              <a:rPr lang="zh-CN" altLang="en-US" sz="1200" b="1" dirty="0">
                <a:solidFill>
                  <a:schemeClr val="bg1"/>
                </a:solidFill>
                <a:latin typeface="Arial Narrow" charset="0"/>
              </a:rPr>
              <a:t>月</a:t>
            </a:r>
            <a:endParaRPr lang="en-US" altLang="ja-JP" sz="1200" b="1" dirty="0">
              <a:solidFill>
                <a:srgbClr val="FFFFFF"/>
              </a:solidFill>
              <a:latin typeface="Arial Narrow" charset="0"/>
            </a:endParaRPr>
          </a:p>
          <a:p>
            <a:pPr algn="ctr" eaLnBrk="1" hangingPunct="1">
              <a:defRPr/>
            </a:pPr>
            <a:r>
              <a:rPr lang="en-US" b="1" dirty="0">
                <a:solidFill>
                  <a:srgbClr val="FFFFFF"/>
                </a:solidFill>
                <a:latin typeface="Arial Narrow" charset="0"/>
              </a:rPr>
              <a:t>1</a:t>
            </a:r>
            <a:br>
              <a:rPr lang="en-US" b="1" dirty="0">
                <a:solidFill>
                  <a:srgbClr val="FFFFFF"/>
                </a:solidFill>
                <a:latin typeface="Arial Narrow" charset="0"/>
              </a:rPr>
            </a:br>
            <a:r>
              <a:rPr lang="zh-CN" altLang="en-US" b="1" dirty="0">
                <a:solidFill>
                  <a:srgbClr val="FFFFFF"/>
                </a:solidFill>
                <a:latin typeface="Arial Narrow" charset="0"/>
              </a:rPr>
              <a:t> </a:t>
            </a:r>
            <a:r>
              <a:rPr lang="zh-CN" altLang="en-US" b="1" dirty="0">
                <a:solidFill>
                  <a:srgbClr val="FFFFFF"/>
                </a:solidFill>
                <a:latin typeface="SimHei" charset="0"/>
                <a:ea typeface="SimHei" charset="0"/>
                <a:cs typeface="SimHei" charset="0"/>
              </a:rPr>
              <a:t>罗马</a:t>
            </a:r>
            <a:endParaRPr lang="en-US" altLang="ja-JP" b="1" dirty="0">
              <a:solidFill>
                <a:srgbClr val="FFFFFF"/>
              </a:solidFill>
              <a:latin typeface="SimHei" charset="0"/>
              <a:ea typeface="SimHei" charset="0"/>
              <a:cs typeface="SimHei" charset="0"/>
            </a:endParaRPr>
          </a:p>
          <a:p>
            <a:pPr algn="ctr" eaLnBrk="1" hangingPunct="1">
              <a:spcBef>
                <a:spcPct val="50000"/>
              </a:spcBef>
              <a:defRPr/>
            </a:pPr>
            <a:endParaRPr lang="en-US" sz="1000" b="1" dirty="0">
              <a:solidFill>
                <a:srgbClr val="FFFFFF"/>
              </a:solidFill>
              <a:latin typeface="Arial Narrow" charset="0"/>
            </a:endParaRPr>
          </a:p>
        </p:txBody>
      </p:sp>
      <p:sp>
        <p:nvSpPr>
          <p:cNvPr id="40971" name="Text Box 11"/>
          <p:cNvSpPr txBox="1">
            <a:spLocks noChangeArrowheads="1"/>
          </p:cNvSpPr>
          <p:nvPr/>
        </p:nvSpPr>
        <p:spPr bwMode="auto">
          <a:xfrm>
            <a:off x="7315200" y="1981200"/>
            <a:ext cx="990600" cy="1354138"/>
          </a:xfrm>
          <a:prstGeom prst="rect">
            <a:avLst/>
          </a:prstGeom>
          <a:solidFill>
            <a:schemeClr val="tx1"/>
          </a:solidFill>
          <a:ln w="12700">
            <a:solidFill>
              <a:srgbClr val="FFFFFF"/>
            </a:solidFill>
            <a:miter lim="800000"/>
            <a:headEnd/>
            <a:tailEnd/>
          </a:ln>
          <a:effectLst/>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200" b="1">
                <a:solidFill>
                  <a:srgbClr val="FFFFFF"/>
                </a:solidFill>
                <a:latin typeface="Arial Narrow" charset="0"/>
              </a:rPr>
              <a:t>67</a:t>
            </a:r>
            <a:r>
              <a:rPr lang="zh-CN" altLang="en-US" sz="1200" b="1">
                <a:solidFill>
                  <a:srgbClr val="FFFFFF"/>
                </a:solidFill>
                <a:latin typeface="Arial Narrow" charset="0"/>
              </a:rPr>
              <a:t>年秋季</a:t>
            </a:r>
            <a:r>
              <a:rPr lang="en-US" altLang="ja-JP" sz="1200" b="1">
                <a:solidFill>
                  <a:srgbClr val="FFFFFF"/>
                </a:solidFill>
                <a:latin typeface="Arial Narrow" charset="0"/>
              </a:rPr>
              <a:t>-</a:t>
            </a:r>
            <a:br>
              <a:rPr lang="en-US" altLang="ja-JP" sz="1200" b="1">
                <a:solidFill>
                  <a:srgbClr val="FFFFFF"/>
                </a:solidFill>
                <a:latin typeface="Arial Narrow" charset="0"/>
              </a:rPr>
            </a:br>
            <a:r>
              <a:rPr lang="en-US" altLang="ja-JP" sz="1200" b="1">
                <a:solidFill>
                  <a:srgbClr val="FFFFFF"/>
                </a:solidFill>
                <a:latin typeface="Arial Narrow" charset="0"/>
              </a:rPr>
              <a:t>68</a:t>
            </a:r>
            <a:r>
              <a:rPr lang="zh-CN" altLang="en-US" sz="1200" b="1">
                <a:solidFill>
                  <a:srgbClr val="FFFFFF"/>
                </a:solidFill>
                <a:latin typeface="Arial Narrow" charset="0"/>
              </a:rPr>
              <a:t>年舂季</a:t>
            </a:r>
            <a:endParaRPr lang="en-US" altLang="ja-JP" sz="1200" b="1">
              <a:solidFill>
                <a:srgbClr val="FFFFFF"/>
              </a:solidFill>
              <a:latin typeface="Arial Narrow" charset="0"/>
            </a:endParaRPr>
          </a:p>
          <a:p>
            <a:pPr algn="ctr" eaLnBrk="1" hangingPunct="1">
              <a:defRPr/>
            </a:pPr>
            <a:r>
              <a:rPr lang="en-US" b="1">
                <a:solidFill>
                  <a:srgbClr val="FFFFFF"/>
                </a:solidFill>
                <a:latin typeface="Arial Narrow" charset="0"/>
              </a:rPr>
              <a:t>2</a:t>
            </a:r>
            <a:br>
              <a:rPr lang="en-US" b="1">
                <a:solidFill>
                  <a:srgbClr val="FFFFFF"/>
                </a:solidFill>
                <a:latin typeface="Arial Narrow" charset="0"/>
              </a:rPr>
            </a:br>
            <a:r>
              <a:rPr lang="zh-CN" altLang="en-US" b="1">
                <a:solidFill>
                  <a:srgbClr val="FFFFFF"/>
                </a:solidFill>
                <a:latin typeface="SimHei" charset="0"/>
                <a:ea typeface="SimHei" charset="0"/>
                <a:cs typeface="SimHei" charset="0"/>
              </a:rPr>
              <a:t>罗马</a:t>
            </a:r>
            <a:endParaRPr lang="en-US" altLang="ja-JP" b="1">
              <a:solidFill>
                <a:srgbClr val="FFFFFF"/>
              </a:solidFill>
              <a:latin typeface="Arial Narrow" charset="0"/>
            </a:endParaRPr>
          </a:p>
          <a:p>
            <a:pPr algn="ctr" eaLnBrk="1" hangingPunct="1">
              <a:spcBef>
                <a:spcPct val="50000"/>
              </a:spcBef>
              <a:defRPr/>
            </a:pPr>
            <a:endParaRPr lang="en-US" sz="1000" b="1">
              <a:solidFill>
                <a:srgbClr val="FFFFFF"/>
              </a:solidFill>
              <a:latin typeface="Arial Narrow" charset="0"/>
            </a:endParaRPr>
          </a:p>
        </p:txBody>
      </p:sp>
      <p:sp>
        <p:nvSpPr>
          <p:cNvPr id="192524" name="Text Box 17"/>
          <p:cNvSpPr txBox="1">
            <a:spLocks noChangeArrowheads="1"/>
          </p:cNvSpPr>
          <p:nvPr/>
        </p:nvSpPr>
        <p:spPr bwMode="auto">
          <a:xfrm>
            <a:off x="-76200" y="2133600"/>
            <a:ext cx="990600" cy="984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rPr>
              <a:t>57</a:t>
            </a:r>
            <a:r>
              <a:rPr lang="zh-CN" altLang="en-US" sz="1200" b="1">
                <a:solidFill>
                  <a:srgbClr val="FFFFFF"/>
                </a:solidFill>
                <a:latin typeface="Arial Narrow" charset="0"/>
              </a:rPr>
              <a:t>年</a:t>
            </a:r>
            <a:r>
              <a:rPr lang="en-US" altLang="zh-CN" sz="1200" b="1">
                <a:solidFill>
                  <a:srgbClr val="FFFFFF"/>
                </a:solidFill>
                <a:latin typeface="Arial Narrow" charset="0"/>
              </a:rPr>
              <a:t>5</a:t>
            </a:r>
            <a:r>
              <a:rPr lang="zh-CN" altLang="en-US" sz="1200" b="1">
                <a:solidFill>
                  <a:srgbClr val="FFFFFF"/>
                </a:solidFill>
                <a:latin typeface="Arial Narrow" charset="0"/>
              </a:rPr>
              <a:t>月</a:t>
            </a:r>
            <a:r>
              <a:rPr lang="en-US" altLang="ja-JP" sz="1200" b="1">
                <a:solidFill>
                  <a:srgbClr val="FFFFFF"/>
                </a:solidFill>
                <a:latin typeface="Arial Narrow" charset="0"/>
              </a:rPr>
              <a:t>-</a:t>
            </a:r>
            <a:br>
              <a:rPr lang="en-US" altLang="ja-JP" sz="1200" b="1">
                <a:solidFill>
                  <a:srgbClr val="FFFFFF"/>
                </a:solidFill>
                <a:latin typeface="Arial Narrow" charset="0"/>
              </a:rPr>
            </a:br>
            <a:r>
              <a:rPr lang="en-US" altLang="ja-JP" sz="1200" b="1">
                <a:solidFill>
                  <a:srgbClr val="FFFFFF"/>
                </a:solidFill>
                <a:latin typeface="Arial Narrow" charset="0"/>
              </a:rPr>
              <a:t>59</a:t>
            </a:r>
            <a:r>
              <a:rPr lang="zh-CN" altLang="en-US" sz="1200" b="1">
                <a:solidFill>
                  <a:srgbClr val="FFFFFF"/>
                </a:solidFill>
                <a:latin typeface="Arial Narrow" charset="0"/>
              </a:rPr>
              <a:t>年</a:t>
            </a:r>
            <a:r>
              <a:rPr lang="en-US" altLang="zh-CN" sz="1200" b="1">
                <a:solidFill>
                  <a:srgbClr val="FFFFFF"/>
                </a:solidFill>
                <a:latin typeface="Arial Narrow" charset="0"/>
              </a:rPr>
              <a:t>8</a:t>
            </a:r>
            <a:r>
              <a:rPr lang="zh-CN" altLang="en-US" sz="1200" b="1">
                <a:solidFill>
                  <a:srgbClr val="FFFFFF"/>
                </a:solidFill>
                <a:latin typeface="Arial Narrow" charset="0"/>
              </a:rPr>
              <a:t>月</a:t>
            </a:r>
            <a:endParaRPr lang="en-US" altLang="ja-JP" sz="1200" b="1">
              <a:solidFill>
                <a:srgbClr val="FFFFFF"/>
              </a:solidFill>
              <a:latin typeface="Arial Narrow" charset="0"/>
            </a:endParaRPr>
          </a:p>
          <a:p>
            <a:pPr algn="ctr" eaLnBrk="1" hangingPunct="1">
              <a:spcBef>
                <a:spcPct val="50000"/>
              </a:spcBef>
            </a:pPr>
            <a:r>
              <a:rPr lang="zh-CN" altLang="en-US" sz="1600" b="1">
                <a:solidFill>
                  <a:srgbClr val="FFFFFF"/>
                </a:solidFill>
                <a:latin typeface="Arial Narrow" charset="0"/>
              </a:rPr>
              <a:t>大马士革</a:t>
            </a:r>
            <a:br>
              <a:rPr lang="en-US" altLang="ja-JP" sz="1600" b="1">
                <a:solidFill>
                  <a:srgbClr val="FFFFFF"/>
                </a:solidFill>
                <a:latin typeface="Arial Narrow" charset="0"/>
              </a:rPr>
            </a:br>
            <a:r>
              <a:rPr lang="zh-CN" altLang="en-US" sz="1600" b="1">
                <a:solidFill>
                  <a:srgbClr val="FFFFFF"/>
                </a:solidFill>
                <a:latin typeface="Arial Narrow" charset="0"/>
              </a:rPr>
              <a:t> 安提阿</a:t>
            </a:r>
            <a:endParaRPr lang="en-US" sz="1600" b="1">
              <a:solidFill>
                <a:srgbClr val="FFFFFF"/>
              </a:solidFill>
              <a:latin typeface="Arial Narrow" charset="0"/>
            </a:endParaRPr>
          </a:p>
        </p:txBody>
      </p:sp>
      <p:sp>
        <p:nvSpPr>
          <p:cNvPr id="192525" name="TextBox 27"/>
          <p:cNvSpPr txBox="1">
            <a:spLocks noChangeArrowheads="1"/>
          </p:cNvSpPr>
          <p:nvPr/>
        </p:nvSpPr>
        <p:spPr bwMode="auto">
          <a:xfrm>
            <a:off x="7924800" y="71438"/>
            <a:ext cx="1155700" cy="101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000" b="1">
                <a:solidFill>
                  <a:srgbClr val="FFFFFF"/>
                </a:solidFill>
                <a:latin typeface="Arial" charset="0"/>
                <a:cs typeface="Arial" charset="0"/>
              </a:rPr>
              <a:t>38</a:t>
            </a:r>
            <a:br>
              <a:rPr lang="en-US" sz="2000" b="1">
                <a:solidFill>
                  <a:srgbClr val="FFFFFF"/>
                </a:solidFill>
                <a:latin typeface="Arial" charset="0"/>
                <a:cs typeface="Arial" charset="0"/>
              </a:rPr>
            </a:br>
            <a:r>
              <a:rPr lang="en-US" sz="2000" b="1">
                <a:solidFill>
                  <a:srgbClr val="FFFFFF"/>
                </a:solidFill>
                <a:latin typeface="Arial" charset="0"/>
                <a:cs typeface="Arial" charset="0"/>
              </a:rPr>
              <a:t>124</a:t>
            </a:r>
            <a:br>
              <a:rPr lang="en-US" sz="2000" b="1">
                <a:solidFill>
                  <a:srgbClr val="FFFFFF"/>
                </a:solidFill>
                <a:latin typeface="Arial" charset="0"/>
                <a:cs typeface="Arial" charset="0"/>
              </a:rPr>
            </a:br>
            <a:r>
              <a:rPr lang="en-US" sz="2000" b="1">
                <a:solidFill>
                  <a:srgbClr val="FFFFFF"/>
                </a:solidFill>
                <a:latin typeface="Arial" charset="0"/>
                <a:cs typeface="Arial" charset="0"/>
              </a:rPr>
              <a:t>39-41</a:t>
            </a:r>
          </a:p>
        </p:txBody>
      </p:sp>
      <p:sp>
        <p:nvSpPr>
          <p:cNvPr id="192526" name="Text Box 9"/>
          <p:cNvSpPr txBox="1">
            <a:spLocks noChangeArrowheads="1"/>
          </p:cNvSpPr>
          <p:nvPr/>
        </p:nvSpPr>
        <p:spPr bwMode="auto">
          <a:xfrm>
            <a:off x="6324600" y="1981200"/>
            <a:ext cx="990600" cy="1338263"/>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rPr>
              <a:t>62</a:t>
            </a:r>
            <a:r>
              <a:rPr lang="zh-CN" altLang="en-US" sz="1200" b="1">
                <a:solidFill>
                  <a:srgbClr val="000000"/>
                </a:solidFill>
                <a:latin typeface="Arial Narrow" charset="0"/>
              </a:rPr>
              <a:t>年春季</a:t>
            </a:r>
            <a:r>
              <a:rPr lang="en-US" altLang="ja-JP" sz="1200" b="1">
                <a:solidFill>
                  <a:srgbClr val="000000"/>
                </a:solidFill>
                <a:latin typeface="Arial Narrow" charset="0"/>
              </a:rPr>
              <a:t>-</a:t>
            </a:r>
            <a:br>
              <a:rPr lang="en-US" altLang="ja-JP" sz="1200" b="1">
                <a:solidFill>
                  <a:srgbClr val="000000"/>
                </a:solidFill>
                <a:latin typeface="Arial Narrow" charset="0"/>
              </a:rPr>
            </a:br>
            <a:r>
              <a:rPr lang="en-US" altLang="ja-JP" sz="1200" b="1">
                <a:solidFill>
                  <a:srgbClr val="000000"/>
                </a:solidFill>
                <a:latin typeface="Arial Narrow" charset="0"/>
              </a:rPr>
              <a:t>67</a:t>
            </a:r>
            <a:r>
              <a:rPr lang="zh-CN" altLang="en-US" sz="1200" b="1">
                <a:solidFill>
                  <a:srgbClr val="000000"/>
                </a:solidFill>
                <a:latin typeface="Arial Narrow" charset="0"/>
              </a:rPr>
              <a:t>年秋季</a:t>
            </a:r>
            <a:endParaRPr lang="en-US" altLang="ja-JP" sz="1200" b="1">
              <a:solidFill>
                <a:srgbClr val="000000"/>
              </a:solidFill>
              <a:latin typeface="Arial Narrow" charset="0"/>
            </a:endParaRPr>
          </a:p>
          <a:p>
            <a:pPr algn="ctr" eaLnBrk="1" hangingPunct="1"/>
            <a:r>
              <a:rPr lang="en-US" b="1">
                <a:solidFill>
                  <a:srgbClr val="000000"/>
                </a:solidFill>
                <a:latin typeface="Arial Narrow" charset="0"/>
              </a:rPr>
              <a:t>4</a:t>
            </a:r>
            <a:br>
              <a:rPr lang="en-US" b="1">
                <a:solidFill>
                  <a:srgbClr val="000000"/>
                </a:solidFill>
                <a:latin typeface="Arial Narrow" charset="0"/>
              </a:rPr>
            </a:br>
            <a:r>
              <a:rPr lang="zh-CN" altLang="en-US" b="1">
                <a:solidFill>
                  <a:srgbClr val="000000"/>
                </a:solidFill>
                <a:latin typeface="Arial Narrow" charset="0"/>
              </a:rPr>
              <a:t> </a:t>
            </a:r>
            <a:r>
              <a:rPr lang="zh-CN" altLang="en-US" sz="2000" b="1">
                <a:solidFill>
                  <a:srgbClr val="000000"/>
                </a:solidFill>
                <a:latin typeface="SimHei" charset="0"/>
                <a:ea typeface="SimHei" charset="0"/>
                <a:cs typeface="SimHei" charset="0"/>
              </a:rPr>
              <a:t>西班牙</a:t>
            </a:r>
            <a:endParaRPr lang="en-US" altLang="ja-JP" sz="2000" b="1">
              <a:solidFill>
                <a:srgbClr val="000000"/>
              </a:solidFill>
              <a:latin typeface="SimHei" charset="0"/>
              <a:ea typeface="SimHei" charset="0"/>
              <a:cs typeface="SimHei" charset="0"/>
            </a:endParaRPr>
          </a:p>
          <a:p>
            <a:pPr algn="ctr" eaLnBrk="1" hangingPunct="1">
              <a:spcBef>
                <a:spcPct val="50000"/>
              </a:spcBef>
            </a:pPr>
            <a:endParaRPr lang="en-US" sz="1000" b="1">
              <a:solidFill>
                <a:srgbClr val="000000"/>
              </a:solidFill>
              <a:latin typeface="Arial Narrow" charset="0"/>
            </a:endParaRPr>
          </a:p>
        </p:txBody>
      </p:sp>
      <p:sp>
        <p:nvSpPr>
          <p:cNvPr id="34" name="Title 33"/>
          <p:cNvSpPr>
            <a:spLocks noGrp="1"/>
          </p:cNvSpPr>
          <p:nvPr>
            <p:ph type="title" idx="4294967295"/>
          </p:nvPr>
        </p:nvSpPr>
        <p:spPr>
          <a:xfrm>
            <a:off x="152400" y="206514"/>
            <a:ext cx="7772400" cy="707886"/>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zh-TW" altLang="en-US" sz="4000" dirty="0">
                <a:solidFill>
                  <a:srgbClr val="FFFFFF"/>
                </a:solidFill>
                <a:latin typeface="Kaiti SC" charset="-122"/>
                <a:ea typeface="Kaiti SC" charset="-122"/>
                <a:cs typeface="Kaiti SC" charset="-122"/>
              </a:rPr>
              <a:t>新约纵览</a:t>
            </a:r>
            <a:r>
              <a:rPr lang="en-US" altLang="zh-TW" sz="4000" dirty="0">
                <a:solidFill>
                  <a:srgbClr val="FFFFFF"/>
                </a:solidFill>
                <a:latin typeface="Kaiti SC" charset="-122"/>
                <a:ea typeface="Kaiti SC" charset="-122"/>
                <a:cs typeface="Kaiti SC" charset="-122"/>
              </a:rPr>
              <a:t> </a:t>
            </a:r>
            <a:r>
              <a:rPr lang="en-US" altLang="ja-JP" sz="4000" b="1" dirty="0">
                <a:solidFill>
                  <a:srgbClr val="FFFFFF"/>
                </a:solidFill>
                <a:latin typeface="Kaiti SC" charset="-122"/>
                <a:ea typeface="Kaiti SC" charset="-122"/>
                <a:cs typeface="Kaiti SC" charset="-122"/>
              </a:rPr>
              <a:t>(</a:t>
            </a:r>
            <a:r>
              <a:rPr lang="zh-CN" altLang="en-US" sz="4000" b="1" dirty="0">
                <a:solidFill>
                  <a:srgbClr val="FFFFFF"/>
                </a:solidFill>
                <a:latin typeface="Kaiti SC" charset="-122"/>
                <a:ea typeface="Kaiti SC" charset="-122"/>
                <a:cs typeface="Kaiti SC" charset="-122"/>
              </a:rPr>
              <a:t>历史</a:t>
            </a:r>
            <a:r>
              <a:rPr lang="zh-CN" altLang="en-US" sz="4000" dirty="0">
                <a:solidFill>
                  <a:srgbClr val="FFFFFF"/>
                </a:solidFill>
                <a:latin typeface="Kaiti SC" charset="-122"/>
                <a:ea typeface="Kaiti SC" charset="-122"/>
                <a:cs typeface="Kaiti SC" charset="-122"/>
              </a:rPr>
              <a:t>＋关键字</a:t>
            </a:r>
            <a:r>
              <a:rPr lang="en-US" altLang="ja-JP" sz="4000" b="1" dirty="0">
                <a:solidFill>
                  <a:srgbClr val="FFFFFF"/>
                </a:solidFill>
                <a:latin typeface="Kaiti SC" charset="-122"/>
                <a:ea typeface="Kaiti SC" charset="-122"/>
                <a:cs typeface="Kaiti SC" charset="-122"/>
              </a:rPr>
              <a:t>)</a:t>
            </a:r>
            <a:endParaRPr lang="en-US" sz="4000" b="1" dirty="0">
              <a:solidFill>
                <a:srgbClr val="FFFFFF"/>
              </a:solidFill>
              <a:latin typeface="Kaiti SC" charset="-122"/>
              <a:ea typeface="Kaiti SC" charset="-122"/>
              <a:cs typeface="Kaiti SC" charset="-122"/>
            </a:endParaRPr>
          </a:p>
        </p:txBody>
      </p:sp>
      <p:sp>
        <p:nvSpPr>
          <p:cNvPr id="32" name="Text Box 19"/>
          <p:cNvSpPr txBox="1">
            <a:spLocks noChangeArrowheads="1"/>
          </p:cNvSpPr>
          <p:nvPr/>
        </p:nvSpPr>
        <p:spPr bwMode="auto">
          <a:xfrm>
            <a:off x="990600" y="3657600"/>
            <a:ext cx="792163" cy="369888"/>
          </a:xfrm>
          <a:prstGeom prst="rect">
            <a:avLst/>
          </a:prstGeom>
          <a:solidFill>
            <a:srgbClr val="800000"/>
          </a:solidFill>
          <a:ln w="12700">
            <a:solidFill>
              <a:srgbClr val="FFFFFF"/>
            </a:solidFill>
            <a:miter lim="800000"/>
            <a:headEnd/>
            <a:tailEnd/>
          </a:ln>
          <a:effectLst>
            <a:outerShdw dist="38100" dir="2700000" rotWithShape="0">
              <a:srgbClr val="808080">
                <a:alpha val="42998"/>
              </a:srgbClr>
            </a:outerShdw>
          </a:effectLst>
        </p:spPr>
        <p:txBody>
          <a:bodyPr lIns="0" rIns="0">
            <a:spAutoFit/>
          </a:bodyPr>
          <a:lstStyle>
            <a:defPPr>
              <a:defRPr lang="en-US"/>
            </a:defPPr>
            <a:lvl1pPr algn="ctr" eaLnBrk="1" hangingPunct="1">
              <a:spcBef>
                <a:spcPct val="50000"/>
              </a:spcBef>
              <a:defRPr sz="1800" b="1">
                <a:solidFill>
                  <a:srgbClr val="FFFFFF"/>
                </a:solidFill>
                <a:latin typeface="Arial Narrow" charset="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zh-CN" altLang="en-US" dirty="0"/>
              <a:t>马太</a:t>
            </a:r>
            <a:endParaRPr lang="en-US" dirty="0"/>
          </a:p>
        </p:txBody>
      </p:sp>
      <p:sp>
        <p:nvSpPr>
          <p:cNvPr id="33" name="Text Box 22"/>
          <p:cNvSpPr txBox="1">
            <a:spLocks noChangeArrowheads="1"/>
          </p:cNvSpPr>
          <p:nvPr/>
        </p:nvSpPr>
        <p:spPr bwMode="auto">
          <a:xfrm>
            <a:off x="4572000" y="3657600"/>
            <a:ext cx="792163" cy="369888"/>
          </a:xfrm>
          <a:prstGeom prst="rect">
            <a:avLst/>
          </a:prstGeom>
          <a:solidFill>
            <a:srgbClr val="800000"/>
          </a:solidFill>
          <a:ln w="12700">
            <a:solidFill>
              <a:srgbClr val="FFFFFF"/>
            </a:solidFill>
            <a:miter lim="800000"/>
            <a:headEnd/>
            <a:tailEnd/>
          </a:ln>
          <a:effectLst>
            <a:outerShdw dist="38100" dir="2700000" rotWithShape="0">
              <a:srgbClr val="808080">
                <a:alpha val="42998"/>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1800" b="1">
                <a:solidFill>
                  <a:srgbClr val="FFFFFF"/>
                </a:solidFill>
                <a:latin typeface="Arial Narrow" charset="0"/>
              </a:rPr>
              <a:t>路加</a:t>
            </a:r>
            <a:endParaRPr lang="en-US" sz="1600">
              <a:solidFill>
                <a:srgbClr val="FFFFFF"/>
              </a:solidFill>
              <a:latin typeface="Arial Narrow" charset="0"/>
            </a:endParaRPr>
          </a:p>
        </p:txBody>
      </p:sp>
      <p:sp>
        <p:nvSpPr>
          <p:cNvPr id="36" name="Text Box 31"/>
          <p:cNvSpPr txBox="1">
            <a:spLocks noChangeArrowheads="1"/>
          </p:cNvSpPr>
          <p:nvPr/>
        </p:nvSpPr>
        <p:spPr bwMode="auto">
          <a:xfrm>
            <a:off x="7391400" y="3657600"/>
            <a:ext cx="792163" cy="369888"/>
          </a:xfrm>
          <a:prstGeom prst="rect">
            <a:avLst/>
          </a:prstGeom>
          <a:solidFill>
            <a:srgbClr val="800000"/>
          </a:solidFill>
          <a:ln w="12700">
            <a:solidFill>
              <a:srgbClr val="FFFFFF"/>
            </a:solidFill>
            <a:miter lim="800000"/>
            <a:headEnd/>
            <a:tailEnd/>
          </a:ln>
          <a:effectLst>
            <a:outerShdw dist="38100" dir="2700000" rotWithShape="0">
              <a:srgbClr val="808080">
                <a:alpha val="42998"/>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1800" b="1" dirty="0">
                <a:solidFill>
                  <a:srgbClr val="FFFFFF"/>
                </a:solidFill>
                <a:latin typeface="Arial Narrow" charset="0"/>
              </a:rPr>
              <a:t>约翰</a:t>
            </a:r>
            <a:endParaRPr lang="en-US" sz="1600" dirty="0">
              <a:solidFill>
                <a:srgbClr val="FFFFFF"/>
              </a:solidFill>
              <a:latin typeface="Arial Narrow" charset="0"/>
            </a:endParaRPr>
          </a:p>
        </p:txBody>
      </p:sp>
      <p:sp>
        <p:nvSpPr>
          <p:cNvPr id="37" name="Text Box 29"/>
          <p:cNvSpPr txBox="1">
            <a:spLocks noChangeArrowheads="1"/>
          </p:cNvSpPr>
          <p:nvPr/>
        </p:nvSpPr>
        <p:spPr bwMode="auto">
          <a:xfrm>
            <a:off x="6446838" y="3657600"/>
            <a:ext cx="792162" cy="369888"/>
          </a:xfrm>
          <a:prstGeom prst="rect">
            <a:avLst/>
          </a:prstGeom>
          <a:solidFill>
            <a:srgbClr val="800000"/>
          </a:solidFill>
          <a:ln w="12700">
            <a:solidFill>
              <a:srgbClr val="FFFFFF"/>
            </a:solidFill>
            <a:miter lim="800000"/>
            <a:headEnd/>
            <a:tailEnd/>
          </a:ln>
          <a:effectLst>
            <a:outerShdw dist="38100" dir="2700000" rotWithShape="0">
              <a:srgbClr val="808080">
                <a:alpha val="42998"/>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1800" b="1">
                <a:solidFill>
                  <a:srgbClr val="FFFFFF"/>
                </a:solidFill>
                <a:latin typeface="Arial Narrow" charset="0"/>
              </a:rPr>
              <a:t>马可</a:t>
            </a:r>
            <a:endParaRPr lang="en-US" sz="1600">
              <a:solidFill>
                <a:srgbClr val="FFFFFF"/>
              </a:solidFill>
              <a:latin typeface="Arial Narrow" charset="0"/>
            </a:endParaRPr>
          </a:p>
        </p:txBody>
      </p:sp>
      <p:sp>
        <p:nvSpPr>
          <p:cNvPr id="48" name="Text Box 22"/>
          <p:cNvSpPr txBox="1">
            <a:spLocks noChangeArrowheads="1"/>
          </p:cNvSpPr>
          <p:nvPr/>
        </p:nvSpPr>
        <p:spPr bwMode="auto">
          <a:xfrm>
            <a:off x="5486400" y="3657600"/>
            <a:ext cx="792163" cy="369888"/>
          </a:xfrm>
          <a:prstGeom prst="rect">
            <a:avLst/>
          </a:prstGeom>
          <a:solidFill>
            <a:srgbClr val="800000"/>
          </a:solidFill>
          <a:ln w="12700">
            <a:solidFill>
              <a:srgbClr val="FFFFFF"/>
            </a:solidFill>
            <a:miter lim="800000"/>
            <a:headEnd/>
            <a:tailEnd/>
          </a:ln>
          <a:effectLst>
            <a:outerShdw dist="38100" dir="2700000" rotWithShape="0">
              <a:srgbClr val="808080">
                <a:alpha val="42998"/>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1800" b="1">
                <a:solidFill>
                  <a:srgbClr val="FFFFFF"/>
                </a:solidFill>
                <a:latin typeface="Arial Narrow" charset="0"/>
              </a:rPr>
              <a:t>使徒</a:t>
            </a:r>
            <a:endParaRPr lang="en-US" sz="1600">
              <a:solidFill>
                <a:srgbClr val="FFFFFF"/>
              </a:solidFill>
              <a:latin typeface="Arial Narrow" charset="0"/>
            </a:endParaRPr>
          </a:p>
        </p:txBody>
      </p:sp>
      <p:sp>
        <p:nvSpPr>
          <p:cNvPr id="192535" name="Text Box 19"/>
          <p:cNvSpPr txBox="1">
            <a:spLocks noChangeArrowheads="1"/>
          </p:cNvSpPr>
          <p:nvPr/>
        </p:nvSpPr>
        <p:spPr bwMode="auto">
          <a:xfrm>
            <a:off x="152400" y="5486400"/>
            <a:ext cx="2438400" cy="430213"/>
          </a:xfrm>
          <a:prstGeom prst="rect">
            <a:avLst/>
          </a:prstGeom>
          <a:solidFill>
            <a:srgbClr val="800000"/>
          </a:solidFill>
          <a:ln w="12700">
            <a:solidFill>
              <a:srgbClr val="FFFFFF"/>
            </a:solidFill>
            <a:miter lim="800000"/>
            <a:headEnd/>
            <a:tailEnd/>
          </a:ln>
          <a:effectLst>
            <a:outerShdw dist="38100" dir="2700000" rotWithShape="0">
              <a:srgbClr val="808080">
                <a:alpha val="42998"/>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2200" b="1">
                <a:solidFill>
                  <a:srgbClr val="FFFFFF"/>
                </a:solidFill>
                <a:latin typeface="SimHei" charset="0"/>
                <a:ea typeface="SimHei" charset="0"/>
                <a:cs typeface="SimHei" charset="0"/>
              </a:rPr>
              <a:t>福音书与使徒行传</a:t>
            </a:r>
            <a:endParaRPr lang="en-US" sz="2200">
              <a:solidFill>
                <a:srgbClr val="FFFFFF"/>
              </a:solidFill>
              <a:latin typeface="SimHei" charset="0"/>
              <a:ea typeface="SimHei" charset="0"/>
              <a:cs typeface="SimHei" charset="0"/>
            </a:endParaRPr>
          </a:p>
        </p:txBody>
      </p:sp>
      <p:sp>
        <p:nvSpPr>
          <p:cNvPr id="192536" name="Text Box 20"/>
          <p:cNvSpPr txBox="1">
            <a:spLocks noChangeArrowheads="1"/>
          </p:cNvSpPr>
          <p:nvPr/>
        </p:nvSpPr>
        <p:spPr bwMode="auto">
          <a:xfrm>
            <a:off x="6477000" y="6553200"/>
            <a:ext cx="2447925"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spcBef>
                <a:spcPct val="50000"/>
              </a:spcBef>
            </a:pPr>
            <a:r>
              <a:rPr lang="en-US" sz="1200" b="1">
                <a:solidFill>
                  <a:srgbClr val="FFFFFF"/>
                </a:solidFill>
                <a:latin typeface="Arial Narrow" charset="0"/>
              </a:rPr>
              <a:t>Gospels &amp; Acts</a:t>
            </a:r>
            <a:endParaRPr lang="en-US" sz="1600" b="1">
              <a:solidFill>
                <a:srgbClr val="FFFFFF"/>
              </a:solidFill>
              <a:latin typeface="Arial Narrow" charset="0"/>
            </a:endParaRPr>
          </a:p>
        </p:txBody>
      </p:sp>
      <p:sp>
        <p:nvSpPr>
          <p:cNvPr id="192537" name="Text Box 7"/>
          <p:cNvSpPr txBox="1">
            <a:spLocks noChangeArrowheads="1"/>
          </p:cNvSpPr>
          <p:nvPr/>
        </p:nvSpPr>
        <p:spPr bwMode="auto">
          <a:xfrm>
            <a:off x="2667000" y="1981200"/>
            <a:ext cx="990600" cy="13160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rPr>
              <a:t>50</a:t>
            </a:r>
            <a:r>
              <a:rPr lang="zh-CN" altLang="en-US" sz="1200" b="1">
                <a:solidFill>
                  <a:srgbClr val="000000"/>
                </a:solidFill>
                <a:latin typeface="Arial Narrow" charset="0"/>
              </a:rPr>
              <a:t>年</a:t>
            </a:r>
            <a:r>
              <a:rPr lang="en-US" altLang="zh-CN" sz="1200" b="1">
                <a:solidFill>
                  <a:srgbClr val="000000"/>
                </a:solidFill>
                <a:latin typeface="Arial Narrow" charset="0"/>
              </a:rPr>
              <a:t>4</a:t>
            </a:r>
            <a:r>
              <a:rPr lang="zh-CN" altLang="en-US" sz="1200" b="1">
                <a:solidFill>
                  <a:srgbClr val="000000"/>
                </a:solidFill>
                <a:latin typeface="Arial Narrow" charset="0"/>
              </a:rPr>
              <a:t>月</a:t>
            </a:r>
            <a:r>
              <a:rPr lang="en-US" altLang="ja-JP" sz="1200" b="1">
                <a:solidFill>
                  <a:srgbClr val="000000"/>
                </a:solidFill>
                <a:latin typeface="Arial Narrow" charset="0"/>
              </a:rPr>
              <a:t>-</a:t>
            </a:r>
            <a:br>
              <a:rPr lang="en-US" altLang="ja-JP" sz="1200" b="1">
                <a:solidFill>
                  <a:srgbClr val="000000"/>
                </a:solidFill>
                <a:latin typeface="Arial Narrow" charset="0"/>
              </a:rPr>
            </a:br>
            <a:r>
              <a:rPr lang="en-US" altLang="ja-JP" sz="1200" b="1">
                <a:solidFill>
                  <a:srgbClr val="000000"/>
                </a:solidFill>
                <a:latin typeface="Arial Narrow" charset="0"/>
              </a:rPr>
              <a:t>52</a:t>
            </a:r>
            <a:r>
              <a:rPr lang="zh-CN" altLang="en-US" sz="1200" b="1">
                <a:solidFill>
                  <a:srgbClr val="000000"/>
                </a:solidFill>
                <a:latin typeface="Arial Narrow" charset="0"/>
              </a:rPr>
              <a:t>年</a:t>
            </a:r>
            <a:r>
              <a:rPr lang="en-US" altLang="zh-CN" sz="1200" b="1">
                <a:solidFill>
                  <a:srgbClr val="000000"/>
                </a:solidFill>
                <a:latin typeface="Arial Narrow" charset="0"/>
              </a:rPr>
              <a:t>9</a:t>
            </a:r>
            <a:r>
              <a:rPr lang="zh-CN" altLang="en-US" sz="1200" b="1">
                <a:solidFill>
                  <a:srgbClr val="000000"/>
                </a:solidFill>
                <a:latin typeface="Arial Narrow" charset="0"/>
              </a:rPr>
              <a:t>月</a:t>
            </a:r>
            <a:endParaRPr lang="en-US" altLang="ja-JP" sz="1200" b="1">
              <a:solidFill>
                <a:srgbClr val="000000"/>
              </a:solidFill>
              <a:latin typeface="Arial Narrow" charset="0"/>
            </a:endParaRPr>
          </a:p>
          <a:p>
            <a:pPr algn="ctr" eaLnBrk="1" hangingPunct="1"/>
            <a:r>
              <a:rPr lang="en-US" b="1">
                <a:solidFill>
                  <a:srgbClr val="000000"/>
                </a:solidFill>
                <a:latin typeface="Arial Narrow" charset="0"/>
              </a:rPr>
              <a:t>2</a:t>
            </a:r>
            <a:br>
              <a:rPr lang="en-US" b="1">
                <a:solidFill>
                  <a:srgbClr val="000000"/>
                </a:solidFill>
                <a:latin typeface="Arial Narrow" charset="0"/>
              </a:rPr>
            </a:br>
            <a:r>
              <a:rPr lang="zh-CN" altLang="en-US" b="1">
                <a:solidFill>
                  <a:srgbClr val="000000"/>
                </a:solidFill>
                <a:latin typeface="Arial Narrow" charset="0"/>
              </a:rPr>
              <a:t> </a:t>
            </a:r>
            <a:r>
              <a:rPr lang="zh-CN" altLang="en-US" sz="2000" b="1">
                <a:solidFill>
                  <a:srgbClr val="000000"/>
                </a:solidFill>
                <a:latin typeface="SimHei" charset="0"/>
                <a:ea typeface="SimHei" charset="0"/>
                <a:cs typeface="SimHei" charset="0"/>
              </a:rPr>
              <a:t>爱琴海</a:t>
            </a:r>
            <a:endParaRPr lang="en-US" altLang="ja-JP" sz="2000" b="1">
              <a:solidFill>
                <a:srgbClr val="000000"/>
              </a:solidFill>
              <a:latin typeface="SimHei" charset="0"/>
              <a:ea typeface="SimHei" charset="0"/>
              <a:cs typeface="SimHei" charset="0"/>
            </a:endParaRPr>
          </a:p>
          <a:p>
            <a:pPr algn="ctr" eaLnBrk="1" hangingPunct="1">
              <a:spcBef>
                <a:spcPct val="50000"/>
              </a:spcBef>
            </a:pPr>
            <a:endParaRPr lang="en-US" sz="900" b="1">
              <a:solidFill>
                <a:srgbClr val="000000"/>
              </a:solidFill>
              <a:latin typeface="Arial Narrow" charset="0"/>
            </a:endParaRPr>
          </a:p>
        </p:txBody>
      </p:sp>
      <p:sp>
        <p:nvSpPr>
          <p:cNvPr id="25" name="AutoShape 27"/>
          <p:cNvSpPr>
            <a:spLocks/>
          </p:cNvSpPr>
          <p:nvPr/>
        </p:nvSpPr>
        <p:spPr bwMode="auto">
          <a:xfrm>
            <a:off x="990600" y="3645024"/>
            <a:ext cx="792163" cy="36933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800000"/>
          </a:solidFill>
          <a:ln w="12700">
            <a:solidFill>
              <a:srgbClr val="FFFFFF"/>
            </a:solidFill>
            <a:miter lim="800000"/>
            <a:headEnd/>
            <a:tailEnd/>
          </a:ln>
          <a:effectLst>
            <a:outerShdw dist="38100" dir="2700000" rotWithShape="0">
              <a:srgbClr val="808080">
                <a:alpha val="42998"/>
              </a:srgbClr>
            </a:outerShdw>
          </a:effectLst>
          <a:extLst/>
        </p:spPr>
        <p:txBody>
          <a:bodyPr lIns="0" rIns="0">
            <a:spAutoFit/>
          </a:bodyPr>
          <a:lstStyle/>
          <a:p>
            <a:pPr algn="ctr">
              <a:spcBef>
                <a:spcPct val="50000"/>
              </a:spcBef>
            </a:pPr>
            <a:r>
              <a:rPr lang="ja-JP" altLang="en-US" sz="1800" b="1" dirty="0">
                <a:solidFill>
                  <a:srgbClr val="FFFFFF"/>
                </a:solidFill>
                <a:latin typeface="Arial Narrow" charset="0"/>
                <a:sym typeface="ＭＳ Ｐゴシック" charset="0"/>
              </a:rPr>
              <a:t>天国</a:t>
            </a:r>
            <a:endParaRPr lang="en-US" sz="1800" b="1" dirty="0">
              <a:solidFill>
                <a:srgbClr val="FFFFFF"/>
              </a:solidFill>
              <a:latin typeface="Arial Narrow" charset="0"/>
            </a:endParaRPr>
          </a:p>
        </p:txBody>
      </p:sp>
      <p:sp>
        <p:nvSpPr>
          <p:cNvPr id="26" name="AutoShape 28"/>
          <p:cNvSpPr>
            <a:spLocks/>
          </p:cNvSpPr>
          <p:nvPr/>
        </p:nvSpPr>
        <p:spPr bwMode="auto">
          <a:xfrm>
            <a:off x="4572000" y="3645024"/>
            <a:ext cx="792163" cy="36933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800000"/>
          </a:solidFill>
          <a:ln w="12700">
            <a:solidFill>
              <a:srgbClr val="FFFFFF"/>
            </a:solidFill>
            <a:miter lim="800000"/>
            <a:headEnd/>
            <a:tailEnd/>
          </a:ln>
          <a:effectLst>
            <a:outerShdw dist="38100" dir="2700000" rotWithShape="0">
              <a:srgbClr val="808080">
                <a:alpha val="42998"/>
              </a:srgbClr>
            </a:outerShdw>
          </a:effectLst>
          <a:extLst/>
        </p:spPr>
        <p:txBody>
          <a:bodyPr lIns="0" rIns="0">
            <a:spAutoFit/>
          </a:bodyPr>
          <a:lstStyle/>
          <a:p>
            <a:pPr algn="ctr">
              <a:spcBef>
                <a:spcPct val="50000"/>
              </a:spcBef>
            </a:pPr>
            <a:r>
              <a:rPr lang="ja-JP" altLang="en-US" sz="1800" b="1" dirty="0">
                <a:solidFill>
                  <a:srgbClr val="FFFFFF"/>
                </a:solidFill>
                <a:latin typeface="Arial Narrow" charset="0"/>
                <a:sym typeface="ＭＳ Ｐゴシック" charset="0"/>
              </a:rPr>
              <a:t>主权</a:t>
            </a:r>
            <a:r>
              <a:rPr lang="en-US" sz="1800" b="1" dirty="0">
                <a:solidFill>
                  <a:srgbClr val="FFFFFF"/>
                </a:solidFill>
                <a:latin typeface="Arial Narrow" charset="0"/>
                <a:sym typeface="ＭＳ Ｐゴシック" charset="0"/>
              </a:rPr>
              <a:t>1</a:t>
            </a:r>
            <a:endParaRPr lang="en-US" sz="1800" b="1" dirty="0">
              <a:solidFill>
                <a:srgbClr val="FFFFFF"/>
              </a:solidFill>
              <a:latin typeface="Arial Narrow" charset="0"/>
            </a:endParaRPr>
          </a:p>
        </p:txBody>
      </p:sp>
      <p:sp>
        <p:nvSpPr>
          <p:cNvPr id="27" name="AutoShape 31"/>
          <p:cNvSpPr>
            <a:spLocks/>
          </p:cNvSpPr>
          <p:nvPr/>
        </p:nvSpPr>
        <p:spPr bwMode="auto">
          <a:xfrm>
            <a:off x="5486400" y="3645024"/>
            <a:ext cx="792163" cy="38080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800000"/>
          </a:solidFill>
          <a:ln w="12700" cap="flat" cmpd="sng">
            <a:solidFill>
              <a:srgbClr val="FFFFFF"/>
            </a:solidFill>
            <a:prstDash val="solid"/>
            <a:miter lim="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algn="ctr" defTabSz="457200">
              <a:spcBef>
                <a:spcPts val="900"/>
              </a:spcBef>
              <a:defRPr/>
            </a:pPr>
            <a:r>
              <a:rPr lang="ja-JP" altLang="en-US" sz="1600" dirty="0">
                <a:solidFill>
                  <a:srgbClr val="F7F7F7"/>
                </a:solidFill>
                <a:latin typeface="ＭＳ Ｐゴシック" charset="0"/>
                <a:sym typeface="ＭＳ Ｐゴシック" charset="0"/>
              </a:rPr>
              <a:t>主权</a:t>
            </a:r>
            <a:r>
              <a:rPr lang="en-US" sz="1600" dirty="0">
                <a:solidFill>
                  <a:srgbClr val="F7F7F7"/>
                </a:solidFill>
                <a:latin typeface="ＭＳ Ｐゴシック" charset="0"/>
                <a:sym typeface="ＭＳ Ｐゴシック" charset="0"/>
              </a:rPr>
              <a:t>2</a:t>
            </a:r>
            <a:endParaRPr lang="en-US" dirty="0">
              <a:cs typeface="Times New Roman Bold" charset="0"/>
            </a:endParaRPr>
          </a:p>
        </p:txBody>
      </p:sp>
      <p:sp>
        <p:nvSpPr>
          <p:cNvPr id="28" name="AutoShape 30"/>
          <p:cNvSpPr>
            <a:spLocks/>
          </p:cNvSpPr>
          <p:nvPr/>
        </p:nvSpPr>
        <p:spPr bwMode="auto">
          <a:xfrm>
            <a:off x="6444208" y="3645024"/>
            <a:ext cx="792088" cy="36004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800000"/>
          </a:solidFill>
          <a:ln w="12700" cap="flat" cmpd="sng">
            <a:solidFill>
              <a:srgbClr val="FFFFFF"/>
            </a:solidFill>
            <a:prstDash val="solid"/>
            <a:round/>
            <a:headEnd/>
            <a:tailEnd/>
          </a:ln>
          <a:effectLst>
            <a:outerShdw blurRad="50800" dist="38100" dir="2700000" algn="ctr" rotWithShape="0">
              <a:srgbClr val="808080">
                <a:alpha val="42999"/>
              </a:srgbClr>
            </a:outerShdw>
          </a:effectLst>
        </p:spPr>
        <p:txBody>
          <a:bodyPr lIns="0" tIns="0" rIns="0" bIns="0"/>
          <a:lstStyle/>
          <a:p>
            <a:pPr algn="ctr" defTabSz="457200">
              <a:spcBef>
                <a:spcPts val="900"/>
              </a:spcBef>
            </a:pPr>
            <a:r>
              <a:rPr lang="ja-JP" altLang="en-US" sz="1600" dirty="0">
                <a:solidFill>
                  <a:srgbClr val="F7F7F7"/>
                </a:solidFill>
                <a:latin typeface="ＭＳ ゴシック" charset="0"/>
                <a:ea typeface="ＭＳ ゴシック" charset="0"/>
                <a:cs typeface="ＭＳ ゴシック" charset="0"/>
                <a:sym typeface="ＭＳ ゴシック" charset="0"/>
              </a:rPr>
              <a:t>门徒</a:t>
            </a:r>
            <a:endParaRPr lang="en-US" sz="1600" dirty="0">
              <a:solidFill>
                <a:srgbClr val="F7F7F7"/>
              </a:solidFill>
              <a:latin typeface="ＭＳ ゴシック" charset="0"/>
              <a:ea typeface="ＭＳ ゴシック" charset="0"/>
              <a:cs typeface="ＭＳ ゴシック" charset="0"/>
            </a:endParaRPr>
          </a:p>
        </p:txBody>
      </p:sp>
      <p:sp>
        <p:nvSpPr>
          <p:cNvPr id="29" name="AutoShape 29"/>
          <p:cNvSpPr>
            <a:spLocks/>
          </p:cNvSpPr>
          <p:nvPr/>
        </p:nvSpPr>
        <p:spPr bwMode="auto">
          <a:xfrm>
            <a:off x="7380312" y="3645024"/>
            <a:ext cx="883643" cy="36004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800000"/>
          </a:solidFill>
          <a:ln w="12700" cap="flat" cmpd="sng">
            <a:solidFill>
              <a:srgbClr val="FFFFFF"/>
            </a:solidFill>
            <a:prstDash val="solid"/>
            <a:round/>
            <a:headEnd/>
            <a:tailEnd/>
          </a:ln>
          <a:effectLst>
            <a:outerShdw blurRad="50800" dist="38100" dir="2700000" algn="ctr" rotWithShape="0">
              <a:srgbClr val="808080">
                <a:alpha val="42999"/>
              </a:srgbClr>
            </a:outerShdw>
          </a:effectLst>
        </p:spPr>
        <p:txBody>
          <a:bodyPr lIns="0" tIns="0" rIns="0" bIns="0"/>
          <a:lstStyle/>
          <a:p>
            <a:pPr algn="ctr" defTabSz="457200">
              <a:spcBef>
                <a:spcPts val="900"/>
              </a:spcBef>
              <a:defRPr/>
            </a:pPr>
            <a:r>
              <a:rPr lang="ja-JP" altLang="en-US" sz="1600" dirty="0">
                <a:solidFill>
                  <a:srgbClr val="F7F7F7"/>
                </a:solidFill>
                <a:latin typeface="ＭＳ Ｐゴシック" charset="0"/>
                <a:sym typeface="ＭＳ Ｐゴシック" charset="0"/>
              </a:rPr>
              <a:t>相</a:t>
            </a:r>
            <a:r>
              <a:rPr lang="en-US" sz="1600" dirty="0">
                <a:solidFill>
                  <a:srgbClr val="F7F7F7"/>
                </a:solidFill>
                <a:latin typeface="ＭＳ Ｐゴシック" charset="0"/>
                <a:sym typeface="ＭＳ Ｐゴシック" charset="0"/>
              </a:rPr>
              <a:t> </a:t>
            </a:r>
            <a:r>
              <a:rPr lang="ja-JP" altLang="en-US" sz="1600" dirty="0">
                <a:solidFill>
                  <a:srgbClr val="F7F7F7"/>
                </a:solidFill>
                <a:latin typeface="ＭＳ Ｐゴシック" charset="0"/>
                <a:sym typeface="ＭＳ Ｐゴシック" charset="0"/>
              </a:rPr>
              <a:t>信</a:t>
            </a:r>
            <a:endParaRPr lang="en-US" dirty="0">
              <a:cs typeface="Times New Roman Bold" charset="0"/>
            </a:endParaRPr>
          </a:p>
        </p:txBody>
      </p:sp>
      <p:sp>
        <p:nvSpPr>
          <p:cNvPr id="30" name="Text Box 9"/>
          <p:cNvSpPr txBox="1">
            <a:spLocks noChangeArrowheads="1"/>
          </p:cNvSpPr>
          <p:nvPr/>
        </p:nvSpPr>
        <p:spPr bwMode="auto">
          <a:xfrm>
            <a:off x="2676525" y="5854338"/>
            <a:ext cx="990600" cy="36988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rgbClr val="000066"/>
            </a:solidFill>
            <a:miter lim="800000"/>
            <a:headEnd/>
            <a:tailEnd/>
          </a:ln>
        </p:spPr>
        <p:txBody>
          <a:bodyPr lIns="0" tIns="0" rIns="45720" bIns="0" anchor="b">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fontAlgn="auto" hangingPunct="1">
              <a:spcBef>
                <a:spcPts val="0"/>
              </a:spcBef>
              <a:spcAft>
                <a:spcPts val="0"/>
              </a:spcAft>
            </a:pPr>
            <a:r>
              <a:rPr lang="en-US" altLang="zh-CN" sz="2400" b="1" kern="0" dirty="0">
                <a:solidFill>
                  <a:srgbClr val="000000"/>
                </a:solidFill>
                <a:latin typeface="Arial Narrow" charset="0"/>
              </a:rPr>
              <a:t>1234</a:t>
            </a:r>
          </a:p>
        </p:txBody>
      </p:sp>
      <p:sp>
        <p:nvSpPr>
          <p:cNvPr id="31" name="Text Box 10"/>
          <p:cNvSpPr txBox="1">
            <a:spLocks noChangeArrowheads="1"/>
          </p:cNvSpPr>
          <p:nvPr/>
        </p:nvSpPr>
        <p:spPr bwMode="auto">
          <a:xfrm>
            <a:off x="2659063" y="6354401"/>
            <a:ext cx="1008062" cy="307975"/>
          </a:xfrm>
          <a:prstGeom prst="rect">
            <a:avLst/>
          </a:prstGeom>
          <a:solidFill>
            <a:srgbClr val="000000"/>
          </a:solidFill>
          <a:ln w="12700">
            <a:solidFill>
              <a:srgbClr val="FFFFFF"/>
            </a:solidFill>
            <a:miter lim="800000"/>
            <a:headEnd/>
            <a:tailEnd/>
          </a:ln>
        </p:spPr>
        <p:txBody>
          <a:bodyPr lIns="0" tIns="0" rIns="45720" bIns="0" anchor="b">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fontAlgn="auto" hangingPunct="1">
              <a:spcBef>
                <a:spcPct val="50000"/>
              </a:spcBef>
              <a:spcAft>
                <a:spcPts val="0"/>
              </a:spcAft>
            </a:pPr>
            <a:r>
              <a:rPr lang="zh-CN" altLang="en-US" sz="2000" b="1" kern="0" dirty="0">
                <a:solidFill>
                  <a:srgbClr val="FFFFFF"/>
                </a:solidFill>
              </a:rPr>
              <a:t>罗马</a:t>
            </a:r>
            <a:endParaRPr lang="zh-CN" altLang="en-US" sz="2000" b="1" kern="0" dirty="0">
              <a:solidFill>
                <a:srgbClr val="FFFFFF"/>
              </a:solidFill>
              <a:latin typeface="Arial Narrow" charset="0"/>
            </a:endParaRPr>
          </a:p>
        </p:txBody>
      </p:sp>
      <p:sp>
        <p:nvSpPr>
          <p:cNvPr id="35" name="Text Box 20"/>
          <p:cNvSpPr txBox="1">
            <a:spLocks noChangeArrowheads="1"/>
          </p:cNvSpPr>
          <p:nvPr/>
        </p:nvSpPr>
        <p:spPr bwMode="auto">
          <a:xfrm>
            <a:off x="3743325" y="5900376"/>
            <a:ext cx="1600200"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spcBef>
                <a:spcPct val="50000"/>
              </a:spcBef>
            </a:pPr>
            <a:r>
              <a:rPr lang="zh-TW" altLang="en-US" sz="1800" b="1" dirty="0">
                <a:solidFill>
                  <a:srgbClr val="FFFFFF"/>
                </a:solidFill>
                <a:latin typeface="Arial Narrow" charset="0"/>
              </a:rPr>
              <a:t>旅程</a:t>
            </a:r>
            <a:endParaRPr lang="zh-CN" altLang="en-US" b="1" dirty="0">
              <a:solidFill>
                <a:srgbClr val="FFFFFF"/>
              </a:solidFill>
              <a:latin typeface="Arial Narrow" charset="0"/>
            </a:endParaRPr>
          </a:p>
        </p:txBody>
      </p:sp>
      <p:sp>
        <p:nvSpPr>
          <p:cNvPr id="38" name="Text Box 20"/>
          <p:cNvSpPr txBox="1">
            <a:spLocks noChangeArrowheads="1"/>
          </p:cNvSpPr>
          <p:nvPr/>
        </p:nvSpPr>
        <p:spPr bwMode="auto">
          <a:xfrm>
            <a:off x="3743325" y="6363926"/>
            <a:ext cx="1600200"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fontAlgn="auto" hangingPunct="1">
              <a:spcBef>
                <a:spcPct val="50000"/>
              </a:spcBef>
              <a:spcAft>
                <a:spcPts val="0"/>
              </a:spcAft>
            </a:pPr>
            <a:r>
              <a:rPr lang="zh-TW" altLang="en-US" sz="1800" b="1" kern="0" dirty="0">
                <a:solidFill>
                  <a:srgbClr val="FFFFFF"/>
                </a:solidFill>
                <a:latin typeface="Arial Narrow" charset="0"/>
              </a:rPr>
              <a:t>收</a:t>
            </a:r>
            <a:r>
              <a:rPr lang="zh-CN" altLang="en-US" sz="2000" b="1" kern="0" dirty="0">
                <a:solidFill>
                  <a:srgbClr val="FFFFFF"/>
                </a:solidFill>
              </a:rPr>
              <a:t>监</a:t>
            </a:r>
            <a:endParaRPr lang="zh-CN" altLang="en-US" sz="2000" b="1" kern="0" dirty="0">
              <a:solidFill>
                <a:srgbClr val="FFFFFF"/>
              </a:solidFill>
              <a:latin typeface="Arial Narrow" charset="0"/>
            </a:endParaRPr>
          </a:p>
        </p:txBody>
      </p:sp>
    </p:spTree>
    <p:extLst>
      <p:ext uri="{BB962C8B-B14F-4D97-AF65-F5344CB8AC3E}">
        <p14:creationId xmlns:p14="http://schemas.microsoft.com/office/powerpoint/2010/main" val="2762230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P spid="28" grpId="0" animBg="1"/>
      <p:bldP spid="2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82945" name="Rectangle 2"/>
          <p:cNvSpPr>
            <a:spLocks noGrp="1" noChangeArrowheads="1"/>
          </p:cNvSpPr>
          <p:nvPr>
            <p:ph type="ctrTitle"/>
          </p:nvPr>
        </p:nvSpPr>
        <p:spPr/>
        <p:txBody>
          <a:bodyPr/>
          <a:lstStyle/>
          <a:p>
            <a:pPr eaLnBrk="1" hangingPunct="1"/>
            <a:endParaRPr lang="zh-CN" altLang="en-US">
              <a:latin typeface="Arial" charset="0"/>
              <a:ea typeface="SimSun" charset="0"/>
              <a:cs typeface="SimSun" charset="0"/>
            </a:endParaRPr>
          </a:p>
        </p:txBody>
      </p:sp>
      <p:sp>
        <p:nvSpPr>
          <p:cNvPr id="82946" name="Rectangle 3"/>
          <p:cNvSpPr>
            <a:spLocks noGrp="1" noChangeArrowheads="1"/>
          </p:cNvSpPr>
          <p:nvPr>
            <p:ph type="subTitle" idx="1"/>
          </p:nvPr>
        </p:nvSpPr>
        <p:spPr/>
        <p:txBody>
          <a:bodyPr/>
          <a:lstStyle/>
          <a:p>
            <a:pPr eaLnBrk="1" hangingPunct="1"/>
            <a:endParaRPr lang="zh-CN" altLang="en-US">
              <a:latin typeface="Arial" charset="0"/>
              <a:ea typeface="SimSun" charset="0"/>
              <a:cs typeface="SimSun" charset="0"/>
            </a:endParaRPr>
          </a:p>
        </p:txBody>
      </p:sp>
      <p:sp>
        <p:nvSpPr>
          <p:cNvPr id="82947" name="Rectangle 4"/>
          <p:cNvSpPr>
            <a:spLocks noChangeArrowheads="1"/>
          </p:cNvSpPr>
          <p:nvPr/>
        </p:nvSpPr>
        <p:spPr bwMode="auto">
          <a:xfrm>
            <a:off x="0" y="0"/>
            <a:ext cx="9372600" cy="7086600"/>
          </a:xfrm>
          <a:prstGeom prst="rect">
            <a:avLst/>
          </a:prstGeom>
          <a:solidFill>
            <a:schemeClr val="tx1"/>
          </a:solidFill>
          <a:ln w="9525">
            <a:solidFill>
              <a:schemeClr val="tx1"/>
            </a:solidFill>
            <a:miter lim="800000"/>
            <a:headEnd/>
            <a:tailEnd/>
          </a:ln>
        </p:spPr>
        <p:txBody>
          <a:bodyPr wrap="none" anchor="ctr"/>
          <a:lstStyle/>
          <a:p>
            <a:pPr eaLnBrk="0" hangingPunct="0"/>
            <a:endParaRPr lang="en-US">
              <a:solidFill>
                <a:srgbClr val="000000"/>
              </a:solidFill>
              <a:latin typeface="Arial" charset="0"/>
            </a:endParaRPr>
          </a:p>
        </p:txBody>
      </p:sp>
      <p:pic>
        <p:nvPicPr>
          <p:cNvPr id="82948" name="Picture 5" descr="bookstudies"/>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3651" y="12245"/>
            <a:ext cx="9397552" cy="71014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2949" name="TextBox 7"/>
          <p:cNvSpPr txBox="1">
            <a:spLocks noChangeArrowheads="1"/>
          </p:cNvSpPr>
          <p:nvPr/>
        </p:nvSpPr>
        <p:spPr bwMode="auto">
          <a:xfrm>
            <a:off x="1043608" y="332656"/>
            <a:ext cx="6912768" cy="144655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r>
              <a:rPr lang="zh-TW" altLang="en-US" sz="8800" b="1" dirty="0">
                <a:solidFill>
                  <a:srgbClr val="000000"/>
                </a:solidFill>
                <a:latin typeface="Kaiti SC" charset="-122"/>
                <a:ea typeface="Kaiti SC" charset="-122"/>
                <a:cs typeface="Kaiti SC" charset="-122"/>
              </a:rPr>
              <a:t>新约书卷研读</a:t>
            </a:r>
            <a:endParaRPr lang="en-US" sz="8800" dirty="0">
              <a:solidFill>
                <a:srgbClr val="000000"/>
              </a:solidFill>
              <a:latin typeface="Kaiti SC" charset="-122"/>
              <a:ea typeface="Kaiti SC" charset="-122"/>
              <a:cs typeface="Kaiti SC" charset="-122"/>
            </a:endParaRPr>
          </a:p>
        </p:txBody>
      </p:sp>
    </p:spTree>
    <p:extLst>
      <p:ext uri="{BB962C8B-B14F-4D97-AF65-F5344CB8AC3E}">
        <p14:creationId xmlns:p14="http://schemas.microsoft.com/office/powerpoint/2010/main" val="3184374064"/>
      </p:ext>
    </p:extLst>
  </p:cSld>
  <p:clrMapOvr>
    <a:overrideClrMapping bg1="lt1" tx1="dk1" bg2="lt2" tx2="dk2" accent1="accent1" accent2="accent2" accent3="accent3" accent4="accent4" accent5="accent5" accent6="accent6" hlink="hlink" folHlink="folHlink"/>
  </p:clrMapOvr>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529"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hangingPunct="1"/>
            <a:endParaRPr lang="en-US">
              <a:cs typeface="Times New Roman" charset="0"/>
            </a:endParaRPr>
          </a:p>
        </p:txBody>
      </p:sp>
      <p:sp>
        <p:nvSpPr>
          <p:cNvPr id="11266" name="AutoShape 2"/>
          <p:cNvSpPr>
            <a:spLocks/>
          </p:cNvSpPr>
          <p:nvPr/>
        </p:nvSpPr>
        <p:spPr bwMode="auto">
          <a:xfrm>
            <a:off x="1828800" y="2338388"/>
            <a:ext cx="838200" cy="5016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algn="ctr" defTabSz="457200">
              <a:spcBef>
                <a:spcPts val="700"/>
              </a:spcBef>
              <a:defRPr/>
            </a:pPr>
            <a:r>
              <a:rPr lang="ja-JP" altLang="en-US" sz="1200">
                <a:solidFill>
                  <a:srgbClr val="F7F7F7"/>
                </a:solidFill>
                <a:latin typeface="ＭＳ Ｐゴシック" charset="0"/>
                <a:sym typeface="ＭＳ Ｐゴシック" charset="0"/>
              </a:rPr>
              <a:t>秋季</a:t>
            </a:r>
            <a:r>
              <a:rPr lang="en-US" sz="1200">
                <a:solidFill>
                  <a:srgbClr val="F7F7F7"/>
                </a:solidFill>
                <a:latin typeface="Arial Narrow" charset="0"/>
                <a:cs typeface="Arial Narrow" charset="0"/>
                <a:sym typeface="Arial Narrow" charset="0"/>
              </a:rPr>
              <a:t> 49</a:t>
            </a:r>
          </a:p>
          <a:p>
            <a:pPr algn="ctr" defTabSz="457200">
              <a:spcBef>
                <a:spcPts val="900"/>
              </a:spcBef>
              <a:defRPr/>
            </a:pPr>
            <a:r>
              <a:rPr lang="ja-JP" altLang="en-US" sz="1600">
                <a:solidFill>
                  <a:srgbClr val="F7F7F7"/>
                </a:solidFill>
                <a:latin typeface="ＭＳ Ｐゴシック" charset="0"/>
                <a:sym typeface="ＭＳ Ｐゴシック" charset="0"/>
              </a:rPr>
              <a:t>理事会</a:t>
            </a:r>
            <a:endParaRPr lang="en-US">
              <a:cs typeface="Times New Roman Bold" charset="0"/>
            </a:endParaRPr>
          </a:p>
        </p:txBody>
      </p:sp>
      <p:sp>
        <p:nvSpPr>
          <p:cNvPr id="11267" name="AutoShape 3"/>
          <p:cNvSpPr>
            <a:spLocks/>
          </p:cNvSpPr>
          <p:nvPr/>
        </p:nvSpPr>
        <p:spPr bwMode="auto">
          <a:xfrm>
            <a:off x="4724400" y="2133600"/>
            <a:ext cx="685800" cy="6731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algn="ctr" defTabSz="457200">
              <a:spcBef>
                <a:spcPts val="700"/>
              </a:spcBef>
              <a:defRPr/>
            </a:pPr>
            <a:r>
              <a:rPr lang="ja-JP" altLang="en-US" sz="1200">
                <a:solidFill>
                  <a:srgbClr val="F7F7F7"/>
                </a:solidFill>
                <a:latin typeface="ＭＳ Ｐゴシック" charset="0"/>
                <a:sym typeface="ＭＳ Ｐゴシック" charset="0"/>
              </a:rPr>
              <a:t>五月</a:t>
            </a:r>
            <a:r>
              <a:rPr lang="en-US" sz="1200">
                <a:solidFill>
                  <a:srgbClr val="F7F7F7"/>
                </a:solidFill>
                <a:latin typeface="Arial Narrow" charset="0"/>
                <a:cs typeface="Arial Narrow" charset="0"/>
                <a:sym typeface="Arial Narrow" charset="0"/>
              </a:rPr>
              <a:t> 57-</a:t>
            </a:r>
            <a:br>
              <a:rPr lang="en-US" sz="1200">
                <a:solidFill>
                  <a:srgbClr val="F7F7F7"/>
                </a:solidFill>
                <a:latin typeface="Arial Narrow" charset="0"/>
                <a:cs typeface="Arial Narrow" charset="0"/>
                <a:sym typeface="Arial Narrow" charset="0"/>
              </a:rPr>
            </a:br>
            <a:r>
              <a:rPr lang="ja-JP" altLang="en-US" sz="1200">
                <a:solidFill>
                  <a:srgbClr val="F7F7F7"/>
                </a:solidFill>
                <a:latin typeface="ＭＳ Ｐゴシック" charset="0"/>
                <a:sym typeface="ＭＳ Ｐゴシック" charset="0"/>
              </a:rPr>
              <a:t>八月</a:t>
            </a:r>
            <a:r>
              <a:rPr lang="en-US" sz="1200">
                <a:solidFill>
                  <a:srgbClr val="F7F7F7"/>
                </a:solidFill>
                <a:latin typeface="Arial Narrow" charset="0"/>
                <a:cs typeface="Arial Narrow" charset="0"/>
                <a:sym typeface="Arial Narrow" charset="0"/>
              </a:rPr>
              <a:t> 59</a:t>
            </a:r>
          </a:p>
          <a:p>
            <a:pPr algn="ctr" defTabSz="457200">
              <a:spcBef>
                <a:spcPts val="900"/>
              </a:spcBef>
              <a:defRPr/>
            </a:pPr>
            <a:r>
              <a:rPr lang="ja-JP" altLang="en-US" sz="1600">
                <a:solidFill>
                  <a:srgbClr val="F7F7F7"/>
                </a:solidFill>
                <a:latin typeface="ＭＳ Ｐゴシック" charset="0"/>
                <a:sym typeface="ＭＳ Ｐゴシック" charset="0"/>
              </a:rPr>
              <a:t>试验</a:t>
            </a:r>
            <a:endParaRPr lang="en-US">
              <a:cs typeface="Times New Roman Bold" charset="0"/>
            </a:endParaRPr>
          </a:p>
        </p:txBody>
      </p:sp>
      <p:sp>
        <p:nvSpPr>
          <p:cNvPr id="11268" name="Line 4"/>
          <p:cNvSpPr>
            <a:spLocks noChangeShapeType="1"/>
          </p:cNvSpPr>
          <p:nvPr/>
        </p:nvSpPr>
        <p:spPr bwMode="auto">
          <a:xfrm>
            <a:off x="0" y="2590800"/>
            <a:ext cx="9066213" cy="0"/>
          </a:xfrm>
          <a:prstGeom prst="line">
            <a:avLst/>
          </a:prstGeom>
          <a:noFill/>
          <a:ln w="76200" cap="flat" cmpd="sng">
            <a:solidFill>
              <a:srgbClr val="FFFFFF"/>
            </a:solidFill>
            <a:prstDash val="solid"/>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200">
              <a:latin typeface="Helvetica" charset="0"/>
              <a:cs typeface="Helvetica" charset="0"/>
              <a:sym typeface="Helvetica" charset="0"/>
            </a:endParaRPr>
          </a:p>
        </p:txBody>
      </p:sp>
      <p:sp>
        <p:nvSpPr>
          <p:cNvPr id="11269" name="AutoShape 5"/>
          <p:cNvSpPr>
            <a:spLocks/>
          </p:cNvSpPr>
          <p:nvPr/>
        </p:nvSpPr>
        <p:spPr bwMode="auto">
          <a:xfrm>
            <a:off x="8296275" y="2324100"/>
            <a:ext cx="847725" cy="4619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algn="ctr" defTabSz="457200">
              <a:spcBef>
                <a:spcPts val="700"/>
              </a:spcBef>
              <a:defRPr/>
            </a:pPr>
            <a:r>
              <a:rPr lang="ja-JP" altLang="en-US" sz="1200">
                <a:solidFill>
                  <a:srgbClr val="F7F7F7"/>
                </a:solidFill>
                <a:latin typeface="ＭＳ Ｐゴシック" charset="0"/>
                <a:sym typeface="ＭＳ Ｐゴシック" charset="0"/>
              </a:rPr>
              <a:t>春季</a:t>
            </a:r>
            <a:r>
              <a:rPr lang="en-US" sz="1200">
                <a:solidFill>
                  <a:srgbClr val="F7F7F7"/>
                </a:solidFill>
                <a:latin typeface="Arial Narrow" charset="0"/>
                <a:cs typeface="Arial Narrow" charset="0"/>
                <a:sym typeface="Arial Narrow" charset="0"/>
              </a:rPr>
              <a:t>68</a:t>
            </a:r>
          </a:p>
          <a:p>
            <a:pPr algn="ctr" defTabSz="457200">
              <a:spcBef>
                <a:spcPts val="800"/>
              </a:spcBef>
              <a:defRPr/>
            </a:pPr>
            <a:r>
              <a:rPr lang="ja-JP" altLang="en-US" sz="1400">
                <a:solidFill>
                  <a:srgbClr val="FFFFFF"/>
                </a:solidFill>
                <a:latin typeface="ＭＳ Ｐゴシック" charset="0"/>
                <a:sym typeface="ＭＳ Ｐゴシック" charset="0"/>
              </a:rPr>
              <a:t>教会扩长</a:t>
            </a:r>
            <a:endParaRPr lang="en-US">
              <a:cs typeface="Times New Roman Bold" charset="0"/>
            </a:endParaRPr>
          </a:p>
        </p:txBody>
      </p:sp>
      <p:sp>
        <p:nvSpPr>
          <p:cNvPr id="11270" name="AutoShape 6"/>
          <p:cNvSpPr>
            <a:spLocks/>
          </p:cNvSpPr>
          <p:nvPr/>
        </p:nvSpPr>
        <p:spPr bwMode="auto">
          <a:xfrm>
            <a:off x="0" y="3276600"/>
            <a:ext cx="9144000" cy="3825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19" tIns="45719" rIns="45719" bIns="45719"/>
          <a:lstStyle/>
          <a:p>
            <a:pPr algn="l" defTabSz="457200">
              <a:spcBef>
                <a:spcPts val="1200"/>
              </a:spcBef>
              <a:defRPr/>
            </a:pPr>
            <a:r>
              <a:rPr lang="en-US" sz="2000">
                <a:solidFill>
                  <a:srgbClr val="FFFFFF"/>
                </a:solidFill>
                <a:latin typeface="Arial Narrow" charset="0"/>
                <a:cs typeface="Arial Narrow" charset="0"/>
                <a:sym typeface="Arial Narrow" charset="0"/>
              </a:rPr>
              <a:t>35           48          49          50          52  53          57        60             62              67           68     95</a:t>
            </a:r>
            <a:endParaRPr lang="en-US">
              <a:cs typeface="Times New Roman Bold" charset="0"/>
            </a:endParaRPr>
          </a:p>
        </p:txBody>
      </p:sp>
      <p:sp>
        <p:nvSpPr>
          <p:cNvPr id="11271" name="AutoShape 7"/>
          <p:cNvSpPr>
            <a:spLocks/>
          </p:cNvSpPr>
          <p:nvPr/>
        </p:nvSpPr>
        <p:spPr bwMode="auto">
          <a:xfrm>
            <a:off x="914400" y="2078038"/>
            <a:ext cx="990600" cy="12731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gradFill rotWithShape="0">
            <a:gsLst>
              <a:gs pos="0">
                <a:srgbClr val="CCFFCC"/>
              </a:gs>
              <a:gs pos="87000">
                <a:srgbClr val="CCFFCC"/>
              </a:gs>
              <a:gs pos="100000">
                <a:srgbClr val="000000"/>
              </a:gs>
            </a:gsLst>
            <a:path path="rect">
              <a:fillToRect l="37720" t="-19635" r="62280" b="119635"/>
            </a:path>
          </a:gradFill>
          <a:ln w="19050" cap="flat" cmpd="sng">
            <a:solidFill>
              <a:srgbClr val="FFFFFF"/>
            </a:solidFill>
            <a:prstDash val="solid"/>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57200">
              <a:spcBef>
                <a:spcPts val="700"/>
              </a:spcBef>
              <a:defRPr/>
            </a:pPr>
            <a:r>
              <a:rPr lang="ja-JP" altLang="en-US" sz="1200" dirty="0">
                <a:solidFill>
                  <a:srgbClr val="000404"/>
                </a:solidFill>
                <a:latin typeface="ＭＳ Ｐゴシック" charset="0"/>
                <a:sym typeface="ＭＳ Ｐゴシック" charset="0"/>
              </a:rPr>
              <a:t>四月</a:t>
            </a:r>
            <a:r>
              <a:rPr lang="en-US" sz="1200" dirty="0">
                <a:solidFill>
                  <a:srgbClr val="000404"/>
                </a:solidFill>
                <a:latin typeface="Arial Narrow" charset="0"/>
                <a:cs typeface="Arial Narrow" charset="0"/>
                <a:sym typeface="Arial Narrow" charset="0"/>
              </a:rPr>
              <a:t> </a:t>
            </a:r>
            <a:r>
              <a:rPr lang="en-US" sz="1200" dirty="0">
                <a:latin typeface="Arial Narrow" charset="0"/>
                <a:cs typeface="Arial Narrow" charset="0"/>
                <a:sym typeface="Arial Narrow" charset="0"/>
              </a:rPr>
              <a:t> 48-</a:t>
            </a:r>
            <a:br>
              <a:rPr lang="en-US" sz="1200" dirty="0">
                <a:latin typeface="Arial Narrow" charset="0"/>
                <a:cs typeface="Arial Narrow" charset="0"/>
                <a:sym typeface="Arial Narrow" charset="0"/>
              </a:rPr>
            </a:br>
            <a:r>
              <a:rPr lang="ja-JP" altLang="en-US" sz="1200" dirty="0">
                <a:solidFill>
                  <a:srgbClr val="000404"/>
                </a:solidFill>
                <a:latin typeface="ＭＳ Ｐゴシック" charset="0"/>
                <a:sym typeface="ＭＳ Ｐゴシック" charset="0"/>
              </a:rPr>
              <a:t>九月</a:t>
            </a:r>
            <a:r>
              <a:rPr lang="en-US" sz="1200" dirty="0">
                <a:solidFill>
                  <a:srgbClr val="000404"/>
                </a:solidFill>
                <a:latin typeface="Arial Narrow" charset="0"/>
                <a:cs typeface="Arial Narrow" charset="0"/>
                <a:sym typeface="Arial Narrow" charset="0"/>
              </a:rPr>
              <a:t> </a:t>
            </a:r>
            <a:r>
              <a:rPr lang="en-US" sz="1200" dirty="0">
                <a:latin typeface="Arial Narrow" charset="0"/>
                <a:cs typeface="Arial Narrow" charset="0"/>
                <a:sym typeface="Arial Narrow" charset="0"/>
              </a:rPr>
              <a:t>49</a:t>
            </a:r>
          </a:p>
          <a:p>
            <a:pPr algn="ctr" defTabSz="457200">
              <a:defRPr/>
            </a:pPr>
            <a:r>
              <a:rPr lang="en-US" sz="1800" dirty="0">
                <a:latin typeface="Arial Narrow" charset="0"/>
                <a:cs typeface="Arial Narrow" charset="0"/>
                <a:sym typeface="Arial Narrow" charset="0"/>
              </a:rPr>
              <a:t>1</a:t>
            </a:r>
            <a:br>
              <a:rPr lang="en-US" sz="1800" dirty="0">
                <a:latin typeface="Arial Narrow" charset="0"/>
                <a:cs typeface="Arial Narrow" charset="0"/>
                <a:sym typeface="Arial Narrow" charset="0"/>
              </a:rPr>
            </a:br>
            <a:r>
              <a:rPr lang="ja-JP" altLang="en-US" sz="1800" dirty="0">
                <a:solidFill>
                  <a:srgbClr val="000404"/>
                </a:solidFill>
                <a:latin typeface="ＭＳ Ｐゴシック" charset="0"/>
                <a:sym typeface="ＭＳ Ｐゴシック" charset="0"/>
              </a:rPr>
              <a:t>加</a:t>
            </a:r>
            <a:r>
              <a:rPr lang="en-US" sz="1800" dirty="0">
                <a:solidFill>
                  <a:srgbClr val="000404"/>
                </a:solidFill>
                <a:latin typeface="ＭＳ Ｐゴシック" charset="0"/>
                <a:sym typeface="ＭＳ Ｐゴシック" charset="0"/>
              </a:rPr>
              <a:t> </a:t>
            </a:r>
            <a:r>
              <a:rPr lang="ja-JP" altLang="en-US" sz="1800" dirty="0">
                <a:solidFill>
                  <a:srgbClr val="000404"/>
                </a:solidFill>
                <a:latin typeface="ＭＳ Ｐゴシック" charset="0"/>
                <a:sym typeface="ＭＳ Ｐゴシック" charset="0"/>
              </a:rPr>
              <a:t>拉</a:t>
            </a:r>
            <a:r>
              <a:rPr lang="en-US" sz="1800" dirty="0">
                <a:solidFill>
                  <a:srgbClr val="000404"/>
                </a:solidFill>
                <a:latin typeface="ＭＳ Ｐゴシック" charset="0"/>
                <a:sym typeface="ＭＳ Ｐゴシック" charset="0"/>
              </a:rPr>
              <a:t> </a:t>
            </a:r>
            <a:r>
              <a:rPr lang="ja-JP" altLang="en-US" sz="1800" dirty="0">
                <a:solidFill>
                  <a:srgbClr val="000404"/>
                </a:solidFill>
                <a:latin typeface="ＭＳ Ｐゴシック" charset="0"/>
                <a:sym typeface="ＭＳ Ｐゴシック" charset="0"/>
              </a:rPr>
              <a:t>太</a:t>
            </a:r>
            <a:endParaRPr lang="en-US" sz="1800" dirty="0">
              <a:solidFill>
                <a:srgbClr val="000404"/>
              </a:solidFill>
              <a:latin typeface="Arial Narrow" charset="0"/>
              <a:cs typeface="Arial Narrow" charset="0"/>
              <a:sym typeface="Arial Narrow" charset="0"/>
            </a:endParaRPr>
          </a:p>
        </p:txBody>
      </p:sp>
      <p:sp>
        <p:nvSpPr>
          <p:cNvPr id="11272" name="AutoShape 8"/>
          <p:cNvSpPr>
            <a:spLocks/>
          </p:cNvSpPr>
          <p:nvPr/>
        </p:nvSpPr>
        <p:spPr bwMode="auto">
          <a:xfrm>
            <a:off x="3733800" y="2078038"/>
            <a:ext cx="1000125" cy="116046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gradFill rotWithShape="0">
            <a:gsLst>
              <a:gs pos="0">
                <a:srgbClr val="CCFFCC"/>
              </a:gs>
              <a:gs pos="87000">
                <a:srgbClr val="CCFFCC"/>
              </a:gs>
              <a:gs pos="100000">
                <a:srgbClr val="000000"/>
              </a:gs>
            </a:gsLst>
            <a:path path="rect">
              <a:fillToRect l="37720" t="-19635" r="62280" b="119635"/>
            </a:path>
          </a:gradFill>
          <a:ln w="19050" cap="flat" cmpd="sng">
            <a:solidFill>
              <a:srgbClr val="FFFFFF"/>
            </a:solidFill>
            <a:prstDash val="solid"/>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57200">
              <a:spcBef>
                <a:spcPts val="700"/>
              </a:spcBef>
              <a:defRPr/>
            </a:pPr>
            <a:r>
              <a:rPr lang="ja-JP" altLang="en-US" sz="1200">
                <a:solidFill>
                  <a:srgbClr val="000404"/>
                </a:solidFill>
                <a:latin typeface="ＭＳ Ｐゴシック" charset="0"/>
                <a:sym typeface="ＭＳ Ｐゴシック" charset="0"/>
              </a:rPr>
              <a:t>春季</a:t>
            </a:r>
            <a:r>
              <a:rPr lang="en-US" sz="1200">
                <a:solidFill>
                  <a:srgbClr val="000404"/>
                </a:solidFill>
                <a:latin typeface="ＭＳ Ｐゴシック" charset="0"/>
                <a:sym typeface="ＭＳ Ｐゴシック" charset="0"/>
              </a:rPr>
              <a:t>  53-</a:t>
            </a:r>
            <a:br>
              <a:rPr lang="en-US" sz="1200">
                <a:solidFill>
                  <a:srgbClr val="000404"/>
                </a:solidFill>
                <a:latin typeface="ＭＳ Ｐゴシック" charset="0"/>
                <a:sym typeface="ＭＳ Ｐゴシック" charset="0"/>
              </a:rPr>
            </a:br>
            <a:r>
              <a:rPr lang="ja-JP" altLang="en-US" sz="1200">
                <a:solidFill>
                  <a:srgbClr val="000404"/>
                </a:solidFill>
                <a:latin typeface="ＭＳ Ｐゴシック" charset="0"/>
                <a:sym typeface="ＭＳ Ｐゴシック" charset="0"/>
              </a:rPr>
              <a:t>五月</a:t>
            </a:r>
            <a:r>
              <a:rPr lang="en-US" sz="1200">
                <a:solidFill>
                  <a:srgbClr val="000404"/>
                </a:solidFill>
                <a:latin typeface="ＭＳ Ｐゴシック" charset="0"/>
                <a:sym typeface="ＭＳ Ｐゴシック" charset="0"/>
              </a:rPr>
              <a:t> 57</a:t>
            </a:r>
          </a:p>
          <a:p>
            <a:pPr algn="ctr" defTabSz="457200">
              <a:defRPr/>
            </a:pPr>
            <a:r>
              <a:rPr lang="en-US" sz="1800">
                <a:solidFill>
                  <a:srgbClr val="000404"/>
                </a:solidFill>
                <a:latin typeface="ＭＳ Ｐゴシック" charset="0"/>
                <a:sym typeface="ＭＳ Ｐゴシック" charset="0"/>
              </a:rPr>
              <a:t>3</a:t>
            </a:r>
            <a:br>
              <a:rPr lang="en-US" sz="1800">
                <a:solidFill>
                  <a:srgbClr val="000404"/>
                </a:solidFill>
                <a:latin typeface="ＭＳ Ｐゴシック" charset="0"/>
                <a:sym typeface="ＭＳ Ｐゴシック" charset="0"/>
              </a:rPr>
            </a:br>
            <a:r>
              <a:rPr lang="ja-JP" altLang="en-US" sz="1800">
                <a:solidFill>
                  <a:srgbClr val="000404"/>
                </a:solidFill>
                <a:latin typeface="ＭＳ Ｐゴシック" charset="0"/>
                <a:sym typeface="ＭＳ Ｐゴシック" charset="0"/>
              </a:rPr>
              <a:t>亚洲</a:t>
            </a:r>
            <a:endParaRPr lang="en-US" sz="1800">
              <a:solidFill>
                <a:srgbClr val="000404"/>
              </a:solidFill>
              <a:latin typeface="ＭＳ Ｐゴシック" charset="0"/>
              <a:sym typeface="ＭＳ Ｐゴシック" charset="0"/>
            </a:endParaRPr>
          </a:p>
        </p:txBody>
      </p:sp>
      <p:sp>
        <p:nvSpPr>
          <p:cNvPr id="11273" name="AutoShape 9"/>
          <p:cNvSpPr>
            <a:spLocks/>
          </p:cNvSpPr>
          <p:nvPr/>
        </p:nvSpPr>
        <p:spPr bwMode="auto">
          <a:xfrm>
            <a:off x="5257800" y="2078038"/>
            <a:ext cx="1066800" cy="12303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000000"/>
          </a:solidFill>
          <a:ln w="12700" cap="flat" cmpd="sng">
            <a:solidFill>
              <a:srgbClr val="FFFFFF"/>
            </a:solidFill>
            <a:prstDash val="solid"/>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57200">
              <a:spcBef>
                <a:spcPts val="600"/>
              </a:spcBef>
              <a:defRPr/>
            </a:pPr>
            <a:r>
              <a:rPr lang="ja-JP" altLang="en-US" sz="1100">
                <a:solidFill>
                  <a:srgbClr val="FFFFFF"/>
                </a:solidFill>
                <a:latin typeface="ＭＳ Ｐゴシック" charset="0"/>
                <a:sym typeface="ＭＳ Ｐゴシック" charset="0"/>
              </a:rPr>
              <a:t>二月</a:t>
            </a:r>
            <a:r>
              <a:rPr lang="en-US" sz="1100">
                <a:solidFill>
                  <a:srgbClr val="FFFFFF"/>
                </a:solidFill>
                <a:latin typeface="Arial Narrow" charset="0"/>
                <a:cs typeface="Arial Narrow" charset="0"/>
                <a:sym typeface="Arial Narrow" charset="0"/>
              </a:rPr>
              <a:t> 60-</a:t>
            </a:r>
            <a:br>
              <a:rPr lang="en-US" sz="1100">
                <a:solidFill>
                  <a:srgbClr val="FFFFFF"/>
                </a:solidFill>
                <a:latin typeface="Arial Narrow" charset="0"/>
                <a:cs typeface="Arial Narrow" charset="0"/>
                <a:sym typeface="Arial Narrow" charset="0"/>
              </a:rPr>
            </a:br>
            <a:r>
              <a:rPr lang="ja-JP" altLang="en-US" sz="1100">
                <a:solidFill>
                  <a:srgbClr val="FFFFFF"/>
                </a:solidFill>
                <a:latin typeface="ＭＳ Ｐゴシック" charset="0"/>
                <a:sym typeface="ＭＳ Ｐゴシック" charset="0"/>
              </a:rPr>
              <a:t>三月</a:t>
            </a:r>
            <a:r>
              <a:rPr lang="en-US" sz="1100">
                <a:solidFill>
                  <a:srgbClr val="FFFFFF"/>
                </a:solidFill>
                <a:latin typeface="Arial Narrow" charset="0"/>
                <a:cs typeface="Arial Narrow" charset="0"/>
                <a:sym typeface="Arial Narrow" charset="0"/>
              </a:rPr>
              <a:t> 62</a:t>
            </a:r>
          </a:p>
          <a:p>
            <a:pPr algn="ctr" defTabSz="457200">
              <a:defRPr/>
            </a:pPr>
            <a:r>
              <a:rPr lang="en-US" sz="1800">
                <a:solidFill>
                  <a:srgbClr val="F7F7F7"/>
                </a:solidFill>
                <a:latin typeface="Arial Narrow" charset="0"/>
                <a:cs typeface="Arial Narrow" charset="0"/>
                <a:sym typeface="Arial Narrow" charset="0"/>
              </a:rPr>
              <a:t>1</a:t>
            </a:r>
            <a:br>
              <a:rPr lang="en-US" sz="1800">
                <a:solidFill>
                  <a:srgbClr val="F7F7F7"/>
                </a:solidFill>
                <a:latin typeface="Arial Narrow" charset="0"/>
                <a:cs typeface="Arial Narrow" charset="0"/>
                <a:sym typeface="Arial Narrow" charset="0"/>
              </a:rPr>
            </a:br>
            <a:r>
              <a:rPr lang="ja-JP" altLang="en-US" sz="1800">
                <a:solidFill>
                  <a:srgbClr val="F7F7F7"/>
                </a:solidFill>
                <a:latin typeface="ＭＳ Ｐゴシック" charset="0"/>
                <a:sym typeface="ＭＳ Ｐゴシック" charset="0"/>
              </a:rPr>
              <a:t>罗马</a:t>
            </a:r>
            <a:endParaRPr lang="en-US" sz="1800">
              <a:solidFill>
                <a:srgbClr val="F7F7F7"/>
              </a:solidFill>
              <a:latin typeface="Arial Narrow" charset="0"/>
              <a:cs typeface="Arial Narrow" charset="0"/>
              <a:sym typeface="Arial Narrow" charset="0"/>
            </a:endParaRPr>
          </a:p>
        </p:txBody>
      </p:sp>
      <p:sp>
        <p:nvSpPr>
          <p:cNvPr id="11274" name="AutoShape 10"/>
          <p:cNvSpPr>
            <a:spLocks/>
          </p:cNvSpPr>
          <p:nvPr/>
        </p:nvSpPr>
        <p:spPr bwMode="auto">
          <a:xfrm>
            <a:off x="7391400" y="2078038"/>
            <a:ext cx="1066800" cy="11541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000404"/>
          </a:solidFill>
          <a:ln w="12700" cap="flat" cmpd="sng">
            <a:solidFill>
              <a:srgbClr val="FFFFFF"/>
            </a:solidFill>
            <a:prstDash val="solid"/>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57200">
              <a:spcBef>
                <a:spcPts val="700"/>
              </a:spcBef>
              <a:defRPr/>
            </a:pPr>
            <a:r>
              <a:rPr lang="ja-JP" altLang="en-US" sz="1200">
                <a:solidFill>
                  <a:srgbClr val="F7F7F7"/>
                </a:solidFill>
                <a:effectLst>
                  <a:outerShdw blurRad="38100" dist="38100" dir="2700000" algn="tl">
                    <a:srgbClr val="535353"/>
                  </a:outerShdw>
                </a:effectLst>
                <a:latin typeface="ＭＳ Ｐゴシック" charset="0"/>
                <a:sym typeface="ＭＳ Ｐゴシック" charset="0"/>
              </a:rPr>
              <a:t>秋季</a:t>
            </a:r>
            <a:r>
              <a:rPr lang="en-US" sz="1200">
                <a:solidFill>
                  <a:srgbClr val="F7F7F7"/>
                </a:solidFill>
                <a:effectLst>
                  <a:outerShdw blurRad="38100" dist="38100" dir="2700000" algn="tl">
                    <a:srgbClr val="535353"/>
                  </a:outerShdw>
                </a:effectLst>
                <a:latin typeface="ＭＳ Ｐゴシック" charset="0"/>
                <a:sym typeface="ＭＳ Ｐゴシック" charset="0"/>
              </a:rPr>
              <a:t> 67-</a:t>
            </a:r>
            <a:br>
              <a:rPr lang="en-US" sz="1200">
                <a:solidFill>
                  <a:srgbClr val="F7F7F7"/>
                </a:solidFill>
                <a:effectLst>
                  <a:outerShdw blurRad="38100" dist="38100" dir="2700000" algn="tl">
                    <a:srgbClr val="535353"/>
                  </a:outerShdw>
                </a:effectLst>
                <a:latin typeface="ＭＳ Ｐゴシック" charset="0"/>
                <a:sym typeface="ＭＳ Ｐゴシック" charset="0"/>
              </a:rPr>
            </a:br>
            <a:r>
              <a:rPr lang="ja-JP" altLang="en-US" sz="1200">
                <a:solidFill>
                  <a:srgbClr val="F7F7F7"/>
                </a:solidFill>
                <a:effectLst>
                  <a:outerShdw blurRad="38100" dist="38100" dir="2700000" algn="tl">
                    <a:srgbClr val="535353"/>
                  </a:outerShdw>
                </a:effectLst>
                <a:latin typeface="ＭＳ Ｐゴシック" charset="0"/>
                <a:sym typeface="ＭＳ Ｐゴシック" charset="0"/>
              </a:rPr>
              <a:t>春季</a:t>
            </a:r>
            <a:r>
              <a:rPr lang="en-US" sz="1200">
                <a:solidFill>
                  <a:srgbClr val="F7F7F7"/>
                </a:solidFill>
                <a:effectLst>
                  <a:outerShdw blurRad="38100" dist="38100" dir="2700000" algn="tl">
                    <a:srgbClr val="535353"/>
                  </a:outerShdw>
                </a:effectLst>
                <a:latin typeface="ＭＳ Ｐゴシック" charset="0"/>
                <a:sym typeface="ＭＳ Ｐゴシック" charset="0"/>
              </a:rPr>
              <a:t> 68</a:t>
            </a:r>
          </a:p>
          <a:p>
            <a:pPr algn="ctr" defTabSz="457200">
              <a:defRPr/>
            </a:pPr>
            <a:r>
              <a:rPr lang="en-US" sz="1800">
                <a:solidFill>
                  <a:srgbClr val="F7F7F7"/>
                </a:solidFill>
                <a:effectLst>
                  <a:outerShdw blurRad="38100" dist="38100" dir="2700000" algn="tl">
                    <a:srgbClr val="535353"/>
                  </a:outerShdw>
                </a:effectLst>
                <a:latin typeface="ＭＳ Ｐゴシック" charset="0"/>
                <a:sym typeface="ＭＳ Ｐゴシック" charset="0"/>
              </a:rPr>
              <a:t>2</a:t>
            </a:r>
            <a:br>
              <a:rPr lang="en-US" sz="1800">
                <a:solidFill>
                  <a:srgbClr val="F7F7F7"/>
                </a:solidFill>
                <a:effectLst>
                  <a:outerShdw blurRad="38100" dist="38100" dir="2700000" algn="tl">
                    <a:srgbClr val="535353"/>
                  </a:outerShdw>
                </a:effectLst>
                <a:latin typeface="ＭＳ Ｐゴシック" charset="0"/>
                <a:sym typeface="ＭＳ Ｐゴシック" charset="0"/>
              </a:rPr>
            </a:br>
            <a:r>
              <a:rPr lang="ja-JP" altLang="en-US" sz="1800">
                <a:solidFill>
                  <a:srgbClr val="F7F7F7"/>
                </a:solidFill>
                <a:effectLst>
                  <a:outerShdw blurRad="38100" dist="38100" dir="2700000" algn="tl">
                    <a:srgbClr val="535353"/>
                  </a:outerShdw>
                </a:effectLst>
                <a:latin typeface="ＭＳ Ｐゴシック" charset="0"/>
                <a:sym typeface="ＭＳ Ｐゴシック" charset="0"/>
              </a:rPr>
              <a:t>罗马</a:t>
            </a:r>
            <a:endParaRPr lang="en-US" sz="1800">
              <a:solidFill>
                <a:srgbClr val="F7F7F7"/>
              </a:solidFill>
              <a:effectLst>
                <a:outerShdw blurRad="38100" dist="38100" dir="2700000" algn="tl">
                  <a:srgbClr val="535353"/>
                </a:outerShdw>
              </a:effectLst>
              <a:latin typeface="ＭＳ Ｐゴシック" charset="0"/>
              <a:sym typeface="ＭＳ Ｐゴシック" charset="0"/>
            </a:endParaRPr>
          </a:p>
        </p:txBody>
      </p:sp>
      <p:sp>
        <p:nvSpPr>
          <p:cNvPr id="11275" name="AutoShape 11"/>
          <p:cNvSpPr>
            <a:spLocks/>
          </p:cNvSpPr>
          <p:nvPr/>
        </p:nvSpPr>
        <p:spPr bwMode="auto">
          <a:xfrm>
            <a:off x="-76200" y="2133600"/>
            <a:ext cx="990600" cy="8636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algn="ctr" defTabSz="457200">
              <a:spcBef>
                <a:spcPts val="700"/>
              </a:spcBef>
              <a:defRPr/>
            </a:pPr>
            <a:r>
              <a:rPr lang="ja-JP" altLang="en-US" sz="1200">
                <a:solidFill>
                  <a:srgbClr val="F7F7F7"/>
                </a:solidFill>
                <a:latin typeface="ＭＳ Ｐゴシック" charset="0"/>
                <a:sym typeface="ＭＳ Ｐゴシック" charset="0"/>
              </a:rPr>
              <a:t>五月</a:t>
            </a:r>
            <a:r>
              <a:rPr lang="en-US" sz="1200">
                <a:solidFill>
                  <a:srgbClr val="F7F7F7"/>
                </a:solidFill>
                <a:latin typeface="Arial Narrow" charset="0"/>
                <a:cs typeface="Arial Narrow" charset="0"/>
                <a:sym typeface="Arial Narrow" charset="0"/>
              </a:rPr>
              <a:t>57-</a:t>
            </a:r>
            <a:br>
              <a:rPr lang="en-US" sz="1200">
                <a:solidFill>
                  <a:srgbClr val="F7F7F7"/>
                </a:solidFill>
                <a:latin typeface="Arial Narrow" charset="0"/>
                <a:cs typeface="Arial Narrow" charset="0"/>
                <a:sym typeface="Arial Narrow" charset="0"/>
              </a:rPr>
            </a:br>
            <a:r>
              <a:rPr lang="ja-JP" altLang="en-US" sz="1100">
                <a:solidFill>
                  <a:srgbClr val="F7F7F7"/>
                </a:solidFill>
                <a:latin typeface="ＭＳ Ｐゴシック" charset="0"/>
                <a:sym typeface="ＭＳ Ｐゴシック" charset="0"/>
              </a:rPr>
              <a:t>八月</a:t>
            </a:r>
            <a:r>
              <a:rPr lang="en-US" sz="1100">
                <a:solidFill>
                  <a:srgbClr val="F7F7F7"/>
                </a:solidFill>
                <a:latin typeface="Arial Narrow" charset="0"/>
                <a:cs typeface="Arial Narrow" charset="0"/>
                <a:sym typeface="Arial Narrow" charset="0"/>
              </a:rPr>
              <a:t>59</a:t>
            </a:r>
            <a:endParaRPr lang="en-US" sz="1200">
              <a:solidFill>
                <a:srgbClr val="F7F7F7"/>
              </a:solidFill>
              <a:latin typeface="Arial Narrow" charset="0"/>
              <a:cs typeface="Arial Narrow" charset="0"/>
              <a:sym typeface="Arial Narrow" charset="0"/>
            </a:endParaRPr>
          </a:p>
          <a:p>
            <a:pPr algn="ctr" defTabSz="457200">
              <a:spcBef>
                <a:spcPts val="900"/>
              </a:spcBef>
              <a:defRPr/>
            </a:pPr>
            <a:r>
              <a:rPr lang="ja-JP" altLang="en-US" sz="1600">
                <a:solidFill>
                  <a:srgbClr val="F7F7F7"/>
                </a:solidFill>
                <a:latin typeface="ＭＳ Ｐゴシック" charset="0"/>
                <a:sym typeface="ＭＳ Ｐゴシック" charset="0"/>
              </a:rPr>
              <a:t>大</a:t>
            </a:r>
            <a:r>
              <a:rPr lang="en-US" sz="1600">
                <a:solidFill>
                  <a:srgbClr val="F7F7F7"/>
                </a:solidFill>
                <a:latin typeface="ＭＳ Ｐゴシック" charset="0"/>
                <a:sym typeface="ＭＳ Ｐゴシック" charset="0"/>
              </a:rPr>
              <a:t> </a:t>
            </a:r>
            <a:r>
              <a:rPr lang="ja-JP" altLang="en-US" sz="1600">
                <a:solidFill>
                  <a:srgbClr val="F7F7F7"/>
                </a:solidFill>
                <a:latin typeface="ＭＳ Ｐゴシック" charset="0"/>
                <a:sym typeface="ＭＳ Ｐゴシック" charset="0"/>
              </a:rPr>
              <a:t>马</a:t>
            </a:r>
            <a:r>
              <a:rPr lang="en-US" sz="1600">
                <a:solidFill>
                  <a:srgbClr val="F7F7F7"/>
                </a:solidFill>
                <a:latin typeface="ＭＳ Ｐゴシック" charset="0"/>
                <a:sym typeface="ＭＳ Ｐゴシック" charset="0"/>
              </a:rPr>
              <a:t> </a:t>
            </a:r>
            <a:r>
              <a:rPr lang="ja-JP" altLang="en-US" sz="1600">
                <a:solidFill>
                  <a:srgbClr val="F7F7F7"/>
                </a:solidFill>
                <a:latin typeface="ＭＳ Ｐゴシック" charset="0"/>
                <a:sym typeface="ＭＳ Ｐゴシック" charset="0"/>
              </a:rPr>
              <a:t>色</a:t>
            </a:r>
            <a:br>
              <a:rPr lang="en-US" sz="1600">
                <a:solidFill>
                  <a:srgbClr val="F7F7F7"/>
                </a:solidFill>
                <a:latin typeface="ＭＳ Ｐゴシック" charset="0"/>
                <a:sym typeface="ＭＳ Ｐゴシック" charset="0"/>
              </a:rPr>
            </a:br>
            <a:r>
              <a:rPr lang="ja-JP" altLang="en-US" sz="1600">
                <a:solidFill>
                  <a:srgbClr val="F7F7F7"/>
                </a:solidFill>
                <a:latin typeface="ＭＳ Ｐゴシック" charset="0"/>
                <a:sym typeface="ＭＳ Ｐゴシック" charset="0"/>
              </a:rPr>
              <a:t>安</a:t>
            </a:r>
            <a:r>
              <a:rPr lang="en-US" sz="1600">
                <a:solidFill>
                  <a:srgbClr val="F7F7F7"/>
                </a:solidFill>
                <a:latin typeface="ＭＳ Ｐゴシック" charset="0"/>
                <a:sym typeface="ＭＳ Ｐゴシック" charset="0"/>
              </a:rPr>
              <a:t> </a:t>
            </a:r>
            <a:r>
              <a:rPr lang="ja-JP" altLang="en-US" sz="1600">
                <a:solidFill>
                  <a:srgbClr val="F7F7F7"/>
                </a:solidFill>
                <a:latin typeface="ＭＳ Ｐゴシック" charset="0"/>
                <a:sym typeface="ＭＳ Ｐゴシック" charset="0"/>
              </a:rPr>
              <a:t>提</a:t>
            </a:r>
            <a:r>
              <a:rPr lang="en-US" sz="1600">
                <a:solidFill>
                  <a:srgbClr val="F7F7F7"/>
                </a:solidFill>
                <a:latin typeface="ＭＳ Ｐゴシック" charset="0"/>
                <a:sym typeface="ＭＳ Ｐゴシック" charset="0"/>
              </a:rPr>
              <a:t> </a:t>
            </a:r>
            <a:r>
              <a:rPr lang="ja-JP" altLang="en-US" sz="1600">
                <a:solidFill>
                  <a:srgbClr val="F7F7F7"/>
                </a:solidFill>
                <a:latin typeface="ＭＳ Ｐゴシック" charset="0"/>
                <a:sym typeface="ＭＳ Ｐゴシック" charset="0"/>
              </a:rPr>
              <a:t>阿</a:t>
            </a:r>
            <a:r>
              <a:rPr lang="en-US" sz="1600">
                <a:solidFill>
                  <a:srgbClr val="F7F7F7"/>
                </a:solidFill>
                <a:latin typeface="ＭＳ Ｐゴシック" charset="0"/>
                <a:sym typeface="ＭＳ Ｐゴシック" charset="0"/>
              </a:rPr>
              <a:t> </a:t>
            </a:r>
            <a:endParaRPr lang="en-US">
              <a:cs typeface="Times New Roman Bold" charset="0"/>
            </a:endParaRPr>
          </a:p>
        </p:txBody>
      </p:sp>
      <p:sp>
        <p:nvSpPr>
          <p:cNvPr id="11276" name="AutoShape 12"/>
          <p:cNvSpPr>
            <a:spLocks/>
          </p:cNvSpPr>
          <p:nvPr/>
        </p:nvSpPr>
        <p:spPr bwMode="auto">
          <a:xfrm>
            <a:off x="7924800" y="71438"/>
            <a:ext cx="1155700" cy="9556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19" tIns="45719" rIns="45719" bIns="45719"/>
          <a:lstStyle/>
          <a:p>
            <a:pPr algn="ctr" defTabSz="457200">
              <a:defRPr/>
            </a:pPr>
            <a:r>
              <a:rPr lang="en-US" sz="2000">
                <a:solidFill>
                  <a:srgbClr val="FFFFFF"/>
                </a:solidFill>
                <a:latin typeface="Times New Roman" charset="0"/>
                <a:cs typeface="Times New Roman" charset="0"/>
                <a:sym typeface="Times New Roman" charset="0"/>
              </a:rPr>
              <a:t>38</a:t>
            </a:r>
            <a:br>
              <a:rPr lang="en-US" sz="2000">
                <a:solidFill>
                  <a:srgbClr val="FFFFFF"/>
                </a:solidFill>
                <a:latin typeface="Times New Roman" charset="0"/>
                <a:cs typeface="Times New Roman" charset="0"/>
                <a:sym typeface="Times New Roman" charset="0"/>
              </a:rPr>
            </a:br>
            <a:r>
              <a:rPr lang="en-US" sz="2000">
                <a:solidFill>
                  <a:srgbClr val="FFFFFF"/>
                </a:solidFill>
                <a:latin typeface="Times New Roman" charset="0"/>
                <a:cs typeface="Times New Roman" charset="0"/>
                <a:sym typeface="Times New Roman" charset="0"/>
              </a:rPr>
              <a:t>124</a:t>
            </a:r>
            <a:br>
              <a:rPr lang="en-US" sz="2000">
                <a:solidFill>
                  <a:srgbClr val="FFFFFF"/>
                </a:solidFill>
                <a:latin typeface="Times New Roman" charset="0"/>
                <a:cs typeface="Times New Roman" charset="0"/>
                <a:sym typeface="Times New Roman" charset="0"/>
              </a:rPr>
            </a:br>
            <a:r>
              <a:rPr lang="en-US" sz="2000">
                <a:solidFill>
                  <a:srgbClr val="FFFFFF"/>
                </a:solidFill>
                <a:latin typeface="Times New Roman" charset="0"/>
                <a:cs typeface="Times New Roman" charset="0"/>
                <a:sym typeface="Times New Roman" charset="0"/>
              </a:rPr>
              <a:t>39-41</a:t>
            </a:r>
            <a:endParaRPr lang="en-US">
              <a:cs typeface="Times New Roman Bold" charset="0"/>
            </a:endParaRPr>
          </a:p>
        </p:txBody>
      </p:sp>
      <p:sp>
        <p:nvSpPr>
          <p:cNvPr id="11277" name="AutoShape 13"/>
          <p:cNvSpPr>
            <a:spLocks/>
          </p:cNvSpPr>
          <p:nvPr/>
        </p:nvSpPr>
        <p:spPr bwMode="auto">
          <a:xfrm>
            <a:off x="6323013" y="2078038"/>
            <a:ext cx="1144587" cy="122396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gradFill rotWithShape="0">
            <a:gsLst>
              <a:gs pos="0">
                <a:srgbClr val="CCFFCC"/>
              </a:gs>
              <a:gs pos="87000">
                <a:srgbClr val="CCFFCC"/>
              </a:gs>
              <a:gs pos="100000">
                <a:srgbClr val="000000"/>
              </a:gs>
            </a:gsLst>
            <a:path path="rect">
              <a:fillToRect l="37720" t="-19635" r="62280" b="119635"/>
            </a:path>
          </a:gradFill>
          <a:ln w="19050" cap="flat" cmpd="sng">
            <a:solidFill>
              <a:srgbClr val="FFFFFF"/>
            </a:solidFill>
            <a:prstDash val="solid"/>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57200">
              <a:spcBef>
                <a:spcPts val="600"/>
              </a:spcBef>
              <a:defRPr/>
            </a:pPr>
            <a:r>
              <a:rPr lang="ja-JP" altLang="en-US" sz="1100">
                <a:solidFill>
                  <a:srgbClr val="000404"/>
                </a:solidFill>
                <a:latin typeface="ＭＳ Ｐゴシック" charset="0"/>
                <a:sym typeface="ＭＳ Ｐゴシック" charset="0"/>
              </a:rPr>
              <a:t>春季</a:t>
            </a:r>
            <a:r>
              <a:rPr lang="en-US" sz="1100">
                <a:solidFill>
                  <a:srgbClr val="000404"/>
                </a:solidFill>
                <a:latin typeface="Arial Narrow" charset="0"/>
                <a:cs typeface="Arial Narrow" charset="0"/>
                <a:sym typeface="Arial Narrow" charset="0"/>
              </a:rPr>
              <a:t>  62-</a:t>
            </a:r>
            <a:br>
              <a:rPr lang="en-US" sz="1100">
                <a:solidFill>
                  <a:srgbClr val="000404"/>
                </a:solidFill>
                <a:latin typeface="Arial Narrow" charset="0"/>
                <a:cs typeface="Arial Narrow" charset="0"/>
                <a:sym typeface="Arial Narrow" charset="0"/>
              </a:rPr>
            </a:br>
            <a:r>
              <a:rPr lang="ja-JP" altLang="en-US" sz="1100">
                <a:solidFill>
                  <a:srgbClr val="000404"/>
                </a:solidFill>
                <a:latin typeface="ＭＳ Ｐゴシック" charset="0"/>
                <a:sym typeface="ＭＳ Ｐゴシック" charset="0"/>
              </a:rPr>
              <a:t>秋季</a:t>
            </a:r>
            <a:r>
              <a:rPr lang="en-US" sz="1100">
                <a:solidFill>
                  <a:srgbClr val="000404"/>
                </a:solidFill>
                <a:latin typeface="Arial Narrow" charset="0"/>
                <a:cs typeface="Arial Narrow" charset="0"/>
                <a:sym typeface="Arial Narrow" charset="0"/>
              </a:rPr>
              <a:t>  </a:t>
            </a:r>
            <a:r>
              <a:rPr lang="en-US" sz="1100">
                <a:latin typeface="Arial Narrow" charset="0"/>
                <a:cs typeface="Arial Narrow" charset="0"/>
                <a:sym typeface="Arial Narrow" charset="0"/>
              </a:rPr>
              <a:t>67</a:t>
            </a:r>
          </a:p>
          <a:p>
            <a:pPr algn="ctr" defTabSz="457200">
              <a:defRPr/>
            </a:pPr>
            <a:r>
              <a:rPr lang="en-US" sz="1800">
                <a:latin typeface="Arial Narrow" charset="0"/>
                <a:cs typeface="Arial Narrow" charset="0"/>
                <a:sym typeface="Arial Narrow" charset="0"/>
              </a:rPr>
              <a:t>4</a:t>
            </a:r>
            <a:br>
              <a:rPr lang="en-US" sz="1800">
                <a:latin typeface="Arial Narrow" charset="0"/>
                <a:cs typeface="Arial Narrow" charset="0"/>
                <a:sym typeface="Arial Narrow" charset="0"/>
              </a:rPr>
            </a:br>
            <a:r>
              <a:rPr lang="ja-JP" altLang="en-US" sz="1800">
                <a:solidFill>
                  <a:srgbClr val="000404"/>
                </a:solidFill>
                <a:latin typeface="ＭＳ Ｐゴシック" charset="0"/>
                <a:sym typeface="ＭＳ Ｐゴシック" charset="0"/>
              </a:rPr>
              <a:t>西班牙</a:t>
            </a:r>
            <a:endParaRPr lang="en-US" sz="1800">
              <a:solidFill>
                <a:srgbClr val="000404"/>
              </a:solidFill>
              <a:latin typeface="Arial Narrow" charset="0"/>
              <a:cs typeface="Arial Narrow" charset="0"/>
              <a:sym typeface="Arial Narrow" charset="0"/>
            </a:endParaRPr>
          </a:p>
        </p:txBody>
      </p:sp>
      <p:grpSp>
        <p:nvGrpSpPr>
          <p:cNvPr id="406543" name="Group 14"/>
          <p:cNvGrpSpPr>
            <a:grpSpLocks/>
          </p:cNvGrpSpPr>
          <p:nvPr/>
        </p:nvGrpSpPr>
        <p:grpSpPr bwMode="auto">
          <a:xfrm>
            <a:off x="-19050" y="36513"/>
            <a:ext cx="8139113" cy="1073150"/>
            <a:chOff x="0" y="0"/>
            <a:chExt cx="8139113" cy="1073150"/>
          </a:xfrm>
        </p:grpSpPr>
        <p:pic>
          <p:nvPicPr>
            <p:cNvPr id="11279" name="Picture 15" descr="image.pn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8139113" cy="10731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1280" name="AutoShape 16"/>
            <p:cNvSpPr>
              <a:spLocks/>
            </p:cNvSpPr>
            <p:nvPr/>
          </p:nvSpPr>
          <p:spPr bwMode="auto">
            <a:xfrm>
              <a:off x="171450" y="223837"/>
              <a:ext cx="7772400" cy="6000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57200">
                <a:spcBef>
                  <a:spcPts val="2400"/>
                </a:spcBef>
                <a:defRPr/>
              </a:pPr>
              <a:r>
                <a:rPr lang="zh-TW" altLang="en-US" sz="4000" dirty="0">
                  <a:solidFill>
                    <a:srgbClr val="FFFFFF"/>
                  </a:solidFill>
                  <a:effectLst>
                    <a:outerShdw blurRad="38100" dist="38100" dir="2700000" algn="tl">
                      <a:srgbClr val="000000">
                        <a:alpha val="43137"/>
                      </a:srgbClr>
                    </a:outerShdw>
                  </a:effectLst>
                  <a:latin typeface="Kaiti SC" charset="-122"/>
                  <a:ea typeface="Kaiti SC" charset="-122"/>
                  <a:cs typeface="Kaiti SC" charset="-122"/>
                </a:rPr>
                <a:t>新约纵览</a:t>
              </a:r>
              <a:r>
                <a:rPr lang="en-US" altLang="zh-TW" sz="4000" dirty="0">
                  <a:solidFill>
                    <a:srgbClr val="FFFFFF"/>
                  </a:solidFill>
                  <a:effectLst>
                    <a:outerShdw blurRad="38100" dist="38100" dir="2700000" algn="tl">
                      <a:srgbClr val="000000">
                        <a:alpha val="43137"/>
                      </a:srgbClr>
                    </a:outerShdw>
                  </a:effectLst>
                  <a:latin typeface="Kaiti SC" charset="-122"/>
                  <a:ea typeface="Kaiti SC" charset="-122"/>
                  <a:cs typeface="Kaiti SC" charset="-122"/>
                </a:rPr>
                <a:t> </a:t>
              </a:r>
              <a:r>
                <a:rPr lang="en-US" sz="4000" dirty="0">
                  <a:solidFill>
                    <a:srgbClr val="FFFFFF"/>
                  </a:solidFill>
                  <a:effectLst>
                    <a:outerShdw blurRad="38100" dist="38100" dir="2700000" algn="tl">
                      <a:srgbClr val="000000">
                        <a:alpha val="43137"/>
                      </a:srgbClr>
                    </a:outerShdw>
                  </a:effectLst>
                  <a:latin typeface="Kaiti SC" charset="-122"/>
                  <a:ea typeface="Kaiti SC" charset="-122"/>
                  <a:cs typeface="Kaiti SC" charset="-122"/>
                  <a:sym typeface="ＭＳ ゴシック" charset="0"/>
                </a:rPr>
                <a:t>(</a:t>
              </a:r>
              <a:r>
                <a:rPr lang="ja-JP" altLang="en-US" sz="4000" dirty="0">
                  <a:solidFill>
                    <a:srgbClr val="FFFFFF"/>
                  </a:solidFill>
                  <a:effectLst>
                    <a:outerShdw blurRad="38100" dist="38100" dir="2700000" algn="tl">
                      <a:srgbClr val="000000">
                        <a:alpha val="43137"/>
                      </a:srgbClr>
                    </a:outerShdw>
                  </a:effectLst>
                  <a:latin typeface="Kaiti SC" charset="-122"/>
                  <a:ea typeface="Kaiti SC" charset="-122"/>
                  <a:cs typeface="Kaiti SC" charset="-122"/>
                  <a:sym typeface="ＭＳ ゴシック" charset="0"/>
                </a:rPr>
                <a:t>保罗书信</a:t>
              </a:r>
              <a:r>
                <a:rPr lang="en-US" sz="4000" dirty="0">
                  <a:solidFill>
                    <a:srgbClr val="FFFFFF"/>
                  </a:solidFill>
                  <a:effectLst>
                    <a:outerShdw blurRad="38100" dist="38100" dir="2700000" algn="tl">
                      <a:srgbClr val="000000">
                        <a:alpha val="43137"/>
                      </a:srgbClr>
                    </a:outerShdw>
                  </a:effectLst>
                  <a:latin typeface="Kaiti SC" charset="-122"/>
                  <a:ea typeface="Kaiti SC" charset="-122"/>
                  <a:cs typeface="Kaiti SC" charset="-122"/>
                  <a:sym typeface="ＭＳ ゴシック" charset="0"/>
                </a:rPr>
                <a:t>)</a:t>
              </a:r>
              <a:endParaRPr lang="en-US" dirty="0">
                <a:effectLst>
                  <a:outerShdw blurRad="38100" dist="38100" dir="2700000" algn="tl">
                    <a:srgbClr val="000000">
                      <a:alpha val="43137"/>
                    </a:srgbClr>
                  </a:outerShdw>
                </a:effectLst>
                <a:latin typeface="Kaiti SC" charset="-122"/>
                <a:ea typeface="Kaiti SC" charset="-122"/>
                <a:cs typeface="Kaiti SC" charset="-122"/>
              </a:endParaRPr>
            </a:p>
          </p:txBody>
        </p:sp>
      </p:grpSp>
      <p:sp>
        <p:nvSpPr>
          <p:cNvPr id="11281" name="AutoShape 17"/>
          <p:cNvSpPr>
            <a:spLocks/>
          </p:cNvSpPr>
          <p:nvPr/>
        </p:nvSpPr>
        <p:spPr bwMode="auto">
          <a:xfrm>
            <a:off x="152400" y="5486400"/>
            <a:ext cx="2667000" cy="2880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800000"/>
          </a:solidFill>
          <a:ln w="12700" cap="flat" cmpd="sng">
            <a:solidFill>
              <a:srgbClr val="FFFFFF"/>
            </a:solidFill>
            <a:prstDash val="solid"/>
            <a:round/>
            <a:headEnd/>
            <a:tailEnd/>
          </a:ln>
          <a:effectLst>
            <a:outerShdw blurRad="50800" dist="38100" dir="2700000" algn="ctr" rotWithShape="0">
              <a:srgbClr val="808080">
                <a:alpha val="42999"/>
              </a:srgbClr>
            </a:outerShdw>
          </a:effectLst>
        </p:spPr>
        <p:txBody>
          <a:bodyPr lIns="0" tIns="0" rIns="0" bIns="0"/>
          <a:lstStyle/>
          <a:p>
            <a:pPr algn="ctr" defTabSz="457200">
              <a:spcBef>
                <a:spcPts val="1000"/>
              </a:spcBef>
              <a:defRPr/>
            </a:pPr>
            <a:r>
              <a:rPr lang="ja-JP" altLang="en-US" sz="1800">
                <a:solidFill>
                  <a:srgbClr val="FFFFFF"/>
                </a:solidFill>
                <a:latin typeface="宋体" charset="0"/>
                <a:ea typeface="宋体" charset="0"/>
                <a:cs typeface="宋体" charset="0"/>
                <a:sym typeface="宋体" charset="0"/>
              </a:rPr>
              <a:t>福音书以及使徒行传</a:t>
            </a:r>
            <a:r>
              <a:rPr lang="en-US" sz="1800">
                <a:solidFill>
                  <a:srgbClr val="FFFFFF"/>
                </a:solidFill>
                <a:latin typeface="宋体" charset="0"/>
                <a:ea typeface="宋体" charset="0"/>
                <a:cs typeface="宋体" charset="0"/>
                <a:sym typeface="宋体" charset="0"/>
              </a:rPr>
              <a:t> </a:t>
            </a:r>
            <a:endParaRPr lang="en-US">
              <a:cs typeface="Times New Roman Bold" charset="0"/>
            </a:endParaRPr>
          </a:p>
        </p:txBody>
      </p:sp>
      <p:sp>
        <p:nvSpPr>
          <p:cNvPr id="11282" name="AutoShape 18"/>
          <p:cNvSpPr>
            <a:spLocks/>
          </p:cNvSpPr>
          <p:nvPr/>
        </p:nvSpPr>
        <p:spPr bwMode="auto">
          <a:xfrm>
            <a:off x="6477000" y="6553200"/>
            <a:ext cx="2446338" cy="1444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algn="r" defTabSz="457200">
              <a:spcBef>
                <a:spcPts val="600"/>
              </a:spcBef>
              <a:defRPr/>
            </a:pPr>
            <a:r>
              <a:rPr lang="ja-JP" altLang="en-US" sz="1100">
                <a:solidFill>
                  <a:srgbClr val="FFFFFF"/>
                </a:solidFill>
                <a:effectLst>
                  <a:outerShdw blurRad="38100" dist="38100" dir="2700000" algn="tl">
                    <a:srgbClr val="535353"/>
                  </a:outerShdw>
                </a:effectLst>
                <a:latin typeface="宋体" charset="0"/>
                <a:ea typeface="宋体" charset="0"/>
                <a:cs typeface="宋体" charset="0"/>
                <a:sym typeface="宋体" charset="0"/>
              </a:rPr>
              <a:t>保罗书信</a:t>
            </a:r>
            <a:r>
              <a:rPr lang="en-US" sz="1100">
                <a:solidFill>
                  <a:srgbClr val="FFFFFF"/>
                </a:solidFill>
                <a:effectLst>
                  <a:outerShdw blurRad="38100" dist="38100" dir="2700000" algn="tl">
                    <a:srgbClr val="535353"/>
                  </a:outerShdw>
                </a:effectLst>
                <a:latin typeface="宋体" charset="0"/>
                <a:ea typeface="宋体" charset="0"/>
                <a:cs typeface="宋体" charset="0"/>
                <a:sym typeface="宋体" charset="0"/>
              </a:rPr>
              <a:t> +</a:t>
            </a:r>
            <a:r>
              <a:rPr lang="ja-JP" altLang="en-US" sz="1100">
                <a:solidFill>
                  <a:srgbClr val="FFFFFF"/>
                </a:solidFill>
                <a:effectLst>
                  <a:outerShdw blurRad="38100" dist="38100" dir="2700000" algn="tl">
                    <a:srgbClr val="535353"/>
                  </a:outerShdw>
                </a:effectLst>
                <a:latin typeface="宋体" charset="0"/>
                <a:ea typeface="宋体" charset="0"/>
                <a:cs typeface="宋体" charset="0"/>
                <a:sym typeface="宋体" charset="0"/>
              </a:rPr>
              <a:t>关键节</a:t>
            </a:r>
            <a:endParaRPr lang="en-US">
              <a:cs typeface="Times New Roman Bold" charset="0"/>
            </a:endParaRPr>
          </a:p>
        </p:txBody>
      </p:sp>
      <p:sp>
        <p:nvSpPr>
          <p:cNvPr id="11283" name="AutoShape 19"/>
          <p:cNvSpPr>
            <a:spLocks/>
          </p:cNvSpPr>
          <p:nvPr/>
        </p:nvSpPr>
        <p:spPr bwMode="auto">
          <a:xfrm>
            <a:off x="2667000" y="2078038"/>
            <a:ext cx="990600" cy="116046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gradFill rotWithShape="0">
            <a:gsLst>
              <a:gs pos="0">
                <a:srgbClr val="CCFFCC"/>
              </a:gs>
              <a:gs pos="87000">
                <a:srgbClr val="CCFFCC"/>
              </a:gs>
              <a:gs pos="100000">
                <a:srgbClr val="000000"/>
              </a:gs>
            </a:gsLst>
            <a:path path="rect">
              <a:fillToRect l="37720" t="-19635" r="62280" b="119635"/>
            </a:path>
          </a:gradFill>
          <a:ln w="19050" cap="flat" cmpd="sng">
            <a:solidFill>
              <a:srgbClr val="FFFFFF"/>
            </a:solidFill>
            <a:prstDash val="solid"/>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57200">
              <a:spcBef>
                <a:spcPts val="700"/>
              </a:spcBef>
              <a:defRPr/>
            </a:pPr>
            <a:r>
              <a:rPr lang="ja-JP" altLang="en-US" sz="1200">
                <a:solidFill>
                  <a:srgbClr val="000404"/>
                </a:solidFill>
                <a:latin typeface="ＭＳ Ｐゴシック" charset="0"/>
                <a:sym typeface="ＭＳ Ｐゴシック" charset="0"/>
              </a:rPr>
              <a:t>四月</a:t>
            </a:r>
            <a:r>
              <a:rPr lang="en-US" sz="1200">
                <a:solidFill>
                  <a:srgbClr val="000404"/>
                </a:solidFill>
                <a:latin typeface="ＭＳ Ｐゴシック" charset="0"/>
                <a:sym typeface="ＭＳ Ｐゴシック" charset="0"/>
              </a:rPr>
              <a:t> </a:t>
            </a:r>
            <a:r>
              <a:rPr lang="en-US" sz="1200">
                <a:latin typeface="ＭＳ Ｐゴシック" charset="0"/>
                <a:sym typeface="ＭＳ Ｐゴシック" charset="0"/>
              </a:rPr>
              <a:t>50-</a:t>
            </a:r>
            <a:br>
              <a:rPr lang="en-US" sz="1200">
                <a:latin typeface="ＭＳ Ｐゴシック" charset="0"/>
                <a:sym typeface="ＭＳ Ｐゴシック" charset="0"/>
              </a:rPr>
            </a:br>
            <a:r>
              <a:rPr lang="ja-JP" altLang="en-US" sz="1200">
                <a:solidFill>
                  <a:srgbClr val="000404"/>
                </a:solidFill>
                <a:latin typeface="ＭＳ Ｐゴシック" charset="0"/>
                <a:sym typeface="ＭＳ Ｐゴシック" charset="0"/>
              </a:rPr>
              <a:t>九月</a:t>
            </a:r>
            <a:r>
              <a:rPr lang="en-US" sz="1200">
                <a:solidFill>
                  <a:srgbClr val="000404"/>
                </a:solidFill>
                <a:latin typeface="ＭＳ Ｐゴシック" charset="0"/>
                <a:sym typeface="ＭＳ Ｐゴシック" charset="0"/>
              </a:rPr>
              <a:t> </a:t>
            </a:r>
            <a:r>
              <a:rPr lang="en-US" sz="1200">
                <a:latin typeface="ＭＳ Ｐゴシック" charset="0"/>
                <a:sym typeface="ＭＳ Ｐゴシック" charset="0"/>
              </a:rPr>
              <a:t>52</a:t>
            </a:r>
          </a:p>
          <a:p>
            <a:pPr algn="ctr" defTabSz="457200">
              <a:defRPr/>
            </a:pPr>
            <a:r>
              <a:rPr lang="en-US" sz="1800">
                <a:latin typeface="ＭＳ Ｐゴシック" charset="0"/>
                <a:sym typeface="ＭＳ Ｐゴシック" charset="0"/>
              </a:rPr>
              <a:t>2</a:t>
            </a:r>
            <a:br>
              <a:rPr lang="en-US" sz="1800">
                <a:latin typeface="ＭＳ Ｐゴシック" charset="0"/>
                <a:sym typeface="ＭＳ Ｐゴシック" charset="0"/>
              </a:rPr>
            </a:br>
            <a:r>
              <a:rPr lang="ja-JP" altLang="en-US" sz="1800">
                <a:solidFill>
                  <a:srgbClr val="000404"/>
                </a:solidFill>
                <a:latin typeface="ＭＳ Ｐゴシック" charset="0"/>
                <a:sym typeface="ＭＳ Ｐゴシック" charset="0"/>
              </a:rPr>
              <a:t>爱琴海</a:t>
            </a:r>
            <a:endParaRPr lang="en-US" sz="1800">
              <a:solidFill>
                <a:srgbClr val="000404"/>
              </a:solidFill>
              <a:latin typeface="ＭＳ Ｐゴシック" charset="0"/>
              <a:sym typeface="ＭＳ Ｐゴシック" charset="0"/>
            </a:endParaRPr>
          </a:p>
        </p:txBody>
      </p:sp>
      <p:sp>
        <p:nvSpPr>
          <p:cNvPr id="11284" name="AutoShape 20"/>
          <p:cNvSpPr>
            <a:spLocks/>
          </p:cNvSpPr>
          <p:nvPr/>
        </p:nvSpPr>
        <p:spPr bwMode="auto">
          <a:xfrm>
            <a:off x="152400" y="5943600"/>
            <a:ext cx="1800225" cy="2880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w="12700" cap="flat" cmpd="sng">
            <a:solidFill>
              <a:srgbClr val="000000"/>
            </a:solidFill>
            <a:prstDash val="solid"/>
            <a:round/>
            <a:headEnd/>
            <a:tailEnd/>
          </a:ln>
          <a:effectLst>
            <a:outerShdw blurRad="50800" dist="38100" dir="2700000" algn="ctr" rotWithShape="0">
              <a:srgbClr val="808080">
                <a:alpha val="42999"/>
              </a:srgbClr>
            </a:outerShdw>
          </a:effectLst>
        </p:spPr>
        <p:txBody>
          <a:bodyPr lIns="0" tIns="0" rIns="0" bIns="0"/>
          <a:lstStyle/>
          <a:p>
            <a:pPr algn="ctr" defTabSz="457200">
              <a:spcBef>
                <a:spcPts val="1000"/>
              </a:spcBef>
              <a:defRPr/>
            </a:pPr>
            <a:r>
              <a:rPr lang="ja-JP" altLang="en-US" sz="1800">
                <a:effectLst>
                  <a:outerShdw blurRad="38100" dist="38100" dir="2700000" algn="tl">
                    <a:srgbClr val="FFFFFF"/>
                  </a:outerShdw>
                </a:effectLst>
                <a:latin typeface="宋体" charset="0"/>
                <a:ea typeface="宋体" charset="0"/>
                <a:cs typeface="宋体" charset="0"/>
                <a:sym typeface="宋体" charset="0"/>
              </a:rPr>
              <a:t>保罗书信</a:t>
            </a:r>
            <a:endParaRPr lang="en-US">
              <a:cs typeface="Times New Roman Bold" charset="0"/>
            </a:endParaRPr>
          </a:p>
        </p:txBody>
      </p:sp>
      <p:sp>
        <p:nvSpPr>
          <p:cNvPr id="11285" name="AutoShape 21"/>
          <p:cNvSpPr>
            <a:spLocks/>
          </p:cNvSpPr>
          <p:nvPr/>
        </p:nvSpPr>
        <p:spPr bwMode="auto">
          <a:xfrm>
            <a:off x="1006475" y="4157663"/>
            <a:ext cx="792163" cy="2880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w="12700" cap="flat" cmpd="sng">
            <a:solidFill>
              <a:srgbClr val="000000"/>
            </a:solidFill>
            <a:prstDash val="solid"/>
            <a:round/>
            <a:headEnd/>
            <a:tailEnd/>
          </a:ln>
          <a:effectLst>
            <a:outerShdw blurRad="50800" dist="38100" dir="2700000" algn="ctr" rotWithShape="0">
              <a:srgbClr val="808080">
                <a:alpha val="42999"/>
              </a:srgbClr>
            </a:outerShdw>
          </a:effectLst>
        </p:spPr>
        <p:txBody>
          <a:bodyPr lIns="0" tIns="0" rIns="0" bIns="0"/>
          <a:lstStyle/>
          <a:p>
            <a:pPr algn="ctr" defTabSz="457200">
              <a:spcBef>
                <a:spcPts val="900"/>
              </a:spcBef>
              <a:defRPr/>
            </a:pPr>
            <a:r>
              <a:rPr lang="ja-JP" altLang="en-US" sz="1600">
                <a:latin typeface="ＭＳ Ｐゴシック" charset="0"/>
                <a:sym typeface="ＭＳ Ｐゴシック" charset="0"/>
              </a:rPr>
              <a:t>加拉太</a:t>
            </a:r>
            <a:endParaRPr lang="en-US">
              <a:cs typeface="Times New Roman Bold" charset="0"/>
            </a:endParaRPr>
          </a:p>
        </p:txBody>
      </p:sp>
      <p:sp>
        <p:nvSpPr>
          <p:cNvPr id="11286" name="AutoShape 22"/>
          <p:cNvSpPr>
            <a:spLocks/>
          </p:cNvSpPr>
          <p:nvPr/>
        </p:nvSpPr>
        <p:spPr bwMode="auto">
          <a:xfrm>
            <a:off x="2759075" y="4157663"/>
            <a:ext cx="792163" cy="2880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w="12700" cap="flat" cmpd="sng">
            <a:solidFill>
              <a:srgbClr val="000000"/>
            </a:solidFill>
            <a:prstDash val="solid"/>
            <a:round/>
            <a:headEnd/>
            <a:tailEnd/>
          </a:ln>
          <a:effectLst>
            <a:outerShdw blurRad="50800" dist="38100" dir="2700000" algn="ctr" rotWithShape="0">
              <a:srgbClr val="808080">
                <a:alpha val="42999"/>
              </a:srgbClr>
            </a:outerShdw>
          </a:effectLst>
        </p:spPr>
        <p:txBody>
          <a:bodyPr lIns="0" tIns="0" rIns="0" bIns="0"/>
          <a:lstStyle/>
          <a:p>
            <a:pPr algn="ctr" defTabSz="457200">
              <a:spcBef>
                <a:spcPts val="900"/>
              </a:spcBef>
              <a:defRPr/>
            </a:pPr>
            <a:r>
              <a:rPr lang="ja-JP" altLang="en-US" sz="1600">
                <a:latin typeface="ＭＳ Ｐゴシック" charset="0"/>
                <a:sym typeface="ＭＳ Ｐゴシック" charset="0"/>
              </a:rPr>
              <a:t>帖</a:t>
            </a:r>
            <a:r>
              <a:rPr lang="en-US" sz="1600">
                <a:latin typeface="ＭＳ Ｐゴシック" charset="0"/>
                <a:sym typeface="ＭＳ Ｐゴシック" charset="0"/>
              </a:rPr>
              <a:t> </a:t>
            </a:r>
            <a:r>
              <a:rPr lang="ja-JP" altLang="en-US" sz="1600">
                <a:latin typeface="ＭＳ Ｐゴシック" charset="0"/>
                <a:sym typeface="ＭＳ Ｐゴシック" charset="0"/>
              </a:rPr>
              <a:t>前</a:t>
            </a:r>
            <a:endParaRPr lang="en-US">
              <a:cs typeface="Times New Roman Bold" charset="0"/>
            </a:endParaRPr>
          </a:p>
        </p:txBody>
      </p:sp>
      <p:sp>
        <p:nvSpPr>
          <p:cNvPr id="11287" name="AutoShape 23"/>
          <p:cNvSpPr>
            <a:spLocks/>
          </p:cNvSpPr>
          <p:nvPr/>
        </p:nvSpPr>
        <p:spPr bwMode="auto">
          <a:xfrm>
            <a:off x="2759075" y="4572000"/>
            <a:ext cx="792163" cy="2880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algn="ctr" defTabSz="457200">
              <a:spcBef>
                <a:spcPts val="900"/>
              </a:spcBef>
              <a:defRPr/>
            </a:pPr>
            <a:r>
              <a:rPr lang="ja-JP" altLang="en-US" sz="1600">
                <a:latin typeface="ＭＳ Ｐゴシック" charset="0"/>
                <a:sym typeface="ＭＳ Ｐゴシック" charset="0"/>
              </a:rPr>
              <a:t>帖后</a:t>
            </a:r>
            <a:r>
              <a:rPr lang="en-US" sz="1600">
                <a:latin typeface="Times New Roman" charset="0"/>
                <a:cs typeface="Times New Roman" charset="0"/>
                <a:sym typeface="Times New Roman" charset="0"/>
              </a:rPr>
              <a:t> </a:t>
            </a:r>
            <a:endParaRPr lang="en-US">
              <a:cs typeface="Times New Roman Bold" charset="0"/>
            </a:endParaRPr>
          </a:p>
        </p:txBody>
      </p:sp>
      <p:sp>
        <p:nvSpPr>
          <p:cNvPr id="11288" name="AutoShape 24"/>
          <p:cNvSpPr>
            <a:spLocks/>
          </p:cNvSpPr>
          <p:nvPr/>
        </p:nvSpPr>
        <p:spPr bwMode="auto">
          <a:xfrm>
            <a:off x="3856038" y="4157663"/>
            <a:ext cx="792162" cy="2880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algn="ctr" defTabSz="457200">
              <a:spcBef>
                <a:spcPts val="300"/>
              </a:spcBef>
              <a:defRPr/>
            </a:pPr>
            <a:r>
              <a:rPr lang="ja-JP" altLang="en-US" sz="1600">
                <a:effectLst>
                  <a:outerShdw blurRad="38100" dist="38100" dir="2700000" algn="tl">
                    <a:srgbClr val="FFFFFF"/>
                  </a:outerShdw>
                </a:effectLst>
                <a:latin typeface="ＭＳ Ｐゴシック" charset="0"/>
                <a:sym typeface="ＭＳ Ｐゴシック" charset="0"/>
              </a:rPr>
              <a:t>歌前</a:t>
            </a:r>
            <a:endParaRPr lang="en-US">
              <a:cs typeface="Times New Roman Bold" charset="0"/>
            </a:endParaRPr>
          </a:p>
        </p:txBody>
      </p:sp>
      <p:sp>
        <p:nvSpPr>
          <p:cNvPr id="11289" name="AutoShape 25"/>
          <p:cNvSpPr>
            <a:spLocks/>
          </p:cNvSpPr>
          <p:nvPr/>
        </p:nvSpPr>
        <p:spPr bwMode="auto">
          <a:xfrm>
            <a:off x="3856038" y="4600575"/>
            <a:ext cx="792162" cy="2880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algn="ctr" defTabSz="457200">
              <a:spcBef>
                <a:spcPts val="900"/>
              </a:spcBef>
              <a:defRPr/>
            </a:pPr>
            <a:r>
              <a:rPr lang="ja-JP" altLang="en-US" sz="1600">
                <a:latin typeface="ＭＳ Ｐゴシック" charset="0"/>
                <a:sym typeface="ＭＳ Ｐゴシック" charset="0"/>
              </a:rPr>
              <a:t>歌后</a:t>
            </a:r>
            <a:r>
              <a:rPr lang="en-US" sz="1600">
                <a:latin typeface="ＭＳ Ｐゴシック" charset="0"/>
                <a:sym typeface="ＭＳ Ｐゴシック" charset="0"/>
              </a:rPr>
              <a:t> </a:t>
            </a:r>
            <a:endParaRPr lang="en-US">
              <a:cs typeface="Times New Roman Bold" charset="0"/>
            </a:endParaRPr>
          </a:p>
        </p:txBody>
      </p:sp>
      <p:sp>
        <p:nvSpPr>
          <p:cNvPr id="11290" name="AutoShape 26"/>
          <p:cNvSpPr>
            <a:spLocks/>
          </p:cNvSpPr>
          <p:nvPr/>
        </p:nvSpPr>
        <p:spPr bwMode="auto">
          <a:xfrm>
            <a:off x="3856038" y="5080000"/>
            <a:ext cx="792162" cy="2880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algn="ctr" defTabSz="457200">
              <a:spcBef>
                <a:spcPts val="900"/>
              </a:spcBef>
              <a:defRPr/>
            </a:pPr>
            <a:r>
              <a:rPr lang="ja-JP" altLang="en-US" sz="1600">
                <a:latin typeface="ＭＳ Ｐゴシック" charset="0"/>
                <a:sym typeface="ＭＳ Ｐゴシック" charset="0"/>
              </a:rPr>
              <a:t>罗马</a:t>
            </a:r>
            <a:endParaRPr lang="en-US">
              <a:cs typeface="Times New Roman Bold" charset="0"/>
            </a:endParaRPr>
          </a:p>
        </p:txBody>
      </p:sp>
      <p:sp>
        <p:nvSpPr>
          <p:cNvPr id="11291" name="AutoShape 27"/>
          <p:cNvSpPr>
            <a:spLocks/>
          </p:cNvSpPr>
          <p:nvPr/>
        </p:nvSpPr>
        <p:spPr bwMode="auto">
          <a:xfrm>
            <a:off x="990600" y="3657600"/>
            <a:ext cx="792163" cy="2880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800000"/>
          </a:solidFill>
          <a:ln w="12700" cap="flat" cmpd="sng">
            <a:solidFill>
              <a:srgbClr val="FFFFFF"/>
            </a:solidFill>
            <a:prstDash val="solid"/>
            <a:round/>
            <a:headEnd/>
            <a:tailEnd/>
          </a:ln>
          <a:effectLst>
            <a:outerShdw blurRad="50800" dist="38100" dir="2700000" algn="ctr" rotWithShape="0">
              <a:srgbClr val="808080">
                <a:alpha val="42999"/>
              </a:srgbClr>
            </a:outerShdw>
          </a:effectLst>
          <a:extLst/>
        </p:spPr>
        <p:txBody>
          <a:bodyPr lIns="0" tIns="0" rIns="0" bIns="0"/>
          <a:lstStyle/>
          <a:p>
            <a:pPr algn="ctr" defTabSz="457200">
              <a:spcBef>
                <a:spcPts val="900"/>
              </a:spcBef>
            </a:pPr>
            <a:r>
              <a:rPr lang="ja-JP" altLang="en-US" sz="1600" dirty="0">
                <a:solidFill>
                  <a:srgbClr val="F7F7F7"/>
                </a:solidFill>
                <a:latin typeface="ＭＳ ゴシック" charset="0"/>
                <a:ea typeface="ＭＳ ゴシック" charset="0"/>
                <a:cs typeface="ＭＳ ゴシック" charset="0"/>
                <a:sym typeface="ＭＳ Ｐゴシック" charset="0"/>
              </a:rPr>
              <a:t>天国</a:t>
            </a:r>
            <a:endParaRPr lang="en-US" sz="1600" dirty="0">
              <a:solidFill>
                <a:srgbClr val="F7F7F7"/>
              </a:solidFill>
              <a:latin typeface="ＭＳ ゴシック" charset="0"/>
              <a:ea typeface="ＭＳ ゴシック" charset="0"/>
              <a:cs typeface="ＭＳ ゴシック" charset="0"/>
            </a:endParaRPr>
          </a:p>
        </p:txBody>
      </p:sp>
      <p:sp>
        <p:nvSpPr>
          <p:cNvPr id="11292" name="AutoShape 28"/>
          <p:cNvSpPr>
            <a:spLocks/>
          </p:cNvSpPr>
          <p:nvPr/>
        </p:nvSpPr>
        <p:spPr bwMode="auto">
          <a:xfrm>
            <a:off x="4572000" y="3657600"/>
            <a:ext cx="792163" cy="2880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800000"/>
          </a:solidFill>
          <a:ln w="12700" cap="flat" cmpd="sng">
            <a:solidFill>
              <a:srgbClr val="FFFFFF"/>
            </a:solidFill>
            <a:prstDash val="solid"/>
            <a:round/>
            <a:headEnd/>
            <a:tailEnd/>
          </a:ln>
          <a:effectLst>
            <a:outerShdw blurRad="50800" dist="38100" dir="2700000" algn="ctr" rotWithShape="0">
              <a:srgbClr val="808080">
                <a:alpha val="42999"/>
              </a:srgbClr>
            </a:outerShdw>
          </a:effectLst>
          <a:extLst/>
        </p:spPr>
        <p:txBody>
          <a:bodyPr lIns="0" tIns="0" rIns="0" bIns="0"/>
          <a:lstStyle/>
          <a:p>
            <a:pPr algn="ctr" defTabSz="457200">
              <a:spcBef>
                <a:spcPts val="900"/>
              </a:spcBef>
            </a:pPr>
            <a:r>
              <a:rPr lang="ja-JP" altLang="en-US" sz="1600" dirty="0">
                <a:solidFill>
                  <a:srgbClr val="F7F7F7"/>
                </a:solidFill>
                <a:latin typeface="ＭＳ ゴシック" charset="0"/>
                <a:ea typeface="ＭＳ ゴシック" charset="0"/>
                <a:cs typeface="ＭＳ ゴシック" charset="0"/>
                <a:sym typeface="ＭＳ Ｐゴシック" charset="0"/>
              </a:rPr>
              <a:t>主权</a:t>
            </a:r>
            <a:r>
              <a:rPr lang="en-US" sz="1600" dirty="0">
                <a:solidFill>
                  <a:srgbClr val="F7F7F7"/>
                </a:solidFill>
                <a:latin typeface="ＭＳ ゴシック" charset="0"/>
                <a:ea typeface="ＭＳ ゴシック" charset="0"/>
                <a:cs typeface="ＭＳ ゴシック" charset="0"/>
                <a:sym typeface="ＭＳ Ｐゴシック" charset="0"/>
              </a:rPr>
              <a:t>1</a:t>
            </a:r>
            <a:endParaRPr lang="en-US" sz="1600" dirty="0">
              <a:solidFill>
                <a:srgbClr val="F7F7F7"/>
              </a:solidFill>
              <a:latin typeface="ＭＳ ゴシック" charset="0"/>
              <a:ea typeface="ＭＳ ゴシック" charset="0"/>
              <a:cs typeface="ＭＳ ゴシック" charset="0"/>
            </a:endParaRPr>
          </a:p>
        </p:txBody>
      </p:sp>
      <p:sp>
        <p:nvSpPr>
          <p:cNvPr id="11293" name="AutoShape 29"/>
          <p:cNvSpPr>
            <a:spLocks/>
          </p:cNvSpPr>
          <p:nvPr/>
        </p:nvSpPr>
        <p:spPr bwMode="auto">
          <a:xfrm>
            <a:off x="7543800" y="3657600"/>
            <a:ext cx="792163" cy="2880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800000"/>
          </a:solidFill>
          <a:ln w="12700" cap="flat" cmpd="sng">
            <a:solidFill>
              <a:srgbClr val="FFFFFF"/>
            </a:solidFill>
            <a:prstDash val="solid"/>
            <a:round/>
            <a:headEnd/>
            <a:tailEnd/>
          </a:ln>
          <a:effectLst>
            <a:outerShdw blurRad="50800" dist="38100" dir="2700000" algn="ctr" rotWithShape="0">
              <a:srgbClr val="808080">
                <a:alpha val="42999"/>
              </a:srgbClr>
            </a:outerShdw>
          </a:effectLst>
        </p:spPr>
        <p:txBody>
          <a:bodyPr lIns="0" tIns="0" rIns="0" bIns="0"/>
          <a:lstStyle/>
          <a:p>
            <a:pPr algn="ctr" defTabSz="457200">
              <a:spcBef>
                <a:spcPts val="900"/>
              </a:spcBef>
              <a:defRPr/>
            </a:pPr>
            <a:r>
              <a:rPr lang="ja-JP" altLang="en-US" sz="1600" dirty="0">
                <a:solidFill>
                  <a:srgbClr val="F7F7F7"/>
                </a:solidFill>
                <a:latin typeface="ＭＳ Ｐゴシック" charset="0"/>
                <a:sym typeface="ＭＳ Ｐゴシック" charset="0"/>
              </a:rPr>
              <a:t>相</a:t>
            </a:r>
            <a:r>
              <a:rPr lang="en-US" sz="1600" dirty="0">
                <a:solidFill>
                  <a:srgbClr val="F7F7F7"/>
                </a:solidFill>
                <a:latin typeface="ＭＳ Ｐゴシック" charset="0"/>
                <a:sym typeface="ＭＳ Ｐゴシック" charset="0"/>
              </a:rPr>
              <a:t> </a:t>
            </a:r>
            <a:r>
              <a:rPr lang="ja-JP" altLang="en-US" sz="1600" dirty="0">
                <a:solidFill>
                  <a:srgbClr val="F7F7F7"/>
                </a:solidFill>
                <a:latin typeface="ＭＳ Ｐゴシック" charset="0"/>
                <a:sym typeface="ＭＳ Ｐゴシック" charset="0"/>
              </a:rPr>
              <a:t>信</a:t>
            </a:r>
            <a:endParaRPr lang="en-US" dirty="0">
              <a:cs typeface="Times New Roman Bold" charset="0"/>
            </a:endParaRPr>
          </a:p>
        </p:txBody>
      </p:sp>
      <p:sp>
        <p:nvSpPr>
          <p:cNvPr id="11294" name="AutoShape 30"/>
          <p:cNvSpPr>
            <a:spLocks/>
          </p:cNvSpPr>
          <p:nvPr/>
        </p:nvSpPr>
        <p:spPr bwMode="auto">
          <a:xfrm>
            <a:off x="6599238" y="3657600"/>
            <a:ext cx="792162" cy="2880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800000"/>
          </a:solidFill>
          <a:ln w="12700" cap="flat" cmpd="sng">
            <a:solidFill>
              <a:srgbClr val="FFFFFF"/>
            </a:solidFill>
            <a:prstDash val="solid"/>
            <a:round/>
            <a:headEnd/>
            <a:tailEnd/>
          </a:ln>
          <a:effectLst>
            <a:outerShdw blurRad="50800" dist="38100" dir="2700000" algn="ctr" rotWithShape="0">
              <a:srgbClr val="808080">
                <a:alpha val="42999"/>
              </a:srgbClr>
            </a:outerShdw>
          </a:effectLst>
        </p:spPr>
        <p:txBody>
          <a:bodyPr lIns="0" tIns="0" rIns="0" bIns="0"/>
          <a:lstStyle/>
          <a:p>
            <a:pPr algn="ctr" defTabSz="457200">
              <a:spcBef>
                <a:spcPts val="900"/>
              </a:spcBef>
              <a:defRPr/>
            </a:pPr>
            <a:r>
              <a:rPr lang="ja-JP" altLang="en-US" sz="1600" dirty="0">
                <a:solidFill>
                  <a:srgbClr val="F7F7F7"/>
                </a:solidFill>
                <a:latin typeface="ＭＳ ゴシック" charset="0"/>
                <a:ea typeface="ＭＳ ゴシック" charset="0"/>
                <a:cs typeface="ＭＳ ゴシック" charset="0"/>
                <a:sym typeface="ＭＳ ゴシック" charset="0"/>
              </a:rPr>
              <a:t>门徒</a:t>
            </a:r>
            <a:endParaRPr lang="en-US" dirty="0">
              <a:cs typeface="Times New Roman Bold" charset="0"/>
            </a:endParaRPr>
          </a:p>
        </p:txBody>
      </p:sp>
      <p:sp>
        <p:nvSpPr>
          <p:cNvPr id="11295" name="AutoShape 31"/>
          <p:cNvSpPr>
            <a:spLocks/>
          </p:cNvSpPr>
          <p:nvPr/>
        </p:nvSpPr>
        <p:spPr bwMode="auto">
          <a:xfrm>
            <a:off x="5486400" y="3624263"/>
            <a:ext cx="792163" cy="2880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800000"/>
          </a:solidFill>
          <a:ln w="12700" cap="flat" cmpd="sng">
            <a:solidFill>
              <a:srgbClr val="FFFFFF"/>
            </a:solidFill>
            <a:prstDash val="solid"/>
            <a:round/>
            <a:headEnd/>
            <a:tailEnd/>
          </a:ln>
          <a:effectLst>
            <a:outerShdw blurRad="50800" dist="38100" dir="2700000" algn="ctr" rotWithShape="0">
              <a:srgbClr val="808080">
                <a:alpha val="42999"/>
              </a:srgbClr>
            </a:outerShdw>
          </a:effectLst>
          <a:extLst/>
        </p:spPr>
        <p:txBody>
          <a:bodyPr lIns="0" tIns="0" rIns="0" bIns="0"/>
          <a:lstStyle/>
          <a:p>
            <a:pPr algn="ctr" defTabSz="457200">
              <a:spcBef>
                <a:spcPts val="900"/>
              </a:spcBef>
            </a:pPr>
            <a:r>
              <a:rPr lang="ja-JP" altLang="en-US" sz="1600" dirty="0">
                <a:solidFill>
                  <a:srgbClr val="F7F7F7"/>
                </a:solidFill>
                <a:latin typeface="ＭＳ ゴシック" charset="0"/>
                <a:ea typeface="ＭＳ ゴシック" charset="0"/>
                <a:cs typeface="ＭＳ ゴシック" charset="0"/>
                <a:sym typeface="ＭＳ Ｐゴシック" charset="0"/>
              </a:rPr>
              <a:t>主权</a:t>
            </a:r>
            <a:r>
              <a:rPr lang="en-US" sz="1600" dirty="0">
                <a:solidFill>
                  <a:srgbClr val="F7F7F7"/>
                </a:solidFill>
                <a:latin typeface="ＭＳ ゴシック" charset="0"/>
                <a:ea typeface="ＭＳ ゴシック" charset="0"/>
                <a:cs typeface="ＭＳ ゴシック" charset="0"/>
                <a:sym typeface="ＭＳ Ｐゴシック" charset="0"/>
              </a:rPr>
              <a:t>2</a:t>
            </a:r>
            <a:endParaRPr lang="en-US" sz="1600" dirty="0">
              <a:solidFill>
                <a:srgbClr val="F7F7F7"/>
              </a:solidFill>
              <a:latin typeface="ＭＳ ゴシック" charset="0"/>
              <a:ea typeface="ＭＳ ゴシック" charset="0"/>
              <a:cs typeface="ＭＳ ゴシック" charset="0"/>
            </a:endParaRPr>
          </a:p>
        </p:txBody>
      </p:sp>
      <p:sp>
        <p:nvSpPr>
          <p:cNvPr id="11296" name="AutoShape 32"/>
          <p:cNvSpPr>
            <a:spLocks/>
          </p:cNvSpPr>
          <p:nvPr/>
        </p:nvSpPr>
        <p:spPr bwMode="auto">
          <a:xfrm>
            <a:off x="6599238" y="4114800"/>
            <a:ext cx="792162" cy="2880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w="12700" cap="flat" cmpd="sng">
            <a:solidFill>
              <a:srgbClr val="000000"/>
            </a:solidFill>
            <a:prstDash val="solid"/>
            <a:round/>
            <a:headEnd/>
            <a:tailEnd/>
          </a:ln>
          <a:effectLst>
            <a:outerShdw blurRad="50800" dist="38100" dir="2700000" algn="ctr" rotWithShape="0">
              <a:srgbClr val="808080">
                <a:alpha val="42999"/>
              </a:srgbClr>
            </a:outerShdw>
          </a:effectLst>
        </p:spPr>
        <p:txBody>
          <a:bodyPr lIns="0" tIns="0" rIns="0" bIns="0"/>
          <a:lstStyle/>
          <a:p>
            <a:pPr algn="ctr" defTabSz="457200">
              <a:spcBef>
                <a:spcPts val="900"/>
              </a:spcBef>
              <a:defRPr/>
            </a:pPr>
            <a:r>
              <a:rPr lang="ja-JP" altLang="en-US" sz="1600">
                <a:latin typeface="ＭＳ Ｐゴシック" charset="0"/>
                <a:sym typeface="ＭＳ Ｐゴシック" charset="0"/>
              </a:rPr>
              <a:t>提</a:t>
            </a:r>
            <a:r>
              <a:rPr lang="en-US" sz="1600">
                <a:latin typeface="ＭＳ Ｐゴシック" charset="0"/>
                <a:sym typeface="ＭＳ Ｐゴシック" charset="0"/>
              </a:rPr>
              <a:t>  </a:t>
            </a:r>
            <a:r>
              <a:rPr lang="ja-JP" altLang="en-US" sz="1600">
                <a:latin typeface="ＭＳ Ｐゴシック" charset="0"/>
                <a:sym typeface="ＭＳ Ｐゴシック" charset="0"/>
              </a:rPr>
              <a:t>前</a:t>
            </a:r>
            <a:endParaRPr lang="en-US">
              <a:cs typeface="Times New Roman Bold" charset="0"/>
            </a:endParaRPr>
          </a:p>
        </p:txBody>
      </p:sp>
      <p:sp>
        <p:nvSpPr>
          <p:cNvPr id="11297" name="AutoShape 33"/>
          <p:cNvSpPr>
            <a:spLocks/>
          </p:cNvSpPr>
          <p:nvPr/>
        </p:nvSpPr>
        <p:spPr bwMode="auto">
          <a:xfrm>
            <a:off x="6599238" y="4572000"/>
            <a:ext cx="792162" cy="2880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w="12700" cap="flat" cmpd="sng">
            <a:solidFill>
              <a:srgbClr val="000000"/>
            </a:solidFill>
            <a:prstDash val="solid"/>
            <a:round/>
            <a:headEnd/>
            <a:tailEnd/>
          </a:ln>
          <a:effectLst>
            <a:outerShdw blurRad="50800" dist="38100" dir="2700000" algn="ctr" rotWithShape="0">
              <a:srgbClr val="808080">
                <a:alpha val="42999"/>
              </a:srgbClr>
            </a:outerShdw>
          </a:effectLst>
        </p:spPr>
        <p:txBody>
          <a:bodyPr lIns="0" tIns="0" rIns="0" bIns="0"/>
          <a:lstStyle/>
          <a:p>
            <a:pPr algn="ctr" defTabSz="457200">
              <a:spcBef>
                <a:spcPts val="900"/>
              </a:spcBef>
              <a:defRPr/>
            </a:pPr>
            <a:r>
              <a:rPr lang="ja-JP" altLang="en-US" sz="1600">
                <a:latin typeface="ＭＳ Ｐゴシック" charset="0"/>
                <a:sym typeface="ＭＳ Ｐゴシック" charset="0"/>
              </a:rPr>
              <a:t>提</a:t>
            </a:r>
            <a:r>
              <a:rPr lang="en-US" sz="1600">
                <a:latin typeface="ＭＳ Ｐゴシック" charset="0"/>
                <a:sym typeface="ＭＳ Ｐゴシック" charset="0"/>
              </a:rPr>
              <a:t> </a:t>
            </a:r>
            <a:r>
              <a:rPr lang="ja-JP" altLang="en-US" sz="1600">
                <a:latin typeface="ＭＳ Ｐゴシック" charset="0"/>
                <a:sym typeface="ＭＳ Ｐゴシック" charset="0"/>
              </a:rPr>
              <a:t>多</a:t>
            </a:r>
            <a:endParaRPr lang="en-US">
              <a:cs typeface="Times New Roman Bold" charset="0"/>
            </a:endParaRPr>
          </a:p>
        </p:txBody>
      </p:sp>
      <p:sp>
        <p:nvSpPr>
          <p:cNvPr id="11298" name="AutoShape 34"/>
          <p:cNvSpPr>
            <a:spLocks/>
          </p:cNvSpPr>
          <p:nvPr/>
        </p:nvSpPr>
        <p:spPr bwMode="auto">
          <a:xfrm>
            <a:off x="7543800" y="4114800"/>
            <a:ext cx="792163" cy="2880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w="12700" cap="flat" cmpd="sng">
            <a:solidFill>
              <a:srgbClr val="000000"/>
            </a:solidFill>
            <a:prstDash val="solid"/>
            <a:round/>
            <a:headEnd/>
            <a:tailEnd/>
          </a:ln>
          <a:effectLst>
            <a:outerShdw blurRad="50800" dist="38100" dir="2700000" algn="ctr" rotWithShape="0">
              <a:srgbClr val="808080">
                <a:alpha val="42999"/>
              </a:srgbClr>
            </a:outerShdw>
          </a:effectLst>
        </p:spPr>
        <p:txBody>
          <a:bodyPr lIns="0" tIns="0" rIns="0" bIns="0"/>
          <a:lstStyle/>
          <a:p>
            <a:pPr algn="ctr" defTabSz="457200">
              <a:spcBef>
                <a:spcPts val="900"/>
              </a:spcBef>
              <a:defRPr/>
            </a:pPr>
            <a:r>
              <a:rPr lang="ja-JP" altLang="en-US" sz="1600">
                <a:latin typeface="ＭＳ Ｐゴシック" charset="0"/>
                <a:sym typeface="ＭＳ Ｐゴシック" charset="0"/>
              </a:rPr>
              <a:t>提后</a:t>
            </a:r>
            <a:endParaRPr lang="en-US">
              <a:cs typeface="Times New Roman Bold" charset="0"/>
            </a:endParaRPr>
          </a:p>
        </p:txBody>
      </p:sp>
      <p:sp>
        <p:nvSpPr>
          <p:cNvPr id="11299" name="AutoShape 35"/>
          <p:cNvSpPr>
            <a:spLocks/>
          </p:cNvSpPr>
          <p:nvPr/>
        </p:nvSpPr>
        <p:spPr bwMode="auto">
          <a:xfrm>
            <a:off x="5486400" y="4114800"/>
            <a:ext cx="792163" cy="2880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w="12700" cap="flat" cmpd="sng">
            <a:solidFill>
              <a:srgbClr val="000000"/>
            </a:solidFill>
            <a:prstDash val="solid"/>
            <a:round/>
            <a:headEnd/>
            <a:tailEnd/>
          </a:ln>
          <a:effectLst>
            <a:outerShdw blurRad="50800" dist="38100" dir="2700000" algn="ctr" rotWithShape="0">
              <a:srgbClr val="808080">
                <a:alpha val="42999"/>
              </a:srgbClr>
            </a:outerShdw>
          </a:effectLst>
        </p:spPr>
        <p:txBody>
          <a:bodyPr lIns="0" tIns="0" rIns="0" bIns="0"/>
          <a:lstStyle/>
          <a:p>
            <a:pPr algn="ctr" defTabSz="457200">
              <a:spcBef>
                <a:spcPts val="900"/>
              </a:spcBef>
              <a:defRPr/>
            </a:pPr>
            <a:r>
              <a:rPr lang="ja-JP" altLang="en-US" sz="1600">
                <a:latin typeface="ＭＳ Ｐゴシック" charset="0"/>
                <a:sym typeface="ＭＳ Ｐゴシック" charset="0"/>
              </a:rPr>
              <a:t>以弗所</a:t>
            </a:r>
            <a:endParaRPr lang="en-US">
              <a:cs typeface="Times New Roman Bold" charset="0"/>
            </a:endParaRPr>
          </a:p>
        </p:txBody>
      </p:sp>
      <p:sp>
        <p:nvSpPr>
          <p:cNvPr id="11300" name="AutoShape 36"/>
          <p:cNvSpPr>
            <a:spLocks/>
          </p:cNvSpPr>
          <p:nvPr/>
        </p:nvSpPr>
        <p:spPr bwMode="auto">
          <a:xfrm>
            <a:off x="5486400" y="4572000"/>
            <a:ext cx="792163" cy="2880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w="12700" cap="flat" cmpd="sng">
            <a:solidFill>
              <a:srgbClr val="000000"/>
            </a:solidFill>
            <a:prstDash val="solid"/>
            <a:round/>
            <a:headEnd/>
            <a:tailEnd/>
          </a:ln>
          <a:effectLst>
            <a:outerShdw blurRad="50800" dist="38100" dir="2700000" algn="ctr" rotWithShape="0">
              <a:srgbClr val="808080">
                <a:alpha val="42999"/>
              </a:srgbClr>
            </a:outerShdw>
          </a:effectLst>
        </p:spPr>
        <p:txBody>
          <a:bodyPr lIns="0" tIns="0" rIns="0" bIns="0"/>
          <a:lstStyle/>
          <a:p>
            <a:pPr algn="ctr" defTabSz="457200">
              <a:spcBef>
                <a:spcPts val="900"/>
              </a:spcBef>
              <a:defRPr/>
            </a:pPr>
            <a:r>
              <a:rPr lang="ja-JP" altLang="en-US" sz="1600">
                <a:latin typeface="ＭＳ Ｐゴシック" charset="0"/>
                <a:sym typeface="ＭＳ Ｐゴシック" charset="0"/>
              </a:rPr>
              <a:t>歌罗西</a:t>
            </a:r>
            <a:endParaRPr lang="en-US">
              <a:cs typeface="Times New Roman Bold" charset="0"/>
            </a:endParaRPr>
          </a:p>
        </p:txBody>
      </p:sp>
      <p:sp>
        <p:nvSpPr>
          <p:cNvPr id="11301" name="AutoShape 37"/>
          <p:cNvSpPr>
            <a:spLocks/>
          </p:cNvSpPr>
          <p:nvPr/>
        </p:nvSpPr>
        <p:spPr bwMode="auto">
          <a:xfrm>
            <a:off x="5486400" y="5057775"/>
            <a:ext cx="792163" cy="2880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algn="ctr" defTabSz="457200">
              <a:spcBef>
                <a:spcPts val="900"/>
              </a:spcBef>
              <a:defRPr/>
            </a:pPr>
            <a:r>
              <a:rPr lang="ja-JP" altLang="en-US" sz="1600">
                <a:latin typeface="ＭＳ Ｐゴシック" charset="0"/>
                <a:sym typeface="ＭＳ Ｐゴシック" charset="0"/>
              </a:rPr>
              <a:t>腓利门</a:t>
            </a:r>
            <a:r>
              <a:rPr lang="en-US" sz="1600">
                <a:latin typeface="ＭＳ Ｐゴシック" charset="0"/>
                <a:sym typeface="ＭＳ Ｐゴシック" charset="0"/>
              </a:rPr>
              <a:t> </a:t>
            </a:r>
            <a:endParaRPr lang="en-US">
              <a:cs typeface="Times New Roman Bold" charset="0"/>
            </a:endParaRPr>
          </a:p>
        </p:txBody>
      </p:sp>
      <p:sp>
        <p:nvSpPr>
          <p:cNvPr id="11302" name="AutoShape 38"/>
          <p:cNvSpPr>
            <a:spLocks/>
          </p:cNvSpPr>
          <p:nvPr/>
        </p:nvSpPr>
        <p:spPr bwMode="auto">
          <a:xfrm>
            <a:off x="5486400" y="5486400"/>
            <a:ext cx="792163" cy="2880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w="12700" cap="flat" cmpd="sng">
            <a:solidFill>
              <a:srgbClr val="000000"/>
            </a:solidFill>
            <a:prstDash val="solid"/>
            <a:round/>
            <a:headEnd/>
            <a:tailEnd/>
          </a:ln>
          <a:effectLst>
            <a:outerShdw blurRad="50800" dist="38100" dir="2700000" algn="ctr" rotWithShape="0">
              <a:srgbClr val="808080">
                <a:alpha val="42999"/>
              </a:srgbClr>
            </a:outerShdw>
          </a:effectLst>
        </p:spPr>
        <p:txBody>
          <a:bodyPr lIns="0" tIns="0" rIns="0" bIns="0"/>
          <a:lstStyle/>
          <a:p>
            <a:pPr algn="ctr" defTabSz="457200">
              <a:spcBef>
                <a:spcPts val="900"/>
              </a:spcBef>
              <a:defRPr/>
            </a:pPr>
            <a:r>
              <a:rPr lang="ja-JP" altLang="en-US" sz="1600">
                <a:latin typeface="ＭＳ Ｐゴシック" charset="0"/>
                <a:sym typeface="ＭＳ Ｐゴシック" charset="0"/>
              </a:rPr>
              <a:t>腓立比</a:t>
            </a:r>
            <a:endParaRPr lang="en-US">
              <a:cs typeface="Times New Roman Bold" charset="0"/>
            </a:endParaRPr>
          </a:p>
        </p:txBody>
      </p:sp>
      <p:sp>
        <p:nvSpPr>
          <p:cNvPr id="11303" name="AutoShape 39"/>
          <p:cNvSpPr>
            <a:spLocks/>
          </p:cNvSpPr>
          <p:nvPr/>
        </p:nvSpPr>
        <p:spPr bwMode="auto">
          <a:xfrm>
            <a:off x="2743200" y="4187825"/>
            <a:ext cx="792163" cy="2880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w="12700" cap="flat" cmpd="sng">
            <a:solidFill>
              <a:srgbClr val="000000"/>
            </a:solidFill>
            <a:prstDash val="solid"/>
            <a:round/>
            <a:headEnd/>
            <a:tailEnd/>
          </a:ln>
          <a:effectLst>
            <a:outerShdw blurRad="50800" dist="38100" dir="2700000" algn="ctr" rotWithShape="0">
              <a:srgbClr val="808080">
                <a:alpha val="42999"/>
              </a:srgbClr>
            </a:outerShdw>
          </a:effectLst>
        </p:spPr>
        <p:txBody>
          <a:bodyPr lIns="0" tIns="0" rIns="0" bIns="0"/>
          <a:lstStyle/>
          <a:p>
            <a:pPr algn="ctr" defTabSz="457200">
              <a:spcBef>
                <a:spcPts val="800"/>
              </a:spcBef>
              <a:defRPr/>
            </a:pPr>
            <a:r>
              <a:rPr lang="ja-JP" altLang="en-US" sz="1400">
                <a:latin typeface="ＭＳ Ｐゴシック" charset="0"/>
                <a:sym typeface="ＭＳ Ｐゴシック" charset="0"/>
              </a:rPr>
              <a:t>被提</a:t>
            </a:r>
            <a:endParaRPr lang="en-US">
              <a:cs typeface="Times New Roman Bold" charset="0"/>
            </a:endParaRPr>
          </a:p>
        </p:txBody>
      </p:sp>
      <p:sp>
        <p:nvSpPr>
          <p:cNvPr id="11304" name="AutoShape 40"/>
          <p:cNvSpPr>
            <a:spLocks/>
          </p:cNvSpPr>
          <p:nvPr/>
        </p:nvSpPr>
        <p:spPr bwMode="auto">
          <a:xfrm>
            <a:off x="990600" y="4187825"/>
            <a:ext cx="792163" cy="2880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w="12700" cap="flat" cmpd="sng">
            <a:solidFill>
              <a:srgbClr val="000000"/>
            </a:solidFill>
            <a:prstDash val="solid"/>
            <a:round/>
            <a:headEnd/>
            <a:tailEnd/>
          </a:ln>
          <a:effectLst>
            <a:outerShdw blurRad="50800" dist="38100" dir="2700000" algn="ctr" rotWithShape="0">
              <a:srgbClr val="808080">
                <a:alpha val="42999"/>
              </a:srgbClr>
            </a:outerShdw>
          </a:effectLst>
        </p:spPr>
        <p:txBody>
          <a:bodyPr lIns="0" tIns="0" rIns="0" bIns="0"/>
          <a:lstStyle/>
          <a:p>
            <a:pPr algn="ctr" defTabSz="457200">
              <a:spcBef>
                <a:spcPts val="800"/>
              </a:spcBef>
              <a:defRPr/>
            </a:pPr>
            <a:r>
              <a:rPr lang="ja-JP" altLang="en-US" sz="1400">
                <a:latin typeface="ＭＳ Ｐゴシック" charset="0"/>
                <a:sym typeface="ＭＳ Ｐゴシック" charset="0"/>
              </a:rPr>
              <a:t>因信称义</a:t>
            </a:r>
            <a:endParaRPr lang="en-US">
              <a:cs typeface="Times New Roman Bold" charset="0"/>
            </a:endParaRPr>
          </a:p>
        </p:txBody>
      </p:sp>
      <p:sp>
        <p:nvSpPr>
          <p:cNvPr id="11305" name="AutoShape 41"/>
          <p:cNvSpPr>
            <a:spLocks/>
          </p:cNvSpPr>
          <p:nvPr/>
        </p:nvSpPr>
        <p:spPr bwMode="auto">
          <a:xfrm>
            <a:off x="2743200" y="4572000"/>
            <a:ext cx="792163" cy="2880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algn="ctr" defTabSz="457200">
              <a:spcBef>
                <a:spcPts val="900"/>
              </a:spcBef>
              <a:defRPr/>
            </a:pPr>
            <a:r>
              <a:rPr lang="ja-JP" altLang="en-US" sz="1600">
                <a:latin typeface="ＭＳ Ｐゴシック" charset="0"/>
                <a:sym typeface="ＭＳ Ｐゴシック" charset="0"/>
              </a:rPr>
              <a:t>大患难</a:t>
            </a:r>
            <a:endParaRPr lang="en-US">
              <a:cs typeface="Times New Roman Bold" charset="0"/>
            </a:endParaRPr>
          </a:p>
        </p:txBody>
      </p:sp>
      <p:sp>
        <p:nvSpPr>
          <p:cNvPr id="11306" name="AutoShape 42"/>
          <p:cNvSpPr>
            <a:spLocks/>
          </p:cNvSpPr>
          <p:nvPr/>
        </p:nvSpPr>
        <p:spPr bwMode="auto">
          <a:xfrm>
            <a:off x="3886200" y="4157663"/>
            <a:ext cx="792163" cy="2880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algn="ctr" defTabSz="457200">
              <a:spcBef>
                <a:spcPts val="300"/>
              </a:spcBef>
              <a:defRPr/>
            </a:pPr>
            <a:r>
              <a:rPr lang="ja-JP" altLang="en-US" sz="1600">
                <a:effectLst>
                  <a:outerShdw blurRad="38100" dist="38100" dir="2700000" algn="tl">
                    <a:srgbClr val="FFFFFF"/>
                  </a:outerShdw>
                </a:effectLst>
                <a:latin typeface="ＭＳ Ｐゴシック" charset="0"/>
                <a:sym typeface="ＭＳ Ｐゴシック" charset="0"/>
              </a:rPr>
              <a:t>成圣</a:t>
            </a:r>
            <a:endParaRPr lang="en-US">
              <a:cs typeface="Times New Roman Bold" charset="0"/>
            </a:endParaRPr>
          </a:p>
        </p:txBody>
      </p:sp>
      <p:sp>
        <p:nvSpPr>
          <p:cNvPr id="11307" name="AutoShape 43"/>
          <p:cNvSpPr>
            <a:spLocks/>
          </p:cNvSpPr>
          <p:nvPr/>
        </p:nvSpPr>
        <p:spPr bwMode="auto">
          <a:xfrm>
            <a:off x="3856038" y="4572000"/>
            <a:ext cx="792162" cy="2880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algn="ctr" defTabSz="457200">
              <a:spcBef>
                <a:spcPts val="900"/>
              </a:spcBef>
              <a:defRPr/>
            </a:pPr>
            <a:r>
              <a:rPr lang="ja-JP" altLang="en-US" sz="1600">
                <a:latin typeface="ＭＳ Ｐゴシック" charset="0"/>
                <a:sym typeface="ＭＳ Ｐゴシック" charset="0"/>
              </a:rPr>
              <a:t>使</a:t>
            </a:r>
            <a:r>
              <a:rPr lang="en-US" sz="1600">
                <a:latin typeface="ＭＳ Ｐゴシック" charset="0"/>
                <a:sym typeface="ＭＳ Ｐゴシック" charset="0"/>
              </a:rPr>
              <a:t> </a:t>
            </a:r>
            <a:r>
              <a:rPr lang="ja-JP" altLang="en-US" sz="1600">
                <a:latin typeface="ＭＳ Ｐゴシック" charset="0"/>
                <a:sym typeface="ＭＳ Ｐゴシック" charset="0"/>
              </a:rPr>
              <a:t>徒</a:t>
            </a:r>
            <a:r>
              <a:rPr lang="en-US" sz="1600">
                <a:latin typeface="ＭＳ Ｐゴシック" charset="0"/>
                <a:sym typeface="ＭＳ Ｐゴシック" charset="0"/>
              </a:rPr>
              <a:t> </a:t>
            </a:r>
            <a:endParaRPr lang="en-US">
              <a:cs typeface="Times New Roman Bold" charset="0"/>
            </a:endParaRPr>
          </a:p>
        </p:txBody>
      </p:sp>
      <p:sp>
        <p:nvSpPr>
          <p:cNvPr id="11308" name="AutoShape 44"/>
          <p:cNvSpPr>
            <a:spLocks/>
          </p:cNvSpPr>
          <p:nvPr/>
        </p:nvSpPr>
        <p:spPr bwMode="auto">
          <a:xfrm>
            <a:off x="3856038" y="5072063"/>
            <a:ext cx="792162" cy="2880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algn="ctr" defTabSz="457200">
              <a:spcBef>
                <a:spcPts val="900"/>
              </a:spcBef>
              <a:defRPr/>
            </a:pPr>
            <a:r>
              <a:rPr lang="ja-JP" altLang="en-US" sz="1600">
                <a:effectLst>
                  <a:outerShdw blurRad="38100" dist="38100" dir="2700000" algn="tl">
                    <a:srgbClr val="FFFFFF"/>
                  </a:outerShdw>
                </a:effectLst>
                <a:latin typeface="ＭＳ Ｐゴシック" charset="0"/>
                <a:sym typeface="ＭＳ Ｐゴシック" charset="0"/>
              </a:rPr>
              <a:t>称义</a:t>
            </a:r>
            <a:endParaRPr lang="en-US">
              <a:cs typeface="Times New Roman Bold" charset="0"/>
            </a:endParaRPr>
          </a:p>
        </p:txBody>
      </p:sp>
      <p:sp>
        <p:nvSpPr>
          <p:cNvPr id="11309" name="AutoShape 45"/>
          <p:cNvSpPr>
            <a:spLocks/>
          </p:cNvSpPr>
          <p:nvPr/>
        </p:nvSpPr>
        <p:spPr bwMode="auto">
          <a:xfrm>
            <a:off x="5486400" y="4114800"/>
            <a:ext cx="792163" cy="2880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w="12700" cap="flat" cmpd="sng">
            <a:solidFill>
              <a:srgbClr val="000000"/>
            </a:solidFill>
            <a:prstDash val="solid"/>
            <a:round/>
            <a:headEnd/>
            <a:tailEnd/>
          </a:ln>
          <a:effectLst>
            <a:outerShdw blurRad="50800" dist="38100" dir="2700000" algn="ctr" rotWithShape="0">
              <a:srgbClr val="808080">
                <a:alpha val="42999"/>
              </a:srgbClr>
            </a:outerShdw>
          </a:effectLst>
        </p:spPr>
        <p:txBody>
          <a:bodyPr lIns="0" tIns="0" rIns="0" bIns="0"/>
          <a:lstStyle/>
          <a:p>
            <a:pPr algn="ctr" defTabSz="457200">
              <a:spcBef>
                <a:spcPts val="900"/>
              </a:spcBef>
              <a:defRPr/>
            </a:pPr>
            <a:r>
              <a:rPr lang="ja-JP" altLang="en-US" sz="1600">
                <a:latin typeface="ＭＳ Ｐゴシック" charset="0"/>
                <a:sym typeface="ＭＳ Ｐゴシック" charset="0"/>
              </a:rPr>
              <a:t>合一</a:t>
            </a:r>
            <a:endParaRPr lang="en-US">
              <a:cs typeface="Times New Roman Bold" charset="0"/>
            </a:endParaRPr>
          </a:p>
        </p:txBody>
      </p:sp>
      <p:sp>
        <p:nvSpPr>
          <p:cNvPr id="11310" name="AutoShape 46"/>
          <p:cNvSpPr>
            <a:spLocks/>
          </p:cNvSpPr>
          <p:nvPr/>
        </p:nvSpPr>
        <p:spPr bwMode="auto">
          <a:xfrm>
            <a:off x="5486400" y="4572000"/>
            <a:ext cx="792163" cy="2880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w="12700" cap="flat" cmpd="sng">
            <a:solidFill>
              <a:srgbClr val="000000"/>
            </a:solidFill>
            <a:prstDash val="solid"/>
            <a:round/>
            <a:headEnd/>
            <a:tailEnd/>
          </a:ln>
          <a:effectLst>
            <a:outerShdw blurRad="50800" dist="38100" dir="2700000" algn="ctr" rotWithShape="0">
              <a:srgbClr val="808080">
                <a:alpha val="42999"/>
              </a:srgbClr>
            </a:outerShdw>
          </a:effectLst>
        </p:spPr>
        <p:txBody>
          <a:bodyPr lIns="0" tIns="0" rIns="0" bIns="0"/>
          <a:lstStyle/>
          <a:p>
            <a:pPr algn="ctr" defTabSz="457200">
              <a:spcBef>
                <a:spcPts val="900"/>
              </a:spcBef>
              <a:defRPr/>
            </a:pPr>
            <a:r>
              <a:rPr lang="ja-JP" altLang="en-US" sz="1600">
                <a:latin typeface="ＭＳ Ｐゴシック" charset="0"/>
                <a:sym typeface="ＭＳ Ｐゴシック" charset="0"/>
              </a:rPr>
              <a:t>神性</a:t>
            </a:r>
            <a:endParaRPr lang="en-US">
              <a:cs typeface="Times New Roman Bold" charset="0"/>
            </a:endParaRPr>
          </a:p>
        </p:txBody>
      </p:sp>
      <p:sp>
        <p:nvSpPr>
          <p:cNvPr id="11311" name="AutoShape 47"/>
          <p:cNvSpPr>
            <a:spLocks/>
          </p:cNvSpPr>
          <p:nvPr/>
        </p:nvSpPr>
        <p:spPr bwMode="auto">
          <a:xfrm>
            <a:off x="5486400" y="5072063"/>
            <a:ext cx="792163" cy="2880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algn="ctr" defTabSz="457200">
              <a:spcBef>
                <a:spcPts val="900"/>
              </a:spcBef>
              <a:defRPr/>
            </a:pPr>
            <a:r>
              <a:rPr lang="ja-JP" altLang="en-US" sz="1600">
                <a:latin typeface="ＭＳ Ｐゴシック" charset="0"/>
                <a:sym typeface="ＭＳ Ｐゴシック" charset="0"/>
              </a:rPr>
              <a:t>饶恕</a:t>
            </a:r>
            <a:endParaRPr lang="en-US">
              <a:cs typeface="Times New Roman Bold" charset="0"/>
            </a:endParaRPr>
          </a:p>
        </p:txBody>
      </p:sp>
      <p:sp>
        <p:nvSpPr>
          <p:cNvPr id="11312" name="AutoShape 48"/>
          <p:cNvSpPr>
            <a:spLocks/>
          </p:cNvSpPr>
          <p:nvPr/>
        </p:nvSpPr>
        <p:spPr bwMode="auto">
          <a:xfrm>
            <a:off x="5486400" y="5486400"/>
            <a:ext cx="792163" cy="2880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w="12700" cap="flat" cmpd="sng">
            <a:solidFill>
              <a:srgbClr val="000000"/>
            </a:solidFill>
            <a:prstDash val="solid"/>
            <a:round/>
            <a:headEnd/>
            <a:tailEnd/>
          </a:ln>
          <a:effectLst>
            <a:outerShdw blurRad="50800" dist="38100" dir="2700000" algn="ctr" rotWithShape="0">
              <a:srgbClr val="808080">
                <a:alpha val="42999"/>
              </a:srgbClr>
            </a:outerShdw>
          </a:effectLst>
        </p:spPr>
        <p:txBody>
          <a:bodyPr lIns="0" tIns="0" rIns="0" bIns="0"/>
          <a:lstStyle/>
          <a:p>
            <a:pPr algn="ctr" defTabSz="457200">
              <a:spcBef>
                <a:spcPts val="900"/>
              </a:spcBef>
              <a:defRPr/>
            </a:pPr>
            <a:r>
              <a:rPr lang="ja-JP" altLang="en-US" sz="1600">
                <a:latin typeface="ＭＳ Ｐゴシック" charset="0"/>
                <a:sym typeface="ＭＳ Ｐゴシック" charset="0"/>
              </a:rPr>
              <a:t>态度</a:t>
            </a:r>
            <a:endParaRPr lang="en-US">
              <a:cs typeface="Times New Roman Bold" charset="0"/>
            </a:endParaRPr>
          </a:p>
        </p:txBody>
      </p:sp>
      <p:sp>
        <p:nvSpPr>
          <p:cNvPr id="11313" name="AutoShape 49"/>
          <p:cNvSpPr>
            <a:spLocks/>
          </p:cNvSpPr>
          <p:nvPr/>
        </p:nvSpPr>
        <p:spPr bwMode="auto">
          <a:xfrm>
            <a:off x="6599238" y="4114800"/>
            <a:ext cx="792162" cy="2880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w="12700" cap="flat" cmpd="sng">
            <a:solidFill>
              <a:srgbClr val="000000"/>
            </a:solidFill>
            <a:prstDash val="solid"/>
            <a:round/>
            <a:headEnd/>
            <a:tailEnd/>
          </a:ln>
          <a:effectLst>
            <a:outerShdw blurRad="50800" dist="38100" dir="2700000" algn="ctr" rotWithShape="0">
              <a:srgbClr val="808080">
                <a:alpha val="42999"/>
              </a:srgbClr>
            </a:outerShdw>
          </a:effectLst>
        </p:spPr>
        <p:txBody>
          <a:bodyPr lIns="0" tIns="0" rIns="0" bIns="0"/>
          <a:lstStyle/>
          <a:p>
            <a:pPr algn="ctr" defTabSz="457200">
              <a:spcBef>
                <a:spcPts val="900"/>
              </a:spcBef>
              <a:defRPr/>
            </a:pPr>
            <a:r>
              <a:rPr lang="ja-JP" altLang="en-US" sz="1600">
                <a:latin typeface="ＭＳ Ｐゴシック" charset="0"/>
                <a:sym typeface="ＭＳ Ｐゴシック" charset="0"/>
              </a:rPr>
              <a:t>秩序</a:t>
            </a:r>
            <a:endParaRPr lang="en-US">
              <a:cs typeface="Times New Roman Bold" charset="0"/>
            </a:endParaRPr>
          </a:p>
        </p:txBody>
      </p:sp>
      <p:sp>
        <p:nvSpPr>
          <p:cNvPr id="11314" name="AutoShape 50"/>
          <p:cNvSpPr>
            <a:spLocks/>
          </p:cNvSpPr>
          <p:nvPr/>
        </p:nvSpPr>
        <p:spPr bwMode="auto">
          <a:xfrm>
            <a:off x="6629400" y="4572000"/>
            <a:ext cx="792163" cy="2880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w="12700" cap="flat" cmpd="sng">
            <a:solidFill>
              <a:srgbClr val="000000"/>
            </a:solidFill>
            <a:prstDash val="solid"/>
            <a:round/>
            <a:headEnd/>
            <a:tailEnd/>
          </a:ln>
          <a:effectLst>
            <a:outerShdw blurRad="50800" dist="38100" dir="2700000" algn="ctr" rotWithShape="0">
              <a:srgbClr val="808080">
                <a:alpha val="42999"/>
              </a:srgbClr>
            </a:outerShdw>
          </a:effectLst>
        </p:spPr>
        <p:txBody>
          <a:bodyPr lIns="0" tIns="0" rIns="0" bIns="0"/>
          <a:lstStyle/>
          <a:p>
            <a:pPr algn="ctr" defTabSz="457200">
              <a:spcBef>
                <a:spcPts val="900"/>
              </a:spcBef>
              <a:defRPr/>
            </a:pPr>
            <a:r>
              <a:rPr lang="ja-JP" altLang="en-US" sz="1500">
                <a:latin typeface="ＭＳ Ｐゴシック" charset="0"/>
                <a:sym typeface="ＭＳ Ｐゴシック" charset="0"/>
              </a:rPr>
              <a:t>行事为人</a:t>
            </a:r>
            <a:endParaRPr lang="en-US">
              <a:cs typeface="Times New Roman Bold" charset="0"/>
            </a:endParaRPr>
          </a:p>
        </p:txBody>
      </p:sp>
      <p:sp>
        <p:nvSpPr>
          <p:cNvPr id="11315" name="AutoShape 51"/>
          <p:cNvSpPr>
            <a:spLocks/>
          </p:cNvSpPr>
          <p:nvPr/>
        </p:nvSpPr>
        <p:spPr bwMode="auto">
          <a:xfrm>
            <a:off x="7543800" y="4114800"/>
            <a:ext cx="792163" cy="2880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w="12700" cap="flat" cmpd="sng">
            <a:solidFill>
              <a:srgbClr val="000000"/>
            </a:solidFill>
            <a:prstDash val="solid"/>
            <a:round/>
            <a:headEnd/>
            <a:tailEnd/>
          </a:ln>
          <a:effectLst>
            <a:outerShdw blurRad="50800" dist="38100" dir="2700000" algn="ctr" rotWithShape="0">
              <a:srgbClr val="808080">
                <a:alpha val="42999"/>
              </a:srgbClr>
            </a:outerShdw>
          </a:effectLst>
        </p:spPr>
        <p:txBody>
          <a:bodyPr lIns="0" tIns="0" rIns="0" bIns="0"/>
          <a:lstStyle/>
          <a:p>
            <a:pPr algn="ctr" defTabSz="457200">
              <a:spcBef>
                <a:spcPts val="900"/>
              </a:spcBef>
              <a:defRPr/>
            </a:pPr>
            <a:r>
              <a:rPr lang="ja-JP" altLang="en-US" sz="1600">
                <a:solidFill>
                  <a:srgbClr val="000103"/>
                </a:solidFill>
                <a:latin typeface="ＭＳ Ｐゴシック" charset="0"/>
                <a:sym typeface="ＭＳ Ｐゴシック" charset="0"/>
              </a:rPr>
              <a:t>教</a:t>
            </a:r>
            <a:r>
              <a:rPr lang="en-US" sz="1600">
                <a:solidFill>
                  <a:srgbClr val="000103"/>
                </a:solidFill>
                <a:latin typeface="ＭＳ Ｐゴシック" charset="0"/>
                <a:sym typeface="ＭＳ Ｐゴシック" charset="0"/>
              </a:rPr>
              <a:t> </a:t>
            </a:r>
            <a:r>
              <a:rPr lang="ja-JP" altLang="en-US" sz="1600">
                <a:solidFill>
                  <a:srgbClr val="000103"/>
                </a:solidFill>
                <a:latin typeface="ＭＳ Ｐゴシック" charset="0"/>
                <a:sym typeface="ＭＳ Ｐゴシック" charset="0"/>
              </a:rPr>
              <a:t>义</a:t>
            </a:r>
            <a:endParaRPr lang="en-US">
              <a:cs typeface="Times New Roman Bold" charset="0"/>
            </a:endParaRPr>
          </a:p>
        </p:txBody>
      </p:sp>
      <p:sp>
        <p:nvSpPr>
          <p:cNvPr id="54" name="Text Box 6"/>
          <p:cNvSpPr txBox="1">
            <a:spLocks noChangeArrowheads="1"/>
          </p:cNvSpPr>
          <p:nvPr/>
        </p:nvSpPr>
        <p:spPr bwMode="auto">
          <a:xfrm>
            <a:off x="76200" y="1014561"/>
            <a:ext cx="6248400" cy="830263"/>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ja-JP" altLang="en-US" sz="2000" b="1">
                <a:solidFill>
                  <a:srgbClr val="000000"/>
                </a:solidFill>
                <a:latin typeface="Arial" charset="0"/>
              </a:rPr>
              <a:t>“</a:t>
            </a:r>
            <a:r>
              <a:rPr lang="zh-CN" altLang="en-US" b="1">
                <a:solidFill>
                  <a:srgbClr val="000000"/>
                </a:solidFill>
                <a:latin typeface="SimHei" charset="0"/>
                <a:ea typeface="SimHei" charset="0"/>
                <a:cs typeface="SimHei" charset="0"/>
              </a:rPr>
              <a:t>直到地极</a:t>
            </a:r>
            <a:r>
              <a:rPr lang="en-US" altLang="ja-JP" sz="2000" b="1">
                <a:solidFill>
                  <a:srgbClr val="000000"/>
                </a:solidFill>
                <a:latin typeface="Arial" charset="0"/>
              </a:rPr>
              <a:t>” (</a:t>
            </a:r>
            <a:r>
              <a:rPr lang="zh-CN" altLang="en-US" b="1">
                <a:solidFill>
                  <a:srgbClr val="000000"/>
                </a:solidFill>
                <a:latin typeface="SimHei" charset="0"/>
                <a:ea typeface="SimHei" charset="0"/>
                <a:cs typeface="SimHei" charset="0"/>
              </a:rPr>
              <a:t>徒</a:t>
            </a:r>
            <a:r>
              <a:rPr lang="en-US" altLang="ja-JP" sz="2000" b="1">
                <a:solidFill>
                  <a:srgbClr val="000000"/>
                </a:solidFill>
                <a:latin typeface="Arial" charset="0"/>
              </a:rPr>
              <a:t> 1:8)</a:t>
            </a:r>
          </a:p>
          <a:p>
            <a:pPr eaLnBrk="1" hangingPunct="1">
              <a:defRPr/>
            </a:pPr>
            <a:r>
              <a:rPr lang="zh-CN" altLang="en-US" b="1">
                <a:solidFill>
                  <a:srgbClr val="000000"/>
                </a:solidFill>
                <a:latin typeface="SimHei" charset="0"/>
                <a:ea typeface="SimHei" charset="0"/>
                <a:cs typeface="SimHei" charset="0"/>
              </a:rPr>
              <a:t>徒</a:t>
            </a:r>
            <a:r>
              <a:rPr lang="en-US" altLang="ja-JP" sz="2000" b="1">
                <a:solidFill>
                  <a:srgbClr val="000000"/>
                </a:solidFill>
                <a:latin typeface="Arial" charset="0"/>
              </a:rPr>
              <a:t>9  13       14    15  16          18           21     27     28</a:t>
            </a:r>
            <a:endParaRPr lang="en-US" sz="2000" b="1">
              <a:solidFill>
                <a:srgbClr val="000000"/>
              </a:solidFill>
              <a:latin typeface="Arial" charset="0"/>
            </a:endParaRPr>
          </a:p>
        </p:txBody>
      </p:sp>
    </p:spTree>
    <p:extLst>
      <p:ext uri="{BB962C8B-B14F-4D97-AF65-F5344CB8AC3E}">
        <p14:creationId xmlns:p14="http://schemas.microsoft.com/office/powerpoint/2010/main" val="1594710163"/>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128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128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128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1287"/>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11288"/>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11289"/>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11290"/>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11299"/>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499"/>
                                          </p:stCondLst>
                                        </p:cTn>
                                        <p:tgtEl>
                                          <p:spTgt spid="11300"/>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499"/>
                                          </p:stCondLst>
                                        </p:cTn>
                                        <p:tgtEl>
                                          <p:spTgt spid="11301"/>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499"/>
                                          </p:stCondLst>
                                        </p:cTn>
                                        <p:tgtEl>
                                          <p:spTgt spid="11302"/>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499"/>
                                          </p:stCondLst>
                                        </p:cTn>
                                        <p:tgtEl>
                                          <p:spTgt spid="11296"/>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499"/>
                                          </p:stCondLst>
                                        </p:cTn>
                                        <p:tgtEl>
                                          <p:spTgt spid="11297"/>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grpId="0" nodeType="clickEffect">
                                  <p:stCondLst>
                                    <p:cond delay="0"/>
                                  </p:stCondLst>
                                  <p:childTnLst>
                                    <p:set>
                                      <p:cBhvr>
                                        <p:cTn id="58" dur="1" fill="hold">
                                          <p:stCondLst>
                                            <p:cond delay="499"/>
                                          </p:stCondLst>
                                        </p:cTn>
                                        <p:tgtEl>
                                          <p:spTgt spid="11298"/>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grpId="0" nodeType="clickEffect">
                                  <p:stCondLst>
                                    <p:cond delay="0"/>
                                  </p:stCondLst>
                                  <p:childTnLst>
                                    <p:set>
                                      <p:cBhvr>
                                        <p:cTn id="62" dur="1" fill="hold">
                                          <p:stCondLst>
                                            <p:cond delay="499"/>
                                          </p:stCondLst>
                                        </p:cTn>
                                        <p:tgtEl>
                                          <p:spTgt spid="11304"/>
                                        </p:tgtEl>
                                        <p:attrNameLst>
                                          <p:attrName>style.visibility</p:attrName>
                                        </p:attrNameLst>
                                      </p:cBhvr>
                                      <p:to>
                                        <p:strVal val="visible"/>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1" presetClass="entr" presetSubtype="0" fill="hold" grpId="0" nodeType="clickEffect">
                                  <p:stCondLst>
                                    <p:cond delay="0"/>
                                  </p:stCondLst>
                                  <p:childTnLst>
                                    <p:set>
                                      <p:cBhvr>
                                        <p:cTn id="66" dur="1" fill="hold">
                                          <p:stCondLst>
                                            <p:cond delay="499"/>
                                          </p:stCondLst>
                                        </p:cTn>
                                        <p:tgtEl>
                                          <p:spTgt spid="11303"/>
                                        </p:tgtEl>
                                        <p:attrNameLst>
                                          <p:attrName>style.visibility</p:attrName>
                                        </p:attrNameLst>
                                      </p:cBhvr>
                                      <p:to>
                                        <p:strVal val="visible"/>
                                      </p:to>
                                    </p:set>
                                  </p:childTnLst>
                                </p:cTn>
                              </p:par>
                            </p:childTnLst>
                          </p:cTn>
                        </p:par>
                      </p:childTnLst>
                    </p:cTn>
                  </p:par>
                  <p:par>
                    <p:cTn id="67" fill="hold" nodeType="clickPar">
                      <p:stCondLst>
                        <p:cond delay="indefinite"/>
                      </p:stCondLst>
                      <p:childTnLst>
                        <p:par>
                          <p:cTn id="68" fill="hold" nodeType="withGroup">
                            <p:stCondLst>
                              <p:cond delay="0"/>
                            </p:stCondLst>
                            <p:childTnLst>
                              <p:par>
                                <p:cTn id="69" presetID="1" presetClass="entr" presetSubtype="0" fill="hold" grpId="0" nodeType="clickEffect">
                                  <p:stCondLst>
                                    <p:cond delay="0"/>
                                  </p:stCondLst>
                                  <p:childTnLst>
                                    <p:set>
                                      <p:cBhvr>
                                        <p:cTn id="70" dur="1" fill="hold">
                                          <p:stCondLst>
                                            <p:cond delay="499"/>
                                          </p:stCondLst>
                                        </p:cTn>
                                        <p:tgtEl>
                                          <p:spTgt spid="11305"/>
                                        </p:tgtEl>
                                        <p:attrNameLst>
                                          <p:attrName>style.visibility</p:attrName>
                                        </p:attrNameLst>
                                      </p:cBhvr>
                                      <p:to>
                                        <p:strVal val="visible"/>
                                      </p:to>
                                    </p:set>
                                  </p:childTnLst>
                                </p:cTn>
                              </p:par>
                            </p:childTnLst>
                          </p:cTn>
                        </p:par>
                      </p:childTnLst>
                    </p:cTn>
                  </p:par>
                  <p:par>
                    <p:cTn id="71" fill="hold" nodeType="clickPar">
                      <p:stCondLst>
                        <p:cond delay="indefinite"/>
                      </p:stCondLst>
                      <p:childTnLst>
                        <p:par>
                          <p:cTn id="72" fill="hold" nodeType="withGroup">
                            <p:stCondLst>
                              <p:cond delay="0"/>
                            </p:stCondLst>
                            <p:childTnLst>
                              <p:par>
                                <p:cTn id="73" presetID="1" presetClass="entr" presetSubtype="0" fill="hold" grpId="0" nodeType="clickEffect">
                                  <p:stCondLst>
                                    <p:cond delay="0"/>
                                  </p:stCondLst>
                                  <p:childTnLst>
                                    <p:set>
                                      <p:cBhvr>
                                        <p:cTn id="74" dur="1" fill="hold">
                                          <p:stCondLst>
                                            <p:cond delay="499"/>
                                          </p:stCondLst>
                                        </p:cTn>
                                        <p:tgtEl>
                                          <p:spTgt spid="11306"/>
                                        </p:tgtEl>
                                        <p:attrNameLst>
                                          <p:attrName>style.visibility</p:attrName>
                                        </p:attrNameLst>
                                      </p:cBhvr>
                                      <p:to>
                                        <p:strVal val="visible"/>
                                      </p:to>
                                    </p:set>
                                  </p:childTnLst>
                                </p:cTn>
                              </p:par>
                            </p:childTnLst>
                          </p:cTn>
                        </p:par>
                      </p:childTnLst>
                    </p:cTn>
                  </p:par>
                  <p:par>
                    <p:cTn id="75" fill="hold" nodeType="clickPar">
                      <p:stCondLst>
                        <p:cond delay="indefinite"/>
                      </p:stCondLst>
                      <p:childTnLst>
                        <p:par>
                          <p:cTn id="76" fill="hold" nodeType="withGroup">
                            <p:stCondLst>
                              <p:cond delay="0"/>
                            </p:stCondLst>
                            <p:childTnLst>
                              <p:par>
                                <p:cTn id="77" presetID="1" presetClass="entr" presetSubtype="0" fill="hold" grpId="0" nodeType="clickEffect">
                                  <p:stCondLst>
                                    <p:cond delay="0"/>
                                  </p:stCondLst>
                                  <p:childTnLst>
                                    <p:set>
                                      <p:cBhvr>
                                        <p:cTn id="78" dur="1" fill="hold">
                                          <p:stCondLst>
                                            <p:cond delay="499"/>
                                          </p:stCondLst>
                                        </p:cTn>
                                        <p:tgtEl>
                                          <p:spTgt spid="11307"/>
                                        </p:tgtEl>
                                        <p:attrNameLst>
                                          <p:attrName>style.visibility</p:attrName>
                                        </p:attrNameLst>
                                      </p:cBhvr>
                                      <p:to>
                                        <p:strVal val="visible"/>
                                      </p:to>
                                    </p:set>
                                  </p:childTnLst>
                                </p:cTn>
                              </p:par>
                            </p:childTnLst>
                          </p:cTn>
                        </p:par>
                      </p:childTnLst>
                    </p:cTn>
                  </p:par>
                  <p:par>
                    <p:cTn id="79" fill="hold" nodeType="clickPar">
                      <p:stCondLst>
                        <p:cond delay="indefinite"/>
                      </p:stCondLst>
                      <p:childTnLst>
                        <p:par>
                          <p:cTn id="80" fill="hold" nodeType="withGroup">
                            <p:stCondLst>
                              <p:cond delay="0"/>
                            </p:stCondLst>
                            <p:childTnLst>
                              <p:par>
                                <p:cTn id="81" presetID="1" presetClass="entr" presetSubtype="0" fill="hold" grpId="0" nodeType="clickEffect">
                                  <p:stCondLst>
                                    <p:cond delay="0"/>
                                  </p:stCondLst>
                                  <p:childTnLst>
                                    <p:set>
                                      <p:cBhvr>
                                        <p:cTn id="82" dur="1" fill="hold">
                                          <p:stCondLst>
                                            <p:cond delay="499"/>
                                          </p:stCondLst>
                                        </p:cTn>
                                        <p:tgtEl>
                                          <p:spTgt spid="11308"/>
                                        </p:tgtEl>
                                        <p:attrNameLst>
                                          <p:attrName>style.visibility</p:attrName>
                                        </p:attrNameLst>
                                      </p:cBhvr>
                                      <p:to>
                                        <p:strVal val="visible"/>
                                      </p:to>
                                    </p:set>
                                  </p:childTnLst>
                                </p:cTn>
                              </p:par>
                            </p:childTnLst>
                          </p:cTn>
                        </p:par>
                      </p:childTnLst>
                    </p:cTn>
                  </p:par>
                  <p:par>
                    <p:cTn id="83" fill="hold" nodeType="clickPar">
                      <p:stCondLst>
                        <p:cond delay="indefinite"/>
                      </p:stCondLst>
                      <p:childTnLst>
                        <p:par>
                          <p:cTn id="84" fill="hold" nodeType="withGroup">
                            <p:stCondLst>
                              <p:cond delay="0"/>
                            </p:stCondLst>
                            <p:childTnLst>
                              <p:par>
                                <p:cTn id="85" presetID="1" presetClass="entr" presetSubtype="0" fill="hold" grpId="0" nodeType="clickEffect">
                                  <p:stCondLst>
                                    <p:cond delay="0"/>
                                  </p:stCondLst>
                                  <p:childTnLst>
                                    <p:set>
                                      <p:cBhvr>
                                        <p:cTn id="86" dur="1" fill="hold">
                                          <p:stCondLst>
                                            <p:cond delay="499"/>
                                          </p:stCondLst>
                                        </p:cTn>
                                        <p:tgtEl>
                                          <p:spTgt spid="11309"/>
                                        </p:tgtEl>
                                        <p:attrNameLst>
                                          <p:attrName>style.visibility</p:attrName>
                                        </p:attrNameLst>
                                      </p:cBhvr>
                                      <p:to>
                                        <p:strVal val="visible"/>
                                      </p:to>
                                    </p:set>
                                  </p:childTnLst>
                                </p:cTn>
                              </p:par>
                            </p:childTnLst>
                          </p:cTn>
                        </p:par>
                      </p:childTnLst>
                    </p:cTn>
                  </p:par>
                  <p:par>
                    <p:cTn id="87" fill="hold" nodeType="clickPar">
                      <p:stCondLst>
                        <p:cond delay="indefinite"/>
                      </p:stCondLst>
                      <p:childTnLst>
                        <p:par>
                          <p:cTn id="88" fill="hold" nodeType="withGroup">
                            <p:stCondLst>
                              <p:cond delay="0"/>
                            </p:stCondLst>
                            <p:childTnLst>
                              <p:par>
                                <p:cTn id="89" presetID="1" presetClass="entr" presetSubtype="0" fill="hold" grpId="0" nodeType="clickEffect">
                                  <p:stCondLst>
                                    <p:cond delay="0"/>
                                  </p:stCondLst>
                                  <p:childTnLst>
                                    <p:set>
                                      <p:cBhvr>
                                        <p:cTn id="90" dur="1" fill="hold">
                                          <p:stCondLst>
                                            <p:cond delay="499"/>
                                          </p:stCondLst>
                                        </p:cTn>
                                        <p:tgtEl>
                                          <p:spTgt spid="11310"/>
                                        </p:tgtEl>
                                        <p:attrNameLst>
                                          <p:attrName>style.visibility</p:attrName>
                                        </p:attrNameLst>
                                      </p:cBhvr>
                                      <p:to>
                                        <p:strVal val="visible"/>
                                      </p:to>
                                    </p:set>
                                  </p:childTnLst>
                                </p:cTn>
                              </p:par>
                            </p:childTnLst>
                          </p:cTn>
                        </p:par>
                      </p:childTnLst>
                    </p:cTn>
                  </p:par>
                  <p:par>
                    <p:cTn id="91" fill="hold" nodeType="clickPar">
                      <p:stCondLst>
                        <p:cond delay="indefinite"/>
                      </p:stCondLst>
                      <p:childTnLst>
                        <p:par>
                          <p:cTn id="92" fill="hold" nodeType="withGroup">
                            <p:stCondLst>
                              <p:cond delay="0"/>
                            </p:stCondLst>
                            <p:childTnLst>
                              <p:par>
                                <p:cTn id="93" presetID="1" presetClass="entr" presetSubtype="0" fill="hold" grpId="0" nodeType="clickEffect">
                                  <p:stCondLst>
                                    <p:cond delay="0"/>
                                  </p:stCondLst>
                                  <p:childTnLst>
                                    <p:set>
                                      <p:cBhvr>
                                        <p:cTn id="94" dur="1" fill="hold">
                                          <p:stCondLst>
                                            <p:cond delay="499"/>
                                          </p:stCondLst>
                                        </p:cTn>
                                        <p:tgtEl>
                                          <p:spTgt spid="11311"/>
                                        </p:tgtEl>
                                        <p:attrNameLst>
                                          <p:attrName>style.visibility</p:attrName>
                                        </p:attrNameLst>
                                      </p:cBhvr>
                                      <p:to>
                                        <p:strVal val="visible"/>
                                      </p:to>
                                    </p:set>
                                  </p:childTnLst>
                                </p:cTn>
                              </p:par>
                            </p:childTnLst>
                          </p:cTn>
                        </p:par>
                      </p:childTnLst>
                    </p:cTn>
                  </p:par>
                  <p:par>
                    <p:cTn id="95" fill="hold" nodeType="clickPar">
                      <p:stCondLst>
                        <p:cond delay="indefinite"/>
                      </p:stCondLst>
                      <p:childTnLst>
                        <p:par>
                          <p:cTn id="96" fill="hold" nodeType="withGroup">
                            <p:stCondLst>
                              <p:cond delay="0"/>
                            </p:stCondLst>
                            <p:childTnLst>
                              <p:par>
                                <p:cTn id="97" presetID="1" presetClass="entr" presetSubtype="0" fill="hold" grpId="0" nodeType="clickEffect">
                                  <p:stCondLst>
                                    <p:cond delay="0"/>
                                  </p:stCondLst>
                                  <p:childTnLst>
                                    <p:set>
                                      <p:cBhvr>
                                        <p:cTn id="98" dur="1" fill="hold">
                                          <p:stCondLst>
                                            <p:cond delay="499"/>
                                          </p:stCondLst>
                                        </p:cTn>
                                        <p:tgtEl>
                                          <p:spTgt spid="11312"/>
                                        </p:tgtEl>
                                        <p:attrNameLst>
                                          <p:attrName>style.visibility</p:attrName>
                                        </p:attrNameLst>
                                      </p:cBhvr>
                                      <p:to>
                                        <p:strVal val="visible"/>
                                      </p:to>
                                    </p:set>
                                  </p:childTnLst>
                                </p:cTn>
                              </p:par>
                            </p:childTnLst>
                          </p:cTn>
                        </p:par>
                      </p:childTnLst>
                    </p:cTn>
                  </p:par>
                  <p:par>
                    <p:cTn id="99" fill="hold" nodeType="clickPar">
                      <p:stCondLst>
                        <p:cond delay="indefinite"/>
                      </p:stCondLst>
                      <p:childTnLst>
                        <p:par>
                          <p:cTn id="100" fill="hold" nodeType="withGroup">
                            <p:stCondLst>
                              <p:cond delay="0"/>
                            </p:stCondLst>
                            <p:childTnLst>
                              <p:par>
                                <p:cTn id="101" presetID="1" presetClass="entr" presetSubtype="0" fill="hold" grpId="0" nodeType="clickEffect">
                                  <p:stCondLst>
                                    <p:cond delay="0"/>
                                  </p:stCondLst>
                                  <p:childTnLst>
                                    <p:set>
                                      <p:cBhvr>
                                        <p:cTn id="102" dur="1" fill="hold">
                                          <p:stCondLst>
                                            <p:cond delay="499"/>
                                          </p:stCondLst>
                                        </p:cTn>
                                        <p:tgtEl>
                                          <p:spTgt spid="11313"/>
                                        </p:tgtEl>
                                        <p:attrNameLst>
                                          <p:attrName>style.visibility</p:attrName>
                                        </p:attrNameLst>
                                      </p:cBhvr>
                                      <p:to>
                                        <p:strVal val="visible"/>
                                      </p:to>
                                    </p:set>
                                  </p:childTnLst>
                                </p:cTn>
                              </p:par>
                            </p:childTnLst>
                          </p:cTn>
                        </p:par>
                      </p:childTnLst>
                    </p:cTn>
                  </p:par>
                  <p:par>
                    <p:cTn id="103" fill="hold" nodeType="clickPar">
                      <p:stCondLst>
                        <p:cond delay="indefinite"/>
                      </p:stCondLst>
                      <p:childTnLst>
                        <p:par>
                          <p:cTn id="104" fill="hold" nodeType="withGroup">
                            <p:stCondLst>
                              <p:cond delay="0"/>
                            </p:stCondLst>
                            <p:childTnLst>
                              <p:par>
                                <p:cTn id="105" presetID="1" presetClass="entr" presetSubtype="0" fill="hold" grpId="0" nodeType="clickEffect">
                                  <p:stCondLst>
                                    <p:cond delay="0"/>
                                  </p:stCondLst>
                                  <p:childTnLst>
                                    <p:set>
                                      <p:cBhvr>
                                        <p:cTn id="106" dur="1" fill="hold">
                                          <p:stCondLst>
                                            <p:cond delay="499"/>
                                          </p:stCondLst>
                                        </p:cTn>
                                        <p:tgtEl>
                                          <p:spTgt spid="11314"/>
                                        </p:tgtEl>
                                        <p:attrNameLst>
                                          <p:attrName>style.visibility</p:attrName>
                                        </p:attrNameLst>
                                      </p:cBhvr>
                                      <p:to>
                                        <p:strVal val="visible"/>
                                      </p:to>
                                    </p:set>
                                  </p:childTnLst>
                                </p:cTn>
                              </p:par>
                            </p:childTnLst>
                          </p:cTn>
                        </p:par>
                      </p:childTnLst>
                    </p:cTn>
                  </p:par>
                  <p:par>
                    <p:cTn id="107" fill="hold" nodeType="clickPar">
                      <p:stCondLst>
                        <p:cond delay="indefinite"/>
                      </p:stCondLst>
                      <p:childTnLst>
                        <p:par>
                          <p:cTn id="108" fill="hold" nodeType="withGroup">
                            <p:stCondLst>
                              <p:cond delay="0"/>
                            </p:stCondLst>
                            <p:childTnLst>
                              <p:par>
                                <p:cTn id="109" presetID="1" presetClass="entr" presetSubtype="0" fill="hold" grpId="0" nodeType="clickEffect">
                                  <p:stCondLst>
                                    <p:cond delay="0"/>
                                  </p:stCondLst>
                                  <p:childTnLst>
                                    <p:set>
                                      <p:cBhvr>
                                        <p:cTn id="110" dur="1" fill="hold">
                                          <p:stCondLst>
                                            <p:cond delay="499"/>
                                          </p:stCondLst>
                                        </p:cTn>
                                        <p:tgtEl>
                                          <p:spTgt spid="113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84" grpId="0" animBg="1" autoUpdateAnimBg="0"/>
      <p:bldP spid="11285" grpId="0" animBg="1" autoUpdateAnimBg="0"/>
      <p:bldP spid="11286" grpId="0" animBg="1" autoUpdateAnimBg="0"/>
      <p:bldP spid="11287" grpId="0" animBg="1" autoUpdateAnimBg="0"/>
      <p:bldP spid="11288" grpId="0" animBg="1" autoUpdateAnimBg="0"/>
      <p:bldP spid="11289" grpId="0" animBg="1" autoUpdateAnimBg="0"/>
      <p:bldP spid="11290" grpId="0" animBg="1" autoUpdateAnimBg="0"/>
      <p:bldP spid="11296" grpId="0" animBg="1" autoUpdateAnimBg="0"/>
      <p:bldP spid="11297" grpId="0" animBg="1" autoUpdateAnimBg="0"/>
      <p:bldP spid="11298" grpId="0" animBg="1" autoUpdateAnimBg="0"/>
      <p:bldP spid="11299" grpId="0" animBg="1" autoUpdateAnimBg="0"/>
      <p:bldP spid="11300" grpId="0" animBg="1" autoUpdateAnimBg="0"/>
      <p:bldP spid="11301" grpId="0" animBg="1" autoUpdateAnimBg="0"/>
      <p:bldP spid="11302" grpId="0" animBg="1" autoUpdateAnimBg="0"/>
      <p:bldP spid="11303" grpId="0" animBg="1" autoUpdateAnimBg="0"/>
      <p:bldP spid="11304" grpId="0" animBg="1" autoUpdateAnimBg="0"/>
      <p:bldP spid="11305" grpId="0" animBg="1" autoUpdateAnimBg="0"/>
      <p:bldP spid="11306" grpId="0" animBg="1" autoUpdateAnimBg="0"/>
      <p:bldP spid="11307" grpId="0" animBg="1" autoUpdateAnimBg="0"/>
      <p:bldP spid="11308" grpId="0" animBg="1" autoUpdateAnimBg="0"/>
      <p:bldP spid="11309" grpId="0" animBg="1" autoUpdateAnimBg="0"/>
      <p:bldP spid="11310" grpId="0" animBg="1" autoUpdateAnimBg="0"/>
      <p:bldP spid="11311" grpId="0" animBg="1" autoUpdateAnimBg="0"/>
      <p:bldP spid="11312" grpId="0" animBg="1" autoUpdateAnimBg="0"/>
      <p:bldP spid="11313" grpId="0" animBg="1" autoUpdateAnimBg="0"/>
      <p:bldP spid="11314" grpId="0" animBg="1" autoUpdateAnimBg="0"/>
      <p:bldP spid="11315" grpId="0" animBg="1" autoUpdateAnimBg="0"/>
    </p:bldLst>
  </p:timing>
</p:sld>
</file>

<file path=ppt/slides/slide91.xml><?xml version="1.0" encoding="utf-8"?>
<p:sld xmlns:a="http://schemas.openxmlformats.org/drawingml/2006/main" xmlns:r="http://schemas.openxmlformats.org/officeDocument/2006/relationships" xmlns:p="http://schemas.openxmlformats.org/presentationml/2006/main" showMasterSp="0">
  <p:cSld>
    <p:bg>
      <p:bgPr>
        <a:solidFill>
          <a:schemeClr val="accent5">
            <a:lumMod val="10000"/>
          </a:schemeClr>
        </a:solidFill>
        <a:effectLst/>
      </p:bgPr>
    </p:bg>
    <p:spTree>
      <p:nvGrpSpPr>
        <p:cNvPr id="1" name=""/>
        <p:cNvGrpSpPr/>
        <p:nvPr/>
      </p:nvGrpSpPr>
      <p:grpSpPr>
        <a:xfrm>
          <a:off x="0" y="0"/>
          <a:ext cx="0" cy="0"/>
          <a:chOff x="0" y="0"/>
          <a:chExt cx="0" cy="0"/>
        </a:xfrm>
      </p:grpSpPr>
      <p:sp>
        <p:nvSpPr>
          <p:cNvPr id="38" name="Rectangle 3" descr="EXPTEXTB"/>
          <p:cNvSpPr>
            <a:spLocks noChangeArrowheads="1"/>
          </p:cNvSpPr>
          <p:nvPr/>
        </p:nvSpPr>
        <p:spPr bwMode="auto">
          <a:xfrm>
            <a:off x="0" y="0"/>
            <a:ext cx="9144000" cy="6858000"/>
          </a:xfrm>
          <a:prstGeom prst="rect">
            <a:avLst/>
          </a:prstGeom>
          <a:gradFill rotWithShape="1">
            <a:gsLst>
              <a:gs pos="0">
                <a:srgbClr val="000090"/>
              </a:gs>
              <a:gs pos="100000">
                <a:srgbClr val="000000"/>
              </a:gs>
            </a:gsLst>
            <a:path path="shape">
              <a:fillToRect l="50000" t="50000" r="50000" b="50000"/>
            </a:path>
          </a:gradFill>
          <a:ln w="9525">
            <a:noFill/>
            <a:miter lim="800000"/>
            <a:headEnd/>
            <a:tailEnd/>
          </a:ln>
        </p:spPr>
        <p:txBody>
          <a:bodyPr wrap="none" anchor="ctr">
            <a:prstTxWarp prst="textNoShape">
              <a:avLst/>
            </a:prstTxWarp>
          </a:bodyPr>
          <a:lstStyle/>
          <a:p>
            <a:pPr fontAlgn="auto">
              <a:spcBef>
                <a:spcPts val="0"/>
              </a:spcBef>
              <a:spcAft>
                <a:spcPts val="0"/>
              </a:spcAft>
              <a:defRPr/>
            </a:pPr>
            <a:endParaRPr lang="en-US" kern="0">
              <a:solidFill>
                <a:srgbClr val="000000"/>
              </a:solidFill>
              <a:latin typeface="Arial" charset="0"/>
              <a:ea typeface="Times New Roman" charset="0"/>
              <a:cs typeface="Times New Roman" charset="0"/>
            </a:endParaRPr>
          </a:p>
        </p:txBody>
      </p:sp>
      <p:sp>
        <p:nvSpPr>
          <p:cNvPr id="430083" name="Text Box 16"/>
          <p:cNvSpPr txBox="1">
            <a:spLocks noChangeArrowheads="1"/>
          </p:cNvSpPr>
          <p:nvPr/>
        </p:nvSpPr>
        <p:spPr bwMode="auto">
          <a:xfrm>
            <a:off x="1828800" y="2338388"/>
            <a:ext cx="838200" cy="554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spcBef>
                <a:spcPct val="50000"/>
              </a:spcBef>
            </a:pPr>
            <a:r>
              <a:rPr lang="en-US" sz="1200">
                <a:solidFill>
                  <a:srgbClr val="F7F7F7"/>
                </a:solidFill>
              </a:rPr>
              <a:t>秋季</a:t>
            </a:r>
            <a:r>
              <a:rPr lang="en-US" altLang="ja-JP" sz="1200" b="1">
                <a:solidFill>
                  <a:srgbClr val="F7F7F7"/>
                </a:solidFill>
                <a:latin typeface="Arial Narrow" charset="0"/>
                <a:cs typeface="Times New Roman" charset="0"/>
              </a:rPr>
              <a:t> 49</a:t>
            </a:r>
          </a:p>
          <a:p>
            <a:pPr algn="ctr" eaLnBrk="1" hangingPunct="1">
              <a:spcBef>
                <a:spcPct val="50000"/>
              </a:spcBef>
            </a:pPr>
            <a:r>
              <a:rPr lang="en-US" sz="1600">
                <a:solidFill>
                  <a:srgbClr val="F7F7F7"/>
                </a:solidFill>
              </a:rPr>
              <a:t>理事会</a:t>
            </a:r>
            <a:endParaRPr lang="zh-CN" altLang="en-US" sz="1600" b="1">
              <a:solidFill>
                <a:srgbClr val="F7F7F7"/>
              </a:solidFill>
              <a:latin typeface="Arial Narrow" charset="0"/>
              <a:cs typeface="Times New Roman" charset="0"/>
            </a:endParaRPr>
          </a:p>
        </p:txBody>
      </p:sp>
      <p:sp>
        <p:nvSpPr>
          <p:cNvPr id="430084" name="Text Box 17"/>
          <p:cNvSpPr txBox="1">
            <a:spLocks noChangeArrowheads="1"/>
          </p:cNvSpPr>
          <p:nvPr/>
        </p:nvSpPr>
        <p:spPr bwMode="auto">
          <a:xfrm>
            <a:off x="4724400" y="2133600"/>
            <a:ext cx="685800" cy="738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spcBef>
                <a:spcPct val="50000"/>
              </a:spcBef>
            </a:pPr>
            <a:r>
              <a:rPr lang="en-US" sz="1200">
                <a:solidFill>
                  <a:srgbClr val="F7F7F7"/>
                </a:solidFill>
              </a:rPr>
              <a:t>五月</a:t>
            </a:r>
            <a:r>
              <a:rPr lang="en-US" altLang="ja-JP" sz="1200" b="1">
                <a:solidFill>
                  <a:srgbClr val="F7F7F7"/>
                </a:solidFill>
                <a:latin typeface="Arial Narrow" charset="0"/>
                <a:cs typeface="Times New Roman" charset="0"/>
              </a:rPr>
              <a:t> 57-</a:t>
            </a:r>
            <a:br>
              <a:rPr lang="en-US" altLang="ja-JP" sz="1200" b="1">
                <a:solidFill>
                  <a:srgbClr val="F7F7F7"/>
                </a:solidFill>
                <a:latin typeface="Arial Narrow" charset="0"/>
                <a:cs typeface="Times New Roman" charset="0"/>
              </a:rPr>
            </a:br>
            <a:r>
              <a:rPr lang="en-US" sz="1200">
                <a:solidFill>
                  <a:srgbClr val="F7F7F7"/>
                </a:solidFill>
              </a:rPr>
              <a:t>八月</a:t>
            </a:r>
            <a:r>
              <a:rPr lang="en-US" altLang="ja-JP" sz="1200" b="1">
                <a:solidFill>
                  <a:srgbClr val="F7F7F7"/>
                </a:solidFill>
                <a:latin typeface="Arial Narrow" charset="0"/>
                <a:cs typeface="Times New Roman" charset="0"/>
              </a:rPr>
              <a:t> 59</a:t>
            </a:r>
          </a:p>
          <a:p>
            <a:pPr algn="ctr" eaLnBrk="1" hangingPunct="1">
              <a:spcBef>
                <a:spcPct val="50000"/>
              </a:spcBef>
            </a:pPr>
            <a:r>
              <a:rPr lang="en-US" sz="1600">
                <a:solidFill>
                  <a:srgbClr val="F7F7F7"/>
                </a:solidFill>
              </a:rPr>
              <a:t>试验</a:t>
            </a:r>
            <a:endParaRPr lang="zh-CN" altLang="en-US" sz="1800" b="1">
              <a:solidFill>
                <a:srgbClr val="F7F7F7"/>
              </a:solidFill>
              <a:latin typeface="Arial Narrow" charset="0"/>
              <a:cs typeface="Times New Roman" charset="0"/>
            </a:endParaRPr>
          </a:p>
        </p:txBody>
      </p:sp>
      <p:sp>
        <p:nvSpPr>
          <p:cNvPr id="430085" name="Line 19"/>
          <p:cNvSpPr>
            <a:spLocks noChangeShapeType="1"/>
          </p:cNvSpPr>
          <p:nvPr/>
        </p:nvSpPr>
        <p:spPr bwMode="auto">
          <a:xfrm>
            <a:off x="0" y="2590800"/>
            <a:ext cx="9067800" cy="0"/>
          </a:xfrm>
          <a:prstGeom prst="line">
            <a:avLst/>
          </a:prstGeom>
          <a:noFill/>
          <a:ln w="76200">
            <a:solidFill>
              <a:schemeClr val="tx2"/>
            </a:solidFill>
            <a:round/>
            <a:headEnd/>
            <a:tailEnd type="triangle" w="med" len="med"/>
          </a:ln>
          <a:extLst>
            <a:ext uri="{909E8E84-426E-40dd-AFC4-6F175D3DCCD1}">
              <a14:hiddenFill xmlns:a14="http://schemas.microsoft.com/office/drawing/2010/main" xmlns="">
                <a:noFill/>
              </a14:hiddenFill>
            </a:ext>
          </a:extLst>
        </p:spPr>
        <p:txBody>
          <a:bodyPr/>
          <a:lstStyle/>
          <a:p>
            <a:endParaRPr lang="en-US" sz="3600">
              <a:solidFill>
                <a:srgbClr val="000066"/>
              </a:solidFill>
              <a:ea typeface="SimSun" charset="0"/>
              <a:cs typeface="SimSun" charset="0"/>
            </a:endParaRPr>
          </a:p>
        </p:txBody>
      </p:sp>
      <p:sp>
        <p:nvSpPr>
          <p:cNvPr id="430086" name="Text Box 20"/>
          <p:cNvSpPr txBox="1">
            <a:spLocks noChangeArrowheads="1"/>
          </p:cNvSpPr>
          <p:nvPr/>
        </p:nvSpPr>
        <p:spPr bwMode="auto">
          <a:xfrm>
            <a:off x="8296275" y="2362200"/>
            <a:ext cx="847725" cy="50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spcBef>
                <a:spcPct val="50000"/>
              </a:spcBef>
            </a:pPr>
            <a:r>
              <a:rPr lang="en-US" sz="1200">
                <a:solidFill>
                  <a:srgbClr val="F7F7F7"/>
                </a:solidFill>
              </a:rPr>
              <a:t>春季</a:t>
            </a:r>
            <a:r>
              <a:rPr lang="en-US" altLang="ja-JP" sz="1200" b="1">
                <a:solidFill>
                  <a:srgbClr val="F7F7F7"/>
                </a:solidFill>
                <a:latin typeface="Arial Narrow" charset="0"/>
                <a:cs typeface="Times New Roman" charset="0"/>
              </a:rPr>
              <a:t>68</a:t>
            </a:r>
          </a:p>
          <a:p>
            <a:pPr algn="ctr" eaLnBrk="1" hangingPunct="1">
              <a:spcBef>
                <a:spcPct val="50000"/>
              </a:spcBef>
            </a:pPr>
            <a:r>
              <a:rPr lang="en-US" sz="1400">
                <a:solidFill>
                  <a:srgbClr val="F7F7F7"/>
                </a:solidFill>
              </a:rPr>
              <a:t>教会扩大</a:t>
            </a:r>
            <a:endParaRPr lang="zh-CN" altLang="en-US" sz="1600" b="1">
              <a:solidFill>
                <a:srgbClr val="F7F7F7"/>
              </a:solidFill>
              <a:latin typeface="Arial Narrow" charset="0"/>
              <a:cs typeface="Times New Roman" charset="0"/>
            </a:endParaRPr>
          </a:p>
        </p:txBody>
      </p:sp>
      <p:sp>
        <p:nvSpPr>
          <p:cNvPr id="430087" name="Text Box 21"/>
          <p:cNvSpPr txBox="1">
            <a:spLocks noChangeArrowheads="1"/>
          </p:cNvSpPr>
          <p:nvPr/>
        </p:nvSpPr>
        <p:spPr bwMode="auto">
          <a:xfrm>
            <a:off x="0" y="3276600"/>
            <a:ext cx="91440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spcBef>
                <a:spcPct val="50000"/>
              </a:spcBef>
            </a:pPr>
            <a:r>
              <a:rPr lang="en-US" altLang="zh-CN" sz="2000" b="1">
                <a:solidFill>
                  <a:srgbClr val="FFFFFF"/>
                </a:solidFill>
                <a:latin typeface="Arial Narrow" charset="0"/>
                <a:cs typeface="Times New Roman" charset="0"/>
              </a:rPr>
              <a:t>35           48          49          50          52  53          57        60             62              67           68     95</a:t>
            </a:r>
          </a:p>
        </p:txBody>
      </p:sp>
      <p:sp>
        <p:nvSpPr>
          <p:cNvPr id="430088" name="Text Box 7"/>
          <p:cNvSpPr txBox="1">
            <a:spLocks noChangeArrowheads="1"/>
          </p:cNvSpPr>
          <p:nvPr/>
        </p:nvSpPr>
        <p:spPr bwMode="auto">
          <a:xfrm>
            <a:off x="914400" y="2133600"/>
            <a:ext cx="990600" cy="1219200"/>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spcBef>
                <a:spcPct val="50000"/>
              </a:spcBef>
            </a:pPr>
            <a:r>
              <a:rPr lang="en-US" sz="1200">
                <a:solidFill>
                  <a:srgbClr val="000404"/>
                </a:solidFill>
              </a:rPr>
              <a:t>四月</a:t>
            </a:r>
            <a:r>
              <a:rPr lang="en-US" altLang="ja-JP" sz="1200" b="1">
                <a:solidFill>
                  <a:srgbClr val="000404"/>
                </a:solidFill>
                <a:latin typeface="Arial Narrow" charset="0"/>
                <a:cs typeface="Times New Roman" charset="0"/>
              </a:rPr>
              <a:t> </a:t>
            </a:r>
            <a:r>
              <a:rPr lang="en-US" altLang="ja-JP" sz="1200" b="1">
                <a:solidFill>
                  <a:srgbClr val="000000"/>
                </a:solidFill>
                <a:latin typeface="Arial Narrow" charset="0"/>
                <a:cs typeface="Times New Roman" charset="0"/>
              </a:rPr>
              <a:t> 48-</a:t>
            </a:r>
            <a:br>
              <a:rPr lang="en-US" altLang="ja-JP" sz="1200" b="1">
                <a:solidFill>
                  <a:srgbClr val="000000"/>
                </a:solidFill>
                <a:latin typeface="Arial Narrow" charset="0"/>
                <a:cs typeface="Times New Roman" charset="0"/>
              </a:rPr>
            </a:br>
            <a:r>
              <a:rPr lang="en-US" sz="1200">
                <a:solidFill>
                  <a:srgbClr val="000404"/>
                </a:solidFill>
              </a:rPr>
              <a:t>九月</a:t>
            </a:r>
            <a:r>
              <a:rPr lang="en-US" altLang="ja-JP" sz="1200" b="1">
                <a:solidFill>
                  <a:srgbClr val="000404"/>
                </a:solidFill>
                <a:latin typeface="Arial Narrow" charset="0"/>
                <a:cs typeface="Times New Roman" charset="0"/>
              </a:rPr>
              <a:t> </a:t>
            </a:r>
            <a:r>
              <a:rPr lang="en-US" altLang="ja-JP" sz="1200" b="1">
                <a:solidFill>
                  <a:srgbClr val="000000"/>
                </a:solidFill>
                <a:latin typeface="Arial Narrow" charset="0"/>
                <a:cs typeface="Times New Roman" charset="0"/>
              </a:rPr>
              <a:t>49</a:t>
            </a:r>
          </a:p>
          <a:p>
            <a:pPr algn="ctr" eaLnBrk="1" hangingPunct="1"/>
            <a:r>
              <a:rPr lang="en-US" altLang="zh-CN" sz="2400" b="1">
                <a:solidFill>
                  <a:srgbClr val="000000"/>
                </a:solidFill>
                <a:latin typeface="Arial Narrow" charset="0"/>
                <a:cs typeface="Times New Roman" charset="0"/>
              </a:rPr>
              <a:t>1</a:t>
            </a:r>
            <a:br>
              <a:rPr lang="en-US" altLang="zh-CN" b="1">
                <a:solidFill>
                  <a:srgbClr val="000000"/>
                </a:solidFill>
                <a:latin typeface="Arial Narrow" charset="0"/>
                <a:cs typeface="Times New Roman" charset="0"/>
              </a:rPr>
            </a:br>
            <a:r>
              <a:rPr lang="en-US" sz="1600">
                <a:solidFill>
                  <a:srgbClr val="000404"/>
                </a:solidFill>
              </a:rPr>
              <a:t>加</a:t>
            </a:r>
            <a:r>
              <a:rPr lang="zh-CN" altLang="en-US" sz="1600">
                <a:solidFill>
                  <a:srgbClr val="000404"/>
                </a:solidFill>
              </a:rPr>
              <a:t> </a:t>
            </a:r>
            <a:r>
              <a:rPr lang="en-US" sz="1600">
                <a:solidFill>
                  <a:srgbClr val="000404"/>
                </a:solidFill>
              </a:rPr>
              <a:t>拉</a:t>
            </a:r>
            <a:r>
              <a:rPr lang="zh-CN" altLang="en-US" sz="1600">
                <a:solidFill>
                  <a:srgbClr val="000404"/>
                </a:solidFill>
              </a:rPr>
              <a:t> </a:t>
            </a:r>
            <a:r>
              <a:rPr lang="en-US" sz="1600">
                <a:solidFill>
                  <a:srgbClr val="000404"/>
                </a:solidFill>
              </a:rPr>
              <a:t>太</a:t>
            </a:r>
            <a:endParaRPr lang="en-US" altLang="ja-JP" sz="1600" b="1">
              <a:solidFill>
                <a:srgbClr val="000404"/>
              </a:solidFill>
              <a:latin typeface="Arial Narrow" charset="0"/>
              <a:cs typeface="Times New Roman" charset="0"/>
            </a:endParaRPr>
          </a:p>
          <a:p>
            <a:pPr algn="ctr" eaLnBrk="1" hangingPunct="1">
              <a:spcBef>
                <a:spcPct val="50000"/>
              </a:spcBef>
            </a:pPr>
            <a:endParaRPr lang="en-US" altLang="zh-CN" sz="900" b="1">
              <a:solidFill>
                <a:srgbClr val="000000"/>
              </a:solidFill>
              <a:latin typeface="Arial Narrow" charset="0"/>
              <a:cs typeface="Times New Roman" charset="0"/>
            </a:endParaRPr>
          </a:p>
        </p:txBody>
      </p:sp>
      <p:sp>
        <p:nvSpPr>
          <p:cNvPr id="430089" name="Text Box 9"/>
          <p:cNvSpPr txBox="1">
            <a:spLocks noChangeArrowheads="1"/>
          </p:cNvSpPr>
          <p:nvPr/>
        </p:nvSpPr>
        <p:spPr bwMode="auto">
          <a:xfrm>
            <a:off x="3733800" y="2133600"/>
            <a:ext cx="1000125" cy="124618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spcBef>
                <a:spcPct val="50000"/>
              </a:spcBef>
            </a:pPr>
            <a:r>
              <a:rPr lang="en-US" sz="1200">
                <a:solidFill>
                  <a:srgbClr val="000404"/>
                </a:solidFill>
              </a:rPr>
              <a:t>春季</a:t>
            </a:r>
            <a:r>
              <a:rPr lang="en-US" altLang="ja-JP" sz="1200" b="1">
                <a:solidFill>
                  <a:srgbClr val="000404"/>
                </a:solidFill>
                <a:latin typeface="Arial Narrow" charset="0"/>
                <a:cs typeface="Times New Roman" charset="0"/>
              </a:rPr>
              <a:t>  53-</a:t>
            </a:r>
            <a:br>
              <a:rPr lang="en-US" altLang="ja-JP" sz="1200" b="1">
                <a:solidFill>
                  <a:srgbClr val="000404"/>
                </a:solidFill>
                <a:latin typeface="Arial Narrow" charset="0"/>
                <a:cs typeface="Times New Roman" charset="0"/>
              </a:rPr>
            </a:br>
            <a:r>
              <a:rPr lang="en-US" sz="1200">
                <a:solidFill>
                  <a:srgbClr val="000404"/>
                </a:solidFill>
              </a:rPr>
              <a:t>五月</a:t>
            </a:r>
            <a:r>
              <a:rPr lang="en-US" altLang="ja-JP" sz="1200" b="1">
                <a:solidFill>
                  <a:srgbClr val="000404"/>
                </a:solidFill>
                <a:latin typeface="Arial Narrow" charset="0"/>
                <a:cs typeface="Times New Roman" charset="0"/>
              </a:rPr>
              <a:t> 57</a:t>
            </a:r>
          </a:p>
          <a:p>
            <a:pPr algn="ctr" eaLnBrk="1" hangingPunct="1"/>
            <a:r>
              <a:rPr lang="en-US" altLang="zh-CN" sz="2400" b="1">
                <a:solidFill>
                  <a:srgbClr val="000404"/>
                </a:solidFill>
                <a:latin typeface="Arial Narrow" charset="0"/>
                <a:cs typeface="Times New Roman" charset="0"/>
              </a:rPr>
              <a:t>3</a:t>
            </a:r>
            <a:br>
              <a:rPr lang="en-US" altLang="zh-CN" b="1">
                <a:solidFill>
                  <a:srgbClr val="000000"/>
                </a:solidFill>
                <a:latin typeface="Arial Narrow" charset="0"/>
                <a:cs typeface="Times New Roman" charset="0"/>
              </a:rPr>
            </a:br>
            <a:r>
              <a:rPr lang="en-US" sz="1600">
                <a:solidFill>
                  <a:srgbClr val="000404"/>
                </a:solidFill>
              </a:rPr>
              <a:t>亚洲</a:t>
            </a:r>
            <a:endParaRPr lang="en-US" altLang="ja-JP" sz="1600" b="1">
              <a:solidFill>
                <a:srgbClr val="000404"/>
              </a:solidFill>
              <a:latin typeface="Arial Narrow" charset="0"/>
              <a:cs typeface="Times New Roman" charset="0"/>
            </a:endParaRPr>
          </a:p>
          <a:p>
            <a:pPr algn="ctr" eaLnBrk="1" hangingPunct="1">
              <a:spcBef>
                <a:spcPct val="50000"/>
              </a:spcBef>
            </a:pPr>
            <a:endParaRPr lang="en-US" altLang="zh-CN" sz="1000" b="1">
              <a:solidFill>
                <a:srgbClr val="000000"/>
              </a:solidFill>
              <a:latin typeface="Arial Narrow" charset="0"/>
              <a:cs typeface="Times New Roman" charset="0"/>
            </a:endParaRPr>
          </a:p>
        </p:txBody>
      </p:sp>
      <p:sp>
        <p:nvSpPr>
          <p:cNvPr id="430090" name="Text Box 10"/>
          <p:cNvSpPr txBox="1">
            <a:spLocks noChangeArrowheads="1"/>
          </p:cNvSpPr>
          <p:nvPr/>
        </p:nvSpPr>
        <p:spPr bwMode="auto">
          <a:xfrm>
            <a:off x="5334000" y="2119313"/>
            <a:ext cx="990600" cy="1216025"/>
          </a:xfrm>
          <a:prstGeom prst="rect">
            <a:avLst/>
          </a:prstGeom>
          <a:solidFill>
            <a:srgbClr val="000404"/>
          </a:solidFill>
          <a:ln w="12700">
            <a:solidFill>
              <a:srgbClr val="FFFFFF"/>
            </a:solidFill>
            <a:miter lim="800000"/>
            <a:headEnd/>
            <a:tailEnd/>
          </a:ln>
        </p:spPr>
        <p:txBody>
          <a:bodyPr lIns="0" tIns="0" rIns="45720" bIns="0" anchor="b">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spcBef>
                <a:spcPct val="50000"/>
              </a:spcBef>
            </a:pPr>
            <a:r>
              <a:rPr lang="en-US" sz="1200">
                <a:solidFill>
                  <a:srgbClr val="F7F7F7"/>
                </a:solidFill>
              </a:rPr>
              <a:t>二月</a:t>
            </a:r>
            <a:r>
              <a:rPr lang="en-US" altLang="ja-JP" sz="1200" b="1">
                <a:solidFill>
                  <a:srgbClr val="F7F7F7"/>
                </a:solidFill>
                <a:latin typeface="Arial Narrow" charset="0"/>
                <a:cs typeface="Times New Roman" charset="0"/>
              </a:rPr>
              <a:t> 60-</a:t>
            </a:r>
            <a:br>
              <a:rPr lang="en-US" altLang="ja-JP" sz="1200" b="1">
                <a:solidFill>
                  <a:srgbClr val="F7F7F7"/>
                </a:solidFill>
                <a:latin typeface="Arial Narrow" charset="0"/>
                <a:cs typeface="Times New Roman" charset="0"/>
              </a:rPr>
            </a:br>
            <a:r>
              <a:rPr lang="en-US" sz="1200">
                <a:solidFill>
                  <a:srgbClr val="F7F7F7"/>
                </a:solidFill>
              </a:rPr>
              <a:t>三月</a:t>
            </a:r>
            <a:r>
              <a:rPr lang="en-US" altLang="ja-JP" sz="1200" b="1">
                <a:solidFill>
                  <a:srgbClr val="F7F7F7"/>
                </a:solidFill>
                <a:latin typeface="Arial Narrow" charset="0"/>
                <a:cs typeface="Times New Roman" charset="0"/>
              </a:rPr>
              <a:t> 62</a:t>
            </a:r>
          </a:p>
          <a:p>
            <a:pPr algn="ctr" eaLnBrk="1" hangingPunct="1"/>
            <a:r>
              <a:rPr lang="en-US" altLang="zh-CN" sz="2400" b="1">
                <a:solidFill>
                  <a:srgbClr val="F7F7F7"/>
                </a:solidFill>
                <a:latin typeface="Arial Narrow" charset="0"/>
                <a:cs typeface="Times New Roman" charset="0"/>
              </a:rPr>
              <a:t>1</a:t>
            </a:r>
            <a:br>
              <a:rPr lang="en-US" altLang="zh-CN" b="1">
                <a:solidFill>
                  <a:srgbClr val="F7F7F7"/>
                </a:solidFill>
                <a:latin typeface="Arial Narrow" charset="0"/>
                <a:cs typeface="Times New Roman" charset="0"/>
              </a:rPr>
            </a:br>
            <a:r>
              <a:rPr lang="en-US" sz="1600">
                <a:solidFill>
                  <a:srgbClr val="F7F7F7"/>
                </a:solidFill>
              </a:rPr>
              <a:t>罗马</a:t>
            </a:r>
            <a:endParaRPr lang="en-US" altLang="ja-JP" sz="1600" b="1">
              <a:solidFill>
                <a:srgbClr val="F7F7F7"/>
              </a:solidFill>
              <a:latin typeface="Arial Narrow" charset="0"/>
              <a:cs typeface="Times New Roman" charset="0"/>
            </a:endParaRPr>
          </a:p>
          <a:p>
            <a:pPr algn="ctr" eaLnBrk="1" hangingPunct="1">
              <a:spcBef>
                <a:spcPct val="50000"/>
              </a:spcBef>
            </a:pPr>
            <a:endParaRPr lang="en-US" altLang="zh-CN" sz="1000" b="1">
              <a:solidFill>
                <a:srgbClr val="FFFFFF"/>
              </a:solidFill>
              <a:latin typeface="Arial Narrow" charset="0"/>
              <a:cs typeface="Times New Roman" charset="0"/>
            </a:endParaRPr>
          </a:p>
        </p:txBody>
      </p:sp>
      <p:sp>
        <p:nvSpPr>
          <p:cNvPr id="430091" name="Text Box 11"/>
          <p:cNvSpPr txBox="1">
            <a:spLocks noChangeArrowheads="1"/>
          </p:cNvSpPr>
          <p:nvPr/>
        </p:nvSpPr>
        <p:spPr bwMode="auto">
          <a:xfrm>
            <a:off x="7315200" y="2119313"/>
            <a:ext cx="990600" cy="1216025"/>
          </a:xfrm>
          <a:prstGeom prst="rect">
            <a:avLst/>
          </a:prstGeom>
          <a:solidFill>
            <a:srgbClr val="000404"/>
          </a:solidFill>
          <a:ln w="12700">
            <a:solidFill>
              <a:srgbClr val="FFFFFF"/>
            </a:solidFill>
            <a:miter lim="800000"/>
            <a:headEnd/>
            <a:tailEnd/>
          </a:ln>
        </p:spPr>
        <p:txBody>
          <a:bodyPr lIns="0" tIns="0" rIns="45720" bIns="0" anchor="b">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spcBef>
                <a:spcPct val="50000"/>
              </a:spcBef>
            </a:pPr>
            <a:r>
              <a:rPr lang="en-US" sz="1200">
                <a:solidFill>
                  <a:srgbClr val="F7F7F7"/>
                </a:solidFill>
              </a:rPr>
              <a:t>秋季</a:t>
            </a:r>
            <a:r>
              <a:rPr lang="en-US" altLang="ja-JP" sz="1200" b="1">
                <a:solidFill>
                  <a:srgbClr val="F7F7F7"/>
                </a:solidFill>
                <a:latin typeface="Arial Narrow" charset="0"/>
                <a:cs typeface="Times New Roman" charset="0"/>
              </a:rPr>
              <a:t> 67-</a:t>
            </a:r>
            <a:br>
              <a:rPr lang="en-US" altLang="ja-JP" sz="1200" b="1">
                <a:solidFill>
                  <a:srgbClr val="F7F7F7"/>
                </a:solidFill>
                <a:latin typeface="Arial Narrow" charset="0"/>
                <a:cs typeface="Times New Roman" charset="0"/>
              </a:rPr>
            </a:br>
            <a:r>
              <a:rPr lang="en-US" sz="1200">
                <a:solidFill>
                  <a:srgbClr val="F7F7F7"/>
                </a:solidFill>
              </a:rPr>
              <a:t>春季</a:t>
            </a:r>
            <a:r>
              <a:rPr lang="en-US" altLang="ja-JP" sz="1200" b="1">
                <a:solidFill>
                  <a:srgbClr val="F7F7F7"/>
                </a:solidFill>
                <a:latin typeface="Arial Narrow" charset="0"/>
                <a:cs typeface="Times New Roman" charset="0"/>
              </a:rPr>
              <a:t> 68</a:t>
            </a:r>
          </a:p>
          <a:p>
            <a:pPr algn="ctr" eaLnBrk="1" hangingPunct="1"/>
            <a:r>
              <a:rPr lang="en-US" altLang="zh-CN" sz="2400" b="1">
                <a:solidFill>
                  <a:srgbClr val="F7F7F7"/>
                </a:solidFill>
                <a:latin typeface="Arial Narrow" charset="0"/>
                <a:cs typeface="Times New Roman" charset="0"/>
              </a:rPr>
              <a:t>2</a:t>
            </a:r>
            <a:br>
              <a:rPr lang="en-US" altLang="zh-CN" b="1">
                <a:solidFill>
                  <a:srgbClr val="F7F7F7"/>
                </a:solidFill>
                <a:latin typeface="Arial Narrow" charset="0"/>
                <a:cs typeface="Times New Roman" charset="0"/>
              </a:rPr>
            </a:br>
            <a:r>
              <a:rPr lang="en-US" sz="1600">
                <a:solidFill>
                  <a:srgbClr val="F7F7F7"/>
                </a:solidFill>
              </a:rPr>
              <a:t>罗马</a:t>
            </a:r>
            <a:endParaRPr lang="en-US" altLang="ja-JP" sz="1600" b="1">
              <a:solidFill>
                <a:srgbClr val="F7F7F7"/>
              </a:solidFill>
              <a:latin typeface="Arial Narrow" charset="0"/>
              <a:cs typeface="Times New Roman" charset="0"/>
            </a:endParaRPr>
          </a:p>
          <a:p>
            <a:pPr algn="ctr" eaLnBrk="1" hangingPunct="1">
              <a:spcBef>
                <a:spcPct val="50000"/>
              </a:spcBef>
            </a:pPr>
            <a:endParaRPr lang="en-US" altLang="zh-CN" sz="1000" b="1">
              <a:solidFill>
                <a:srgbClr val="FFFFFF"/>
              </a:solidFill>
              <a:latin typeface="Arial Narrow" charset="0"/>
              <a:cs typeface="Times New Roman" charset="0"/>
            </a:endParaRPr>
          </a:p>
        </p:txBody>
      </p:sp>
      <p:sp>
        <p:nvSpPr>
          <p:cNvPr id="430092" name="Text Box 17"/>
          <p:cNvSpPr txBox="1">
            <a:spLocks noChangeArrowheads="1"/>
          </p:cNvSpPr>
          <p:nvPr/>
        </p:nvSpPr>
        <p:spPr bwMode="auto">
          <a:xfrm>
            <a:off x="-76200" y="2133600"/>
            <a:ext cx="990600" cy="969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spcBef>
                <a:spcPct val="50000"/>
              </a:spcBef>
            </a:pPr>
            <a:r>
              <a:rPr lang="en-US" sz="1200">
                <a:solidFill>
                  <a:srgbClr val="F7F7F7"/>
                </a:solidFill>
              </a:rPr>
              <a:t>五月</a:t>
            </a:r>
            <a:r>
              <a:rPr lang="en-US" altLang="ja-JP" sz="1200" b="1">
                <a:solidFill>
                  <a:srgbClr val="F7F7F7"/>
                </a:solidFill>
                <a:latin typeface="Arial Narrow" charset="0"/>
                <a:cs typeface="Times New Roman" charset="0"/>
              </a:rPr>
              <a:t>57-</a:t>
            </a:r>
            <a:br>
              <a:rPr lang="en-US" altLang="ja-JP" sz="1200" b="1">
                <a:solidFill>
                  <a:srgbClr val="F7F7F7"/>
                </a:solidFill>
                <a:latin typeface="Arial Narrow" charset="0"/>
                <a:cs typeface="Times New Roman" charset="0"/>
              </a:rPr>
            </a:br>
            <a:r>
              <a:rPr lang="en-US" sz="1100">
                <a:solidFill>
                  <a:srgbClr val="F7F7F7"/>
                </a:solidFill>
              </a:rPr>
              <a:t>八月</a:t>
            </a:r>
            <a:r>
              <a:rPr lang="en-US" altLang="ja-JP" sz="1100" b="1">
                <a:solidFill>
                  <a:srgbClr val="F7F7F7"/>
                </a:solidFill>
                <a:latin typeface="Arial Narrow" charset="0"/>
                <a:cs typeface="Times New Roman" charset="0"/>
              </a:rPr>
              <a:t>59</a:t>
            </a:r>
            <a:endParaRPr lang="en-US" altLang="ja-JP" sz="1200" b="1">
              <a:solidFill>
                <a:srgbClr val="F7F7F7"/>
              </a:solidFill>
              <a:latin typeface="Arial Narrow" charset="0"/>
              <a:cs typeface="Times New Roman" charset="0"/>
            </a:endParaRPr>
          </a:p>
          <a:p>
            <a:pPr algn="ctr" eaLnBrk="1" hangingPunct="1">
              <a:spcBef>
                <a:spcPct val="50000"/>
              </a:spcBef>
            </a:pPr>
            <a:r>
              <a:rPr lang="en-US" sz="1600">
                <a:solidFill>
                  <a:srgbClr val="F7F7F7"/>
                </a:solidFill>
              </a:rPr>
              <a:t>大</a:t>
            </a:r>
            <a:r>
              <a:rPr lang="zh-CN" altLang="en-US" sz="1600">
                <a:solidFill>
                  <a:srgbClr val="F7F7F7"/>
                </a:solidFill>
              </a:rPr>
              <a:t> </a:t>
            </a:r>
            <a:r>
              <a:rPr lang="en-US" sz="1600">
                <a:solidFill>
                  <a:srgbClr val="F7F7F7"/>
                </a:solidFill>
              </a:rPr>
              <a:t>马</a:t>
            </a:r>
            <a:r>
              <a:rPr lang="zh-CN" altLang="en-US" sz="1600">
                <a:solidFill>
                  <a:srgbClr val="F7F7F7"/>
                </a:solidFill>
              </a:rPr>
              <a:t> </a:t>
            </a:r>
            <a:r>
              <a:rPr lang="en-US" sz="1600">
                <a:solidFill>
                  <a:srgbClr val="F7F7F7"/>
                </a:solidFill>
              </a:rPr>
              <a:t>色</a:t>
            </a:r>
            <a:br>
              <a:rPr lang="en-US" altLang="ja-JP" sz="1600" b="1">
                <a:solidFill>
                  <a:srgbClr val="F7F7F7"/>
                </a:solidFill>
                <a:latin typeface="Arial Narrow" charset="0"/>
                <a:cs typeface="Times New Roman" charset="0"/>
              </a:rPr>
            </a:br>
            <a:r>
              <a:rPr lang="en-US" sz="1600">
                <a:solidFill>
                  <a:srgbClr val="F7F7F7"/>
                </a:solidFill>
              </a:rPr>
              <a:t>安</a:t>
            </a:r>
            <a:r>
              <a:rPr lang="en-US" altLang="ja-JP" sz="1600">
                <a:solidFill>
                  <a:srgbClr val="F7F7F7"/>
                </a:solidFill>
              </a:rPr>
              <a:t> </a:t>
            </a:r>
            <a:r>
              <a:rPr lang="en-US" sz="1600">
                <a:solidFill>
                  <a:srgbClr val="F7F7F7"/>
                </a:solidFill>
              </a:rPr>
              <a:t>提</a:t>
            </a:r>
            <a:r>
              <a:rPr lang="en-US" altLang="ja-JP" sz="1600">
                <a:solidFill>
                  <a:srgbClr val="F7F7F7"/>
                </a:solidFill>
              </a:rPr>
              <a:t> </a:t>
            </a:r>
            <a:r>
              <a:rPr lang="en-US" sz="1600">
                <a:solidFill>
                  <a:srgbClr val="F7F7F7"/>
                </a:solidFill>
              </a:rPr>
              <a:t>阿</a:t>
            </a:r>
            <a:r>
              <a:rPr lang="en-US" altLang="ja-JP" sz="1600">
                <a:solidFill>
                  <a:srgbClr val="F7F7F7"/>
                </a:solidFill>
              </a:rPr>
              <a:t> </a:t>
            </a:r>
            <a:endParaRPr lang="zh-CN" altLang="en-US" sz="1600" b="1">
              <a:solidFill>
                <a:srgbClr val="F7F7F7"/>
              </a:solidFill>
              <a:latin typeface="Arial Narrow" charset="0"/>
              <a:cs typeface="Times New Roman" charset="0"/>
            </a:endParaRPr>
          </a:p>
        </p:txBody>
      </p:sp>
      <p:sp>
        <p:nvSpPr>
          <p:cNvPr id="430093" name="TextBox 27"/>
          <p:cNvSpPr txBox="1">
            <a:spLocks noChangeArrowheads="1"/>
          </p:cNvSpPr>
          <p:nvPr/>
        </p:nvSpPr>
        <p:spPr bwMode="auto">
          <a:xfrm>
            <a:off x="7924800" y="71438"/>
            <a:ext cx="1155700" cy="101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r>
              <a:rPr lang="en-US" altLang="zh-CN" sz="2000" b="1">
                <a:solidFill>
                  <a:srgbClr val="FFFFFF"/>
                </a:solidFill>
                <a:cs typeface="Arial" charset="0"/>
              </a:rPr>
              <a:t>38</a:t>
            </a:r>
            <a:br>
              <a:rPr lang="en-US" altLang="zh-CN" sz="2000" b="1">
                <a:solidFill>
                  <a:srgbClr val="FFFFFF"/>
                </a:solidFill>
                <a:cs typeface="Arial" charset="0"/>
              </a:rPr>
            </a:br>
            <a:r>
              <a:rPr lang="en-US" altLang="zh-CN" sz="2000" b="1">
                <a:solidFill>
                  <a:srgbClr val="FFFFFF"/>
                </a:solidFill>
                <a:cs typeface="Arial" charset="0"/>
              </a:rPr>
              <a:t>124</a:t>
            </a:r>
            <a:br>
              <a:rPr lang="en-US" altLang="zh-CN" sz="2000" b="1">
                <a:solidFill>
                  <a:srgbClr val="FFFFFF"/>
                </a:solidFill>
                <a:cs typeface="Arial" charset="0"/>
              </a:rPr>
            </a:br>
            <a:r>
              <a:rPr lang="en-US" altLang="zh-CN" sz="2000" b="1">
                <a:solidFill>
                  <a:srgbClr val="FFFFFF"/>
                </a:solidFill>
                <a:cs typeface="Arial" charset="0"/>
              </a:rPr>
              <a:t>39-41</a:t>
            </a:r>
          </a:p>
        </p:txBody>
      </p:sp>
      <p:sp>
        <p:nvSpPr>
          <p:cNvPr id="430094" name="Text Box 9"/>
          <p:cNvSpPr txBox="1">
            <a:spLocks noChangeArrowheads="1"/>
          </p:cNvSpPr>
          <p:nvPr/>
        </p:nvSpPr>
        <p:spPr bwMode="auto">
          <a:xfrm>
            <a:off x="6324600" y="2119313"/>
            <a:ext cx="990600" cy="121602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spcBef>
                <a:spcPct val="50000"/>
              </a:spcBef>
            </a:pPr>
            <a:r>
              <a:rPr lang="en-US" sz="1200">
                <a:solidFill>
                  <a:srgbClr val="000404"/>
                </a:solidFill>
              </a:rPr>
              <a:t>春季</a:t>
            </a:r>
            <a:r>
              <a:rPr lang="en-US" altLang="ja-JP" sz="1200" b="1">
                <a:solidFill>
                  <a:srgbClr val="000404"/>
                </a:solidFill>
                <a:latin typeface="Arial Narrow" charset="0"/>
                <a:cs typeface="Times New Roman" charset="0"/>
              </a:rPr>
              <a:t>  62-</a:t>
            </a:r>
            <a:br>
              <a:rPr lang="en-US" altLang="ja-JP" sz="1200" b="1">
                <a:solidFill>
                  <a:srgbClr val="000404"/>
                </a:solidFill>
                <a:latin typeface="Arial Narrow" charset="0"/>
                <a:cs typeface="Times New Roman" charset="0"/>
              </a:rPr>
            </a:br>
            <a:r>
              <a:rPr lang="en-US" sz="1200">
                <a:solidFill>
                  <a:srgbClr val="000404"/>
                </a:solidFill>
              </a:rPr>
              <a:t>秋季</a:t>
            </a:r>
            <a:r>
              <a:rPr lang="en-US" altLang="ja-JP" sz="1200" b="1">
                <a:solidFill>
                  <a:srgbClr val="000404"/>
                </a:solidFill>
                <a:latin typeface="Arial Narrow" charset="0"/>
                <a:cs typeface="Times New Roman" charset="0"/>
              </a:rPr>
              <a:t>  </a:t>
            </a:r>
            <a:r>
              <a:rPr lang="en-US" altLang="ja-JP" sz="1200" b="1">
                <a:solidFill>
                  <a:srgbClr val="000000"/>
                </a:solidFill>
                <a:latin typeface="Arial Narrow" charset="0"/>
                <a:cs typeface="Times New Roman" charset="0"/>
              </a:rPr>
              <a:t>67</a:t>
            </a:r>
          </a:p>
          <a:p>
            <a:pPr algn="ctr" eaLnBrk="1" hangingPunct="1"/>
            <a:r>
              <a:rPr lang="en-US" altLang="zh-CN" sz="2400" b="1">
                <a:solidFill>
                  <a:srgbClr val="000000"/>
                </a:solidFill>
                <a:latin typeface="Arial Narrow" charset="0"/>
                <a:cs typeface="Times New Roman" charset="0"/>
              </a:rPr>
              <a:t>4</a:t>
            </a:r>
            <a:br>
              <a:rPr lang="en-US" altLang="zh-CN" b="1">
                <a:solidFill>
                  <a:srgbClr val="000000"/>
                </a:solidFill>
                <a:latin typeface="Arial Narrow" charset="0"/>
                <a:cs typeface="Times New Roman" charset="0"/>
              </a:rPr>
            </a:br>
            <a:r>
              <a:rPr lang="en-US" sz="1600">
                <a:solidFill>
                  <a:srgbClr val="000404"/>
                </a:solidFill>
              </a:rPr>
              <a:t>西班牙</a:t>
            </a:r>
            <a:endParaRPr lang="en-US" altLang="ja-JP" sz="1600" b="1">
              <a:solidFill>
                <a:srgbClr val="000404"/>
              </a:solidFill>
              <a:latin typeface="Arial Narrow" charset="0"/>
              <a:cs typeface="Times New Roman" charset="0"/>
            </a:endParaRPr>
          </a:p>
          <a:p>
            <a:pPr algn="ctr" eaLnBrk="1" hangingPunct="1">
              <a:spcBef>
                <a:spcPct val="50000"/>
              </a:spcBef>
            </a:pPr>
            <a:endParaRPr lang="en-US" altLang="zh-CN" sz="1000" b="1">
              <a:solidFill>
                <a:srgbClr val="000000"/>
              </a:solidFill>
              <a:latin typeface="Arial Narrow" charset="0"/>
              <a:cs typeface="Times New Roman" charset="0"/>
            </a:endParaRPr>
          </a:p>
        </p:txBody>
      </p:sp>
      <p:sp>
        <p:nvSpPr>
          <p:cNvPr id="34" name="Title 33"/>
          <p:cNvSpPr>
            <a:spLocks noGrp="1"/>
          </p:cNvSpPr>
          <p:nvPr>
            <p:ph type="title" idx="4294967295"/>
          </p:nvPr>
        </p:nvSpPr>
        <p:spPr>
          <a:xfrm>
            <a:off x="152400" y="206193"/>
            <a:ext cx="7772400" cy="707886"/>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a:extLst/>
        </p:spPr>
        <p:txBody>
          <a:bodyPr>
            <a:spAutoFit/>
          </a:bodyPr>
          <a:lstStyle>
            <a:lvl1pPr eaLnBrk="0" hangingPunct="0">
              <a:defRPr sz="3600">
                <a:solidFill>
                  <a:schemeClr val="bg1"/>
                </a:solidFill>
                <a:latin typeface="Times New Roman" charset="0"/>
                <a:ea typeface="SimSun" charset="0"/>
                <a:cs typeface="SimSun" charset="0"/>
              </a:defRPr>
            </a:lvl1pPr>
            <a:lvl2pPr marL="37931725" indent="-37474525" eaLnBrk="0" hangingPunct="0">
              <a:defRPr sz="3600">
                <a:solidFill>
                  <a:schemeClr val="bg1"/>
                </a:solidFill>
                <a:latin typeface="Times New Roman" charset="0"/>
                <a:ea typeface="SimSun" charset="0"/>
                <a:cs typeface="SimSun" charset="0"/>
              </a:defRPr>
            </a:lvl2pPr>
            <a:lvl3pPr eaLnBrk="0" hangingPunct="0">
              <a:defRPr sz="3600">
                <a:solidFill>
                  <a:schemeClr val="bg1"/>
                </a:solidFill>
                <a:latin typeface="Times New Roman" charset="0"/>
                <a:ea typeface="SimSun" charset="0"/>
                <a:cs typeface="SimSun" charset="0"/>
              </a:defRPr>
            </a:lvl3pPr>
            <a:lvl4pPr eaLnBrk="0" hangingPunct="0">
              <a:defRPr sz="3600">
                <a:solidFill>
                  <a:schemeClr val="bg1"/>
                </a:solidFill>
                <a:latin typeface="Times New Roman" charset="0"/>
                <a:ea typeface="SimSun" charset="0"/>
                <a:cs typeface="SimSun" charset="0"/>
              </a:defRPr>
            </a:lvl4pPr>
            <a:lvl5pPr eaLnBrk="0" hangingPunct="0">
              <a:defRPr sz="3600">
                <a:solidFill>
                  <a:schemeClr val="bg1"/>
                </a:solidFill>
                <a:latin typeface="Times New Roman" charset="0"/>
                <a:ea typeface="SimSun" charset="0"/>
                <a:cs typeface="SimSun" charset="0"/>
              </a:defRPr>
            </a:lvl5pPr>
            <a:lvl6pPr marL="457200" eaLnBrk="0" fontAlgn="base" hangingPunct="0">
              <a:spcBef>
                <a:spcPct val="0"/>
              </a:spcBef>
              <a:spcAft>
                <a:spcPct val="0"/>
              </a:spcAft>
              <a:defRPr sz="3600">
                <a:solidFill>
                  <a:schemeClr val="bg1"/>
                </a:solidFill>
                <a:latin typeface="Times New Roman" charset="0"/>
                <a:ea typeface="SimSun" charset="0"/>
                <a:cs typeface="SimSun" charset="0"/>
              </a:defRPr>
            </a:lvl6pPr>
            <a:lvl7pPr marL="914400" eaLnBrk="0" fontAlgn="base" hangingPunct="0">
              <a:spcBef>
                <a:spcPct val="0"/>
              </a:spcBef>
              <a:spcAft>
                <a:spcPct val="0"/>
              </a:spcAft>
              <a:defRPr sz="3600">
                <a:solidFill>
                  <a:schemeClr val="bg1"/>
                </a:solidFill>
                <a:latin typeface="Times New Roman" charset="0"/>
                <a:ea typeface="SimSun" charset="0"/>
                <a:cs typeface="SimSun" charset="0"/>
              </a:defRPr>
            </a:lvl7pPr>
            <a:lvl8pPr marL="1371600" eaLnBrk="0" fontAlgn="base" hangingPunct="0">
              <a:spcBef>
                <a:spcPct val="0"/>
              </a:spcBef>
              <a:spcAft>
                <a:spcPct val="0"/>
              </a:spcAft>
              <a:defRPr sz="3600">
                <a:solidFill>
                  <a:schemeClr val="bg1"/>
                </a:solidFill>
                <a:latin typeface="Times New Roman" charset="0"/>
                <a:ea typeface="SimSun" charset="0"/>
                <a:cs typeface="SimSun" charset="0"/>
              </a:defRPr>
            </a:lvl8pPr>
            <a:lvl9pPr marL="18288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spcBef>
                <a:spcPct val="50000"/>
              </a:spcBef>
              <a:defRPr/>
            </a:pPr>
            <a:r>
              <a:rPr lang="zh-TW" altLang="en-US" sz="4000" dirty="0">
                <a:solidFill>
                  <a:srgbClr val="FFFFFF"/>
                </a:solidFill>
                <a:effectLst>
                  <a:outerShdw blurRad="50800" dist="38100" dir="2700000">
                    <a:srgbClr val="000000">
                      <a:alpha val="43000"/>
                    </a:srgbClr>
                  </a:outerShdw>
                </a:effectLst>
                <a:latin typeface="Kaiti SC" charset="-122"/>
                <a:ea typeface="Kaiti SC" charset="-122"/>
                <a:cs typeface="Kaiti SC" charset="-122"/>
              </a:rPr>
              <a:t>新约纵览</a:t>
            </a:r>
            <a:r>
              <a:rPr lang="en-US" altLang="zh-TW" sz="4000" dirty="0">
                <a:solidFill>
                  <a:srgbClr val="FFFFFF"/>
                </a:solidFill>
                <a:effectLst>
                  <a:outerShdw blurRad="50800" dist="38100" dir="2700000">
                    <a:srgbClr val="000000">
                      <a:alpha val="43000"/>
                    </a:srgbClr>
                  </a:outerShdw>
                </a:effectLst>
                <a:latin typeface="Kaiti SC" charset="-122"/>
                <a:ea typeface="Kaiti SC" charset="-122"/>
                <a:cs typeface="Kaiti SC" charset="-122"/>
              </a:rPr>
              <a:t> </a:t>
            </a:r>
            <a:r>
              <a:rPr lang="en-US" altLang="ja-JP" sz="4000" b="1" dirty="0">
                <a:solidFill>
                  <a:srgbClr val="F7F7F7"/>
                </a:solidFill>
                <a:effectLst>
                  <a:outerShdw blurRad="50800" dist="38100" dir="2700000">
                    <a:srgbClr val="000000">
                      <a:alpha val="43000"/>
                    </a:srgbClr>
                  </a:outerShdw>
                </a:effectLst>
                <a:latin typeface="Kaiti SC" charset="-122"/>
                <a:ea typeface="Kaiti SC" charset="-122"/>
                <a:cs typeface="Kaiti SC" charset="-122"/>
              </a:rPr>
              <a:t>(</a:t>
            </a:r>
            <a:r>
              <a:rPr lang="zh-CN" altLang="en-US" sz="4000" dirty="0">
                <a:solidFill>
                  <a:schemeClr val="tx2"/>
                </a:solidFill>
                <a:effectLst>
                  <a:outerShdw blurRad="50800" dist="38100" dir="2700000">
                    <a:srgbClr val="000000">
                      <a:alpha val="43000"/>
                    </a:srgbClr>
                  </a:outerShdw>
                </a:effectLst>
                <a:latin typeface="Kaiti SC" charset="-122"/>
                <a:ea typeface="Kaiti SC" charset="-122"/>
                <a:cs typeface="Kaiti SC" charset="-122"/>
              </a:rPr>
              <a:t>布道旅程</a:t>
            </a:r>
            <a:r>
              <a:rPr lang="en-US" altLang="zh-CN" sz="4000" dirty="0">
                <a:solidFill>
                  <a:schemeClr val="tx2"/>
                </a:solidFill>
                <a:effectLst>
                  <a:outerShdw blurRad="50800" dist="38100" dir="2700000">
                    <a:srgbClr val="000000">
                      <a:alpha val="43000"/>
                    </a:srgbClr>
                  </a:outerShdw>
                </a:effectLst>
                <a:latin typeface="Kaiti SC" charset="-122"/>
                <a:ea typeface="Kaiti SC" charset="-122"/>
                <a:cs typeface="Kaiti SC" charset="-122"/>
              </a:rPr>
              <a:t>+</a:t>
            </a:r>
            <a:r>
              <a:rPr lang="en-US" sz="4000" b="1" dirty="0">
                <a:solidFill>
                  <a:srgbClr val="FFFFFF"/>
                </a:solidFill>
                <a:effectLst>
                  <a:outerShdw blurRad="50800" dist="38100" dir="2700000">
                    <a:srgbClr val="000000">
                      <a:alpha val="43000"/>
                    </a:srgbClr>
                  </a:outerShdw>
                </a:effectLst>
                <a:latin typeface="Kaiti SC" charset="-122"/>
                <a:ea typeface="Kaiti SC" charset="-122"/>
                <a:cs typeface="Kaiti SC" charset="-122"/>
              </a:rPr>
              <a:t>关键</a:t>
            </a:r>
            <a:r>
              <a:rPr lang="zh-CN" altLang="en-US" sz="4000" b="1" dirty="0">
                <a:solidFill>
                  <a:srgbClr val="FFFFFF"/>
                </a:solidFill>
                <a:effectLst>
                  <a:outerShdw blurRad="50800" dist="38100" dir="2700000">
                    <a:srgbClr val="000000">
                      <a:alpha val="43000"/>
                    </a:srgbClr>
                  </a:outerShdw>
                </a:effectLst>
                <a:latin typeface="Kaiti SC" charset="-122"/>
                <a:ea typeface="Kaiti SC" charset="-122"/>
                <a:cs typeface="Kaiti SC" charset="-122"/>
              </a:rPr>
              <a:t>字</a:t>
            </a:r>
            <a:r>
              <a:rPr lang="en-US" altLang="ja-JP" sz="4000" b="1" dirty="0">
                <a:solidFill>
                  <a:srgbClr val="FFFFFF"/>
                </a:solidFill>
                <a:effectLst>
                  <a:outerShdw blurRad="50800" dist="38100" dir="2700000">
                    <a:srgbClr val="000000">
                      <a:alpha val="43000"/>
                    </a:srgbClr>
                  </a:outerShdw>
                </a:effectLst>
                <a:latin typeface="Kaiti SC" charset="-122"/>
                <a:ea typeface="Kaiti SC" charset="-122"/>
                <a:cs typeface="Kaiti SC" charset="-122"/>
              </a:rPr>
              <a:t>)</a:t>
            </a:r>
            <a:endParaRPr lang="en-US" sz="4000" b="1" dirty="0">
              <a:solidFill>
                <a:srgbClr val="FFFFFF"/>
              </a:solidFill>
              <a:effectLst>
                <a:outerShdw blurRad="50800" dist="38100" dir="2700000">
                  <a:srgbClr val="000000">
                    <a:alpha val="43000"/>
                  </a:srgbClr>
                </a:outerShdw>
              </a:effectLst>
              <a:latin typeface="Kaiti SC" charset="-122"/>
              <a:ea typeface="Kaiti SC" charset="-122"/>
              <a:cs typeface="Kaiti SC" charset="-122"/>
            </a:endParaRPr>
          </a:p>
        </p:txBody>
      </p:sp>
      <p:sp>
        <p:nvSpPr>
          <p:cNvPr id="430098" name="Text Box 19"/>
          <p:cNvSpPr txBox="1">
            <a:spLocks noChangeArrowheads="1"/>
          </p:cNvSpPr>
          <p:nvPr/>
        </p:nvSpPr>
        <p:spPr bwMode="auto">
          <a:xfrm>
            <a:off x="152400" y="5486400"/>
            <a:ext cx="2667000" cy="369888"/>
          </a:xfrm>
          <a:prstGeom prst="rect">
            <a:avLst/>
          </a:prstGeom>
          <a:solidFill>
            <a:srgbClr val="800000"/>
          </a:solidFill>
          <a:ln w="12700">
            <a:solidFill>
              <a:srgbClr val="FFFFFF"/>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spcBef>
                <a:spcPct val="50000"/>
              </a:spcBef>
            </a:pPr>
            <a:r>
              <a:rPr lang="en-US" sz="1800" b="1">
                <a:solidFill>
                  <a:srgbClr val="FFFFFF"/>
                </a:solidFill>
                <a:latin typeface="SimSun" charset="0"/>
              </a:rPr>
              <a:t>福音书</a:t>
            </a:r>
            <a:r>
              <a:rPr lang="en-US" sz="1800">
                <a:solidFill>
                  <a:srgbClr val="FFFFFF"/>
                </a:solidFill>
                <a:latin typeface="SimSun" charset="0"/>
              </a:rPr>
              <a:t>以及</a:t>
            </a:r>
            <a:r>
              <a:rPr lang="en-US" sz="1800" b="1">
                <a:solidFill>
                  <a:srgbClr val="FFFFFF"/>
                </a:solidFill>
                <a:latin typeface="SimSun" charset="0"/>
              </a:rPr>
              <a:t>使徒行</a:t>
            </a:r>
            <a:r>
              <a:rPr lang="en-US" sz="1800">
                <a:solidFill>
                  <a:srgbClr val="FFFFFF"/>
                </a:solidFill>
                <a:latin typeface="SimSun" charset="0"/>
              </a:rPr>
              <a:t>传</a:t>
            </a:r>
            <a:r>
              <a:rPr lang="en-US" altLang="ja-JP" sz="1800" b="1">
                <a:solidFill>
                  <a:srgbClr val="FFFFFF"/>
                </a:solidFill>
                <a:latin typeface="SimSun" charset="0"/>
              </a:rPr>
              <a:t> </a:t>
            </a:r>
            <a:endParaRPr lang="en-US" sz="1600">
              <a:solidFill>
                <a:srgbClr val="FFFFFF"/>
              </a:solidFill>
              <a:latin typeface="SimSun" charset="0"/>
            </a:endParaRPr>
          </a:p>
        </p:txBody>
      </p:sp>
      <p:sp>
        <p:nvSpPr>
          <p:cNvPr id="461847" name="Text Box 20"/>
          <p:cNvSpPr txBox="1">
            <a:spLocks noChangeArrowheads="1"/>
          </p:cNvSpPr>
          <p:nvPr/>
        </p:nvSpPr>
        <p:spPr bwMode="auto">
          <a:xfrm>
            <a:off x="6477000" y="6553200"/>
            <a:ext cx="2447925" cy="169863"/>
          </a:xfrm>
          <a:prstGeom prst="rect">
            <a:avLst/>
          </a:prstGeom>
          <a:noFill/>
          <a:ln w="9525">
            <a:noFill/>
            <a:miter lim="800000"/>
            <a:headEnd/>
            <a:tailEnd/>
          </a:ln>
        </p:spPr>
        <p:txBody>
          <a:bodyPr lIns="0" tIns="0" rIns="0" b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r" eaLnBrk="1" hangingPunct="1">
              <a:spcBef>
                <a:spcPct val="50000"/>
              </a:spcBef>
            </a:pPr>
            <a:r>
              <a:rPr lang="zh-CN" altLang="en-US" sz="1100" b="1">
                <a:solidFill>
                  <a:srgbClr val="FFFFFF"/>
                </a:solidFill>
                <a:effectLst>
                  <a:outerShdw blurRad="38100" dist="38100" dir="2700000" algn="tl">
                    <a:srgbClr val="000000"/>
                  </a:outerShdw>
                </a:effectLst>
                <a:latin typeface="SimSun" charset="0"/>
              </a:rPr>
              <a:t>保罗布道</a:t>
            </a:r>
            <a:r>
              <a:rPr lang="zh-CN" altLang="en-US" sz="1100">
                <a:solidFill>
                  <a:srgbClr val="FFFFFF"/>
                </a:solidFill>
                <a:latin typeface="SimSun" charset="0"/>
              </a:rPr>
              <a:t>旅程</a:t>
            </a:r>
            <a:r>
              <a:rPr lang="en-US" altLang="zh-CN" sz="1100" b="1">
                <a:solidFill>
                  <a:srgbClr val="FFFFFF"/>
                </a:solidFill>
                <a:effectLst>
                  <a:outerShdw blurRad="38100" dist="38100" dir="2700000" algn="tl">
                    <a:srgbClr val="000000"/>
                  </a:outerShdw>
                </a:effectLst>
                <a:latin typeface="SimSun" charset="0"/>
              </a:rPr>
              <a:t>+</a:t>
            </a:r>
            <a:r>
              <a:rPr lang="en-US" sz="1100" b="1">
                <a:solidFill>
                  <a:srgbClr val="FFFFFF"/>
                </a:solidFill>
                <a:latin typeface="SimSun" charset="0"/>
              </a:rPr>
              <a:t>关键</a:t>
            </a:r>
            <a:r>
              <a:rPr lang="zh-CN" altLang="en-US" sz="1100" b="1">
                <a:solidFill>
                  <a:srgbClr val="FFFFFF"/>
                </a:solidFill>
                <a:effectLst>
                  <a:outerShdw blurRad="38100" dist="38100" dir="2700000" algn="tl">
                    <a:srgbClr val="000000"/>
                  </a:outerShdw>
                </a:effectLst>
                <a:latin typeface="SimSun" charset="0"/>
              </a:rPr>
              <a:t>字</a:t>
            </a:r>
            <a:endParaRPr lang="en-US" sz="1100">
              <a:solidFill>
                <a:srgbClr val="FFFFFF"/>
              </a:solidFill>
              <a:latin typeface="SimSun" charset="0"/>
            </a:endParaRPr>
          </a:p>
        </p:txBody>
      </p:sp>
      <p:sp>
        <p:nvSpPr>
          <p:cNvPr id="430100" name="Text Box 7"/>
          <p:cNvSpPr txBox="1">
            <a:spLocks noChangeArrowheads="1"/>
          </p:cNvSpPr>
          <p:nvPr/>
        </p:nvSpPr>
        <p:spPr bwMode="auto">
          <a:xfrm>
            <a:off x="2667000" y="2133600"/>
            <a:ext cx="990600" cy="1219200"/>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spcBef>
                <a:spcPct val="50000"/>
              </a:spcBef>
            </a:pPr>
            <a:r>
              <a:rPr lang="en-US" sz="1200">
                <a:solidFill>
                  <a:srgbClr val="000404"/>
                </a:solidFill>
              </a:rPr>
              <a:t>四月</a:t>
            </a:r>
            <a:r>
              <a:rPr lang="en-US" altLang="ja-JP" sz="1200" b="1">
                <a:solidFill>
                  <a:srgbClr val="000404"/>
                </a:solidFill>
                <a:latin typeface="Arial Narrow" charset="0"/>
                <a:cs typeface="Times New Roman" charset="0"/>
              </a:rPr>
              <a:t> </a:t>
            </a:r>
            <a:r>
              <a:rPr lang="en-US" altLang="ja-JP" sz="1200" b="1">
                <a:solidFill>
                  <a:srgbClr val="000000"/>
                </a:solidFill>
                <a:latin typeface="Arial Narrow" charset="0"/>
                <a:cs typeface="Times New Roman" charset="0"/>
              </a:rPr>
              <a:t>50-</a:t>
            </a:r>
            <a:br>
              <a:rPr lang="en-US" altLang="ja-JP" sz="1200" b="1">
                <a:solidFill>
                  <a:srgbClr val="000000"/>
                </a:solidFill>
                <a:latin typeface="Arial Narrow" charset="0"/>
                <a:cs typeface="Times New Roman" charset="0"/>
              </a:rPr>
            </a:br>
            <a:r>
              <a:rPr lang="en-US" sz="1200">
                <a:solidFill>
                  <a:srgbClr val="000404"/>
                </a:solidFill>
              </a:rPr>
              <a:t>九月</a:t>
            </a:r>
            <a:r>
              <a:rPr lang="en-US" altLang="ja-JP" sz="1200" b="1">
                <a:solidFill>
                  <a:srgbClr val="000404"/>
                </a:solidFill>
                <a:latin typeface="Arial Narrow" charset="0"/>
                <a:cs typeface="Times New Roman" charset="0"/>
              </a:rPr>
              <a:t> </a:t>
            </a:r>
            <a:r>
              <a:rPr lang="en-US" altLang="ja-JP" sz="1200" b="1">
                <a:solidFill>
                  <a:srgbClr val="000000"/>
                </a:solidFill>
                <a:latin typeface="Arial Narrow" charset="0"/>
                <a:cs typeface="Times New Roman" charset="0"/>
              </a:rPr>
              <a:t>52</a:t>
            </a:r>
          </a:p>
          <a:p>
            <a:pPr algn="ctr" eaLnBrk="1" hangingPunct="1"/>
            <a:r>
              <a:rPr lang="en-US" altLang="zh-CN" sz="2400" b="1">
                <a:solidFill>
                  <a:srgbClr val="000000"/>
                </a:solidFill>
                <a:latin typeface="Arial Narrow" charset="0"/>
                <a:cs typeface="Times New Roman" charset="0"/>
              </a:rPr>
              <a:t>2</a:t>
            </a:r>
            <a:br>
              <a:rPr lang="en-US" altLang="zh-CN" b="1">
                <a:solidFill>
                  <a:srgbClr val="000000"/>
                </a:solidFill>
                <a:latin typeface="Arial Narrow" charset="0"/>
                <a:cs typeface="Times New Roman" charset="0"/>
              </a:rPr>
            </a:br>
            <a:r>
              <a:rPr lang="en-US" sz="1600">
                <a:solidFill>
                  <a:srgbClr val="000404"/>
                </a:solidFill>
              </a:rPr>
              <a:t>爱琴海</a:t>
            </a:r>
            <a:endParaRPr lang="en-US" altLang="ja-JP" sz="1600" b="1">
              <a:solidFill>
                <a:srgbClr val="000404"/>
              </a:solidFill>
              <a:latin typeface="Arial Narrow" charset="0"/>
              <a:cs typeface="Times New Roman" charset="0"/>
            </a:endParaRPr>
          </a:p>
          <a:p>
            <a:pPr algn="ctr" eaLnBrk="1" hangingPunct="1">
              <a:spcBef>
                <a:spcPct val="50000"/>
              </a:spcBef>
            </a:pPr>
            <a:endParaRPr lang="en-US" altLang="zh-CN" sz="900" b="1">
              <a:solidFill>
                <a:srgbClr val="000000"/>
              </a:solidFill>
              <a:latin typeface="Arial Narrow" charset="0"/>
              <a:cs typeface="Times New Roman" charset="0"/>
            </a:endParaRPr>
          </a:p>
        </p:txBody>
      </p:sp>
      <p:sp>
        <p:nvSpPr>
          <p:cNvPr id="24" name="Text Box 19"/>
          <p:cNvSpPr txBox="1">
            <a:spLocks noChangeArrowheads="1"/>
          </p:cNvSpPr>
          <p:nvPr/>
        </p:nvSpPr>
        <p:spPr bwMode="auto">
          <a:xfrm>
            <a:off x="152400" y="5943600"/>
            <a:ext cx="1800225" cy="338554"/>
          </a:xfrm>
          <a:prstGeom prst="rect">
            <a:avLst/>
          </a:prstGeom>
          <a:solidFill>
            <a:srgbClr val="CCFFFF"/>
          </a:solidFill>
          <a:ln w="12700">
            <a:noFill/>
            <a:miter lim="800000"/>
            <a:headEnd/>
            <a:tailEnd/>
          </a:ln>
        </p:spPr>
        <p:txBody>
          <a:bodyPr lIns="0" rIns="0">
            <a:spAutoFit/>
          </a:bodyPr>
          <a:lstStyle>
            <a:defPPr>
              <a:defRPr lang="en-US"/>
            </a:defPPr>
            <a:lvl1pPr algn="ctr" eaLnBrk="1" hangingPunct="1">
              <a:spcBef>
                <a:spcPct val="50000"/>
              </a:spcBef>
              <a:defRPr sz="1600" b="1">
                <a:solidFill>
                  <a:srgbClr val="000000"/>
                </a:solidFill>
                <a:latin typeface="ＭＳ Ｐゴシック" charset="0"/>
              </a:defRPr>
            </a:lvl1pPr>
            <a:lvl2pPr marL="37931725" indent="-37474525" eaLnBrk="0" hangingPunct="0">
              <a:defRPr sz="3600">
                <a:solidFill>
                  <a:schemeClr val="bg1"/>
                </a:solidFill>
                <a:ea typeface="SimSun" charset="0"/>
                <a:cs typeface="SimSun" charset="0"/>
              </a:defRPr>
            </a:lvl2pPr>
            <a:lvl3pPr eaLnBrk="0" hangingPunct="0">
              <a:defRPr sz="3600">
                <a:solidFill>
                  <a:schemeClr val="bg1"/>
                </a:solidFill>
                <a:ea typeface="SimSun" charset="0"/>
                <a:cs typeface="SimSun" charset="0"/>
              </a:defRPr>
            </a:lvl3pPr>
            <a:lvl4pPr eaLnBrk="0" hangingPunct="0">
              <a:defRPr sz="3600">
                <a:solidFill>
                  <a:schemeClr val="bg1"/>
                </a:solidFill>
                <a:ea typeface="SimSun" charset="0"/>
                <a:cs typeface="SimSun" charset="0"/>
              </a:defRPr>
            </a:lvl4pPr>
            <a:lvl5pPr eaLnBrk="0" hangingPunct="0">
              <a:defRPr sz="3600">
                <a:solidFill>
                  <a:schemeClr val="bg1"/>
                </a:solidFill>
                <a:ea typeface="SimSun" charset="0"/>
                <a:cs typeface="SimSun" charset="0"/>
              </a:defRPr>
            </a:lvl5pPr>
            <a:lvl6pPr marL="457200" eaLnBrk="0" fontAlgn="base" hangingPunct="0">
              <a:spcBef>
                <a:spcPct val="0"/>
              </a:spcBef>
              <a:spcAft>
                <a:spcPct val="0"/>
              </a:spcAft>
              <a:defRPr sz="3600">
                <a:solidFill>
                  <a:schemeClr val="bg1"/>
                </a:solidFill>
                <a:ea typeface="SimSun" charset="0"/>
                <a:cs typeface="SimSun" charset="0"/>
              </a:defRPr>
            </a:lvl6pPr>
            <a:lvl7pPr marL="914400" eaLnBrk="0" fontAlgn="base" hangingPunct="0">
              <a:spcBef>
                <a:spcPct val="0"/>
              </a:spcBef>
              <a:spcAft>
                <a:spcPct val="0"/>
              </a:spcAft>
              <a:defRPr sz="3600">
                <a:solidFill>
                  <a:schemeClr val="bg1"/>
                </a:solidFill>
                <a:ea typeface="SimSun" charset="0"/>
                <a:cs typeface="SimSun" charset="0"/>
              </a:defRPr>
            </a:lvl7pPr>
            <a:lvl8pPr marL="1371600" eaLnBrk="0" fontAlgn="base" hangingPunct="0">
              <a:spcBef>
                <a:spcPct val="0"/>
              </a:spcBef>
              <a:spcAft>
                <a:spcPct val="0"/>
              </a:spcAft>
              <a:defRPr sz="3600">
                <a:solidFill>
                  <a:schemeClr val="bg1"/>
                </a:solidFill>
                <a:ea typeface="SimSun" charset="0"/>
                <a:cs typeface="SimSun" charset="0"/>
              </a:defRPr>
            </a:lvl8pPr>
            <a:lvl9pPr marL="1828800" eaLnBrk="0" fontAlgn="base" hangingPunct="0">
              <a:spcBef>
                <a:spcPct val="0"/>
              </a:spcBef>
              <a:spcAft>
                <a:spcPct val="0"/>
              </a:spcAft>
              <a:defRPr sz="3600">
                <a:solidFill>
                  <a:schemeClr val="bg1"/>
                </a:solidFill>
                <a:ea typeface="SimSun" charset="0"/>
                <a:cs typeface="SimSun" charset="0"/>
              </a:defRPr>
            </a:lvl9pPr>
          </a:lstStyle>
          <a:p>
            <a:r>
              <a:rPr lang="zh-CN" altLang="en-US" dirty="0"/>
              <a:t>保罗书信</a:t>
            </a:r>
            <a:endParaRPr lang="en-US" dirty="0"/>
          </a:p>
        </p:txBody>
      </p:sp>
      <p:sp>
        <p:nvSpPr>
          <p:cNvPr id="430102" name="Text Box 19"/>
          <p:cNvSpPr txBox="1">
            <a:spLocks noChangeArrowheads="1"/>
          </p:cNvSpPr>
          <p:nvPr/>
        </p:nvSpPr>
        <p:spPr bwMode="auto">
          <a:xfrm>
            <a:off x="990600" y="3657600"/>
            <a:ext cx="792163" cy="338138"/>
          </a:xfrm>
          <a:prstGeom prst="rect">
            <a:avLst/>
          </a:prstGeom>
          <a:solidFill>
            <a:srgbClr val="8000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spcBef>
                <a:spcPct val="50000"/>
              </a:spcBef>
            </a:pPr>
            <a:r>
              <a:rPr lang="zh-CN" altLang="en-US" sz="1600" b="1">
                <a:solidFill>
                  <a:srgbClr val="FFFFFF"/>
                </a:solidFill>
              </a:rPr>
              <a:t>天</a:t>
            </a:r>
            <a:r>
              <a:rPr lang="en-US" sz="1600" b="1">
                <a:solidFill>
                  <a:srgbClr val="FFFFFF"/>
                </a:solidFill>
              </a:rPr>
              <a:t>国</a:t>
            </a:r>
            <a:endParaRPr lang="zh-CN" altLang="en-US" sz="1600" b="1">
              <a:solidFill>
                <a:srgbClr val="FFFFFF"/>
              </a:solidFill>
              <a:latin typeface="Arial Narrow" charset="0"/>
            </a:endParaRPr>
          </a:p>
        </p:txBody>
      </p:sp>
      <p:sp>
        <p:nvSpPr>
          <p:cNvPr id="430103" name="Text Box 22"/>
          <p:cNvSpPr txBox="1">
            <a:spLocks noChangeArrowheads="1"/>
          </p:cNvSpPr>
          <p:nvPr/>
        </p:nvSpPr>
        <p:spPr bwMode="auto">
          <a:xfrm>
            <a:off x="4572000" y="3657600"/>
            <a:ext cx="792163" cy="369888"/>
          </a:xfrm>
          <a:prstGeom prst="rect">
            <a:avLst/>
          </a:prstGeom>
          <a:solidFill>
            <a:srgbClr val="8000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spcBef>
                <a:spcPct val="50000"/>
              </a:spcBef>
            </a:pPr>
            <a:r>
              <a:rPr lang="en-US" sz="1800" b="1">
                <a:solidFill>
                  <a:srgbClr val="FFFFFF"/>
                </a:solidFill>
              </a:rPr>
              <a:t>主权</a:t>
            </a:r>
            <a:r>
              <a:rPr lang="en-US" altLang="ja-JP" sz="1800" b="1">
                <a:solidFill>
                  <a:srgbClr val="FFFFFF"/>
                </a:solidFill>
                <a:latin typeface="Arial Narrow" charset="0"/>
              </a:rPr>
              <a:t> 1</a:t>
            </a:r>
            <a:endParaRPr lang="en-US" altLang="zh-CN" sz="1600">
              <a:solidFill>
                <a:srgbClr val="FFFFFF"/>
              </a:solidFill>
              <a:latin typeface="Arial Narrow" charset="0"/>
            </a:endParaRPr>
          </a:p>
        </p:txBody>
      </p:sp>
      <p:sp>
        <p:nvSpPr>
          <p:cNvPr id="430104" name="Text Box 31"/>
          <p:cNvSpPr txBox="1">
            <a:spLocks noChangeArrowheads="1"/>
          </p:cNvSpPr>
          <p:nvPr/>
        </p:nvSpPr>
        <p:spPr bwMode="auto">
          <a:xfrm>
            <a:off x="7391400" y="3657600"/>
            <a:ext cx="792163" cy="338138"/>
          </a:xfrm>
          <a:prstGeom prst="rect">
            <a:avLst/>
          </a:prstGeom>
          <a:solidFill>
            <a:srgbClr val="800000"/>
          </a:solidFill>
          <a:ln w="12700">
            <a:solidFill>
              <a:srgbClr val="FFFFFF"/>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spcBef>
                <a:spcPct val="50000"/>
              </a:spcBef>
            </a:pPr>
            <a:r>
              <a:rPr lang="en-US" sz="1600">
                <a:solidFill>
                  <a:srgbClr val="FFFFFF"/>
                </a:solidFill>
              </a:rPr>
              <a:t>信</a:t>
            </a:r>
            <a:r>
              <a:rPr lang="zh-CN" altLang="en-US" sz="1600">
                <a:solidFill>
                  <a:srgbClr val="FFFFFF"/>
                </a:solidFill>
              </a:rPr>
              <a:t>心</a:t>
            </a:r>
            <a:endParaRPr lang="en-US" sz="1600">
              <a:solidFill>
                <a:srgbClr val="FFFFFF"/>
              </a:solidFill>
              <a:latin typeface="Arial Narrow" charset="0"/>
            </a:endParaRPr>
          </a:p>
        </p:txBody>
      </p:sp>
      <p:sp>
        <p:nvSpPr>
          <p:cNvPr id="430105" name="Text Box 29"/>
          <p:cNvSpPr txBox="1">
            <a:spLocks noChangeArrowheads="1"/>
          </p:cNvSpPr>
          <p:nvPr/>
        </p:nvSpPr>
        <p:spPr bwMode="auto">
          <a:xfrm>
            <a:off x="6446838" y="3657600"/>
            <a:ext cx="792162" cy="338138"/>
          </a:xfrm>
          <a:prstGeom prst="rect">
            <a:avLst/>
          </a:prstGeom>
          <a:solidFill>
            <a:srgbClr val="800000"/>
          </a:solidFill>
          <a:ln w="12700">
            <a:solidFill>
              <a:srgbClr val="FFFFFF"/>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spcBef>
                <a:spcPct val="50000"/>
              </a:spcBef>
            </a:pPr>
            <a:r>
              <a:rPr lang="en-US" sz="1600" b="1">
                <a:solidFill>
                  <a:srgbClr val="FFFFFF"/>
                </a:solidFill>
              </a:rPr>
              <a:t>门徒</a:t>
            </a:r>
            <a:endParaRPr lang="en-US" sz="1600" b="1">
              <a:solidFill>
                <a:srgbClr val="FFFFFF"/>
              </a:solidFill>
              <a:latin typeface="Arial Narrow" charset="0"/>
            </a:endParaRPr>
          </a:p>
        </p:txBody>
      </p:sp>
      <p:sp>
        <p:nvSpPr>
          <p:cNvPr id="430106" name="Text Box 22"/>
          <p:cNvSpPr txBox="1">
            <a:spLocks noChangeArrowheads="1"/>
          </p:cNvSpPr>
          <p:nvPr/>
        </p:nvSpPr>
        <p:spPr bwMode="auto">
          <a:xfrm>
            <a:off x="5456238" y="3657600"/>
            <a:ext cx="792162" cy="369888"/>
          </a:xfrm>
          <a:prstGeom prst="rect">
            <a:avLst/>
          </a:prstGeom>
          <a:solidFill>
            <a:srgbClr val="8000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spcBef>
                <a:spcPct val="50000"/>
              </a:spcBef>
            </a:pPr>
            <a:r>
              <a:rPr lang="en-US" sz="1800" b="1">
                <a:solidFill>
                  <a:srgbClr val="FFFFFF"/>
                </a:solidFill>
              </a:rPr>
              <a:t>主权</a:t>
            </a:r>
            <a:r>
              <a:rPr lang="en-US" altLang="ja-JP" sz="1800" b="1">
                <a:solidFill>
                  <a:srgbClr val="FFFFFF"/>
                </a:solidFill>
                <a:latin typeface="Arial Narrow" charset="0"/>
              </a:rPr>
              <a:t>  2</a:t>
            </a:r>
            <a:endParaRPr lang="en-US" altLang="zh-CN" sz="1600">
              <a:solidFill>
                <a:srgbClr val="FFFFFF"/>
              </a:solidFill>
              <a:latin typeface="Arial Narrow" charset="0"/>
            </a:endParaRPr>
          </a:p>
        </p:txBody>
      </p:sp>
      <p:sp>
        <p:nvSpPr>
          <p:cNvPr id="45" name="Text Box 19"/>
          <p:cNvSpPr txBox="1">
            <a:spLocks noChangeArrowheads="1"/>
          </p:cNvSpPr>
          <p:nvPr/>
        </p:nvSpPr>
        <p:spPr bwMode="auto">
          <a:xfrm>
            <a:off x="960438" y="4157663"/>
            <a:ext cx="792162" cy="338137"/>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spcBef>
                <a:spcPct val="50000"/>
              </a:spcBef>
            </a:pPr>
            <a:r>
              <a:rPr lang="en-US" sz="1600" b="1">
                <a:solidFill>
                  <a:srgbClr val="000000"/>
                </a:solidFill>
                <a:latin typeface="ＭＳ Ｐゴシック" charset="0"/>
                <a:ea typeface="ＭＳ Ｐゴシック" charset="0"/>
                <a:cs typeface="ＭＳ Ｐゴシック" charset="0"/>
              </a:rPr>
              <a:t>加拉太</a:t>
            </a:r>
            <a:endParaRPr lang="en-US" sz="1600">
              <a:solidFill>
                <a:srgbClr val="000000"/>
              </a:solidFill>
              <a:latin typeface="ＭＳ Ｐゴシック" charset="0"/>
              <a:ea typeface="ＭＳ Ｐゴシック" charset="0"/>
              <a:cs typeface="ＭＳ Ｐゴシック" charset="0"/>
            </a:endParaRPr>
          </a:p>
        </p:txBody>
      </p:sp>
      <p:sp>
        <p:nvSpPr>
          <p:cNvPr id="46" name="Text Box 20"/>
          <p:cNvSpPr txBox="1">
            <a:spLocks noChangeArrowheads="1"/>
          </p:cNvSpPr>
          <p:nvPr/>
        </p:nvSpPr>
        <p:spPr bwMode="auto">
          <a:xfrm>
            <a:off x="2713038" y="4157663"/>
            <a:ext cx="792162" cy="338137"/>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spcBef>
                <a:spcPct val="50000"/>
              </a:spcBef>
            </a:pPr>
            <a:r>
              <a:rPr lang="en-US" sz="1600" b="1">
                <a:solidFill>
                  <a:srgbClr val="000000"/>
                </a:solidFill>
                <a:latin typeface="ＭＳ Ｐゴシック" charset="0"/>
                <a:ea typeface="ＭＳ Ｐゴシック" charset="0"/>
                <a:cs typeface="ＭＳ Ｐゴシック" charset="0"/>
              </a:rPr>
              <a:t>帖 前</a:t>
            </a:r>
          </a:p>
        </p:txBody>
      </p:sp>
      <p:sp>
        <p:nvSpPr>
          <p:cNvPr id="47" name="Text Box 21"/>
          <p:cNvSpPr txBox="1">
            <a:spLocks noChangeArrowheads="1"/>
          </p:cNvSpPr>
          <p:nvPr/>
        </p:nvSpPr>
        <p:spPr bwMode="auto">
          <a:xfrm>
            <a:off x="2713038" y="4572000"/>
            <a:ext cx="792162" cy="338138"/>
          </a:xfrm>
          <a:prstGeom prst="rect">
            <a:avLst/>
          </a:prstGeom>
          <a:solidFill>
            <a:srgbClr val="CC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spcBef>
                <a:spcPct val="50000"/>
              </a:spcBef>
            </a:pPr>
            <a:r>
              <a:rPr lang="en-US" sz="1600" b="1">
                <a:solidFill>
                  <a:srgbClr val="000000"/>
                </a:solidFill>
              </a:rPr>
              <a:t>帖</a:t>
            </a:r>
            <a:r>
              <a:rPr lang="en-US" sz="1600">
                <a:solidFill>
                  <a:srgbClr val="000000"/>
                </a:solidFill>
                <a:latin typeface="ＭＳ Ｐゴシック" charset="0"/>
                <a:ea typeface="ＭＳ Ｐゴシック" charset="0"/>
                <a:cs typeface="ＭＳ Ｐゴシック" charset="0"/>
              </a:rPr>
              <a:t>后</a:t>
            </a:r>
            <a:r>
              <a:rPr lang="en-US" altLang="ja-JP" sz="1600" b="1">
                <a:solidFill>
                  <a:srgbClr val="000000"/>
                </a:solidFill>
              </a:rPr>
              <a:t> </a:t>
            </a:r>
            <a:endParaRPr lang="zh-CN" altLang="en-US" sz="1600" b="1">
              <a:solidFill>
                <a:srgbClr val="000000"/>
              </a:solidFill>
              <a:latin typeface="SimSun" charset="0"/>
            </a:endParaRPr>
          </a:p>
        </p:txBody>
      </p:sp>
      <p:sp>
        <p:nvSpPr>
          <p:cNvPr id="48" name="Text Box 22"/>
          <p:cNvSpPr txBox="1">
            <a:spLocks noChangeArrowheads="1"/>
          </p:cNvSpPr>
          <p:nvPr/>
        </p:nvSpPr>
        <p:spPr bwMode="auto">
          <a:xfrm>
            <a:off x="3886200" y="4157663"/>
            <a:ext cx="792163" cy="338137"/>
          </a:xfrm>
          <a:prstGeom prst="rect">
            <a:avLst/>
          </a:prstGeom>
          <a:solidFill>
            <a:srgbClr val="CCFFFF"/>
          </a:solidFill>
          <a:ln w="12700">
            <a:noFill/>
            <a:miter lim="800000"/>
            <a:headEnd/>
            <a:tailEnd/>
          </a:ln>
        </p:spPr>
        <p:txBody>
          <a:bodyPr lIns="0" rIns="0">
            <a:spAutoFit/>
          </a:bodyPr>
          <a:lstStyle>
            <a:lvl1pPr eaLnBrk="0" hangingPunct="0">
              <a:defRPr sz="3600">
                <a:solidFill>
                  <a:schemeClr val="bg1"/>
                </a:solidFill>
                <a:latin typeface="Times New Roman" charset="0"/>
                <a:ea typeface="SimSun" charset="0"/>
                <a:cs typeface="SimSun" charset="0"/>
              </a:defRPr>
            </a:lvl1pPr>
            <a:lvl2pPr marL="37931725" indent="-37474525" eaLnBrk="0" hangingPunct="0">
              <a:defRPr sz="3600">
                <a:solidFill>
                  <a:schemeClr val="bg1"/>
                </a:solidFill>
                <a:latin typeface="Times New Roman" charset="0"/>
                <a:ea typeface="SimSun" charset="0"/>
                <a:cs typeface="SimSun" charset="0"/>
              </a:defRPr>
            </a:lvl2pPr>
            <a:lvl3pPr eaLnBrk="0" hangingPunct="0">
              <a:defRPr sz="3600">
                <a:solidFill>
                  <a:schemeClr val="bg1"/>
                </a:solidFill>
                <a:latin typeface="Times New Roman" charset="0"/>
                <a:ea typeface="SimSun" charset="0"/>
                <a:cs typeface="SimSun" charset="0"/>
              </a:defRPr>
            </a:lvl3pPr>
            <a:lvl4pPr eaLnBrk="0" hangingPunct="0">
              <a:defRPr sz="3600">
                <a:solidFill>
                  <a:schemeClr val="bg1"/>
                </a:solidFill>
                <a:latin typeface="Times New Roman" charset="0"/>
                <a:ea typeface="SimSun" charset="0"/>
                <a:cs typeface="SimSun" charset="0"/>
              </a:defRPr>
            </a:lvl4pPr>
            <a:lvl5pPr eaLnBrk="0" hangingPunct="0">
              <a:defRPr sz="3600">
                <a:solidFill>
                  <a:schemeClr val="bg1"/>
                </a:solidFill>
                <a:latin typeface="Times New Roman" charset="0"/>
                <a:ea typeface="SimSun" charset="0"/>
                <a:cs typeface="SimSun" charset="0"/>
              </a:defRPr>
            </a:lvl5pPr>
            <a:lvl6pPr marL="457200" eaLnBrk="0" fontAlgn="base" hangingPunct="0">
              <a:spcBef>
                <a:spcPct val="0"/>
              </a:spcBef>
              <a:spcAft>
                <a:spcPct val="0"/>
              </a:spcAft>
              <a:defRPr sz="3600">
                <a:solidFill>
                  <a:schemeClr val="bg1"/>
                </a:solidFill>
                <a:latin typeface="Times New Roman" charset="0"/>
                <a:ea typeface="SimSun" charset="0"/>
                <a:cs typeface="SimSun" charset="0"/>
              </a:defRPr>
            </a:lvl6pPr>
            <a:lvl7pPr marL="914400" eaLnBrk="0" fontAlgn="base" hangingPunct="0">
              <a:spcBef>
                <a:spcPct val="0"/>
              </a:spcBef>
              <a:spcAft>
                <a:spcPct val="0"/>
              </a:spcAft>
              <a:defRPr sz="3600">
                <a:solidFill>
                  <a:schemeClr val="bg1"/>
                </a:solidFill>
                <a:latin typeface="Times New Roman" charset="0"/>
                <a:ea typeface="SimSun" charset="0"/>
                <a:cs typeface="SimSun" charset="0"/>
              </a:defRPr>
            </a:lvl7pPr>
            <a:lvl8pPr marL="1371600" eaLnBrk="0" fontAlgn="base" hangingPunct="0">
              <a:spcBef>
                <a:spcPct val="0"/>
              </a:spcBef>
              <a:spcAft>
                <a:spcPct val="0"/>
              </a:spcAft>
              <a:defRPr sz="3600">
                <a:solidFill>
                  <a:schemeClr val="bg1"/>
                </a:solidFill>
                <a:latin typeface="Times New Roman" charset="0"/>
                <a:ea typeface="SimSun" charset="0"/>
                <a:cs typeface="SimSun" charset="0"/>
              </a:defRPr>
            </a:lvl8pPr>
            <a:lvl9pPr marL="18288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a:spcBef>
                <a:spcPct val="20000"/>
              </a:spcBef>
              <a:defRPr/>
            </a:pPr>
            <a:r>
              <a:rPr lang="en-US" sz="1600" b="1">
                <a:solidFill>
                  <a:srgbClr val="000000"/>
                </a:solidFill>
                <a:latin typeface="ＭＳ Ｐゴシック" charset="0"/>
                <a:ea typeface="ＭＳ Ｐゴシック" charset="0"/>
                <a:cs typeface="ＭＳ Ｐゴシック" charset="0"/>
              </a:rPr>
              <a:t>歌前</a:t>
            </a:r>
            <a:endParaRPr lang="zh-CN" altLang="en-US" sz="1600" b="1">
              <a:solidFill>
                <a:srgbClr val="000000"/>
              </a:solidFill>
              <a:effectLst>
                <a:outerShdw blurRad="38100" dist="38100" dir="2700000" algn="tl">
                  <a:srgbClr val="FFFFFF"/>
                </a:outerShdw>
              </a:effectLst>
              <a:latin typeface="ＭＳ Ｐゴシック" charset="0"/>
              <a:ea typeface="ＭＳ Ｐゴシック" charset="0"/>
              <a:cs typeface="ＭＳ Ｐゴシック" charset="0"/>
            </a:endParaRPr>
          </a:p>
        </p:txBody>
      </p:sp>
      <p:sp>
        <p:nvSpPr>
          <p:cNvPr id="49" name="Text Box 24"/>
          <p:cNvSpPr txBox="1">
            <a:spLocks noChangeArrowheads="1"/>
          </p:cNvSpPr>
          <p:nvPr/>
        </p:nvSpPr>
        <p:spPr bwMode="auto">
          <a:xfrm>
            <a:off x="3886200" y="5080000"/>
            <a:ext cx="792163" cy="338138"/>
          </a:xfrm>
          <a:prstGeom prst="rect">
            <a:avLst/>
          </a:prstGeom>
          <a:solidFill>
            <a:srgbClr val="CCFFFF"/>
          </a:solidFill>
          <a:ln w="12700">
            <a:noFill/>
            <a:miter lim="800000"/>
            <a:headEnd/>
            <a:tailEnd/>
          </a:ln>
        </p:spPr>
        <p:txBody>
          <a:bodyPr lIns="0" rIns="0">
            <a:spAutoFit/>
          </a:bodyPr>
          <a:lstStyle>
            <a:lvl1pPr eaLnBrk="0" hangingPunct="0">
              <a:defRPr sz="3600">
                <a:solidFill>
                  <a:schemeClr val="bg1"/>
                </a:solidFill>
                <a:latin typeface="Times New Roman" charset="0"/>
                <a:ea typeface="SimSun" charset="0"/>
                <a:cs typeface="SimSun" charset="0"/>
              </a:defRPr>
            </a:lvl1pPr>
            <a:lvl2pPr marL="37931725" indent="-37474525" eaLnBrk="0" hangingPunct="0">
              <a:defRPr sz="3600">
                <a:solidFill>
                  <a:schemeClr val="bg1"/>
                </a:solidFill>
                <a:latin typeface="Times New Roman" charset="0"/>
                <a:ea typeface="SimSun" charset="0"/>
                <a:cs typeface="SimSun" charset="0"/>
              </a:defRPr>
            </a:lvl2pPr>
            <a:lvl3pPr eaLnBrk="0" hangingPunct="0">
              <a:defRPr sz="3600">
                <a:solidFill>
                  <a:schemeClr val="bg1"/>
                </a:solidFill>
                <a:latin typeface="Times New Roman" charset="0"/>
                <a:ea typeface="SimSun" charset="0"/>
                <a:cs typeface="SimSun" charset="0"/>
              </a:defRPr>
            </a:lvl3pPr>
            <a:lvl4pPr eaLnBrk="0" hangingPunct="0">
              <a:defRPr sz="3600">
                <a:solidFill>
                  <a:schemeClr val="bg1"/>
                </a:solidFill>
                <a:latin typeface="Times New Roman" charset="0"/>
                <a:ea typeface="SimSun" charset="0"/>
                <a:cs typeface="SimSun" charset="0"/>
              </a:defRPr>
            </a:lvl4pPr>
            <a:lvl5pPr eaLnBrk="0" hangingPunct="0">
              <a:defRPr sz="3600">
                <a:solidFill>
                  <a:schemeClr val="bg1"/>
                </a:solidFill>
                <a:latin typeface="Times New Roman" charset="0"/>
                <a:ea typeface="SimSun" charset="0"/>
                <a:cs typeface="SimSun" charset="0"/>
              </a:defRPr>
            </a:lvl5pPr>
            <a:lvl6pPr marL="457200" eaLnBrk="0" fontAlgn="base" hangingPunct="0">
              <a:spcBef>
                <a:spcPct val="0"/>
              </a:spcBef>
              <a:spcAft>
                <a:spcPct val="0"/>
              </a:spcAft>
              <a:defRPr sz="3600">
                <a:solidFill>
                  <a:schemeClr val="bg1"/>
                </a:solidFill>
                <a:latin typeface="Times New Roman" charset="0"/>
                <a:ea typeface="SimSun" charset="0"/>
                <a:cs typeface="SimSun" charset="0"/>
              </a:defRPr>
            </a:lvl6pPr>
            <a:lvl7pPr marL="914400" eaLnBrk="0" fontAlgn="base" hangingPunct="0">
              <a:spcBef>
                <a:spcPct val="0"/>
              </a:spcBef>
              <a:spcAft>
                <a:spcPct val="0"/>
              </a:spcAft>
              <a:defRPr sz="3600">
                <a:solidFill>
                  <a:schemeClr val="bg1"/>
                </a:solidFill>
                <a:latin typeface="Times New Roman" charset="0"/>
                <a:ea typeface="SimSun" charset="0"/>
                <a:cs typeface="SimSun" charset="0"/>
              </a:defRPr>
            </a:lvl7pPr>
            <a:lvl8pPr marL="1371600" eaLnBrk="0" fontAlgn="base" hangingPunct="0">
              <a:spcBef>
                <a:spcPct val="0"/>
              </a:spcBef>
              <a:spcAft>
                <a:spcPct val="0"/>
              </a:spcAft>
              <a:defRPr sz="3600">
                <a:solidFill>
                  <a:schemeClr val="bg1"/>
                </a:solidFill>
                <a:latin typeface="Times New Roman" charset="0"/>
                <a:ea typeface="SimSun" charset="0"/>
                <a:cs typeface="SimSun" charset="0"/>
              </a:defRPr>
            </a:lvl8pPr>
            <a:lvl9pPr marL="18288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spcBef>
                <a:spcPct val="50000"/>
              </a:spcBef>
              <a:defRPr/>
            </a:pPr>
            <a:r>
              <a:rPr lang="en-US" sz="1600" b="1">
                <a:solidFill>
                  <a:srgbClr val="000000"/>
                </a:solidFill>
                <a:latin typeface="ＭＳ Ｐゴシック" charset="0"/>
                <a:ea typeface="ＭＳ Ｐゴシック" charset="0"/>
                <a:cs typeface="ＭＳ Ｐゴシック" charset="0"/>
              </a:rPr>
              <a:t>罗马</a:t>
            </a:r>
            <a:endParaRPr lang="zh-CN" altLang="en-US" sz="1600" b="1">
              <a:solidFill>
                <a:srgbClr val="000000"/>
              </a:solidFill>
              <a:effectLst>
                <a:outerShdw blurRad="38100" dist="38100" dir="2700000" algn="tl">
                  <a:srgbClr val="FFFFFF"/>
                </a:outerShdw>
              </a:effectLst>
              <a:latin typeface="ＭＳ Ｐゴシック" charset="0"/>
              <a:ea typeface="ＭＳ Ｐゴシック" charset="0"/>
              <a:cs typeface="ＭＳ Ｐゴシック" charset="0"/>
            </a:endParaRPr>
          </a:p>
        </p:txBody>
      </p:sp>
      <p:sp>
        <p:nvSpPr>
          <p:cNvPr id="40" name="Text Box 19"/>
          <p:cNvSpPr txBox="1">
            <a:spLocks noChangeArrowheads="1"/>
          </p:cNvSpPr>
          <p:nvPr/>
        </p:nvSpPr>
        <p:spPr bwMode="auto">
          <a:xfrm>
            <a:off x="960438" y="4187825"/>
            <a:ext cx="792162" cy="307975"/>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spcBef>
                <a:spcPct val="50000"/>
              </a:spcBef>
            </a:pPr>
            <a:r>
              <a:rPr lang="en-US" sz="1400">
                <a:solidFill>
                  <a:srgbClr val="000000"/>
                </a:solidFill>
                <a:latin typeface="ＭＳ Ｐゴシック" charset="0"/>
                <a:ea typeface="ＭＳ Ｐゴシック" charset="0"/>
                <a:cs typeface="ＭＳ Ｐゴシック" charset="0"/>
              </a:rPr>
              <a:t>因信称义</a:t>
            </a:r>
            <a:endParaRPr lang="zh-CN" altLang="en-US" sz="1400">
              <a:solidFill>
                <a:srgbClr val="000000"/>
              </a:solidFill>
              <a:latin typeface="ＭＳ Ｐゴシック" charset="0"/>
              <a:ea typeface="ＭＳ Ｐゴシック" charset="0"/>
              <a:cs typeface="ＭＳ Ｐゴシック" charset="0"/>
            </a:endParaRPr>
          </a:p>
        </p:txBody>
      </p:sp>
      <p:sp>
        <p:nvSpPr>
          <p:cNvPr id="39" name="Text Box 20"/>
          <p:cNvSpPr txBox="1">
            <a:spLocks noChangeArrowheads="1"/>
          </p:cNvSpPr>
          <p:nvPr/>
        </p:nvSpPr>
        <p:spPr bwMode="auto">
          <a:xfrm>
            <a:off x="2713038" y="4187825"/>
            <a:ext cx="792162" cy="33813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spcBef>
                <a:spcPct val="50000"/>
              </a:spcBef>
            </a:pPr>
            <a:r>
              <a:rPr lang="zh-CN" altLang="en-US" sz="1600">
                <a:solidFill>
                  <a:srgbClr val="000000"/>
                </a:solidFill>
                <a:latin typeface="ＭＳ Ｐゴシック" charset="0"/>
                <a:ea typeface="ＭＳ Ｐゴシック" charset="0"/>
                <a:cs typeface="ＭＳ Ｐゴシック" charset="0"/>
              </a:rPr>
              <a:t>被</a:t>
            </a:r>
            <a:r>
              <a:rPr lang="ja-JP" altLang="en-US" sz="1600">
                <a:solidFill>
                  <a:srgbClr val="000000"/>
                </a:solidFill>
                <a:latin typeface="ＭＳ Ｐゴシック" charset="0"/>
                <a:ea typeface="ＭＳ Ｐゴシック" charset="0"/>
                <a:cs typeface="ＭＳ Ｐゴシック" charset="0"/>
              </a:rPr>
              <a:t>提</a:t>
            </a:r>
            <a:endParaRPr lang="en-US" sz="1600">
              <a:solidFill>
                <a:srgbClr val="000000"/>
              </a:solidFill>
              <a:latin typeface="ＭＳ Ｐゴシック" charset="0"/>
              <a:ea typeface="ＭＳ Ｐゴシック" charset="0"/>
              <a:cs typeface="ＭＳ Ｐゴシック" charset="0"/>
            </a:endParaRPr>
          </a:p>
        </p:txBody>
      </p:sp>
      <p:sp>
        <p:nvSpPr>
          <p:cNvPr id="41" name="Text Box 21"/>
          <p:cNvSpPr txBox="1">
            <a:spLocks noChangeArrowheads="1"/>
          </p:cNvSpPr>
          <p:nvPr/>
        </p:nvSpPr>
        <p:spPr bwMode="auto">
          <a:xfrm>
            <a:off x="2743200" y="4572000"/>
            <a:ext cx="792163" cy="338138"/>
          </a:xfrm>
          <a:prstGeom prst="rect">
            <a:avLst/>
          </a:prstGeom>
          <a:solidFill>
            <a:srgbClr val="CC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spcBef>
                <a:spcPct val="50000"/>
              </a:spcBef>
            </a:pPr>
            <a:r>
              <a:rPr lang="en-US" sz="1600" b="1">
                <a:solidFill>
                  <a:srgbClr val="000000"/>
                </a:solidFill>
                <a:latin typeface="ＭＳ Ｐゴシック" charset="0"/>
                <a:ea typeface="ＭＳ Ｐゴシック" charset="0"/>
                <a:cs typeface="ＭＳ Ｐゴシック" charset="0"/>
              </a:rPr>
              <a:t>大患难</a:t>
            </a:r>
            <a:endParaRPr lang="zh-CN" altLang="en-US" sz="1600" b="1">
              <a:solidFill>
                <a:srgbClr val="000000"/>
              </a:solidFill>
              <a:latin typeface="ＭＳ Ｐゴシック" charset="0"/>
              <a:ea typeface="ＭＳ Ｐゴシック" charset="0"/>
              <a:cs typeface="ＭＳ Ｐゴシック" charset="0"/>
            </a:endParaRPr>
          </a:p>
        </p:txBody>
      </p:sp>
      <p:sp>
        <p:nvSpPr>
          <p:cNvPr id="42" name="Text Box 22"/>
          <p:cNvSpPr txBox="1">
            <a:spLocks noChangeArrowheads="1"/>
          </p:cNvSpPr>
          <p:nvPr/>
        </p:nvSpPr>
        <p:spPr bwMode="auto">
          <a:xfrm>
            <a:off x="3856038" y="4157663"/>
            <a:ext cx="792162" cy="338137"/>
          </a:xfrm>
          <a:prstGeom prst="rect">
            <a:avLst/>
          </a:prstGeom>
          <a:solidFill>
            <a:srgbClr val="CCFFFF"/>
          </a:solidFill>
          <a:ln w="12700">
            <a:noFill/>
            <a:miter lim="800000"/>
            <a:headEnd/>
            <a:tailEnd/>
          </a:ln>
        </p:spPr>
        <p:txBody>
          <a:bodyPr lIns="0" rIns="0">
            <a:spAutoFit/>
          </a:bodyPr>
          <a:lstStyle>
            <a:lvl1pPr eaLnBrk="0" hangingPunct="0">
              <a:defRPr sz="3600">
                <a:solidFill>
                  <a:schemeClr val="bg1"/>
                </a:solidFill>
                <a:latin typeface="Times New Roman" charset="0"/>
                <a:ea typeface="SimSun" charset="0"/>
                <a:cs typeface="SimSun" charset="0"/>
              </a:defRPr>
            </a:lvl1pPr>
            <a:lvl2pPr marL="37931725" indent="-37474525" eaLnBrk="0" hangingPunct="0">
              <a:defRPr sz="3600">
                <a:solidFill>
                  <a:schemeClr val="bg1"/>
                </a:solidFill>
                <a:latin typeface="Times New Roman" charset="0"/>
                <a:ea typeface="SimSun" charset="0"/>
                <a:cs typeface="SimSun" charset="0"/>
              </a:defRPr>
            </a:lvl2pPr>
            <a:lvl3pPr eaLnBrk="0" hangingPunct="0">
              <a:defRPr sz="3600">
                <a:solidFill>
                  <a:schemeClr val="bg1"/>
                </a:solidFill>
                <a:latin typeface="Times New Roman" charset="0"/>
                <a:ea typeface="SimSun" charset="0"/>
                <a:cs typeface="SimSun" charset="0"/>
              </a:defRPr>
            </a:lvl3pPr>
            <a:lvl4pPr eaLnBrk="0" hangingPunct="0">
              <a:defRPr sz="3600">
                <a:solidFill>
                  <a:schemeClr val="bg1"/>
                </a:solidFill>
                <a:latin typeface="Times New Roman" charset="0"/>
                <a:ea typeface="SimSun" charset="0"/>
                <a:cs typeface="SimSun" charset="0"/>
              </a:defRPr>
            </a:lvl4pPr>
            <a:lvl5pPr eaLnBrk="0" hangingPunct="0">
              <a:defRPr sz="3600">
                <a:solidFill>
                  <a:schemeClr val="bg1"/>
                </a:solidFill>
                <a:latin typeface="Times New Roman" charset="0"/>
                <a:ea typeface="SimSun" charset="0"/>
                <a:cs typeface="SimSun" charset="0"/>
              </a:defRPr>
            </a:lvl5pPr>
            <a:lvl6pPr marL="457200" eaLnBrk="0" fontAlgn="base" hangingPunct="0">
              <a:spcBef>
                <a:spcPct val="0"/>
              </a:spcBef>
              <a:spcAft>
                <a:spcPct val="0"/>
              </a:spcAft>
              <a:defRPr sz="3600">
                <a:solidFill>
                  <a:schemeClr val="bg1"/>
                </a:solidFill>
                <a:latin typeface="Times New Roman" charset="0"/>
                <a:ea typeface="SimSun" charset="0"/>
                <a:cs typeface="SimSun" charset="0"/>
              </a:defRPr>
            </a:lvl6pPr>
            <a:lvl7pPr marL="914400" eaLnBrk="0" fontAlgn="base" hangingPunct="0">
              <a:spcBef>
                <a:spcPct val="0"/>
              </a:spcBef>
              <a:spcAft>
                <a:spcPct val="0"/>
              </a:spcAft>
              <a:defRPr sz="3600">
                <a:solidFill>
                  <a:schemeClr val="bg1"/>
                </a:solidFill>
                <a:latin typeface="Times New Roman" charset="0"/>
                <a:ea typeface="SimSun" charset="0"/>
                <a:cs typeface="SimSun" charset="0"/>
              </a:defRPr>
            </a:lvl7pPr>
            <a:lvl8pPr marL="1371600" eaLnBrk="0" fontAlgn="base" hangingPunct="0">
              <a:spcBef>
                <a:spcPct val="0"/>
              </a:spcBef>
              <a:spcAft>
                <a:spcPct val="0"/>
              </a:spcAft>
              <a:defRPr sz="3600">
                <a:solidFill>
                  <a:schemeClr val="bg1"/>
                </a:solidFill>
                <a:latin typeface="Times New Roman" charset="0"/>
                <a:ea typeface="SimSun" charset="0"/>
                <a:cs typeface="SimSun" charset="0"/>
              </a:defRPr>
            </a:lvl8pPr>
            <a:lvl9pPr marL="18288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a:spcBef>
                <a:spcPct val="20000"/>
              </a:spcBef>
              <a:defRPr/>
            </a:pPr>
            <a:r>
              <a:rPr lang="zh-CN" altLang="en-US" sz="1600" b="1">
                <a:solidFill>
                  <a:srgbClr val="000000"/>
                </a:solidFill>
                <a:effectLst>
                  <a:outerShdw blurRad="38100" dist="38100" dir="2700000" algn="tl">
                    <a:srgbClr val="FFFFFF"/>
                  </a:outerShdw>
                </a:effectLst>
                <a:latin typeface="ＭＳ Ｐゴシック" charset="0"/>
                <a:ea typeface="ＭＳ Ｐゴシック" charset="0"/>
                <a:cs typeface="ＭＳ Ｐゴシック" charset="0"/>
              </a:rPr>
              <a:t>成圣</a:t>
            </a:r>
          </a:p>
        </p:txBody>
      </p:sp>
      <p:sp>
        <p:nvSpPr>
          <p:cNvPr id="44" name="Text Box 24"/>
          <p:cNvSpPr txBox="1">
            <a:spLocks noChangeArrowheads="1"/>
          </p:cNvSpPr>
          <p:nvPr/>
        </p:nvSpPr>
        <p:spPr bwMode="auto">
          <a:xfrm>
            <a:off x="3886200" y="5072063"/>
            <a:ext cx="792163" cy="338137"/>
          </a:xfrm>
          <a:prstGeom prst="rect">
            <a:avLst/>
          </a:prstGeom>
          <a:solidFill>
            <a:srgbClr val="CCFFFF"/>
          </a:solidFill>
          <a:ln w="12700">
            <a:noFill/>
            <a:miter lim="800000"/>
            <a:headEnd/>
            <a:tailEnd/>
          </a:ln>
        </p:spPr>
        <p:txBody>
          <a:bodyPr lIns="0" rIns="0">
            <a:spAutoFit/>
          </a:bodyPr>
          <a:lstStyle>
            <a:lvl1pPr eaLnBrk="0" hangingPunct="0">
              <a:defRPr sz="3600">
                <a:solidFill>
                  <a:schemeClr val="bg1"/>
                </a:solidFill>
                <a:latin typeface="Times New Roman" charset="0"/>
                <a:ea typeface="SimSun" charset="0"/>
                <a:cs typeface="SimSun" charset="0"/>
              </a:defRPr>
            </a:lvl1pPr>
            <a:lvl2pPr marL="37931725" indent="-37474525" eaLnBrk="0" hangingPunct="0">
              <a:defRPr sz="3600">
                <a:solidFill>
                  <a:schemeClr val="bg1"/>
                </a:solidFill>
                <a:latin typeface="Times New Roman" charset="0"/>
                <a:ea typeface="SimSun" charset="0"/>
                <a:cs typeface="SimSun" charset="0"/>
              </a:defRPr>
            </a:lvl2pPr>
            <a:lvl3pPr eaLnBrk="0" hangingPunct="0">
              <a:defRPr sz="3600">
                <a:solidFill>
                  <a:schemeClr val="bg1"/>
                </a:solidFill>
                <a:latin typeface="Times New Roman" charset="0"/>
                <a:ea typeface="SimSun" charset="0"/>
                <a:cs typeface="SimSun" charset="0"/>
              </a:defRPr>
            </a:lvl3pPr>
            <a:lvl4pPr eaLnBrk="0" hangingPunct="0">
              <a:defRPr sz="3600">
                <a:solidFill>
                  <a:schemeClr val="bg1"/>
                </a:solidFill>
                <a:latin typeface="Times New Roman" charset="0"/>
                <a:ea typeface="SimSun" charset="0"/>
                <a:cs typeface="SimSun" charset="0"/>
              </a:defRPr>
            </a:lvl4pPr>
            <a:lvl5pPr eaLnBrk="0" hangingPunct="0">
              <a:defRPr sz="3600">
                <a:solidFill>
                  <a:schemeClr val="bg1"/>
                </a:solidFill>
                <a:latin typeface="Times New Roman" charset="0"/>
                <a:ea typeface="SimSun" charset="0"/>
                <a:cs typeface="SimSun" charset="0"/>
              </a:defRPr>
            </a:lvl5pPr>
            <a:lvl6pPr marL="457200" eaLnBrk="0" fontAlgn="base" hangingPunct="0">
              <a:spcBef>
                <a:spcPct val="0"/>
              </a:spcBef>
              <a:spcAft>
                <a:spcPct val="0"/>
              </a:spcAft>
              <a:defRPr sz="3600">
                <a:solidFill>
                  <a:schemeClr val="bg1"/>
                </a:solidFill>
                <a:latin typeface="Times New Roman" charset="0"/>
                <a:ea typeface="SimSun" charset="0"/>
                <a:cs typeface="SimSun" charset="0"/>
              </a:defRPr>
            </a:lvl6pPr>
            <a:lvl7pPr marL="914400" eaLnBrk="0" fontAlgn="base" hangingPunct="0">
              <a:spcBef>
                <a:spcPct val="0"/>
              </a:spcBef>
              <a:spcAft>
                <a:spcPct val="0"/>
              </a:spcAft>
              <a:defRPr sz="3600">
                <a:solidFill>
                  <a:schemeClr val="bg1"/>
                </a:solidFill>
                <a:latin typeface="Times New Roman" charset="0"/>
                <a:ea typeface="SimSun" charset="0"/>
                <a:cs typeface="SimSun" charset="0"/>
              </a:defRPr>
            </a:lvl7pPr>
            <a:lvl8pPr marL="1371600" eaLnBrk="0" fontAlgn="base" hangingPunct="0">
              <a:spcBef>
                <a:spcPct val="0"/>
              </a:spcBef>
              <a:spcAft>
                <a:spcPct val="0"/>
              </a:spcAft>
              <a:defRPr sz="3600">
                <a:solidFill>
                  <a:schemeClr val="bg1"/>
                </a:solidFill>
                <a:latin typeface="Times New Roman" charset="0"/>
                <a:ea typeface="SimSun" charset="0"/>
                <a:cs typeface="SimSun" charset="0"/>
              </a:defRPr>
            </a:lvl8pPr>
            <a:lvl9pPr marL="18288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spcBef>
                <a:spcPct val="50000"/>
              </a:spcBef>
              <a:defRPr/>
            </a:pPr>
            <a:r>
              <a:rPr lang="zh-CN" altLang="en-US" sz="1600" b="1">
                <a:solidFill>
                  <a:srgbClr val="000000"/>
                </a:solidFill>
                <a:effectLst>
                  <a:outerShdw blurRad="38100" dist="38100" dir="2700000" algn="tl">
                    <a:srgbClr val="FFFFFF"/>
                  </a:outerShdw>
                </a:effectLst>
                <a:latin typeface="ＭＳ Ｐゴシック" charset="0"/>
                <a:ea typeface="ＭＳ Ｐゴシック" charset="0"/>
                <a:cs typeface="ＭＳ Ｐゴシック" charset="0"/>
              </a:rPr>
              <a:t>称义</a:t>
            </a:r>
          </a:p>
        </p:txBody>
      </p:sp>
      <p:sp>
        <p:nvSpPr>
          <p:cNvPr id="52" name="Text Box 23"/>
          <p:cNvSpPr txBox="1">
            <a:spLocks noChangeArrowheads="1"/>
          </p:cNvSpPr>
          <p:nvPr/>
        </p:nvSpPr>
        <p:spPr bwMode="auto">
          <a:xfrm>
            <a:off x="3886200" y="4600575"/>
            <a:ext cx="792163" cy="338138"/>
          </a:xfrm>
          <a:prstGeom prst="rect">
            <a:avLst/>
          </a:prstGeom>
          <a:solidFill>
            <a:srgbClr val="CC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spcBef>
                <a:spcPct val="50000"/>
              </a:spcBef>
            </a:pPr>
            <a:r>
              <a:rPr lang="en-US" sz="1600" b="1">
                <a:solidFill>
                  <a:srgbClr val="000000"/>
                </a:solidFill>
                <a:latin typeface="ＭＳ Ｐゴシック" charset="0"/>
                <a:ea typeface="ＭＳ Ｐゴシック" charset="0"/>
                <a:cs typeface="ＭＳ Ｐゴシック" charset="0"/>
              </a:rPr>
              <a:t>歌</a:t>
            </a:r>
            <a:r>
              <a:rPr lang="en-US" sz="1600">
                <a:solidFill>
                  <a:srgbClr val="000000"/>
                </a:solidFill>
                <a:latin typeface="ＭＳ Ｐゴシック" charset="0"/>
                <a:ea typeface="ＭＳ Ｐゴシック" charset="0"/>
                <a:cs typeface="ＭＳ Ｐゴシック" charset="0"/>
              </a:rPr>
              <a:t>后</a:t>
            </a:r>
            <a:r>
              <a:rPr lang="en-US" altLang="ja-JP" sz="1600" b="1">
                <a:solidFill>
                  <a:srgbClr val="000000"/>
                </a:solidFill>
                <a:latin typeface="ＭＳ Ｐゴシック" charset="0"/>
                <a:ea typeface="ＭＳ Ｐゴシック" charset="0"/>
                <a:cs typeface="ＭＳ Ｐゴシック" charset="0"/>
              </a:rPr>
              <a:t> </a:t>
            </a:r>
            <a:endParaRPr lang="zh-CN" altLang="en-US" sz="1600">
              <a:solidFill>
                <a:srgbClr val="000000"/>
              </a:solidFill>
              <a:latin typeface="ＭＳ Ｐゴシック" charset="0"/>
              <a:ea typeface="ＭＳ Ｐゴシック" charset="0"/>
              <a:cs typeface="ＭＳ Ｐゴシック" charset="0"/>
            </a:endParaRPr>
          </a:p>
        </p:txBody>
      </p:sp>
      <p:sp>
        <p:nvSpPr>
          <p:cNvPr id="43" name="Text Box 23"/>
          <p:cNvSpPr txBox="1">
            <a:spLocks noChangeArrowheads="1"/>
          </p:cNvSpPr>
          <p:nvPr/>
        </p:nvSpPr>
        <p:spPr bwMode="auto">
          <a:xfrm>
            <a:off x="3886200" y="4572000"/>
            <a:ext cx="792163" cy="338138"/>
          </a:xfrm>
          <a:prstGeom prst="rect">
            <a:avLst/>
          </a:prstGeom>
          <a:solidFill>
            <a:srgbClr val="CC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spcBef>
                <a:spcPct val="50000"/>
              </a:spcBef>
            </a:pPr>
            <a:r>
              <a:rPr lang="en-US" sz="1600" b="1">
                <a:solidFill>
                  <a:srgbClr val="000000"/>
                </a:solidFill>
                <a:latin typeface="ＭＳ Ｐゴシック" charset="0"/>
                <a:ea typeface="ＭＳ Ｐゴシック" charset="0"/>
                <a:cs typeface="ＭＳ Ｐゴシック" charset="0"/>
              </a:rPr>
              <a:t>使</a:t>
            </a:r>
            <a:r>
              <a:rPr lang="en-US" altLang="ja-JP" sz="1600" b="1">
                <a:solidFill>
                  <a:srgbClr val="000000"/>
                </a:solidFill>
                <a:latin typeface="ＭＳ Ｐゴシック" charset="0"/>
                <a:ea typeface="ＭＳ Ｐゴシック" charset="0"/>
                <a:cs typeface="ＭＳ Ｐゴシック" charset="0"/>
              </a:rPr>
              <a:t> </a:t>
            </a:r>
            <a:r>
              <a:rPr lang="en-US" sz="1600" b="1">
                <a:solidFill>
                  <a:srgbClr val="000000"/>
                </a:solidFill>
                <a:latin typeface="ＭＳ Ｐゴシック" charset="0"/>
                <a:ea typeface="ＭＳ Ｐゴシック" charset="0"/>
                <a:cs typeface="ＭＳ Ｐゴシック" charset="0"/>
              </a:rPr>
              <a:t>徒</a:t>
            </a:r>
            <a:r>
              <a:rPr lang="en-US" altLang="ja-JP" sz="1600" b="1">
                <a:solidFill>
                  <a:srgbClr val="000000"/>
                </a:solidFill>
                <a:latin typeface="ＭＳ Ｐゴシック" charset="0"/>
                <a:ea typeface="ＭＳ Ｐゴシック" charset="0"/>
                <a:cs typeface="ＭＳ Ｐゴシック" charset="0"/>
              </a:rPr>
              <a:t> </a:t>
            </a:r>
            <a:endParaRPr lang="zh-CN" altLang="en-US" sz="1600">
              <a:solidFill>
                <a:srgbClr val="000000"/>
              </a:solidFill>
              <a:latin typeface="ＭＳ Ｐゴシック" charset="0"/>
              <a:ea typeface="ＭＳ Ｐゴシック" charset="0"/>
              <a:cs typeface="ＭＳ Ｐゴシック" charset="0"/>
            </a:endParaRPr>
          </a:p>
        </p:txBody>
      </p:sp>
      <p:sp>
        <p:nvSpPr>
          <p:cNvPr id="63" name="Text Box 9"/>
          <p:cNvSpPr txBox="1">
            <a:spLocks noChangeArrowheads="1"/>
          </p:cNvSpPr>
          <p:nvPr/>
        </p:nvSpPr>
        <p:spPr bwMode="auto">
          <a:xfrm>
            <a:off x="2286000" y="5861050"/>
            <a:ext cx="990600" cy="36988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rgbClr val="000066"/>
            </a:solidFill>
            <a:miter lim="800000"/>
            <a:headEnd/>
            <a:tailEnd/>
          </a:ln>
        </p:spPr>
        <p:txBody>
          <a:bodyPr lIns="0" tIns="0" rIns="45720" bIns="0" anchor="b">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fontAlgn="auto" hangingPunct="1">
              <a:spcBef>
                <a:spcPts val="0"/>
              </a:spcBef>
              <a:spcAft>
                <a:spcPts val="0"/>
              </a:spcAft>
            </a:pPr>
            <a:r>
              <a:rPr lang="en-US" altLang="zh-CN" sz="2400" b="1" kern="0" dirty="0">
                <a:solidFill>
                  <a:srgbClr val="000000"/>
                </a:solidFill>
                <a:latin typeface="Arial Narrow" charset="0"/>
              </a:rPr>
              <a:t>1234</a:t>
            </a:r>
          </a:p>
        </p:txBody>
      </p:sp>
      <p:sp>
        <p:nvSpPr>
          <p:cNvPr id="64" name="Text Box 10"/>
          <p:cNvSpPr txBox="1">
            <a:spLocks noChangeArrowheads="1"/>
          </p:cNvSpPr>
          <p:nvPr/>
        </p:nvSpPr>
        <p:spPr bwMode="auto">
          <a:xfrm>
            <a:off x="2268538" y="6361113"/>
            <a:ext cx="1008062" cy="307975"/>
          </a:xfrm>
          <a:prstGeom prst="rect">
            <a:avLst/>
          </a:prstGeom>
          <a:solidFill>
            <a:srgbClr val="000000"/>
          </a:solidFill>
          <a:ln w="12700">
            <a:solidFill>
              <a:srgbClr val="FFFFFF"/>
            </a:solidFill>
            <a:miter lim="800000"/>
            <a:headEnd/>
            <a:tailEnd/>
          </a:ln>
        </p:spPr>
        <p:txBody>
          <a:bodyPr lIns="0" tIns="0" rIns="45720" bIns="0" anchor="b">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fontAlgn="auto" hangingPunct="1">
              <a:spcBef>
                <a:spcPct val="50000"/>
              </a:spcBef>
              <a:spcAft>
                <a:spcPts val="0"/>
              </a:spcAft>
            </a:pPr>
            <a:r>
              <a:rPr lang="zh-CN" altLang="en-US" sz="2000" b="1" kern="0" dirty="0">
                <a:solidFill>
                  <a:srgbClr val="FFFFFF"/>
                </a:solidFill>
              </a:rPr>
              <a:t>罗马</a:t>
            </a:r>
            <a:endParaRPr lang="zh-CN" altLang="en-US" sz="2000" b="1" kern="0" dirty="0">
              <a:solidFill>
                <a:srgbClr val="FFFFFF"/>
              </a:solidFill>
              <a:latin typeface="Arial Narrow" charset="0"/>
            </a:endParaRPr>
          </a:p>
        </p:txBody>
      </p:sp>
      <p:sp>
        <p:nvSpPr>
          <p:cNvPr id="65" name="Text Box 20"/>
          <p:cNvSpPr txBox="1">
            <a:spLocks noChangeArrowheads="1"/>
          </p:cNvSpPr>
          <p:nvPr/>
        </p:nvSpPr>
        <p:spPr bwMode="auto">
          <a:xfrm>
            <a:off x="3352800" y="5907088"/>
            <a:ext cx="1600200"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spcBef>
                <a:spcPct val="50000"/>
              </a:spcBef>
            </a:pPr>
            <a:r>
              <a:rPr lang="zh-TW" altLang="en-US" sz="1800" b="1" dirty="0">
                <a:solidFill>
                  <a:srgbClr val="FFFFFF"/>
                </a:solidFill>
                <a:latin typeface="Arial Narrow" charset="0"/>
              </a:rPr>
              <a:t>旅程</a:t>
            </a:r>
            <a:endParaRPr lang="zh-CN" altLang="en-US" b="1" dirty="0">
              <a:solidFill>
                <a:srgbClr val="FFFFFF"/>
              </a:solidFill>
              <a:latin typeface="Arial Narrow" charset="0"/>
            </a:endParaRPr>
          </a:p>
        </p:txBody>
      </p:sp>
      <p:sp>
        <p:nvSpPr>
          <p:cNvPr id="66" name="Text Box 20"/>
          <p:cNvSpPr txBox="1">
            <a:spLocks noChangeArrowheads="1"/>
          </p:cNvSpPr>
          <p:nvPr/>
        </p:nvSpPr>
        <p:spPr bwMode="auto">
          <a:xfrm>
            <a:off x="3352800" y="6370638"/>
            <a:ext cx="1600200"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fontAlgn="auto" hangingPunct="1">
              <a:spcBef>
                <a:spcPct val="50000"/>
              </a:spcBef>
              <a:spcAft>
                <a:spcPts val="0"/>
              </a:spcAft>
            </a:pPr>
            <a:r>
              <a:rPr lang="zh-TW" altLang="en-US" sz="1800" b="1" kern="0" dirty="0">
                <a:solidFill>
                  <a:srgbClr val="FFFFFF"/>
                </a:solidFill>
                <a:latin typeface="Arial Narrow" charset="0"/>
              </a:rPr>
              <a:t>收</a:t>
            </a:r>
            <a:r>
              <a:rPr lang="zh-CN" altLang="en-US" sz="2000" b="1" kern="0" dirty="0">
                <a:solidFill>
                  <a:srgbClr val="FFFFFF"/>
                </a:solidFill>
              </a:rPr>
              <a:t>监</a:t>
            </a:r>
            <a:endParaRPr lang="zh-CN" altLang="en-US" sz="2000" b="1" kern="0" dirty="0">
              <a:solidFill>
                <a:srgbClr val="FFFFFF"/>
              </a:solidFill>
              <a:latin typeface="Arial Narrow" charset="0"/>
            </a:endParaRPr>
          </a:p>
        </p:txBody>
      </p:sp>
      <p:sp>
        <p:nvSpPr>
          <p:cNvPr id="53" name="Text Box 6"/>
          <p:cNvSpPr txBox="1">
            <a:spLocks noChangeArrowheads="1"/>
          </p:cNvSpPr>
          <p:nvPr/>
        </p:nvSpPr>
        <p:spPr bwMode="auto">
          <a:xfrm>
            <a:off x="76200" y="1014561"/>
            <a:ext cx="6248400" cy="830263"/>
          </a:xfrm>
          <a:prstGeom prst="rect">
            <a:avLst/>
          </a:prstGeom>
          <a:gradFill flip="none" rotWithShape="1">
            <a:gsLst>
              <a:gs pos="64000">
                <a:srgbClr val="000000">
                  <a:lumMod val="25000"/>
                  <a:lumOff val="75000"/>
                </a:srgbClr>
              </a:gs>
              <a:gs pos="100000">
                <a:srgbClr val="FFFFFF"/>
              </a:gs>
            </a:gsLst>
            <a:path path="rect">
              <a:fillToRect l="100000" t="100000"/>
            </a:path>
            <a:tileRect r="-100000" b="-100000"/>
          </a:gradFill>
          <a:ln w="12700">
            <a:solidFill>
              <a:srgbClr val="000000"/>
            </a:solidFill>
            <a:miter lim="800000"/>
            <a:headEnd/>
            <a:tailEnd/>
          </a:ln>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eaLnBrk="1" fontAlgn="auto" latinLnBrk="0" hangingPunct="1">
              <a:lnSpc>
                <a:spcPct val="100000"/>
              </a:lnSpc>
              <a:spcBef>
                <a:spcPct val="50000"/>
              </a:spcBef>
              <a:spcAft>
                <a:spcPts val="0"/>
              </a:spcAft>
              <a:buClrTx/>
              <a:buSzTx/>
              <a:buFontTx/>
              <a:buNone/>
              <a:tabLst/>
              <a:defRPr/>
            </a:pPr>
            <a:r>
              <a:rPr kumimoji="0" lang="ja-JP" altLang="en-US" sz="2000" b="1" i="0" u="none" strike="noStrike" kern="0" cap="none" spc="0" normalizeH="0" baseline="0" noProof="0">
                <a:ln>
                  <a:noFill/>
                </a:ln>
                <a:solidFill>
                  <a:srgbClr val="000000"/>
                </a:solidFill>
                <a:effectLst/>
                <a:uLnTx/>
                <a:uFillTx/>
                <a:latin typeface="Arial" charset="0"/>
                <a:ea typeface="ＭＳ Ｐゴシック" charset="0"/>
                <a:cs typeface="ＭＳ Ｐゴシック" charset="0"/>
              </a:rPr>
              <a:t>“</a:t>
            </a:r>
            <a:r>
              <a:rPr kumimoji="0" lang="zh-CN" altLang="en-US" sz="2400" b="1" i="0" u="none" strike="noStrike" kern="0" cap="none" spc="0" normalizeH="0" baseline="0" noProof="0">
                <a:ln>
                  <a:noFill/>
                </a:ln>
                <a:solidFill>
                  <a:srgbClr val="000000"/>
                </a:solidFill>
                <a:effectLst/>
                <a:uLnTx/>
                <a:uFillTx/>
                <a:latin typeface="SimHei" charset="0"/>
                <a:ea typeface="SimHei" charset="0"/>
                <a:cs typeface="SimHei" charset="0"/>
              </a:rPr>
              <a:t>直到地极</a:t>
            </a:r>
            <a:r>
              <a:rPr kumimoji="0" lang="en-US" altLang="ja-JP" sz="2000" b="1" i="0" u="none" strike="noStrike" kern="0" cap="none" spc="0" normalizeH="0" baseline="0" noProof="0">
                <a:ln>
                  <a:noFill/>
                </a:ln>
                <a:solidFill>
                  <a:srgbClr val="000000"/>
                </a:solidFill>
                <a:effectLst/>
                <a:uLnTx/>
                <a:uFillTx/>
                <a:latin typeface="Arial" charset="0"/>
                <a:ea typeface="ＭＳ Ｐゴシック" charset="0"/>
                <a:cs typeface="ＭＳ Ｐゴシック" charset="0"/>
              </a:rPr>
              <a:t>” (</a:t>
            </a:r>
            <a:r>
              <a:rPr kumimoji="0" lang="zh-CN" altLang="en-US" sz="2400" b="1" i="0" u="none" strike="noStrike" kern="0" cap="none" spc="0" normalizeH="0" baseline="0" noProof="0">
                <a:ln>
                  <a:noFill/>
                </a:ln>
                <a:solidFill>
                  <a:srgbClr val="000000"/>
                </a:solidFill>
                <a:effectLst/>
                <a:uLnTx/>
                <a:uFillTx/>
                <a:latin typeface="SimHei" charset="0"/>
                <a:ea typeface="SimHei" charset="0"/>
                <a:cs typeface="SimHei" charset="0"/>
              </a:rPr>
              <a:t>徒</a:t>
            </a:r>
            <a:r>
              <a:rPr kumimoji="0" lang="en-US" altLang="ja-JP" sz="2000" b="1" i="0" u="none" strike="noStrike" kern="0" cap="none" spc="0" normalizeH="0" baseline="0" noProof="0">
                <a:ln>
                  <a:noFill/>
                </a:ln>
                <a:solidFill>
                  <a:srgbClr val="000000"/>
                </a:solidFill>
                <a:effectLst/>
                <a:uLnTx/>
                <a:uFillTx/>
                <a:latin typeface="Arial" charset="0"/>
                <a:ea typeface="ＭＳ Ｐゴシック" charset="0"/>
                <a:cs typeface="ＭＳ Ｐゴシック" charset="0"/>
              </a:rPr>
              <a:t> 1:8)</a:t>
            </a:r>
          </a:p>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2400" b="1" i="0" u="none" strike="noStrike" kern="0" cap="none" spc="0" normalizeH="0" baseline="0" noProof="0">
                <a:ln>
                  <a:noFill/>
                </a:ln>
                <a:solidFill>
                  <a:srgbClr val="000000"/>
                </a:solidFill>
                <a:effectLst/>
                <a:uLnTx/>
                <a:uFillTx/>
                <a:latin typeface="SimHei" charset="0"/>
                <a:ea typeface="SimHei" charset="0"/>
                <a:cs typeface="SimHei" charset="0"/>
              </a:rPr>
              <a:t>徒</a:t>
            </a:r>
            <a:r>
              <a:rPr kumimoji="0" lang="en-US" altLang="ja-JP" sz="2000" b="1" i="0" u="none" strike="noStrike" kern="0" cap="none" spc="0" normalizeH="0" baseline="0" noProof="0">
                <a:ln>
                  <a:noFill/>
                </a:ln>
                <a:solidFill>
                  <a:srgbClr val="000000"/>
                </a:solidFill>
                <a:effectLst/>
                <a:uLnTx/>
                <a:uFillTx/>
                <a:latin typeface="Arial" charset="0"/>
                <a:ea typeface="ＭＳ Ｐゴシック" charset="0"/>
                <a:cs typeface="ＭＳ Ｐゴシック" charset="0"/>
              </a:rPr>
              <a:t>9  13       14    15  16          18           21     27     28</a:t>
            </a:r>
            <a:endParaRPr kumimoji="0" lang="en-US" sz="2000" b="1" i="0" u="none" strike="noStrike" kern="0" cap="none" spc="0" normalizeH="0" baseline="0" noProof="0">
              <a:ln>
                <a:noFill/>
              </a:ln>
              <a:solidFill>
                <a:srgbClr val="000000"/>
              </a:solidFill>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3287075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7"/>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8"/>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2"/>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9"/>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0"/>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9"/>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1"/>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2"/>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3"/>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45" grpId="0" animBg="1"/>
      <p:bldP spid="46" grpId="0" animBg="1"/>
      <p:bldP spid="47" grpId="0" animBg="1"/>
      <p:bldP spid="48" grpId="0" animBg="1"/>
      <p:bldP spid="49" grpId="0" animBg="1"/>
      <p:bldP spid="40" grpId="0" animBg="1"/>
      <p:bldP spid="39" grpId="0" animBg="1"/>
      <p:bldP spid="41" grpId="0" animBg="1"/>
      <p:bldP spid="42" grpId="0" animBg="1"/>
      <p:bldP spid="44" grpId="0" animBg="1"/>
      <p:bldP spid="52" grpId="0" animBg="1"/>
      <p:bldP spid="43"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3" descr="EXPTEXTB"/>
          <p:cNvSpPr>
            <a:spLocks noChangeArrowheads="1"/>
          </p:cNvSpPr>
          <p:nvPr/>
        </p:nvSpPr>
        <p:spPr bwMode="auto">
          <a:xfrm>
            <a:off x="0" y="0"/>
            <a:ext cx="9144000" cy="6858000"/>
          </a:xfrm>
          <a:prstGeom prst="rect">
            <a:avLst/>
          </a:prstGeom>
          <a:gradFill rotWithShape="1">
            <a:gsLst>
              <a:gs pos="0">
                <a:srgbClr val="000090"/>
              </a:gs>
              <a:gs pos="100000">
                <a:srgbClr val="000000"/>
              </a:gs>
            </a:gsLst>
            <a:path path="shape">
              <a:fillToRect l="50000" t="50000" r="50000" b="50000"/>
            </a:path>
          </a:gradFill>
          <a:ln w="9525">
            <a:noFill/>
            <a:miter lim="800000"/>
            <a:headEnd/>
            <a:tailEnd/>
          </a:ln>
        </p:spPr>
        <p:txBody>
          <a:bodyPr wrap="none" anchor="ctr">
            <a:prstTxWarp prst="textNoShape">
              <a:avLst/>
            </a:prstTxWarp>
          </a:bodyPr>
          <a:lstStyle/>
          <a:p>
            <a:pPr fontAlgn="auto">
              <a:spcBef>
                <a:spcPts val="0"/>
              </a:spcBef>
              <a:spcAft>
                <a:spcPts val="0"/>
              </a:spcAft>
              <a:defRPr/>
            </a:pPr>
            <a:endParaRPr lang="en-US" kern="0">
              <a:solidFill>
                <a:srgbClr val="000000"/>
              </a:solidFill>
              <a:latin typeface="Arial" charset="0"/>
              <a:ea typeface="Times New Roman" charset="0"/>
              <a:cs typeface="Times New Roman" charset="0"/>
            </a:endParaRPr>
          </a:p>
        </p:txBody>
      </p:sp>
      <p:sp>
        <p:nvSpPr>
          <p:cNvPr id="430083" name="Text Box 16"/>
          <p:cNvSpPr txBox="1">
            <a:spLocks noChangeArrowheads="1"/>
          </p:cNvSpPr>
          <p:nvPr/>
        </p:nvSpPr>
        <p:spPr bwMode="auto">
          <a:xfrm>
            <a:off x="1828800" y="2338388"/>
            <a:ext cx="838200" cy="554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spcBef>
                <a:spcPct val="50000"/>
              </a:spcBef>
            </a:pPr>
            <a:r>
              <a:rPr lang="en-US" sz="1200">
                <a:solidFill>
                  <a:srgbClr val="F7F7F7"/>
                </a:solidFill>
              </a:rPr>
              <a:t>秋季</a:t>
            </a:r>
            <a:r>
              <a:rPr lang="en-US" altLang="ja-JP" sz="1200" b="1">
                <a:solidFill>
                  <a:srgbClr val="F7F7F7"/>
                </a:solidFill>
                <a:latin typeface="Arial Narrow" charset="0"/>
                <a:cs typeface="Times New Roman" charset="0"/>
              </a:rPr>
              <a:t> 49</a:t>
            </a:r>
          </a:p>
          <a:p>
            <a:pPr algn="ctr" eaLnBrk="1" hangingPunct="1">
              <a:spcBef>
                <a:spcPct val="50000"/>
              </a:spcBef>
            </a:pPr>
            <a:r>
              <a:rPr lang="en-US" sz="1600">
                <a:solidFill>
                  <a:srgbClr val="F7F7F7"/>
                </a:solidFill>
              </a:rPr>
              <a:t>理事会</a:t>
            </a:r>
            <a:endParaRPr lang="zh-CN" altLang="en-US" sz="1600" b="1">
              <a:solidFill>
                <a:srgbClr val="F7F7F7"/>
              </a:solidFill>
              <a:latin typeface="Arial Narrow" charset="0"/>
              <a:cs typeface="Times New Roman" charset="0"/>
            </a:endParaRPr>
          </a:p>
        </p:txBody>
      </p:sp>
      <p:sp>
        <p:nvSpPr>
          <p:cNvPr id="430084" name="Text Box 17"/>
          <p:cNvSpPr txBox="1">
            <a:spLocks noChangeArrowheads="1"/>
          </p:cNvSpPr>
          <p:nvPr/>
        </p:nvSpPr>
        <p:spPr bwMode="auto">
          <a:xfrm>
            <a:off x="4724400" y="2133600"/>
            <a:ext cx="685800" cy="738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spcBef>
                <a:spcPct val="50000"/>
              </a:spcBef>
            </a:pPr>
            <a:r>
              <a:rPr lang="en-US" sz="1200">
                <a:solidFill>
                  <a:srgbClr val="F7F7F7"/>
                </a:solidFill>
              </a:rPr>
              <a:t>五月</a:t>
            </a:r>
            <a:r>
              <a:rPr lang="en-US" altLang="ja-JP" sz="1200" b="1">
                <a:solidFill>
                  <a:srgbClr val="F7F7F7"/>
                </a:solidFill>
                <a:latin typeface="Arial Narrow" charset="0"/>
                <a:cs typeface="Times New Roman" charset="0"/>
              </a:rPr>
              <a:t> 57-</a:t>
            </a:r>
            <a:br>
              <a:rPr lang="en-US" altLang="ja-JP" sz="1200" b="1">
                <a:solidFill>
                  <a:srgbClr val="F7F7F7"/>
                </a:solidFill>
                <a:latin typeface="Arial Narrow" charset="0"/>
                <a:cs typeface="Times New Roman" charset="0"/>
              </a:rPr>
            </a:br>
            <a:r>
              <a:rPr lang="en-US" sz="1200">
                <a:solidFill>
                  <a:srgbClr val="F7F7F7"/>
                </a:solidFill>
              </a:rPr>
              <a:t>八月</a:t>
            </a:r>
            <a:r>
              <a:rPr lang="en-US" altLang="ja-JP" sz="1200" b="1">
                <a:solidFill>
                  <a:srgbClr val="F7F7F7"/>
                </a:solidFill>
                <a:latin typeface="Arial Narrow" charset="0"/>
                <a:cs typeface="Times New Roman" charset="0"/>
              </a:rPr>
              <a:t> 59</a:t>
            </a:r>
          </a:p>
          <a:p>
            <a:pPr algn="ctr" eaLnBrk="1" hangingPunct="1">
              <a:spcBef>
                <a:spcPct val="50000"/>
              </a:spcBef>
            </a:pPr>
            <a:r>
              <a:rPr lang="en-US" sz="1600">
                <a:solidFill>
                  <a:srgbClr val="F7F7F7"/>
                </a:solidFill>
              </a:rPr>
              <a:t>试验</a:t>
            </a:r>
            <a:endParaRPr lang="zh-CN" altLang="en-US" sz="1800" b="1">
              <a:solidFill>
                <a:srgbClr val="F7F7F7"/>
              </a:solidFill>
              <a:latin typeface="Arial Narrow" charset="0"/>
              <a:cs typeface="Times New Roman" charset="0"/>
            </a:endParaRPr>
          </a:p>
        </p:txBody>
      </p:sp>
      <p:sp>
        <p:nvSpPr>
          <p:cNvPr id="430085" name="Line 19"/>
          <p:cNvSpPr>
            <a:spLocks noChangeShapeType="1"/>
          </p:cNvSpPr>
          <p:nvPr/>
        </p:nvSpPr>
        <p:spPr bwMode="auto">
          <a:xfrm>
            <a:off x="0" y="2590800"/>
            <a:ext cx="9067800" cy="0"/>
          </a:xfrm>
          <a:prstGeom prst="line">
            <a:avLst/>
          </a:prstGeom>
          <a:noFill/>
          <a:ln w="76200">
            <a:solidFill>
              <a:schemeClr val="tx2"/>
            </a:solidFill>
            <a:round/>
            <a:headEnd/>
            <a:tailEnd type="triangle" w="med" len="med"/>
          </a:ln>
          <a:extLst>
            <a:ext uri="{909E8E84-426E-40dd-AFC4-6F175D3DCCD1}">
              <a14:hiddenFill xmlns:a14="http://schemas.microsoft.com/office/drawing/2010/main" xmlns="">
                <a:noFill/>
              </a14:hiddenFill>
            </a:ext>
          </a:extLst>
        </p:spPr>
        <p:txBody>
          <a:bodyPr/>
          <a:lstStyle/>
          <a:p>
            <a:endParaRPr lang="en-US" sz="3600">
              <a:solidFill>
                <a:srgbClr val="000066"/>
              </a:solidFill>
              <a:ea typeface="SimSun" charset="0"/>
              <a:cs typeface="SimSun" charset="0"/>
            </a:endParaRPr>
          </a:p>
        </p:txBody>
      </p:sp>
      <p:sp>
        <p:nvSpPr>
          <p:cNvPr id="430086" name="Text Box 20"/>
          <p:cNvSpPr txBox="1">
            <a:spLocks noChangeArrowheads="1"/>
          </p:cNvSpPr>
          <p:nvPr/>
        </p:nvSpPr>
        <p:spPr bwMode="auto">
          <a:xfrm>
            <a:off x="8296275" y="2362200"/>
            <a:ext cx="847725" cy="50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spcBef>
                <a:spcPct val="50000"/>
              </a:spcBef>
            </a:pPr>
            <a:r>
              <a:rPr lang="en-US" sz="1200">
                <a:solidFill>
                  <a:srgbClr val="F7F7F7"/>
                </a:solidFill>
              </a:rPr>
              <a:t>春季</a:t>
            </a:r>
            <a:r>
              <a:rPr lang="en-US" altLang="ja-JP" sz="1200" b="1">
                <a:solidFill>
                  <a:srgbClr val="F7F7F7"/>
                </a:solidFill>
                <a:latin typeface="Arial Narrow" charset="0"/>
                <a:cs typeface="Times New Roman" charset="0"/>
              </a:rPr>
              <a:t>68</a:t>
            </a:r>
          </a:p>
          <a:p>
            <a:pPr algn="ctr" eaLnBrk="1" hangingPunct="1">
              <a:spcBef>
                <a:spcPct val="50000"/>
              </a:spcBef>
            </a:pPr>
            <a:r>
              <a:rPr lang="en-US" sz="1400">
                <a:solidFill>
                  <a:srgbClr val="F7F7F7"/>
                </a:solidFill>
              </a:rPr>
              <a:t>教会扩大</a:t>
            </a:r>
            <a:endParaRPr lang="zh-CN" altLang="en-US" sz="1600" b="1">
              <a:solidFill>
                <a:srgbClr val="F7F7F7"/>
              </a:solidFill>
              <a:latin typeface="Arial Narrow" charset="0"/>
              <a:cs typeface="Times New Roman" charset="0"/>
            </a:endParaRPr>
          </a:p>
        </p:txBody>
      </p:sp>
      <p:sp>
        <p:nvSpPr>
          <p:cNvPr id="430087" name="Text Box 21"/>
          <p:cNvSpPr txBox="1">
            <a:spLocks noChangeArrowheads="1"/>
          </p:cNvSpPr>
          <p:nvPr/>
        </p:nvSpPr>
        <p:spPr bwMode="auto">
          <a:xfrm>
            <a:off x="0" y="3276600"/>
            <a:ext cx="91440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spcBef>
                <a:spcPct val="50000"/>
              </a:spcBef>
            </a:pPr>
            <a:r>
              <a:rPr lang="en-US" altLang="zh-CN" sz="2000" b="1">
                <a:solidFill>
                  <a:srgbClr val="FFFFFF"/>
                </a:solidFill>
                <a:latin typeface="Arial Narrow" charset="0"/>
                <a:cs typeface="Times New Roman" charset="0"/>
              </a:rPr>
              <a:t>35           48          49          50          52  53          57        60             62              67           68     95</a:t>
            </a:r>
          </a:p>
        </p:txBody>
      </p:sp>
      <p:sp>
        <p:nvSpPr>
          <p:cNvPr id="430088" name="Text Box 7"/>
          <p:cNvSpPr txBox="1">
            <a:spLocks noChangeArrowheads="1"/>
          </p:cNvSpPr>
          <p:nvPr/>
        </p:nvSpPr>
        <p:spPr bwMode="auto">
          <a:xfrm>
            <a:off x="914400" y="2133600"/>
            <a:ext cx="990600" cy="1219200"/>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spcBef>
                <a:spcPct val="50000"/>
              </a:spcBef>
            </a:pPr>
            <a:r>
              <a:rPr lang="en-US" sz="1200">
                <a:solidFill>
                  <a:srgbClr val="000404"/>
                </a:solidFill>
              </a:rPr>
              <a:t>四月</a:t>
            </a:r>
            <a:r>
              <a:rPr lang="en-US" altLang="ja-JP" sz="1200" b="1">
                <a:solidFill>
                  <a:srgbClr val="000404"/>
                </a:solidFill>
                <a:latin typeface="Arial Narrow" charset="0"/>
                <a:cs typeface="Times New Roman" charset="0"/>
              </a:rPr>
              <a:t> </a:t>
            </a:r>
            <a:r>
              <a:rPr lang="en-US" altLang="ja-JP" sz="1200" b="1">
                <a:solidFill>
                  <a:srgbClr val="000000"/>
                </a:solidFill>
                <a:latin typeface="Arial Narrow" charset="0"/>
                <a:cs typeface="Times New Roman" charset="0"/>
              </a:rPr>
              <a:t> 48-</a:t>
            </a:r>
            <a:br>
              <a:rPr lang="en-US" altLang="ja-JP" sz="1200" b="1">
                <a:solidFill>
                  <a:srgbClr val="000000"/>
                </a:solidFill>
                <a:latin typeface="Arial Narrow" charset="0"/>
                <a:cs typeface="Times New Roman" charset="0"/>
              </a:rPr>
            </a:br>
            <a:r>
              <a:rPr lang="en-US" sz="1200">
                <a:solidFill>
                  <a:srgbClr val="000404"/>
                </a:solidFill>
              </a:rPr>
              <a:t>九月</a:t>
            </a:r>
            <a:r>
              <a:rPr lang="en-US" altLang="ja-JP" sz="1200" b="1">
                <a:solidFill>
                  <a:srgbClr val="000404"/>
                </a:solidFill>
                <a:latin typeface="Arial Narrow" charset="0"/>
                <a:cs typeface="Times New Roman" charset="0"/>
              </a:rPr>
              <a:t> </a:t>
            </a:r>
            <a:r>
              <a:rPr lang="en-US" altLang="ja-JP" sz="1200" b="1">
                <a:solidFill>
                  <a:srgbClr val="000000"/>
                </a:solidFill>
                <a:latin typeface="Arial Narrow" charset="0"/>
                <a:cs typeface="Times New Roman" charset="0"/>
              </a:rPr>
              <a:t>49</a:t>
            </a:r>
          </a:p>
          <a:p>
            <a:pPr algn="ctr" eaLnBrk="1" hangingPunct="1"/>
            <a:r>
              <a:rPr lang="en-US" altLang="zh-CN" sz="2400" b="1">
                <a:solidFill>
                  <a:srgbClr val="000000"/>
                </a:solidFill>
                <a:latin typeface="Arial Narrow" charset="0"/>
                <a:cs typeface="Times New Roman" charset="0"/>
              </a:rPr>
              <a:t>1</a:t>
            </a:r>
            <a:br>
              <a:rPr lang="en-US" altLang="zh-CN" b="1">
                <a:solidFill>
                  <a:srgbClr val="000000"/>
                </a:solidFill>
                <a:latin typeface="Arial Narrow" charset="0"/>
                <a:cs typeface="Times New Roman" charset="0"/>
              </a:rPr>
            </a:br>
            <a:r>
              <a:rPr lang="en-US" sz="1600">
                <a:solidFill>
                  <a:srgbClr val="000404"/>
                </a:solidFill>
              </a:rPr>
              <a:t>加</a:t>
            </a:r>
            <a:r>
              <a:rPr lang="zh-CN" altLang="en-US" sz="1600">
                <a:solidFill>
                  <a:srgbClr val="000404"/>
                </a:solidFill>
              </a:rPr>
              <a:t> </a:t>
            </a:r>
            <a:r>
              <a:rPr lang="en-US" sz="1600">
                <a:solidFill>
                  <a:srgbClr val="000404"/>
                </a:solidFill>
              </a:rPr>
              <a:t>拉</a:t>
            </a:r>
            <a:r>
              <a:rPr lang="zh-CN" altLang="en-US" sz="1600">
                <a:solidFill>
                  <a:srgbClr val="000404"/>
                </a:solidFill>
              </a:rPr>
              <a:t> </a:t>
            </a:r>
            <a:r>
              <a:rPr lang="en-US" sz="1600">
                <a:solidFill>
                  <a:srgbClr val="000404"/>
                </a:solidFill>
              </a:rPr>
              <a:t>太</a:t>
            </a:r>
            <a:endParaRPr lang="en-US" altLang="ja-JP" sz="1600" b="1">
              <a:solidFill>
                <a:srgbClr val="000404"/>
              </a:solidFill>
              <a:latin typeface="Arial Narrow" charset="0"/>
              <a:cs typeface="Times New Roman" charset="0"/>
            </a:endParaRPr>
          </a:p>
          <a:p>
            <a:pPr algn="ctr" eaLnBrk="1" hangingPunct="1">
              <a:spcBef>
                <a:spcPct val="50000"/>
              </a:spcBef>
            </a:pPr>
            <a:endParaRPr lang="en-US" altLang="zh-CN" sz="900" b="1">
              <a:solidFill>
                <a:srgbClr val="000000"/>
              </a:solidFill>
              <a:latin typeface="Arial Narrow" charset="0"/>
              <a:cs typeface="Times New Roman" charset="0"/>
            </a:endParaRPr>
          </a:p>
        </p:txBody>
      </p:sp>
      <p:sp>
        <p:nvSpPr>
          <p:cNvPr id="430089" name="Text Box 9"/>
          <p:cNvSpPr txBox="1">
            <a:spLocks noChangeArrowheads="1"/>
          </p:cNvSpPr>
          <p:nvPr/>
        </p:nvSpPr>
        <p:spPr bwMode="auto">
          <a:xfrm>
            <a:off x="3733800" y="2133600"/>
            <a:ext cx="1000125" cy="124618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spcBef>
                <a:spcPct val="50000"/>
              </a:spcBef>
            </a:pPr>
            <a:r>
              <a:rPr lang="en-US" sz="1200">
                <a:solidFill>
                  <a:srgbClr val="000404"/>
                </a:solidFill>
              </a:rPr>
              <a:t>春季</a:t>
            </a:r>
            <a:r>
              <a:rPr lang="en-US" altLang="ja-JP" sz="1200" b="1">
                <a:solidFill>
                  <a:srgbClr val="000404"/>
                </a:solidFill>
                <a:latin typeface="Arial Narrow" charset="0"/>
                <a:cs typeface="Times New Roman" charset="0"/>
              </a:rPr>
              <a:t>  53-</a:t>
            </a:r>
            <a:br>
              <a:rPr lang="en-US" altLang="ja-JP" sz="1200" b="1">
                <a:solidFill>
                  <a:srgbClr val="000404"/>
                </a:solidFill>
                <a:latin typeface="Arial Narrow" charset="0"/>
                <a:cs typeface="Times New Roman" charset="0"/>
              </a:rPr>
            </a:br>
            <a:r>
              <a:rPr lang="en-US" sz="1200">
                <a:solidFill>
                  <a:srgbClr val="000404"/>
                </a:solidFill>
              </a:rPr>
              <a:t>五月</a:t>
            </a:r>
            <a:r>
              <a:rPr lang="en-US" altLang="ja-JP" sz="1200" b="1">
                <a:solidFill>
                  <a:srgbClr val="000404"/>
                </a:solidFill>
                <a:latin typeface="Arial Narrow" charset="0"/>
                <a:cs typeface="Times New Roman" charset="0"/>
              </a:rPr>
              <a:t> 57</a:t>
            </a:r>
          </a:p>
          <a:p>
            <a:pPr algn="ctr" eaLnBrk="1" hangingPunct="1"/>
            <a:r>
              <a:rPr lang="en-US" altLang="zh-CN" sz="2400" b="1">
                <a:solidFill>
                  <a:srgbClr val="000404"/>
                </a:solidFill>
                <a:latin typeface="Arial Narrow" charset="0"/>
                <a:cs typeface="Times New Roman" charset="0"/>
              </a:rPr>
              <a:t>3</a:t>
            </a:r>
            <a:br>
              <a:rPr lang="en-US" altLang="zh-CN" b="1">
                <a:solidFill>
                  <a:srgbClr val="000000"/>
                </a:solidFill>
                <a:latin typeface="Arial Narrow" charset="0"/>
                <a:cs typeface="Times New Roman" charset="0"/>
              </a:rPr>
            </a:br>
            <a:r>
              <a:rPr lang="en-US" sz="1600">
                <a:solidFill>
                  <a:srgbClr val="000404"/>
                </a:solidFill>
              </a:rPr>
              <a:t>亚洲</a:t>
            </a:r>
            <a:endParaRPr lang="en-US" altLang="ja-JP" sz="1600" b="1">
              <a:solidFill>
                <a:srgbClr val="000404"/>
              </a:solidFill>
              <a:latin typeface="Arial Narrow" charset="0"/>
              <a:cs typeface="Times New Roman" charset="0"/>
            </a:endParaRPr>
          </a:p>
          <a:p>
            <a:pPr algn="ctr" eaLnBrk="1" hangingPunct="1">
              <a:spcBef>
                <a:spcPct val="50000"/>
              </a:spcBef>
            </a:pPr>
            <a:endParaRPr lang="en-US" altLang="zh-CN" sz="1000" b="1">
              <a:solidFill>
                <a:srgbClr val="000000"/>
              </a:solidFill>
              <a:latin typeface="Arial Narrow" charset="0"/>
              <a:cs typeface="Times New Roman" charset="0"/>
            </a:endParaRPr>
          </a:p>
        </p:txBody>
      </p:sp>
      <p:sp>
        <p:nvSpPr>
          <p:cNvPr id="430090" name="Text Box 10"/>
          <p:cNvSpPr txBox="1">
            <a:spLocks noChangeArrowheads="1"/>
          </p:cNvSpPr>
          <p:nvPr/>
        </p:nvSpPr>
        <p:spPr bwMode="auto">
          <a:xfrm>
            <a:off x="5334000" y="2119313"/>
            <a:ext cx="990600" cy="1216025"/>
          </a:xfrm>
          <a:prstGeom prst="rect">
            <a:avLst/>
          </a:prstGeom>
          <a:solidFill>
            <a:srgbClr val="000404"/>
          </a:solidFill>
          <a:ln w="12700">
            <a:solidFill>
              <a:srgbClr val="FFFFFF"/>
            </a:solidFill>
            <a:miter lim="800000"/>
            <a:headEnd/>
            <a:tailEnd/>
          </a:ln>
        </p:spPr>
        <p:txBody>
          <a:bodyPr lIns="0" tIns="0" rIns="45720" bIns="0" anchor="b">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spcBef>
                <a:spcPct val="50000"/>
              </a:spcBef>
            </a:pPr>
            <a:r>
              <a:rPr lang="en-US" sz="1200">
                <a:solidFill>
                  <a:srgbClr val="F7F7F7"/>
                </a:solidFill>
              </a:rPr>
              <a:t>二月</a:t>
            </a:r>
            <a:r>
              <a:rPr lang="en-US" altLang="ja-JP" sz="1200" b="1">
                <a:solidFill>
                  <a:srgbClr val="F7F7F7"/>
                </a:solidFill>
                <a:latin typeface="Arial Narrow" charset="0"/>
                <a:cs typeface="Times New Roman" charset="0"/>
              </a:rPr>
              <a:t> 60-</a:t>
            </a:r>
            <a:br>
              <a:rPr lang="en-US" altLang="ja-JP" sz="1200" b="1">
                <a:solidFill>
                  <a:srgbClr val="F7F7F7"/>
                </a:solidFill>
                <a:latin typeface="Arial Narrow" charset="0"/>
                <a:cs typeface="Times New Roman" charset="0"/>
              </a:rPr>
            </a:br>
            <a:r>
              <a:rPr lang="en-US" sz="1200">
                <a:solidFill>
                  <a:srgbClr val="F7F7F7"/>
                </a:solidFill>
              </a:rPr>
              <a:t>三月</a:t>
            </a:r>
            <a:r>
              <a:rPr lang="en-US" altLang="ja-JP" sz="1200" b="1">
                <a:solidFill>
                  <a:srgbClr val="F7F7F7"/>
                </a:solidFill>
                <a:latin typeface="Arial Narrow" charset="0"/>
                <a:cs typeface="Times New Roman" charset="0"/>
              </a:rPr>
              <a:t> 62</a:t>
            </a:r>
          </a:p>
          <a:p>
            <a:pPr algn="ctr" eaLnBrk="1" hangingPunct="1"/>
            <a:r>
              <a:rPr lang="en-US" altLang="zh-CN" sz="2400" b="1">
                <a:solidFill>
                  <a:srgbClr val="F7F7F7"/>
                </a:solidFill>
                <a:latin typeface="Arial Narrow" charset="0"/>
                <a:cs typeface="Times New Roman" charset="0"/>
              </a:rPr>
              <a:t>1</a:t>
            </a:r>
            <a:br>
              <a:rPr lang="en-US" altLang="zh-CN" b="1">
                <a:solidFill>
                  <a:srgbClr val="F7F7F7"/>
                </a:solidFill>
                <a:latin typeface="Arial Narrow" charset="0"/>
                <a:cs typeface="Times New Roman" charset="0"/>
              </a:rPr>
            </a:br>
            <a:r>
              <a:rPr lang="en-US" sz="1600">
                <a:solidFill>
                  <a:srgbClr val="F7F7F7"/>
                </a:solidFill>
              </a:rPr>
              <a:t>罗马</a:t>
            </a:r>
            <a:endParaRPr lang="en-US" altLang="ja-JP" sz="1600" b="1">
              <a:solidFill>
                <a:srgbClr val="F7F7F7"/>
              </a:solidFill>
              <a:latin typeface="Arial Narrow" charset="0"/>
              <a:cs typeface="Times New Roman" charset="0"/>
            </a:endParaRPr>
          </a:p>
          <a:p>
            <a:pPr algn="ctr" eaLnBrk="1" hangingPunct="1">
              <a:spcBef>
                <a:spcPct val="50000"/>
              </a:spcBef>
            </a:pPr>
            <a:endParaRPr lang="en-US" altLang="zh-CN" sz="1000" b="1">
              <a:solidFill>
                <a:srgbClr val="FFFFFF"/>
              </a:solidFill>
              <a:latin typeface="Arial Narrow" charset="0"/>
              <a:cs typeface="Times New Roman" charset="0"/>
            </a:endParaRPr>
          </a:p>
        </p:txBody>
      </p:sp>
      <p:sp>
        <p:nvSpPr>
          <p:cNvPr id="430091" name="Text Box 11"/>
          <p:cNvSpPr txBox="1">
            <a:spLocks noChangeArrowheads="1"/>
          </p:cNvSpPr>
          <p:nvPr/>
        </p:nvSpPr>
        <p:spPr bwMode="auto">
          <a:xfrm>
            <a:off x="7315200" y="2119313"/>
            <a:ext cx="990600" cy="1216025"/>
          </a:xfrm>
          <a:prstGeom prst="rect">
            <a:avLst/>
          </a:prstGeom>
          <a:solidFill>
            <a:srgbClr val="000404"/>
          </a:solidFill>
          <a:ln w="12700">
            <a:solidFill>
              <a:srgbClr val="FFFFFF"/>
            </a:solidFill>
            <a:miter lim="800000"/>
            <a:headEnd/>
            <a:tailEnd/>
          </a:ln>
        </p:spPr>
        <p:txBody>
          <a:bodyPr lIns="0" tIns="0" rIns="45720" bIns="0" anchor="b">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spcBef>
                <a:spcPct val="50000"/>
              </a:spcBef>
            </a:pPr>
            <a:r>
              <a:rPr lang="en-US" sz="1200">
                <a:solidFill>
                  <a:srgbClr val="F7F7F7"/>
                </a:solidFill>
              </a:rPr>
              <a:t>秋季</a:t>
            </a:r>
            <a:r>
              <a:rPr lang="en-US" altLang="ja-JP" sz="1200" b="1">
                <a:solidFill>
                  <a:srgbClr val="F7F7F7"/>
                </a:solidFill>
                <a:latin typeface="Arial Narrow" charset="0"/>
                <a:cs typeface="Times New Roman" charset="0"/>
              </a:rPr>
              <a:t> 67-</a:t>
            </a:r>
            <a:br>
              <a:rPr lang="en-US" altLang="ja-JP" sz="1200" b="1">
                <a:solidFill>
                  <a:srgbClr val="F7F7F7"/>
                </a:solidFill>
                <a:latin typeface="Arial Narrow" charset="0"/>
                <a:cs typeface="Times New Roman" charset="0"/>
              </a:rPr>
            </a:br>
            <a:r>
              <a:rPr lang="en-US" sz="1200">
                <a:solidFill>
                  <a:srgbClr val="F7F7F7"/>
                </a:solidFill>
              </a:rPr>
              <a:t>春季</a:t>
            </a:r>
            <a:r>
              <a:rPr lang="en-US" altLang="ja-JP" sz="1200" b="1">
                <a:solidFill>
                  <a:srgbClr val="F7F7F7"/>
                </a:solidFill>
                <a:latin typeface="Arial Narrow" charset="0"/>
                <a:cs typeface="Times New Roman" charset="0"/>
              </a:rPr>
              <a:t> 68</a:t>
            </a:r>
          </a:p>
          <a:p>
            <a:pPr algn="ctr" eaLnBrk="1" hangingPunct="1"/>
            <a:r>
              <a:rPr lang="en-US" altLang="zh-CN" sz="2400" b="1">
                <a:solidFill>
                  <a:srgbClr val="F7F7F7"/>
                </a:solidFill>
                <a:latin typeface="Arial Narrow" charset="0"/>
                <a:cs typeface="Times New Roman" charset="0"/>
              </a:rPr>
              <a:t>2</a:t>
            </a:r>
            <a:br>
              <a:rPr lang="en-US" altLang="zh-CN" b="1">
                <a:solidFill>
                  <a:srgbClr val="F7F7F7"/>
                </a:solidFill>
                <a:latin typeface="Arial Narrow" charset="0"/>
                <a:cs typeface="Times New Roman" charset="0"/>
              </a:rPr>
            </a:br>
            <a:r>
              <a:rPr lang="en-US" sz="1600">
                <a:solidFill>
                  <a:srgbClr val="F7F7F7"/>
                </a:solidFill>
              </a:rPr>
              <a:t>罗马</a:t>
            </a:r>
            <a:endParaRPr lang="en-US" altLang="ja-JP" sz="1600" b="1">
              <a:solidFill>
                <a:srgbClr val="F7F7F7"/>
              </a:solidFill>
              <a:latin typeface="Arial Narrow" charset="0"/>
              <a:cs typeface="Times New Roman" charset="0"/>
            </a:endParaRPr>
          </a:p>
          <a:p>
            <a:pPr algn="ctr" eaLnBrk="1" hangingPunct="1">
              <a:spcBef>
                <a:spcPct val="50000"/>
              </a:spcBef>
            </a:pPr>
            <a:endParaRPr lang="en-US" altLang="zh-CN" sz="1000" b="1">
              <a:solidFill>
                <a:srgbClr val="FFFFFF"/>
              </a:solidFill>
              <a:latin typeface="Arial Narrow" charset="0"/>
              <a:cs typeface="Times New Roman" charset="0"/>
            </a:endParaRPr>
          </a:p>
        </p:txBody>
      </p:sp>
      <p:sp>
        <p:nvSpPr>
          <p:cNvPr id="430092" name="Text Box 17"/>
          <p:cNvSpPr txBox="1">
            <a:spLocks noChangeArrowheads="1"/>
          </p:cNvSpPr>
          <p:nvPr/>
        </p:nvSpPr>
        <p:spPr bwMode="auto">
          <a:xfrm>
            <a:off x="-76200" y="2133600"/>
            <a:ext cx="990600" cy="969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spcBef>
                <a:spcPct val="50000"/>
              </a:spcBef>
            </a:pPr>
            <a:r>
              <a:rPr lang="en-US" sz="1200">
                <a:solidFill>
                  <a:srgbClr val="F7F7F7"/>
                </a:solidFill>
              </a:rPr>
              <a:t>五月</a:t>
            </a:r>
            <a:r>
              <a:rPr lang="en-US" altLang="ja-JP" sz="1200" b="1">
                <a:solidFill>
                  <a:srgbClr val="F7F7F7"/>
                </a:solidFill>
                <a:latin typeface="Arial Narrow" charset="0"/>
                <a:cs typeface="Times New Roman" charset="0"/>
              </a:rPr>
              <a:t>57-</a:t>
            </a:r>
            <a:br>
              <a:rPr lang="en-US" altLang="ja-JP" sz="1200" b="1">
                <a:solidFill>
                  <a:srgbClr val="F7F7F7"/>
                </a:solidFill>
                <a:latin typeface="Arial Narrow" charset="0"/>
                <a:cs typeface="Times New Roman" charset="0"/>
              </a:rPr>
            </a:br>
            <a:r>
              <a:rPr lang="en-US" sz="1100">
                <a:solidFill>
                  <a:srgbClr val="F7F7F7"/>
                </a:solidFill>
              </a:rPr>
              <a:t>八月</a:t>
            </a:r>
            <a:r>
              <a:rPr lang="en-US" altLang="ja-JP" sz="1100" b="1">
                <a:solidFill>
                  <a:srgbClr val="F7F7F7"/>
                </a:solidFill>
                <a:latin typeface="Arial Narrow" charset="0"/>
                <a:cs typeface="Times New Roman" charset="0"/>
              </a:rPr>
              <a:t>59</a:t>
            </a:r>
            <a:endParaRPr lang="en-US" altLang="ja-JP" sz="1200" b="1">
              <a:solidFill>
                <a:srgbClr val="F7F7F7"/>
              </a:solidFill>
              <a:latin typeface="Arial Narrow" charset="0"/>
              <a:cs typeface="Times New Roman" charset="0"/>
            </a:endParaRPr>
          </a:p>
          <a:p>
            <a:pPr algn="ctr" eaLnBrk="1" hangingPunct="1">
              <a:spcBef>
                <a:spcPct val="50000"/>
              </a:spcBef>
            </a:pPr>
            <a:r>
              <a:rPr lang="en-US" sz="1600">
                <a:solidFill>
                  <a:srgbClr val="F7F7F7"/>
                </a:solidFill>
              </a:rPr>
              <a:t>大</a:t>
            </a:r>
            <a:r>
              <a:rPr lang="zh-CN" altLang="en-US" sz="1600">
                <a:solidFill>
                  <a:srgbClr val="F7F7F7"/>
                </a:solidFill>
              </a:rPr>
              <a:t> </a:t>
            </a:r>
            <a:r>
              <a:rPr lang="en-US" sz="1600">
                <a:solidFill>
                  <a:srgbClr val="F7F7F7"/>
                </a:solidFill>
              </a:rPr>
              <a:t>马</a:t>
            </a:r>
            <a:r>
              <a:rPr lang="zh-CN" altLang="en-US" sz="1600">
                <a:solidFill>
                  <a:srgbClr val="F7F7F7"/>
                </a:solidFill>
              </a:rPr>
              <a:t> </a:t>
            </a:r>
            <a:r>
              <a:rPr lang="en-US" sz="1600">
                <a:solidFill>
                  <a:srgbClr val="F7F7F7"/>
                </a:solidFill>
              </a:rPr>
              <a:t>色</a:t>
            </a:r>
            <a:br>
              <a:rPr lang="en-US" altLang="ja-JP" sz="1600" b="1">
                <a:solidFill>
                  <a:srgbClr val="F7F7F7"/>
                </a:solidFill>
                <a:latin typeface="Arial Narrow" charset="0"/>
                <a:cs typeface="Times New Roman" charset="0"/>
              </a:rPr>
            </a:br>
            <a:r>
              <a:rPr lang="en-US" sz="1600">
                <a:solidFill>
                  <a:srgbClr val="F7F7F7"/>
                </a:solidFill>
              </a:rPr>
              <a:t>安</a:t>
            </a:r>
            <a:r>
              <a:rPr lang="en-US" altLang="ja-JP" sz="1600">
                <a:solidFill>
                  <a:srgbClr val="F7F7F7"/>
                </a:solidFill>
              </a:rPr>
              <a:t> </a:t>
            </a:r>
            <a:r>
              <a:rPr lang="en-US" sz="1600">
                <a:solidFill>
                  <a:srgbClr val="F7F7F7"/>
                </a:solidFill>
              </a:rPr>
              <a:t>提</a:t>
            </a:r>
            <a:r>
              <a:rPr lang="en-US" altLang="ja-JP" sz="1600">
                <a:solidFill>
                  <a:srgbClr val="F7F7F7"/>
                </a:solidFill>
              </a:rPr>
              <a:t> </a:t>
            </a:r>
            <a:r>
              <a:rPr lang="en-US" sz="1600">
                <a:solidFill>
                  <a:srgbClr val="F7F7F7"/>
                </a:solidFill>
              </a:rPr>
              <a:t>阿</a:t>
            </a:r>
            <a:r>
              <a:rPr lang="en-US" altLang="ja-JP" sz="1600">
                <a:solidFill>
                  <a:srgbClr val="F7F7F7"/>
                </a:solidFill>
              </a:rPr>
              <a:t> </a:t>
            </a:r>
            <a:endParaRPr lang="zh-CN" altLang="en-US" sz="1600" b="1">
              <a:solidFill>
                <a:srgbClr val="F7F7F7"/>
              </a:solidFill>
              <a:latin typeface="Arial Narrow" charset="0"/>
              <a:cs typeface="Times New Roman" charset="0"/>
            </a:endParaRPr>
          </a:p>
        </p:txBody>
      </p:sp>
      <p:sp>
        <p:nvSpPr>
          <p:cNvPr id="430093" name="TextBox 27"/>
          <p:cNvSpPr txBox="1">
            <a:spLocks noChangeArrowheads="1"/>
          </p:cNvSpPr>
          <p:nvPr/>
        </p:nvSpPr>
        <p:spPr bwMode="auto">
          <a:xfrm>
            <a:off x="7924800" y="71438"/>
            <a:ext cx="1155700" cy="101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r>
              <a:rPr lang="en-US" altLang="zh-CN" sz="2000" b="1">
                <a:solidFill>
                  <a:srgbClr val="FFFFFF"/>
                </a:solidFill>
                <a:cs typeface="Arial" charset="0"/>
              </a:rPr>
              <a:t>38</a:t>
            </a:r>
            <a:br>
              <a:rPr lang="en-US" altLang="zh-CN" sz="2000" b="1">
                <a:solidFill>
                  <a:srgbClr val="FFFFFF"/>
                </a:solidFill>
                <a:cs typeface="Arial" charset="0"/>
              </a:rPr>
            </a:br>
            <a:r>
              <a:rPr lang="en-US" altLang="zh-CN" sz="2000" b="1">
                <a:solidFill>
                  <a:srgbClr val="FFFFFF"/>
                </a:solidFill>
                <a:cs typeface="Arial" charset="0"/>
              </a:rPr>
              <a:t>124</a:t>
            </a:r>
            <a:br>
              <a:rPr lang="en-US" altLang="zh-CN" sz="2000" b="1">
                <a:solidFill>
                  <a:srgbClr val="FFFFFF"/>
                </a:solidFill>
                <a:cs typeface="Arial" charset="0"/>
              </a:rPr>
            </a:br>
            <a:r>
              <a:rPr lang="en-US" altLang="zh-CN" sz="2000" b="1">
                <a:solidFill>
                  <a:srgbClr val="FFFFFF"/>
                </a:solidFill>
                <a:cs typeface="Arial" charset="0"/>
              </a:rPr>
              <a:t>39-41</a:t>
            </a:r>
          </a:p>
        </p:txBody>
      </p:sp>
      <p:sp>
        <p:nvSpPr>
          <p:cNvPr id="430094" name="Text Box 9"/>
          <p:cNvSpPr txBox="1">
            <a:spLocks noChangeArrowheads="1"/>
          </p:cNvSpPr>
          <p:nvPr/>
        </p:nvSpPr>
        <p:spPr bwMode="auto">
          <a:xfrm>
            <a:off x="6324600" y="2119313"/>
            <a:ext cx="990600" cy="121602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spcBef>
                <a:spcPct val="50000"/>
              </a:spcBef>
            </a:pPr>
            <a:r>
              <a:rPr lang="en-US" sz="1200">
                <a:solidFill>
                  <a:srgbClr val="000404"/>
                </a:solidFill>
              </a:rPr>
              <a:t>春季</a:t>
            </a:r>
            <a:r>
              <a:rPr lang="en-US" altLang="ja-JP" sz="1200" b="1">
                <a:solidFill>
                  <a:srgbClr val="000404"/>
                </a:solidFill>
                <a:latin typeface="Arial Narrow" charset="0"/>
                <a:cs typeface="Times New Roman" charset="0"/>
              </a:rPr>
              <a:t>  62-</a:t>
            </a:r>
            <a:br>
              <a:rPr lang="en-US" altLang="ja-JP" sz="1200" b="1">
                <a:solidFill>
                  <a:srgbClr val="000404"/>
                </a:solidFill>
                <a:latin typeface="Arial Narrow" charset="0"/>
                <a:cs typeface="Times New Roman" charset="0"/>
              </a:rPr>
            </a:br>
            <a:r>
              <a:rPr lang="en-US" sz="1200">
                <a:solidFill>
                  <a:srgbClr val="000404"/>
                </a:solidFill>
              </a:rPr>
              <a:t>秋季</a:t>
            </a:r>
            <a:r>
              <a:rPr lang="en-US" altLang="ja-JP" sz="1200" b="1">
                <a:solidFill>
                  <a:srgbClr val="000404"/>
                </a:solidFill>
                <a:latin typeface="Arial Narrow" charset="0"/>
                <a:cs typeface="Times New Roman" charset="0"/>
              </a:rPr>
              <a:t>  </a:t>
            </a:r>
            <a:r>
              <a:rPr lang="en-US" altLang="ja-JP" sz="1200" b="1">
                <a:solidFill>
                  <a:srgbClr val="000000"/>
                </a:solidFill>
                <a:latin typeface="Arial Narrow" charset="0"/>
                <a:cs typeface="Times New Roman" charset="0"/>
              </a:rPr>
              <a:t>67</a:t>
            </a:r>
          </a:p>
          <a:p>
            <a:pPr algn="ctr" eaLnBrk="1" hangingPunct="1"/>
            <a:r>
              <a:rPr lang="en-US" altLang="zh-CN" sz="2400" b="1">
                <a:solidFill>
                  <a:srgbClr val="000000"/>
                </a:solidFill>
                <a:latin typeface="Arial Narrow" charset="0"/>
                <a:cs typeface="Times New Roman" charset="0"/>
              </a:rPr>
              <a:t>4</a:t>
            </a:r>
            <a:br>
              <a:rPr lang="en-US" altLang="zh-CN" b="1">
                <a:solidFill>
                  <a:srgbClr val="000000"/>
                </a:solidFill>
                <a:latin typeface="Arial Narrow" charset="0"/>
                <a:cs typeface="Times New Roman" charset="0"/>
              </a:rPr>
            </a:br>
            <a:r>
              <a:rPr lang="en-US" sz="1600">
                <a:solidFill>
                  <a:srgbClr val="000404"/>
                </a:solidFill>
              </a:rPr>
              <a:t>西班牙</a:t>
            </a:r>
            <a:endParaRPr lang="en-US" altLang="ja-JP" sz="1600" b="1">
              <a:solidFill>
                <a:srgbClr val="000404"/>
              </a:solidFill>
              <a:latin typeface="Arial Narrow" charset="0"/>
              <a:cs typeface="Times New Roman" charset="0"/>
            </a:endParaRPr>
          </a:p>
          <a:p>
            <a:pPr algn="ctr" eaLnBrk="1" hangingPunct="1">
              <a:spcBef>
                <a:spcPct val="50000"/>
              </a:spcBef>
            </a:pPr>
            <a:endParaRPr lang="en-US" altLang="zh-CN" sz="1000" b="1">
              <a:solidFill>
                <a:srgbClr val="000000"/>
              </a:solidFill>
              <a:latin typeface="Arial Narrow" charset="0"/>
              <a:cs typeface="Times New Roman" charset="0"/>
            </a:endParaRPr>
          </a:p>
        </p:txBody>
      </p:sp>
      <p:sp>
        <p:nvSpPr>
          <p:cNvPr id="34" name="Title 33"/>
          <p:cNvSpPr>
            <a:spLocks noGrp="1"/>
          </p:cNvSpPr>
          <p:nvPr>
            <p:ph type="title" idx="4294967295"/>
          </p:nvPr>
        </p:nvSpPr>
        <p:spPr>
          <a:xfrm>
            <a:off x="152400" y="206193"/>
            <a:ext cx="7772400" cy="707886"/>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a:extLst/>
        </p:spPr>
        <p:txBody>
          <a:bodyPr>
            <a:spAutoFit/>
          </a:bodyPr>
          <a:lstStyle>
            <a:lvl1pPr eaLnBrk="0" hangingPunct="0">
              <a:defRPr sz="3600">
                <a:solidFill>
                  <a:schemeClr val="bg1"/>
                </a:solidFill>
                <a:latin typeface="Times New Roman" charset="0"/>
                <a:ea typeface="SimSun" charset="0"/>
                <a:cs typeface="SimSun" charset="0"/>
              </a:defRPr>
            </a:lvl1pPr>
            <a:lvl2pPr marL="37931725" indent="-37474525" eaLnBrk="0" hangingPunct="0">
              <a:defRPr sz="3600">
                <a:solidFill>
                  <a:schemeClr val="bg1"/>
                </a:solidFill>
                <a:latin typeface="Times New Roman" charset="0"/>
                <a:ea typeface="SimSun" charset="0"/>
                <a:cs typeface="SimSun" charset="0"/>
              </a:defRPr>
            </a:lvl2pPr>
            <a:lvl3pPr eaLnBrk="0" hangingPunct="0">
              <a:defRPr sz="3600">
                <a:solidFill>
                  <a:schemeClr val="bg1"/>
                </a:solidFill>
                <a:latin typeface="Times New Roman" charset="0"/>
                <a:ea typeface="SimSun" charset="0"/>
                <a:cs typeface="SimSun" charset="0"/>
              </a:defRPr>
            </a:lvl3pPr>
            <a:lvl4pPr eaLnBrk="0" hangingPunct="0">
              <a:defRPr sz="3600">
                <a:solidFill>
                  <a:schemeClr val="bg1"/>
                </a:solidFill>
                <a:latin typeface="Times New Roman" charset="0"/>
                <a:ea typeface="SimSun" charset="0"/>
                <a:cs typeface="SimSun" charset="0"/>
              </a:defRPr>
            </a:lvl4pPr>
            <a:lvl5pPr eaLnBrk="0" hangingPunct="0">
              <a:defRPr sz="3600">
                <a:solidFill>
                  <a:schemeClr val="bg1"/>
                </a:solidFill>
                <a:latin typeface="Times New Roman" charset="0"/>
                <a:ea typeface="SimSun" charset="0"/>
                <a:cs typeface="SimSun" charset="0"/>
              </a:defRPr>
            </a:lvl5pPr>
            <a:lvl6pPr marL="457200" eaLnBrk="0" fontAlgn="base" hangingPunct="0">
              <a:spcBef>
                <a:spcPct val="0"/>
              </a:spcBef>
              <a:spcAft>
                <a:spcPct val="0"/>
              </a:spcAft>
              <a:defRPr sz="3600">
                <a:solidFill>
                  <a:schemeClr val="bg1"/>
                </a:solidFill>
                <a:latin typeface="Times New Roman" charset="0"/>
                <a:ea typeface="SimSun" charset="0"/>
                <a:cs typeface="SimSun" charset="0"/>
              </a:defRPr>
            </a:lvl6pPr>
            <a:lvl7pPr marL="914400" eaLnBrk="0" fontAlgn="base" hangingPunct="0">
              <a:spcBef>
                <a:spcPct val="0"/>
              </a:spcBef>
              <a:spcAft>
                <a:spcPct val="0"/>
              </a:spcAft>
              <a:defRPr sz="3600">
                <a:solidFill>
                  <a:schemeClr val="bg1"/>
                </a:solidFill>
                <a:latin typeface="Times New Roman" charset="0"/>
                <a:ea typeface="SimSun" charset="0"/>
                <a:cs typeface="SimSun" charset="0"/>
              </a:defRPr>
            </a:lvl7pPr>
            <a:lvl8pPr marL="1371600" eaLnBrk="0" fontAlgn="base" hangingPunct="0">
              <a:spcBef>
                <a:spcPct val="0"/>
              </a:spcBef>
              <a:spcAft>
                <a:spcPct val="0"/>
              </a:spcAft>
              <a:defRPr sz="3600">
                <a:solidFill>
                  <a:schemeClr val="bg1"/>
                </a:solidFill>
                <a:latin typeface="Times New Roman" charset="0"/>
                <a:ea typeface="SimSun" charset="0"/>
                <a:cs typeface="SimSun" charset="0"/>
              </a:defRPr>
            </a:lvl8pPr>
            <a:lvl9pPr marL="18288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spcBef>
                <a:spcPct val="50000"/>
              </a:spcBef>
              <a:defRPr/>
            </a:pPr>
            <a:r>
              <a:rPr lang="zh-TW" altLang="en-US" sz="4000" dirty="0">
                <a:solidFill>
                  <a:srgbClr val="FFFFFF"/>
                </a:solidFill>
                <a:latin typeface="Kaiti SC" charset="-122"/>
                <a:ea typeface="Kaiti SC" charset="-122"/>
                <a:cs typeface="Kaiti SC" charset="-122"/>
              </a:rPr>
              <a:t>新约纵览</a:t>
            </a:r>
            <a:r>
              <a:rPr lang="en-US" altLang="zh-TW" sz="4000" dirty="0">
                <a:solidFill>
                  <a:srgbClr val="FFFFFF"/>
                </a:solidFill>
                <a:latin typeface="Kaiti SC" charset="-122"/>
                <a:ea typeface="Kaiti SC" charset="-122"/>
                <a:cs typeface="Kaiti SC" charset="-122"/>
              </a:rPr>
              <a:t> </a:t>
            </a:r>
            <a:r>
              <a:rPr lang="en-US" altLang="ja-JP" sz="4000" b="1" dirty="0">
                <a:solidFill>
                  <a:srgbClr val="F7F7F7"/>
                </a:solidFill>
                <a:effectLst>
                  <a:outerShdw blurRad="38100" dist="38100" dir="2700000" algn="tl">
                    <a:srgbClr val="000000"/>
                  </a:outerShdw>
                </a:effectLst>
                <a:latin typeface="Kaiti SC" charset="-122"/>
                <a:ea typeface="Kaiti SC" charset="-122"/>
                <a:cs typeface="Kaiti SC" charset="-122"/>
              </a:rPr>
              <a:t>(</a:t>
            </a:r>
            <a:r>
              <a:rPr lang="zh-CN" altLang="en-US" sz="4000" dirty="0">
                <a:solidFill>
                  <a:schemeClr val="tx2"/>
                </a:solidFill>
                <a:latin typeface="Kaiti SC" charset="-122"/>
                <a:ea typeface="Kaiti SC" charset="-122"/>
                <a:cs typeface="Kaiti SC" charset="-122"/>
              </a:rPr>
              <a:t>布道旅程</a:t>
            </a:r>
            <a:r>
              <a:rPr lang="en-US" altLang="zh-CN" sz="4000" dirty="0">
                <a:solidFill>
                  <a:schemeClr val="tx2"/>
                </a:solidFill>
                <a:latin typeface="Kaiti SC" charset="-122"/>
                <a:ea typeface="Kaiti SC" charset="-122"/>
                <a:cs typeface="Kaiti SC" charset="-122"/>
              </a:rPr>
              <a:t>+</a:t>
            </a:r>
            <a:r>
              <a:rPr lang="en-US" sz="4000" b="1" dirty="0">
                <a:solidFill>
                  <a:srgbClr val="FFFFFF"/>
                </a:solidFill>
                <a:latin typeface="Kaiti SC" charset="-122"/>
                <a:ea typeface="Kaiti SC" charset="-122"/>
                <a:cs typeface="Kaiti SC" charset="-122"/>
              </a:rPr>
              <a:t>关键</a:t>
            </a:r>
            <a:r>
              <a:rPr lang="zh-CN" altLang="en-US" sz="4000" b="1" dirty="0">
                <a:solidFill>
                  <a:srgbClr val="FFFFFF"/>
                </a:solidFill>
                <a:latin typeface="Kaiti SC" charset="-122"/>
                <a:ea typeface="Kaiti SC" charset="-122"/>
                <a:cs typeface="Kaiti SC" charset="-122"/>
              </a:rPr>
              <a:t>字</a:t>
            </a:r>
            <a:r>
              <a:rPr lang="en-US" altLang="ja-JP" sz="4000" b="1" dirty="0">
                <a:solidFill>
                  <a:srgbClr val="FFFFFF"/>
                </a:solidFill>
                <a:effectLst>
                  <a:outerShdw blurRad="38100" dist="38100" dir="2700000" algn="tl">
                    <a:srgbClr val="000000"/>
                  </a:outerShdw>
                </a:effectLst>
                <a:latin typeface="Kaiti SC" charset="-122"/>
                <a:ea typeface="Kaiti SC" charset="-122"/>
                <a:cs typeface="Kaiti SC" charset="-122"/>
              </a:rPr>
              <a:t>)</a:t>
            </a:r>
            <a:endParaRPr lang="en-US" sz="4000" b="1" dirty="0">
              <a:solidFill>
                <a:srgbClr val="FFFFFF"/>
              </a:solidFill>
              <a:effectLst>
                <a:outerShdw blurRad="38100" dist="38100" dir="2700000" algn="tl">
                  <a:srgbClr val="000000"/>
                </a:outerShdw>
              </a:effectLst>
              <a:latin typeface="Kaiti SC" charset="-122"/>
              <a:ea typeface="Kaiti SC" charset="-122"/>
              <a:cs typeface="Kaiti SC" charset="-122"/>
            </a:endParaRPr>
          </a:p>
        </p:txBody>
      </p:sp>
      <p:sp>
        <p:nvSpPr>
          <p:cNvPr id="430098" name="Text Box 19"/>
          <p:cNvSpPr txBox="1">
            <a:spLocks noChangeArrowheads="1"/>
          </p:cNvSpPr>
          <p:nvPr/>
        </p:nvSpPr>
        <p:spPr bwMode="auto">
          <a:xfrm>
            <a:off x="152400" y="5486400"/>
            <a:ext cx="2667000" cy="369888"/>
          </a:xfrm>
          <a:prstGeom prst="rect">
            <a:avLst/>
          </a:prstGeom>
          <a:solidFill>
            <a:srgbClr val="800000"/>
          </a:solidFill>
          <a:ln w="12700">
            <a:solidFill>
              <a:srgbClr val="FFFFFF"/>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spcBef>
                <a:spcPct val="50000"/>
              </a:spcBef>
            </a:pPr>
            <a:r>
              <a:rPr lang="en-US" sz="1800" b="1">
                <a:solidFill>
                  <a:srgbClr val="FFFFFF"/>
                </a:solidFill>
                <a:latin typeface="SimSun" charset="0"/>
              </a:rPr>
              <a:t>福音书</a:t>
            </a:r>
            <a:r>
              <a:rPr lang="en-US" sz="1800">
                <a:solidFill>
                  <a:srgbClr val="FFFFFF"/>
                </a:solidFill>
                <a:latin typeface="SimSun" charset="0"/>
              </a:rPr>
              <a:t>以及</a:t>
            </a:r>
            <a:r>
              <a:rPr lang="en-US" sz="1800" b="1">
                <a:solidFill>
                  <a:srgbClr val="FFFFFF"/>
                </a:solidFill>
                <a:latin typeface="SimSun" charset="0"/>
              </a:rPr>
              <a:t>使徒行</a:t>
            </a:r>
            <a:r>
              <a:rPr lang="en-US" sz="1800">
                <a:solidFill>
                  <a:srgbClr val="FFFFFF"/>
                </a:solidFill>
                <a:latin typeface="SimSun" charset="0"/>
              </a:rPr>
              <a:t>传</a:t>
            </a:r>
            <a:r>
              <a:rPr lang="en-US" altLang="ja-JP" sz="1800" b="1">
                <a:solidFill>
                  <a:srgbClr val="FFFFFF"/>
                </a:solidFill>
                <a:latin typeface="SimSun" charset="0"/>
              </a:rPr>
              <a:t> </a:t>
            </a:r>
            <a:endParaRPr lang="en-US" sz="1600">
              <a:solidFill>
                <a:srgbClr val="FFFFFF"/>
              </a:solidFill>
              <a:latin typeface="SimSun" charset="0"/>
            </a:endParaRPr>
          </a:p>
        </p:txBody>
      </p:sp>
      <p:sp>
        <p:nvSpPr>
          <p:cNvPr id="461847" name="Text Box 20"/>
          <p:cNvSpPr txBox="1">
            <a:spLocks noChangeArrowheads="1"/>
          </p:cNvSpPr>
          <p:nvPr/>
        </p:nvSpPr>
        <p:spPr bwMode="auto">
          <a:xfrm>
            <a:off x="6477000" y="6553200"/>
            <a:ext cx="2447925" cy="169863"/>
          </a:xfrm>
          <a:prstGeom prst="rect">
            <a:avLst/>
          </a:prstGeom>
          <a:noFill/>
          <a:ln w="9525">
            <a:noFill/>
            <a:miter lim="800000"/>
            <a:headEnd/>
            <a:tailEnd/>
          </a:ln>
        </p:spPr>
        <p:txBody>
          <a:bodyPr lIns="0" tIns="0" rIns="0" b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r" eaLnBrk="1" hangingPunct="1">
              <a:spcBef>
                <a:spcPct val="50000"/>
              </a:spcBef>
            </a:pPr>
            <a:r>
              <a:rPr lang="zh-CN" altLang="en-US" sz="1100" b="1">
                <a:solidFill>
                  <a:srgbClr val="FFFFFF"/>
                </a:solidFill>
                <a:effectLst>
                  <a:outerShdw blurRad="38100" dist="38100" dir="2700000" algn="tl">
                    <a:srgbClr val="000000"/>
                  </a:outerShdw>
                </a:effectLst>
                <a:latin typeface="SimSun" charset="0"/>
              </a:rPr>
              <a:t>保罗布道</a:t>
            </a:r>
            <a:r>
              <a:rPr lang="zh-CN" altLang="en-US" sz="1100">
                <a:solidFill>
                  <a:srgbClr val="FFFFFF"/>
                </a:solidFill>
                <a:latin typeface="SimSun" charset="0"/>
              </a:rPr>
              <a:t>旅程</a:t>
            </a:r>
            <a:r>
              <a:rPr lang="en-US" altLang="zh-CN" sz="1100" b="1">
                <a:solidFill>
                  <a:srgbClr val="FFFFFF"/>
                </a:solidFill>
                <a:effectLst>
                  <a:outerShdw blurRad="38100" dist="38100" dir="2700000" algn="tl">
                    <a:srgbClr val="000000"/>
                  </a:outerShdw>
                </a:effectLst>
                <a:latin typeface="SimSun" charset="0"/>
              </a:rPr>
              <a:t>+</a:t>
            </a:r>
            <a:r>
              <a:rPr lang="en-US" sz="1100" b="1">
                <a:solidFill>
                  <a:srgbClr val="FFFFFF"/>
                </a:solidFill>
                <a:latin typeface="SimSun" charset="0"/>
              </a:rPr>
              <a:t>关键</a:t>
            </a:r>
            <a:r>
              <a:rPr lang="zh-CN" altLang="en-US" sz="1100" b="1">
                <a:solidFill>
                  <a:srgbClr val="FFFFFF"/>
                </a:solidFill>
                <a:effectLst>
                  <a:outerShdw blurRad="38100" dist="38100" dir="2700000" algn="tl">
                    <a:srgbClr val="000000"/>
                  </a:outerShdw>
                </a:effectLst>
                <a:latin typeface="SimSun" charset="0"/>
              </a:rPr>
              <a:t>字</a:t>
            </a:r>
            <a:endParaRPr lang="en-US" sz="1100">
              <a:solidFill>
                <a:srgbClr val="FFFFFF"/>
              </a:solidFill>
              <a:latin typeface="SimSun" charset="0"/>
            </a:endParaRPr>
          </a:p>
        </p:txBody>
      </p:sp>
      <p:sp>
        <p:nvSpPr>
          <p:cNvPr id="430100" name="Text Box 7"/>
          <p:cNvSpPr txBox="1">
            <a:spLocks noChangeArrowheads="1"/>
          </p:cNvSpPr>
          <p:nvPr/>
        </p:nvSpPr>
        <p:spPr bwMode="auto">
          <a:xfrm>
            <a:off x="2667000" y="2133600"/>
            <a:ext cx="990600" cy="1219200"/>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spcBef>
                <a:spcPct val="50000"/>
              </a:spcBef>
            </a:pPr>
            <a:r>
              <a:rPr lang="en-US" sz="1200">
                <a:solidFill>
                  <a:srgbClr val="000404"/>
                </a:solidFill>
              </a:rPr>
              <a:t>四月</a:t>
            </a:r>
            <a:r>
              <a:rPr lang="en-US" altLang="ja-JP" sz="1200" b="1">
                <a:solidFill>
                  <a:srgbClr val="000404"/>
                </a:solidFill>
                <a:latin typeface="Arial Narrow" charset="0"/>
                <a:cs typeface="Times New Roman" charset="0"/>
              </a:rPr>
              <a:t> </a:t>
            </a:r>
            <a:r>
              <a:rPr lang="en-US" altLang="ja-JP" sz="1200" b="1">
                <a:solidFill>
                  <a:srgbClr val="000000"/>
                </a:solidFill>
                <a:latin typeface="Arial Narrow" charset="0"/>
                <a:cs typeface="Times New Roman" charset="0"/>
              </a:rPr>
              <a:t>50-</a:t>
            </a:r>
            <a:br>
              <a:rPr lang="en-US" altLang="ja-JP" sz="1200" b="1">
                <a:solidFill>
                  <a:srgbClr val="000000"/>
                </a:solidFill>
                <a:latin typeface="Arial Narrow" charset="0"/>
                <a:cs typeface="Times New Roman" charset="0"/>
              </a:rPr>
            </a:br>
            <a:r>
              <a:rPr lang="en-US" sz="1200">
                <a:solidFill>
                  <a:srgbClr val="000404"/>
                </a:solidFill>
              </a:rPr>
              <a:t>九月</a:t>
            </a:r>
            <a:r>
              <a:rPr lang="en-US" altLang="ja-JP" sz="1200" b="1">
                <a:solidFill>
                  <a:srgbClr val="000404"/>
                </a:solidFill>
                <a:latin typeface="Arial Narrow" charset="0"/>
                <a:cs typeface="Times New Roman" charset="0"/>
              </a:rPr>
              <a:t> </a:t>
            </a:r>
            <a:r>
              <a:rPr lang="en-US" altLang="ja-JP" sz="1200" b="1">
                <a:solidFill>
                  <a:srgbClr val="000000"/>
                </a:solidFill>
                <a:latin typeface="Arial Narrow" charset="0"/>
                <a:cs typeface="Times New Roman" charset="0"/>
              </a:rPr>
              <a:t>52</a:t>
            </a:r>
          </a:p>
          <a:p>
            <a:pPr algn="ctr" eaLnBrk="1" hangingPunct="1"/>
            <a:r>
              <a:rPr lang="en-US" altLang="zh-CN" sz="2400" b="1">
                <a:solidFill>
                  <a:srgbClr val="000000"/>
                </a:solidFill>
                <a:latin typeface="Arial Narrow" charset="0"/>
                <a:cs typeface="Times New Roman" charset="0"/>
              </a:rPr>
              <a:t>2</a:t>
            </a:r>
            <a:br>
              <a:rPr lang="en-US" altLang="zh-CN" b="1">
                <a:solidFill>
                  <a:srgbClr val="000000"/>
                </a:solidFill>
                <a:latin typeface="Arial Narrow" charset="0"/>
                <a:cs typeface="Times New Roman" charset="0"/>
              </a:rPr>
            </a:br>
            <a:r>
              <a:rPr lang="en-US" sz="1600">
                <a:solidFill>
                  <a:srgbClr val="000404"/>
                </a:solidFill>
              </a:rPr>
              <a:t>爱琴海</a:t>
            </a:r>
            <a:endParaRPr lang="en-US" altLang="ja-JP" sz="1600" b="1">
              <a:solidFill>
                <a:srgbClr val="000404"/>
              </a:solidFill>
              <a:latin typeface="Arial Narrow" charset="0"/>
              <a:cs typeface="Times New Roman" charset="0"/>
            </a:endParaRPr>
          </a:p>
          <a:p>
            <a:pPr algn="ctr" eaLnBrk="1" hangingPunct="1">
              <a:spcBef>
                <a:spcPct val="50000"/>
              </a:spcBef>
            </a:pPr>
            <a:endParaRPr lang="en-US" altLang="zh-CN" sz="900" b="1">
              <a:solidFill>
                <a:srgbClr val="000000"/>
              </a:solidFill>
              <a:latin typeface="Arial Narrow" charset="0"/>
              <a:cs typeface="Times New Roman" charset="0"/>
            </a:endParaRPr>
          </a:p>
        </p:txBody>
      </p:sp>
      <p:sp>
        <p:nvSpPr>
          <p:cNvPr id="24" name="Text Box 19"/>
          <p:cNvSpPr txBox="1">
            <a:spLocks noChangeArrowheads="1"/>
          </p:cNvSpPr>
          <p:nvPr/>
        </p:nvSpPr>
        <p:spPr bwMode="auto">
          <a:xfrm>
            <a:off x="152400" y="5943600"/>
            <a:ext cx="1800225" cy="338554"/>
          </a:xfrm>
          <a:prstGeom prst="rect">
            <a:avLst/>
          </a:prstGeom>
          <a:solidFill>
            <a:srgbClr val="CCFFFF"/>
          </a:solidFill>
          <a:ln w="12700">
            <a:noFill/>
            <a:miter lim="800000"/>
            <a:headEnd/>
            <a:tailEnd/>
          </a:ln>
        </p:spPr>
        <p:txBody>
          <a:bodyPr lIns="0" rIns="0">
            <a:spAutoFit/>
          </a:bodyPr>
          <a:lstStyle>
            <a:defPPr>
              <a:defRPr lang="en-US"/>
            </a:defPPr>
            <a:lvl1pPr algn="ctr" eaLnBrk="1" hangingPunct="1">
              <a:spcBef>
                <a:spcPct val="50000"/>
              </a:spcBef>
              <a:defRPr sz="1600" b="1">
                <a:solidFill>
                  <a:srgbClr val="000000"/>
                </a:solidFill>
                <a:latin typeface="ＭＳ Ｐゴシック" charset="0"/>
              </a:defRPr>
            </a:lvl1pPr>
            <a:lvl2pPr marL="37931725" indent="-37474525" eaLnBrk="0" hangingPunct="0">
              <a:defRPr sz="3600">
                <a:solidFill>
                  <a:schemeClr val="bg1"/>
                </a:solidFill>
                <a:ea typeface="SimSun" charset="0"/>
                <a:cs typeface="SimSun" charset="0"/>
              </a:defRPr>
            </a:lvl2pPr>
            <a:lvl3pPr eaLnBrk="0" hangingPunct="0">
              <a:defRPr sz="3600">
                <a:solidFill>
                  <a:schemeClr val="bg1"/>
                </a:solidFill>
                <a:ea typeface="SimSun" charset="0"/>
                <a:cs typeface="SimSun" charset="0"/>
              </a:defRPr>
            </a:lvl3pPr>
            <a:lvl4pPr eaLnBrk="0" hangingPunct="0">
              <a:defRPr sz="3600">
                <a:solidFill>
                  <a:schemeClr val="bg1"/>
                </a:solidFill>
                <a:ea typeface="SimSun" charset="0"/>
                <a:cs typeface="SimSun" charset="0"/>
              </a:defRPr>
            </a:lvl4pPr>
            <a:lvl5pPr eaLnBrk="0" hangingPunct="0">
              <a:defRPr sz="3600">
                <a:solidFill>
                  <a:schemeClr val="bg1"/>
                </a:solidFill>
                <a:ea typeface="SimSun" charset="0"/>
                <a:cs typeface="SimSun" charset="0"/>
              </a:defRPr>
            </a:lvl5pPr>
            <a:lvl6pPr marL="457200" eaLnBrk="0" fontAlgn="base" hangingPunct="0">
              <a:spcBef>
                <a:spcPct val="0"/>
              </a:spcBef>
              <a:spcAft>
                <a:spcPct val="0"/>
              </a:spcAft>
              <a:defRPr sz="3600">
                <a:solidFill>
                  <a:schemeClr val="bg1"/>
                </a:solidFill>
                <a:ea typeface="SimSun" charset="0"/>
                <a:cs typeface="SimSun" charset="0"/>
              </a:defRPr>
            </a:lvl6pPr>
            <a:lvl7pPr marL="914400" eaLnBrk="0" fontAlgn="base" hangingPunct="0">
              <a:spcBef>
                <a:spcPct val="0"/>
              </a:spcBef>
              <a:spcAft>
                <a:spcPct val="0"/>
              </a:spcAft>
              <a:defRPr sz="3600">
                <a:solidFill>
                  <a:schemeClr val="bg1"/>
                </a:solidFill>
                <a:ea typeface="SimSun" charset="0"/>
                <a:cs typeface="SimSun" charset="0"/>
              </a:defRPr>
            </a:lvl7pPr>
            <a:lvl8pPr marL="1371600" eaLnBrk="0" fontAlgn="base" hangingPunct="0">
              <a:spcBef>
                <a:spcPct val="0"/>
              </a:spcBef>
              <a:spcAft>
                <a:spcPct val="0"/>
              </a:spcAft>
              <a:defRPr sz="3600">
                <a:solidFill>
                  <a:schemeClr val="bg1"/>
                </a:solidFill>
                <a:ea typeface="SimSun" charset="0"/>
                <a:cs typeface="SimSun" charset="0"/>
              </a:defRPr>
            </a:lvl8pPr>
            <a:lvl9pPr marL="1828800" eaLnBrk="0" fontAlgn="base" hangingPunct="0">
              <a:spcBef>
                <a:spcPct val="0"/>
              </a:spcBef>
              <a:spcAft>
                <a:spcPct val="0"/>
              </a:spcAft>
              <a:defRPr sz="3600">
                <a:solidFill>
                  <a:schemeClr val="bg1"/>
                </a:solidFill>
                <a:ea typeface="SimSun" charset="0"/>
                <a:cs typeface="SimSun" charset="0"/>
              </a:defRPr>
            </a:lvl9pPr>
          </a:lstStyle>
          <a:p>
            <a:r>
              <a:rPr lang="zh-CN" altLang="en-US"/>
              <a:t>保罗书信</a:t>
            </a:r>
            <a:endParaRPr lang="en-US"/>
          </a:p>
        </p:txBody>
      </p:sp>
      <p:sp>
        <p:nvSpPr>
          <p:cNvPr id="430102" name="Text Box 19"/>
          <p:cNvSpPr txBox="1">
            <a:spLocks noChangeArrowheads="1"/>
          </p:cNvSpPr>
          <p:nvPr/>
        </p:nvSpPr>
        <p:spPr bwMode="auto">
          <a:xfrm>
            <a:off x="990600" y="3657600"/>
            <a:ext cx="792163" cy="338138"/>
          </a:xfrm>
          <a:prstGeom prst="rect">
            <a:avLst/>
          </a:prstGeom>
          <a:solidFill>
            <a:srgbClr val="8000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spcBef>
                <a:spcPct val="50000"/>
              </a:spcBef>
            </a:pPr>
            <a:r>
              <a:rPr lang="zh-CN" altLang="en-US" sz="1600" b="1">
                <a:solidFill>
                  <a:srgbClr val="FFFFFF"/>
                </a:solidFill>
              </a:rPr>
              <a:t>天</a:t>
            </a:r>
            <a:r>
              <a:rPr lang="en-US" sz="1600" b="1">
                <a:solidFill>
                  <a:srgbClr val="FFFFFF"/>
                </a:solidFill>
              </a:rPr>
              <a:t>国</a:t>
            </a:r>
            <a:endParaRPr lang="zh-CN" altLang="en-US" sz="1600" b="1">
              <a:solidFill>
                <a:srgbClr val="FFFFFF"/>
              </a:solidFill>
              <a:latin typeface="Arial Narrow" charset="0"/>
            </a:endParaRPr>
          </a:p>
        </p:txBody>
      </p:sp>
      <p:sp>
        <p:nvSpPr>
          <p:cNvPr id="430103" name="Text Box 22"/>
          <p:cNvSpPr txBox="1">
            <a:spLocks noChangeArrowheads="1"/>
          </p:cNvSpPr>
          <p:nvPr/>
        </p:nvSpPr>
        <p:spPr bwMode="auto">
          <a:xfrm>
            <a:off x="4572000" y="3657600"/>
            <a:ext cx="792163" cy="369888"/>
          </a:xfrm>
          <a:prstGeom prst="rect">
            <a:avLst/>
          </a:prstGeom>
          <a:solidFill>
            <a:srgbClr val="8000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spcBef>
                <a:spcPct val="50000"/>
              </a:spcBef>
            </a:pPr>
            <a:r>
              <a:rPr lang="en-US" sz="1800" b="1">
                <a:solidFill>
                  <a:srgbClr val="FFFFFF"/>
                </a:solidFill>
              </a:rPr>
              <a:t>主权</a:t>
            </a:r>
            <a:r>
              <a:rPr lang="en-US" altLang="ja-JP" sz="1800" b="1">
                <a:solidFill>
                  <a:srgbClr val="FFFFFF"/>
                </a:solidFill>
                <a:latin typeface="Arial Narrow" charset="0"/>
              </a:rPr>
              <a:t> 1</a:t>
            </a:r>
            <a:endParaRPr lang="en-US" altLang="zh-CN" sz="1600">
              <a:solidFill>
                <a:srgbClr val="FFFFFF"/>
              </a:solidFill>
              <a:latin typeface="Arial Narrow" charset="0"/>
            </a:endParaRPr>
          </a:p>
        </p:txBody>
      </p:sp>
      <p:sp>
        <p:nvSpPr>
          <p:cNvPr id="430104" name="Text Box 31"/>
          <p:cNvSpPr txBox="1">
            <a:spLocks noChangeArrowheads="1"/>
          </p:cNvSpPr>
          <p:nvPr/>
        </p:nvSpPr>
        <p:spPr bwMode="auto">
          <a:xfrm>
            <a:off x="7391400" y="3657600"/>
            <a:ext cx="792163" cy="338138"/>
          </a:xfrm>
          <a:prstGeom prst="rect">
            <a:avLst/>
          </a:prstGeom>
          <a:solidFill>
            <a:srgbClr val="800000"/>
          </a:solidFill>
          <a:ln w="12700">
            <a:solidFill>
              <a:srgbClr val="FFFFFF"/>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spcBef>
                <a:spcPct val="50000"/>
              </a:spcBef>
            </a:pPr>
            <a:r>
              <a:rPr lang="en-US" sz="1600">
                <a:solidFill>
                  <a:srgbClr val="FFFFFF"/>
                </a:solidFill>
              </a:rPr>
              <a:t>信</a:t>
            </a:r>
            <a:r>
              <a:rPr lang="zh-CN" altLang="en-US" sz="1600">
                <a:solidFill>
                  <a:srgbClr val="FFFFFF"/>
                </a:solidFill>
              </a:rPr>
              <a:t>心</a:t>
            </a:r>
            <a:endParaRPr lang="en-US" sz="1600">
              <a:solidFill>
                <a:srgbClr val="FFFFFF"/>
              </a:solidFill>
              <a:latin typeface="Arial Narrow" charset="0"/>
            </a:endParaRPr>
          </a:p>
        </p:txBody>
      </p:sp>
      <p:sp>
        <p:nvSpPr>
          <p:cNvPr id="430105" name="Text Box 29"/>
          <p:cNvSpPr txBox="1">
            <a:spLocks noChangeArrowheads="1"/>
          </p:cNvSpPr>
          <p:nvPr/>
        </p:nvSpPr>
        <p:spPr bwMode="auto">
          <a:xfrm>
            <a:off x="6446838" y="3657600"/>
            <a:ext cx="792162" cy="338138"/>
          </a:xfrm>
          <a:prstGeom prst="rect">
            <a:avLst/>
          </a:prstGeom>
          <a:solidFill>
            <a:srgbClr val="800000"/>
          </a:solidFill>
          <a:ln w="12700">
            <a:solidFill>
              <a:srgbClr val="FFFFFF"/>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spcBef>
                <a:spcPct val="50000"/>
              </a:spcBef>
            </a:pPr>
            <a:r>
              <a:rPr lang="en-US" sz="1600" b="1">
                <a:solidFill>
                  <a:srgbClr val="FFFFFF"/>
                </a:solidFill>
              </a:rPr>
              <a:t>门徒</a:t>
            </a:r>
            <a:endParaRPr lang="en-US" sz="1600" b="1">
              <a:solidFill>
                <a:srgbClr val="FFFFFF"/>
              </a:solidFill>
              <a:latin typeface="Arial Narrow" charset="0"/>
            </a:endParaRPr>
          </a:p>
        </p:txBody>
      </p:sp>
      <p:sp>
        <p:nvSpPr>
          <p:cNvPr id="430106" name="Text Box 22"/>
          <p:cNvSpPr txBox="1">
            <a:spLocks noChangeArrowheads="1"/>
          </p:cNvSpPr>
          <p:nvPr/>
        </p:nvSpPr>
        <p:spPr bwMode="auto">
          <a:xfrm>
            <a:off x="5456238" y="3657600"/>
            <a:ext cx="792162" cy="369888"/>
          </a:xfrm>
          <a:prstGeom prst="rect">
            <a:avLst/>
          </a:prstGeom>
          <a:solidFill>
            <a:srgbClr val="8000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spcBef>
                <a:spcPct val="50000"/>
              </a:spcBef>
            </a:pPr>
            <a:r>
              <a:rPr lang="en-US" sz="1800" b="1">
                <a:solidFill>
                  <a:srgbClr val="FFFFFF"/>
                </a:solidFill>
              </a:rPr>
              <a:t>主权</a:t>
            </a:r>
            <a:r>
              <a:rPr lang="en-US" altLang="ja-JP" sz="1800" b="1">
                <a:solidFill>
                  <a:srgbClr val="FFFFFF"/>
                </a:solidFill>
                <a:latin typeface="Arial Narrow" charset="0"/>
              </a:rPr>
              <a:t>  2</a:t>
            </a:r>
            <a:endParaRPr lang="en-US" altLang="zh-CN" sz="1600">
              <a:solidFill>
                <a:srgbClr val="FFFFFF"/>
              </a:solidFill>
              <a:latin typeface="Arial Narrow" charset="0"/>
            </a:endParaRPr>
          </a:p>
        </p:txBody>
      </p:sp>
      <p:sp>
        <p:nvSpPr>
          <p:cNvPr id="45" name="Text Box 19"/>
          <p:cNvSpPr txBox="1">
            <a:spLocks noChangeArrowheads="1"/>
          </p:cNvSpPr>
          <p:nvPr/>
        </p:nvSpPr>
        <p:spPr bwMode="auto">
          <a:xfrm>
            <a:off x="960438" y="4157663"/>
            <a:ext cx="792162" cy="338137"/>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spcBef>
                <a:spcPct val="50000"/>
              </a:spcBef>
            </a:pPr>
            <a:r>
              <a:rPr lang="en-US" sz="1600" b="1">
                <a:solidFill>
                  <a:srgbClr val="000000"/>
                </a:solidFill>
                <a:latin typeface="ＭＳ Ｐゴシック" charset="0"/>
                <a:ea typeface="ＭＳ Ｐゴシック" charset="0"/>
                <a:cs typeface="ＭＳ Ｐゴシック" charset="0"/>
              </a:rPr>
              <a:t>加拉太</a:t>
            </a:r>
            <a:endParaRPr lang="en-US" sz="1600">
              <a:solidFill>
                <a:srgbClr val="000000"/>
              </a:solidFill>
              <a:latin typeface="ＭＳ Ｐゴシック" charset="0"/>
              <a:ea typeface="ＭＳ Ｐゴシック" charset="0"/>
              <a:cs typeface="ＭＳ Ｐゴシック" charset="0"/>
            </a:endParaRPr>
          </a:p>
        </p:txBody>
      </p:sp>
      <p:sp>
        <p:nvSpPr>
          <p:cNvPr id="46" name="Text Box 20"/>
          <p:cNvSpPr txBox="1">
            <a:spLocks noChangeArrowheads="1"/>
          </p:cNvSpPr>
          <p:nvPr/>
        </p:nvSpPr>
        <p:spPr bwMode="auto">
          <a:xfrm>
            <a:off x="2713038" y="4157663"/>
            <a:ext cx="792162" cy="338137"/>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spcBef>
                <a:spcPct val="50000"/>
              </a:spcBef>
            </a:pPr>
            <a:r>
              <a:rPr lang="en-US" sz="1600" b="1">
                <a:solidFill>
                  <a:srgbClr val="000000"/>
                </a:solidFill>
                <a:latin typeface="ＭＳ Ｐゴシック" charset="0"/>
                <a:ea typeface="ＭＳ Ｐゴシック" charset="0"/>
                <a:cs typeface="ＭＳ Ｐゴシック" charset="0"/>
              </a:rPr>
              <a:t>帖 前</a:t>
            </a:r>
          </a:p>
        </p:txBody>
      </p:sp>
      <p:sp>
        <p:nvSpPr>
          <p:cNvPr id="47" name="Text Box 21"/>
          <p:cNvSpPr txBox="1">
            <a:spLocks noChangeArrowheads="1"/>
          </p:cNvSpPr>
          <p:nvPr/>
        </p:nvSpPr>
        <p:spPr bwMode="auto">
          <a:xfrm>
            <a:off x="2713038" y="4572000"/>
            <a:ext cx="792162" cy="338138"/>
          </a:xfrm>
          <a:prstGeom prst="rect">
            <a:avLst/>
          </a:prstGeom>
          <a:solidFill>
            <a:srgbClr val="CC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spcBef>
                <a:spcPct val="50000"/>
              </a:spcBef>
            </a:pPr>
            <a:r>
              <a:rPr lang="en-US" sz="1600" b="1">
                <a:solidFill>
                  <a:srgbClr val="000000"/>
                </a:solidFill>
              </a:rPr>
              <a:t>帖</a:t>
            </a:r>
            <a:r>
              <a:rPr lang="en-US" sz="1600">
                <a:solidFill>
                  <a:srgbClr val="000000"/>
                </a:solidFill>
                <a:latin typeface="ＭＳ Ｐゴシック" charset="0"/>
                <a:ea typeface="ＭＳ Ｐゴシック" charset="0"/>
                <a:cs typeface="ＭＳ Ｐゴシック" charset="0"/>
              </a:rPr>
              <a:t>后</a:t>
            </a:r>
            <a:r>
              <a:rPr lang="en-US" altLang="ja-JP" sz="1600" b="1">
                <a:solidFill>
                  <a:srgbClr val="000000"/>
                </a:solidFill>
              </a:rPr>
              <a:t> </a:t>
            </a:r>
            <a:endParaRPr lang="zh-CN" altLang="en-US" sz="1600" b="1">
              <a:solidFill>
                <a:srgbClr val="000000"/>
              </a:solidFill>
              <a:latin typeface="SimSun" charset="0"/>
            </a:endParaRPr>
          </a:p>
        </p:txBody>
      </p:sp>
      <p:sp>
        <p:nvSpPr>
          <p:cNvPr id="48" name="Text Box 22"/>
          <p:cNvSpPr txBox="1">
            <a:spLocks noChangeArrowheads="1"/>
          </p:cNvSpPr>
          <p:nvPr/>
        </p:nvSpPr>
        <p:spPr bwMode="auto">
          <a:xfrm>
            <a:off x="3886200" y="4157663"/>
            <a:ext cx="792163" cy="338137"/>
          </a:xfrm>
          <a:prstGeom prst="rect">
            <a:avLst/>
          </a:prstGeom>
          <a:solidFill>
            <a:srgbClr val="CCFFFF"/>
          </a:solidFill>
          <a:ln w="12700">
            <a:noFill/>
            <a:miter lim="800000"/>
            <a:headEnd/>
            <a:tailEnd/>
          </a:ln>
        </p:spPr>
        <p:txBody>
          <a:bodyPr lIns="0" rIns="0">
            <a:spAutoFit/>
          </a:bodyPr>
          <a:lstStyle>
            <a:lvl1pPr eaLnBrk="0" hangingPunct="0">
              <a:defRPr sz="3600">
                <a:solidFill>
                  <a:schemeClr val="bg1"/>
                </a:solidFill>
                <a:latin typeface="Times New Roman" charset="0"/>
                <a:ea typeface="SimSun" charset="0"/>
                <a:cs typeface="SimSun" charset="0"/>
              </a:defRPr>
            </a:lvl1pPr>
            <a:lvl2pPr marL="37931725" indent="-37474525" eaLnBrk="0" hangingPunct="0">
              <a:defRPr sz="3600">
                <a:solidFill>
                  <a:schemeClr val="bg1"/>
                </a:solidFill>
                <a:latin typeface="Times New Roman" charset="0"/>
                <a:ea typeface="SimSun" charset="0"/>
                <a:cs typeface="SimSun" charset="0"/>
              </a:defRPr>
            </a:lvl2pPr>
            <a:lvl3pPr eaLnBrk="0" hangingPunct="0">
              <a:defRPr sz="3600">
                <a:solidFill>
                  <a:schemeClr val="bg1"/>
                </a:solidFill>
                <a:latin typeface="Times New Roman" charset="0"/>
                <a:ea typeface="SimSun" charset="0"/>
                <a:cs typeface="SimSun" charset="0"/>
              </a:defRPr>
            </a:lvl3pPr>
            <a:lvl4pPr eaLnBrk="0" hangingPunct="0">
              <a:defRPr sz="3600">
                <a:solidFill>
                  <a:schemeClr val="bg1"/>
                </a:solidFill>
                <a:latin typeface="Times New Roman" charset="0"/>
                <a:ea typeface="SimSun" charset="0"/>
                <a:cs typeface="SimSun" charset="0"/>
              </a:defRPr>
            </a:lvl4pPr>
            <a:lvl5pPr eaLnBrk="0" hangingPunct="0">
              <a:defRPr sz="3600">
                <a:solidFill>
                  <a:schemeClr val="bg1"/>
                </a:solidFill>
                <a:latin typeface="Times New Roman" charset="0"/>
                <a:ea typeface="SimSun" charset="0"/>
                <a:cs typeface="SimSun" charset="0"/>
              </a:defRPr>
            </a:lvl5pPr>
            <a:lvl6pPr marL="457200" eaLnBrk="0" fontAlgn="base" hangingPunct="0">
              <a:spcBef>
                <a:spcPct val="0"/>
              </a:spcBef>
              <a:spcAft>
                <a:spcPct val="0"/>
              </a:spcAft>
              <a:defRPr sz="3600">
                <a:solidFill>
                  <a:schemeClr val="bg1"/>
                </a:solidFill>
                <a:latin typeface="Times New Roman" charset="0"/>
                <a:ea typeface="SimSun" charset="0"/>
                <a:cs typeface="SimSun" charset="0"/>
              </a:defRPr>
            </a:lvl6pPr>
            <a:lvl7pPr marL="914400" eaLnBrk="0" fontAlgn="base" hangingPunct="0">
              <a:spcBef>
                <a:spcPct val="0"/>
              </a:spcBef>
              <a:spcAft>
                <a:spcPct val="0"/>
              </a:spcAft>
              <a:defRPr sz="3600">
                <a:solidFill>
                  <a:schemeClr val="bg1"/>
                </a:solidFill>
                <a:latin typeface="Times New Roman" charset="0"/>
                <a:ea typeface="SimSun" charset="0"/>
                <a:cs typeface="SimSun" charset="0"/>
              </a:defRPr>
            </a:lvl7pPr>
            <a:lvl8pPr marL="1371600" eaLnBrk="0" fontAlgn="base" hangingPunct="0">
              <a:spcBef>
                <a:spcPct val="0"/>
              </a:spcBef>
              <a:spcAft>
                <a:spcPct val="0"/>
              </a:spcAft>
              <a:defRPr sz="3600">
                <a:solidFill>
                  <a:schemeClr val="bg1"/>
                </a:solidFill>
                <a:latin typeface="Times New Roman" charset="0"/>
                <a:ea typeface="SimSun" charset="0"/>
                <a:cs typeface="SimSun" charset="0"/>
              </a:defRPr>
            </a:lvl8pPr>
            <a:lvl9pPr marL="18288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a:spcBef>
                <a:spcPct val="20000"/>
              </a:spcBef>
              <a:defRPr/>
            </a:pPr>
            <a:r>
              <a:rPr lang="en-US" sz="1600" b="1">
                <a:solidFill>
                  <a:srgbClr val="000000"/>
                </a:solidFill>
                <a:latin typeface="ＭＳ Ｐゴシック" charset="0"/>
                <a:ea typeface="ＭＳ Ｐゴシック" charset="0"/>
                <a:cs typeface="ＭＳ Ｐゴシック" charset="0"/>
              </a:rPr>
              <a:t>歌前</a:t>
            </a:r>
            <a:endParaRPr lang="zh-CN" altLang="en-US" sz="1600" b="1">
              <a:solidFill>
                <a:srgbClr val="000000"/>
              </a:solidFill>
              <a:effectLst>
                <a:outerShdw blurRad="38100" dist="38100" dir="2700000" algn="tl">
                  <a:srgbClr val="FFFFFF"/>
                </a:outerShdw>
              </a:effectLst>
              <a:latin typeface="ＭＳ Ｐゴシック" charset="0"/>
              <a:ea typeface="ＭＳ Ｐゴシック" charset="0"/>
              <a:cs typeface="ＭＳ Ｐゴシック" charset="0"/>
            </a:endParaRPr>
          </a:p>
        </p:txBody>
      </p:sp>
      <p:sp>
        <p:nvSpPr>
          <p:cNvPr id="49" name="Text Box 24"/>
          <p:cNvSpPr txBox="1">
            <a:spLocks noChangeArrowheads="1"/>
          </p:cNvSpPr>
          <p:nvPr/>
        </p:nvSpPr>
        <p:spPr bwMode="auto">
          <a:xfrm>
            <a:off x="3886200" y="5080000"/>
            <a:ext cx="792163" cy="338138"/>
          </a:xfrm>
          <a:prstGeom prst="rect">
            <a:avLst/>
          </a:prstGeom>
          <a:solidFill>
            <a:srgbClr val="CCFFFF"/>
          </a:solidFill>
          <a:ln w="12700">
            <a:noFill/>
            <a:miter lim="800000"/>
            <a:headEnd/>
            <a:tailEnd/>
          </a:ln>
        </p:spPr>
        <p:txBody>
          <a:bodyPr lIns="0" rIns="0">
            <a:spAutoFit/>
          </a:bodyPr>
          <a:lstStyle>
            <a:lvl1pPr eaLnBrk="0" hangingPunct="0">
              <a:defRPr sz="3600">
                <a:solidFill>
                  <a:schemeClr val="bg1"/>
                </a:solidFill>
                <a:latin typeface="Times New Roman" charset="0"/>
                <a:ea typeface="SimSun" charset="0"/>
                <a:cs typeface="SimSun" charset="0"/>
              </a:defRPr>
            </a:lvl1pPr>
            <a:lvl2pPr marL="37931725" indent="-37474525" eaLnBrk="0" hangingPunct="0">
              <a:defRPr sz="3600">
                <a:solidFill>
                  <a:schemeClr val="bg1"/>
                </a:solidFill>
                <a:latin typeface="Times New Roman" charset="0"/>
                <a:ea typeface="SimSun" charset="0"/>
                <a:cs typeface="SimSun" charset="0"/>
              </a:defRPr>
            </a:lvl2pPr>
            <a:lvl3pPr eaLnBrk="0" hangingPunct="0">
              <a:defRPr sz="3600">
                <a:solidFill>
                  <a:schemeClr val="bg1"/>
                </a:solidFill>
                <a:latin typeface="Times New Roman" charset="0"/>
                <a:ea typeface="SimSun" charset="0"/>
                <a:cs typeface="SimSun" charset="0"/>
              </a:defRPr>
            </a:lvl3pPr>
            <a:lvl4pPr eaLnBrk="0" hangingPunct="0">
              <a:defRPr sz="3600">
                <a:solidFill>
                  <a:schemeClr val="bg1"/>
                </a:solidFill>
                <a:latin typeface="Times New Roman" charset="0"/>
                <a:ea typeface="SimSun" charset="0"/>
                <a:cs typeface="SimSun" charset="0"/>
              </a:defRPr>
            </a:lvl4pPr>
            <a:lvl5pPr eaLnBrk="0" hangingPunct="0">
              <a:defRPr sz="3600">
                <a:solidFill>
                  <a:schemeClr val="bg1"/>
                </a:solidFill>
                <a:latin typeface="Times New Roman" charset="0"/>
                <a:ea typeface="SimSun" charset="0"/>
                <a:cs typeface="SimSun" charset="0"/>
              </a:defRPr>
            </a:lvl5pPr>
            <a:lvl6pPr marL="457200" eaLnBrk="0" fontAlgn="base" hangingPunct="0">
              <a:spcBef>
                <a:spcPct val="0"/>
              </a:spcBef>
              <a:spcAft>
                <a:spcPct val="0"/>
              </a:spcAft>
              <a:defRPr sz="3600">
                <a:solidFill>
                  <a:schemeClr val="bg1"/>
                </a:solidFill>
                <a:latin typeface="Times New Roman" charset="0"/>
                <a:ea typeface="SimSun" charset="0"/>
                <a:cs typeface="SimSun" charset="0"/>
              </a:defRPr>
            </a:lvl6pPr>
            <a:lvl7pPr marL="914400" eaLnBrk="0" fontAlgn="base" hangingPunct="0">
              <a:spcBef>
                <a:spcPct val="0"/>
              </a:spcBef>
              <a:spcAft>
                <a:spcPct val="0"/>
              </a:spcAft>
              <a:defRPr sz="3600">
                <a:solidFill>
                  <a:schemeClr val="bg1"/>
                </a:solidFill>
                <a:latin typeface="Times New Roman" charset="0"/>
                <a:ea typeface="SimSun" charset="0"/>
                <a:cs typeface="SimSun" charset="0"/>
              </a:defRPr>
            </a:lvl7pPr>
            <a:lvl8pPr marL="1371600" eaLnBrk="0" fontAlgn="base" hangingPunct="0">
              <a:spcBef>
                <a:spcPct val="0"/>
              </a:spcBef>
              <a:spcAft>
                <a:spcPct val="0"/>
              </a:spcAft>
              <a:defRPr sz="3600">
                <a:solidFill>
                  <a:schemeClr val="bg1"/>
                </a:solidFill>
                <a:latin typeface="Times New Roman" charset="0"/>
                <a:ea typeface="SimSun" charset="0"/>
                <a:cs typeface="SimSun" charset="0"/>
              </a:defRPr>
            </a:lvl8pPr>
            <a:lvl9pPr marL="18288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spcBef>
                <a:spcPct val="50000"/>
              </a:spcBef>
              <a:defRPr/>
            </a:pPr>
            <a:r>
              <a:rPr lang="en-US" sz="1600" b="1">
                <a:solidFill>
                  <a:srgbClr val="000000"/>
                </a:solidFill>
                <a:latin typeface="ＭＳ Ｐゴシック" charset="0"/>
                <a:ea typeface="ＭＳ Ｐゴシック" charset="0"/>
                <a:cs typeface="ＭＳ Ｐゴシック" charset="0"/>
              </a:rPr>
              <a:t>罗马</a:t>
            </a:r>
            <a:endParaRPr lang="zh-CN" altLang="en-US" sz="1600" b="1">
              <a:solidFill>
                <a:srgbClr val="000000"/>
              </a:solidFill>
              <a:effectLst>
                <a:outerShdw blurRad="38100" dist="38100" dir="2700000" algn="tl">
                  <a:srgbClr val="FFFFFF"/>
                </a:outerShdw>
              </a:effectLst>
              <a:latin typeface="ＭＳ Ｐゴシック" charset="0"/>
              <a:ea typeface="ＭＳ Ｐゴシック" charset="0"/>
              <a:cs typeface="ＭＳ Ｐゴシック" charset="0"/>
            </a:endParaRPr>
          </a:p>
        </p:txBody>
      </p:sp>
      <p:sp>
        <p:nvSpPr>
          <p:cNvPr id="40" name="Text Box 19"/>
          <p:cNvSpPr txBox="1">
            <a:spLocks noChangeArrowheads="1"/>
          </p:cNvSpPr>
          <p:nvPr/>
        </p:nvSpPr>
        <p:spPr bwMode="auto">
          <a:xfrm>
            <a:off x="960438" y="4187825"/>
            <a:ext cx="792162" cy="307975"/>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spcBef>
                <a:spcPct val="50000"/>
              </a:spcBef>
            </a:pPr>
            <a:r>
              <a:rPr lang="en-US" sz="1400">
                <a:solidFill>
                  <a:srgbClr val="000000"/>
                </a:solidFill>
                <a:latin typeface="ＭＳ Ｐゴシック" charset="0"/>
                <a:ea typeface="ＭＳ Ｐゴシック" charset="0"/>
                <a:cs typeface="ＭＳ Ｐゴシック" charset="0"/>
              </a:rPr>
              <a:t>因信称义</a:t>
            </a:r>
            <a:endParaRPr lang="zh-CN" altLang="en-US" sz="1400">
              <a:solidFill>
                <a:srgbClr val="000000"/>
              </a:solidFill>
              <a:latin typeface="ＭＳ Ｐゴシック" charset="0"/>
              <a:ea typeface="ＭＳ Ｐゴシック" charset="0"/>
              <a:cs typeface="ＭＳ Ｐゴシック" charset="0"/>
            </a:endParaRPr>
          </a:p>
        </p:txBody>
      </p:sp>
      <p:sp>
        <p:nvSpPr>
          <p:cNvPr id="39" name="Text Box 20"/>
          <p:cNvSpPr txBox="1">
            <a:spLocks noChangeArrowheads="1"/>
          </p:cNvSpPr>
          <p:nvPr/>
        </p:nvSpPr>
        <p:spPr bwMode="auto">
          <a:xfrm>
            <a:off x="2713038" y="4187825"/>
            <a:ext cx="792162" cy="33813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spcBef>
                <a:spcPct val="50000"/>
              </a:spcBef>
            </a:pPr>
            <a:r>
              <a:rPr lang="zh-CN" altLang="en-US" sz="1600">
                <a:solidFill>
                  <a:srgbClr val="000000"/>
                </a:solidFill>
                <a:latin typeface="ＭＳ Ｐゴシック" charset="0"/>
                <a:ea typeface="ＭＳ Ｐゴシック" charset="0"/>
                <a:cs typeface="ＭＳ Ｐゴシック" charset="0"/>
              </a:rPr>
              <a:t>被</a:t>
            </a:r>
            <a:r>
              <a:rPr lang="ja-JP" altLang="en-US" sz="1600">
                <a:solidFill>
                  <a:srgbClr val="000000"/>
                </a:solidFill>
                <a:latin typeface="ＭＳ Ｐゴシック" charset="0"/>
                <a:ea typeface="ＭＳ Ｐゴシック" charset="0"/>
                <a:cs typeface="ＭＳ Ｐゴシック" charset="0"/>
              </a:rPr>
              <a:t>提</a:t>
            </a:r>
            <a:endParaRPr lang="en-US" sz="1600">
              <a:solidFill>
                <a:srgbClr val="000000"/>
              </a:solidFill>
              <a:latin typeface="ＭＳ Ｐゴシック" charset="0"/>
              <a:ea typeface="ＭＳ Ｐゴシック" charset="0"/>
              <a:cs typeface="ＭＳ Ｐゴシック" charset="0"/>
            </a:endParaRPr>
          </a:p>
        </p:txBody>
      </p:sp>
      <p:sp>
        <p:nvSpPr>
          <p:cNvPr id="41" name="Text Box 21"/>
          <p:cNvSpPr txBox="1">
            <a:spLocks noChangeArrowheads="1"/>
          </p:cNvSpPr>
          <p:nvPr/>
        </p:nvSpPr>
        <p:spPr bwMode="auto">
          <a:xfrm>
            <a:off x="2743200" y="4572000"/>
            <a:ext cx="792163" cy="338138"/>
          </a:xfrm>
          <a:prstGeom prst="rect">
            <a:avLst/>
          </a:prstGeom>
          <a:solidFill>
            <a:srgbClr val="CC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spcBef>
                <a:spcPct val="50000"/>
              </a:spcBef>
            </a:pPr>
            <a:r>
              <a:rPr lang="en-US" sz="1600" b="1">
                <a:solidFill>
                  <a:srgbClr val="000000"/>
                </a:solidFill>
                <a:latin typeface="ＭＳ Ｐゴシック" charset="0"/>
                <a:ea typeface="ＭＳ Ｐゴシック" charset="0"/>
                <a:cs typeface="ＭＳ Ｐゴシック" charset="0"/>
              </a:rPr>
              <a:t>大患难</a:t>
            </a:r>
            <a:endParaRPr lang="zh-CN" altLang="en-US" sz="1600" b="1">
              <a:solidFill>
                <a:srgbClr val="000000"/>
              </a:solidFill>
              <a:latin typeface="ＭＳ Ｐゴシック" charset="0"/>
              <a:ea typeface="ＭＳ Ｐゴシック" charset="0"/>
              <a:cs typeface="ＭＳ Ｐゴシック" charset="0"/>
            </a:endParaRPr>
          </a:p>
        </p:txBody>
      </p:sp>
      <p:sp>
        <p:nvSpPr>
          <p:cNvPr id="42" name="Text Box 22"/>
          <p:cNvSpPr txBox="1">
            <a:spLocks noChangeArrowheads="1"/>
          </p:cNvSpPr>
          <p:nvPr/>
        </p:nvSpPr>
        <p:spPr bwMode="auto">
          <a:xfrm>
            <a:off x="3856038" y="4157663"/>
            <a:ext cx="792162" cy="338137"/>
          </a:xfrm>
          <a:prstGeom prst="rect">
            <a:avLst/>
          </a:prstGeom>
          <a:solidFill>
            <a:srgbClr val="CCFFFF"/>
          </a:solidFill>
          <a:ln w="12700">
            <a:noFill/>
            <a:miter lim="800000"/>
            <a:headEnd/>
            <a:tailEnd/>
          </a:ln>
        </p:spPr>
        <p:txBody>
          <a:bodyPr lIns="0" rIns="0">
            <a:spAutoFit/>
          </a:bodyPr>
          <a:lstStyle>
            <a:lvl1pPr eaLnBrk="0" hangingPunct="0">
              <a:defRPr sz="3600">
                <a:solidFill>
                  <a:schemeClr val="bg1"/>
                </a:solidFill>
                <a:latin typeface="Times New Roman" charset="0"/>
                <a:ea typeface="SimSun" charset="0"/>
                <a:cs typeface="SimSun" charset="0"/>
              </a:defRPr>
            </a:lvl1pPr>
            <a:lvl2pPr marL="37931725" indent="-37474525" eaLnBrk="0" hangingPunct="0">
              <a:defRPr sz="3600">
                <a:solidFill>
                  <a:schemeClr val="bg1"/>
                </a:solidFill>
                <a:latin typeface="Times New Roman" charset="0"/>
                <a:ea typeface="SimSun" charset="0"/>
                <a:cs typeface="SimSun" charset="0"/>
              </a:defRPr>
            </a:lvl2pPr>
            <a:lvl3pPr eaLnBrk="0" hangingPunct="0">
              <a:defRPr sz="3600">
                <a:solidFill>
                  <a:schemeClr val="bg1"/>
                </a:solidFill>
                <a:latin typeface="Times New Roman" charset="0"/>
                <a:ea typeface="SimSun" charset="0"/>
                <a:cs typeface="SimSun" charset="0"/>
              </a:defRPr>
            </a:lvl3pPr>
            <a:lvl4pPr eaLnBrk="0" hangingPunct="0">
              <a:defRPr sz="3600">
                <a:solidFill>
                  <a:schemeClr val="bg1"/>
                </a:solidFill>
                <a:latin typeface="Times New Roman" charset="0"/>
                <a:ea typeface="SimSun" charset="0"/>
                <a:cs typeface="SimSun" charset="0"/>
              </a:defRPr>
            </a:lvl4pPr>
            <a:lvl5pPr eaLnBrk="0" hangingPunct="0">
              <a:defRPr sz="3600">
                <a:solidFill>
                  <a:schemeClr val="bg1"/>
                </a:solidFill>
                <a:latin typeface="Times New Roman" charset="0"/>
                <a:ea typeface="SimSun" charset="0"/>
                <a:cs typeface="SimSun" charset="0"/>
              </a:defRPr>
            </a:lvl5pPr>
            <a:lvl6pPr marL="457200" eaLnBrk="0" fontAlgn="base" hangingPunct="0">
              <a:spcBef>
                <a:spcPct val="0"/>
              </a:spcBef>
              <a:spcAft>
                <a:spcPct val="0"/>
              </a:spcAft>
              <a:defRPr sz="3600">
                <a:solidFill>
                  <a:schemeClr val="bg1"/>
                </a:solidFill>
                <a:latin typeface="Times New Roman" charset="0"/>
                <a:ea typeface="SimSun" charset="0"/>
                <a:cs typeface="SimSun" charset="0"/>
              </a:defRPr>
            </a:lvl6pPr>
            <a:lvl7pPr marL="914400" eaLnBrk="0" fontAlgn="base" hangingPunct="0">
              <a:spcBef>
                <a:spcPct val="0"/>
              </a:spcBef>
              <a:spcAft>
                <a:spcPct val="0"/>
              </a:spcAft>
              <a:defRPr sz="3600">
                <a:solidFill>
                  <a:schemeClr val="bg1"/>
                </a:solidFill>
                <a:latin typeface="Times New Roman" charset="0"/>
                <a:ea typeface="SimSun" charset="0"/>
                <a:cs typeface="SimSun" charset="0"/>
              </a:defRPr>
            </a:lvl7pPr>
            <a:lvl8pPr marL="1371600" eaLnBrk="0" fontAlgn="base" hangingPunct="0">
              <a:spcBef>
                <a:spcPct val="0"/>
              </a:spcBef>
              <a:spcAft>
                <a:spcPct val="0"/>
              </a:spcAft>
              <a:defRPr sz="3600">
                <a:solidFill>
                  <a:schemeClr val="bg1"/>
                </a:solidFill>
                <a:latin typeface="Times New Roman" charset="0"/>
                <a:ea typeface="SimSun" charset="0"/>
                <a:cs typeface="SimSun" charset="0"/>
              </a:defRPr>
            </a:lvl8pPr>
            <a:lvl9pPr marL="18288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a:spcBef>
                <a:spcPct val="20000"/>
              </a:spcBef>
              <a:defRPr/>
            </a:pPr>
            <a:r>
              <a:rPr lang="zh-CN" altLang="en-US" sz="1600" b="1">
                <a:solidFill>
                  <a:srgbClr val="000000"/>
                </a:solidFill>
                <a:effectLst>
                  <a:outerShdw blurRad="38100" dist="38100" dir="2700000" algn="tl">
                    <a:srgbClr val="FFFFFF"/>
                  </a:outerShdw>
                </a:effectLst>
                <a:latin typeface="ＭＳ Ｐゴシック" charset="0"/>
                <a:ea typeface="ＭＳ Ｐゴシック" charset="0"/>
                <a:cs typeface="ＭＳ Ｐゴシック" charset="0"/>
              </a:rPr>
              <a:t>成圣</a:t>
            </a:r>
          </a:p>
        </p:txBody>
      </p:sp>
      <p:sp>
        <p:nvSpPr>
          <p:cNvPr id="44" name="Text Box 24"/>
          <p:cNvSpPr txBox="1">
            <a:spLocks noChangeArrowheads="1"/>
          </p:cNvSpPr>
          <p:nvPr/>
        </p:nvSpPr>
        <p:spPr bwMode="auto">
          <a:xfrm>
            <a:off x="3886200" y="5072063"/>
            <a:ext cx="792163" cy="338137"/>
          </a:xfrm>
          <a:prstGeom prst="rect">
            <a:avLst/>
          </a:prstGeom>
          <a:solidFill>
            <a:srgbClr val="CCFFFF"/>
          </a:solidFill>
          <a:ln w="12700">
            <a:noFill/>
            <a:miter lim="800000"/>
            <a:headEnd/>
            <a:tailEnd/>
          </a:ln>
        </p:spPr>
        <p:txBody>
          <a:bodyPr lIns="0" rIns="0">
            <a:spAutoFit/>
          </a:bodyPr>
          <a:lstStyle>
            <a:lvl1pPr eaLnBrk="0" hangingPunct="0">
              <a:defRPr sz="3600">
                <a:solidFill>
                  <a:schemeClr val="bg1"/>
                </a:solidFill>
                <a:latin typeface="Times New Roman" charset="0"/>
                <a:ea typeface="SimSun" charset="0"/>
                <a:cs typeface="SimSun" charset="0"/>
              </a:defRPr>
            </a:lvl1pPr>
            <a:lvl2pPr marL="37931725" indent="-37474525" eaLnBrk="0" hangingPunct="0">
              <a:defRPr sz="3600">
                <a:solidFill>
                  <a:schemeClr val="bg1"/>
                </a:solidFill>
                <a:latin typeface="Times New Roman" charset="0"/>
                <a:ea typeface="SimSun" charset="0"/>
                <a:cs typeface="SimSun" charset="0"/>
              </a:defRPr>
            </a:lvl2pPr>
            <a:lvl3pPr eaLnBrk="0" hangingPunct="0">
              <a:defRPr sz="3600">
                <a:solidFill>
                  <a:schemeClr val="bg1"/>
                </a:solidFill>
                <a:latin typeface="Times New Roman" charset="0"/>
                <a:ea typeface="SimSun" charset="0"/>
                <a:cs typeface="SimSun" charset="0"/>
              </a:defRPr>
            </a:lvl3pPr>
            <a:lvl4pPr eaLnBrk="0" hangingPunct="0">
              <a:defRPr sz="3600">
                <a:solidFill>
                  <a:schemeClr val="bg1"/>
                </a:solidFill>
                <a:latin typeface="Times New Roman" charset="0"/>
                <a:ea typeface="SimSun" charset="0"/>
                <a:cs typeface="SimSun" charset="0"/>
              </a:defRPr>
            </a:lvl4pPr>
            <a:lvl5pPr eaLnBrk="0" hangingPunct="0">
              <a:defRPr sz="3600">
                <a:solidFill>
                  <a:schemeClr val="bg1"/>
                </a:solidFill>
                <a:latin typeface="Times New Roman" charset="0"/>
                <a:ea typeface="SimSun" charset="0"/>
                <a:cs typeface="SimSun" charset="0"/>
              </a:defRPr>
            </a:lvl5pPr>
            <a:lvl6pPr marL="457200" eaLnBrk="0" fontAlgn="base" hangingPunct="0">
              <a:spcBef>
                <a:spcPct val="0"/>
              </a:spcBef>
              <a:spcAft>
                <a:spcPct val="0"/>
              </a:spcAft>
              <a:defRPr sz="3600">
                <a:solidFill>
                  <a:schemeClr val="bg1"/>
                </a:solidFill>
                <a:latin typeface="Times New Roman" charset="0"/>
                <a:ea typeface="SimSun" charset="0"/>
                <a:cs typeface="SimSun" charset="0"/>
              </a:defRPr>
            </a:lvl6pPr>
            <a:lvl7pPr marL="914400" eaLnBrk="0" fontAlgn="base" hangingPunct="0">
              <a:spcBef>
                <a:spcPct val="0"/>
              </a:spcBef>
              <a:spcAft>
                <a:spcPct val="0"/>
              </a:spcAft>
              <a:defRPr sz="3600">
                <a:solidFill>
                  <a:schemeClr val="bg1"/>
                </a:solidFill>
                <a:latin typeface="Times New Roman" charset="0"/>
                <a:ea typeface="SimSun" charset="0"/>
                <a:cs typeface="SimSun" charset="0"/>
              </a:defRPr>
            </a:lvl7pPr>
            <a:lvl8pPr marL="1371600" eaLnBrk="0" fontAlgn="base" hangingPunct="0">
              <a:spcBef>
                <a:spcPct val="0"/>
              </a:spcBef>
              <a:spcAft>
                <a:spcPct val="0"/>
              </a:spcAft>
              <a:defRPr sz="3600">
                <a:solidFill>
                  <a:schemeClr val="bg1"/>
                </a:solidFill>
                <a:latin typeface="Times New Roman" charset="0"/>
                <a:ea typeface="SimSun" charset="0"/>
                <a:cs typeface="SimSun" charset="0"/>
              </a:defRPr>
            </a:lvl8pPr>
            <a:lvl9pPr marL="18288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spcBef>
                <a:spcPct val="50000"/>
              </a:spcBef>
              <a:defRPr/>
            </a:pPr>
            <a:r>
              <a:rPr lang="zh-CN" altLang="en-US" sz="1600" b="1">
                <a:solidFill>
                  <a:srgbClr val="000000"/>
                </a:solidFill>
                <a:effectLst>
                  <a:outerShdw blurRad="38100" dist="38100" dir="2700000" algn="tl">
                    <a:srgbClr val="FFFFFF"/>
                  </a:outerShdw>
                </a:effectLst>
                <a:latin typeface="ＭＳ Ｐゴシック" charset="0"/>
                <a:ea typeface="ＭＳ Ｐゴシック" charset="0"/>
                <a:cs typeface="ＭＳ Ｐゴシック" charset="0"/>
              </a:rPr>
              <a:t>称义</a:t>
            </a:r>
          </a:p>
        </p:txBody>
      </p:sp>
      <p:sp>
        <p:nvSpPr>
          <p:cNvPr id="52" name="Text Box 23"/>
          <p:cNvSpPr txBox="1">
            <a:spLocks noChangeArrowheads="1"/>
          </p:cNvSpPr>
          <p:nvPr/>
        </p:nvSpPr>
        <p:spPr bwMode="auto">
          <a:xfrm>
            <a:off x="3886200" y="4600575"/>
            <a:ext cx="792163" cy="338138"/>
          </a:xfrm>
          <a:prstGeom prst="rect">
            <a:avLst/>
          </a:prstGeom>
          <a:solidFill>
            <a:srgbClr val="CC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spcBef>
                <a:spcPct val="50000"/>
              </a:spcBef>
            </a:pPr>
            <a:r>
              <a:rPr lang="en-US" sz="1600" b="1">
                <a:solidFill>
                  <a:srgbClr val="000000"/>
                </a:solidFill>
                <a:latin typeface="ＭＳ Ｐゴシック" charset="0"/>
                <a:ea typeface="ＭＳ Ｐゴシック" charset="0"/>
                <a:cs typeface="ＭＳ Ｐゴシック" charset="0"/>
              </a:rPr>
              <a:t>歌</a:t>
            </a:r>
            <a:r>
              <a:rPr lang="en-US" sz="1600">
                <a:solidFill>
                  <a:srgbClr val="000000"/>
                </a:solidFill>
                <a:latin typeface="ＭＳ Ｐゴシック" charset="0"/>
                <a:ea typeface="ＭＳ Ｐゴシック" charset="0"/>
                <a:cs typeface="ＭＳ Ｐゴシック" charset="0"/>
              </a:rPr>
              <a:t>后</a:t>
            </a:r>
            <a:r>
              <a:rPr lang="en-US" altLang="ja-JP" sz="1600" b="1">
                <a:solidFill>
                  <a:srgbClr val="000000"/>
                </a:solidFill>
                <a:latin typeface="ＭＳ Ｐゴシック" charset="0"/>
                <a:ea typeface="ＭＳ Ｐゴシック" charset="0"/>
                <a:cs typeface="ＭＳ Ｐゴシック" charset="0"/>
              </a:rPr>
              <a:t> </a:t>
            </a:r>
            <a:endParaRPr lang="zh-CN" altLang="en-US" sz="1600">
              <a:solidFill>
                <a:srgbClr val="000000"/>
              </a:solidFill>
              <a:latin typeface="ＭＳ Ｐゴシック" charset="0"/>
              <a:ea typeface="ＭＳ Ｐゴシック" charset="0"/>
              <a:cs typeface="ＭＳ Ｐゴシック" charset="0"/>
            </a:endParaRPr>
          </a:p>
        </p:txBody>
      </p:sp>
      <p:sp>
        <p:nvSpPr>
          <p:cNvPr id="43" name="Text Box 23"/>
          <p:cNvSpPr txBox="1">
            <a:spLocks noChangeArrowheads="1"/>
          </p:cNvSpPr>
          <p:nvPr/>
        </p:nvSpPr>
        <p:spPr bwMode="auto">
          <a:xfrm>
            <a:off x="3886200" y="4572000"/>
            <a:ext cx="792163" cy="338138"/>
          </a:xfrm>
          <a:prstGeom prst="rect">
            <a:avLst/>
          </a:prstGeom>
          <a:solidFill>
            <a:srgbClr val="CC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spcBef>
                <a:spcPct val="50000"/>
              </a:spcBef>
            </a:pPr>
            <a:r>
              <a:rPr lang="en-US" sz="1600" b="1">
                <a:solidFill>
                  <a:srgbClr val="000000"/>
                </a:solidFill>
                <a:latin typeface="ＭＳ Ｐゴシック" charset="0"/>
                <a:ea typeface="ＭＳ Ｐゴシック" charset="0"/>
                <a:cs typeface="ＭＳ Ｐゴシック" charset="0"/>
              </a:rPr>
              <a:t>使</a:t>
            </a:r>
            <a:r>
              <a:rPr lang="en-US" altLang="ja-JP" sz="1600" b="1">
                <a:solidFill>
                  <a:srgbClr val="000000"/>
                </a:solidFill>
                <a:latin typeface="ＭＳ Ｐゴシック" charset="0"/>
                <a:ea typeface="ＭＳ Ｐゴシック" charset="0"/>
                <a:cs typeface="ＭＳ Ｐゴシック" charset="0"/>
              </a:rPr>
              <a:t> </a:t>
            </a:r>
            <a:r>
              <a:rPr lang="en-US" sz="1600" b="1">
                <a:solidFill>
                  <a:srgbClr val="000000"/>
                </a:solidFill>
                <a:latin typeface="ＭＳ Ｐゴシック" charset="0"/>
                <a:ea typeface="ＭＳ Ｐゴシック" charset="0"/>
                <a:cs typeface="ＭＳ Ｐゴシック" charset="0"/>
              </a:rPr>
              <a:t>徒</a:t>
            </a:r>
            <a:r>
              <a:rPr lang="en-US" altLang="ja-JP" sz="1600" b="1">
                <a:solidFill>
                  <a:srgbClr val="000000"/>
                </a:solidFill>
                <a:latin typeface="ＭＳ Ｐゴシック" charset="0"/>
                <a:ea typeface="ＭＳ Ｐゴシック" charset="0"/>
                <a:cs typeface="ＭＳ Ｐゴシック" charset="0"/>
              </a:rPr>
              <a:t> </a:t>
            </a:r>
            <a:endParaRPr lang="zh-CN" altLang="en-US" sz="1600">
              <a:solidFill>
                <a:srgbClr val="000000"/>
              </a:solidFill>
              <a:latin typeface="ＭＳ Ｐゴシック" charset="0"/>
              <a:ea typeface="ＭＳ Ｐゴシック" charset="0"/>
              <a:cs typeface="ＭＳ Ｐゴシック" charset="0"/>
            </a:endParaRPr>
          </a:p>
        </p:txBody>
      </p:sp>
      <p:sp>
        <p:nvSpPr>
          <p:cNvPr id="63" name="Text Box 9"/>
          <p:cNvSpPr txBox="1">
            <a:spLocks noChangeArrowheads="1"/>
          </p:cNvSpPr>
          <p:nvPr/>
        </p:nvSpPr>
        <p:spPr bwMode="auto">
          <a:xfrm>
            <a:off x="2286000" y="5861050"/>
            <a:ext cx="990600" cy="36988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rgbClr val="000066"/>
            </a:solidFill>
            <a:miter lim="800000"/>
            <a:headEnd/>
            <a:tailEnd/>
          </a:ln>
        </p:spPr>
        <p:txBody>
          <a:bodyPr lIns="0" tIns="0" rIns="45720" bIns="0" anchor="b">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fontAlgn="auto" hangingPunct="1">
              <a:spcBef>
                <a:spcPts val="0"/>
              </a:spcBef>
              <a:spcAft>
                <a:spcPts val="0"/>
              </a:spcAft>
            </a:pPr>
            <a:r>
              <a:rPr lang="en-US" altLang="zh-CN" sz="2400" b="1" kern="0" dirty="0">
                <a:solidFill>
                  <a:srgbClr val="000000"/>
                </a:solidFill>
                <a:latin typeface="Arial Narrow" charset="0"/>
              </a:rPr>
              <a:t>1234</a:t>
            </a:r>
          </a:p>
        </p:txBody>
      </p:sp>
      <p:sp>
        <p:nvSpPr>
          <p:cNvPr id="64" name="Text Box 10"/>
          <p:cNvSpPr txBox="1">
            <a:spLocks noChangeArrowheads="1"/>
          </p:cNvSpPr>
          <p:nvPr/>
        </p:nvSpPr>
        <p:spPr bwMode="auto">
          <a:xfrm>
            <a:off x="2268538" y="6361113"/>
            <a:ext cx="1008062" cy="307975"/>
          </a:xfrm>
          <a:prstGeom prst="rect">
            <a:avLst/>
          </a:prstGeom>
          <a:solidFill>
            <a:srgbClr val="000000"/>
          </a:solidFill>
          <a:ln w="12700">
            <a:solidFill>
              <a:srgbClr val="FFFFFF"/>
            </a:solidFill>
            <a:miter lim="800000"/>
            <a:headEnd/>
            <a:tailEnd/>
          </a:ln>
        </p:spPr>
        <p:txBody>
          <a:bodyPr lIns="0" tIns="0" rIns="45720" bIns="0" anchor="b">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fontAlgn="auto" hangingPunct="1">
              <a:spcBef>
                <a:spcPct val="50000"/>
              </a:spcBef>
              <a:spcAft>
                <a:spcPts val="0"/>
              </a:spcAft>
            </a:pPr>
            <a:r>
              <a:rPr lang="zh-CN" altLang="en-US" sz="2000" b="1" kern="0" dirty="0">
                <a:solidFill>
                  <a:srgbClr val="FFFFFF"/>
                </a:solidFill>
              </a:rPr>
              <a:t>罗马</a:t>
            </a:r>
            <a:endParaRPr lang="zh-CN" altLang="en-US" sz="2000" b="1" kern="0" dirty="0">
              <a:solidFill>
                <a:srgbClr val="FFFFFF"/>
              </a:solidFill>
              <a:latin typeface="Arial Narrow" charset="0"/>
            </a:endParaRPr>
          </a:p>
        </p:txBody>
      </p:sp>
      <p:sp>
        <p:nvSpPr>
          <p:cNvPr id="65" name="Text Box 20"/>
          <p:cNvSpPr txBox="1">
            <a:spLocks noChangeArrowheads="1"/>
          </p:cNvSpPr>
          <p:nvPr/>
        </p:nvSpPr>
        <p:spPr bwMode="auto">
          <a:xfrm>
            <a:off x="3352800" y="5907088"/>
            <a:ext cx="1600200"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spcBef>
                <a:spcPct val="50000"/>
              </a:spcBef>
            </a:pPr>
            <a:r>
              <a:rPr lang="zh-TW" altLang="en-US" sz="1800" b="1" dirty="0">
                <a:solidFill>
                  <a:srgbClr val="FFFFFF"/>
                </a:solidFill>
                <a:latin typeface="Arial Narrow" charset="0"/>
              </a:rPr>
              <a:t>旅程</a:t>
            </a:r>
            <a:endParaRPr lang="zh-CN" altLang="en-US" b="1" dirty="0">
              <a:solidFill>
                <a:srgbClr val="FFFFFF"/>
              </a:solidFill>
              <a:latin typeface="Arial Narrow" charset="0"/>
            </a:endParaRPr>
          </a:p>
        </p:txBody>
      </p:sp>
      <p:sp>
        <p:nvSpPr>
          <p:cNvPr id="66" name="Text Box 20"/>
          <p:cNvSpPr txBox="1">
            <a:spLocks noChangeArrowheads="1"/>
          </p:cNvSpPr>
          <p:nvPr/>
        </p:nvSpPr>
        <p:spPr bwMode="auto">
          <a:xfrm>
            <a:off x="3352800" y="6370638"/>
            <a:ext cx="1600200"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fontAlgn="auto" hangingPunct="1">
              <a:spcBef>
                <a:spcPct val="50000"/>
              </a:spcBef>
              <a:spcAft>
                <a:spcPts val="0"/>
              </a:spcAft>
            </a:pPr>
            <a:r>
              <a:rPr lang="zh-TW" altLang="en-US" sz="1800" b="1" kern="0" dirty="0">
                <a:solidFill>
                  <a:srgbClr val="FFFFFF"/>
                </a:solidFill>
                <a:latin typeface="Arial Narrow" charset="0"/>
              </a:rPr>
              <a:t>收</a:t>
            </a:r>
            <a:r>
              <a:rPr lang="zh-CN" altLang="en-US" sz="2000" b="1" kern="0" dirty="0">
                <a:solidFill>
                  <a:srgbClr val="FFFFFF"/>
                </a:solidFill>
              </a:rPr>
              <a:t>监</a:t>
            </a:r>
            <a:endParaRPr lang="zh-CN" altLang="en-US" sz="2000" b="1" kern="0" dirty="0">
              <a:solidFill>
                <a:srgbClr val="FFFFFF"/>
              </a:solidFill>
              <a:latin typeface="Arial Narrow" charset="0"/>
            </a:endParaRPr>
          </a:p>
        </p:txBody>
      </p:sp>
      <p:sp>
        <p:nvSpPr>
          <p:cNvPr id="53" name="Text Box 6"/>
          <p:cNvSpPr txBox="1">
            <a:spLocks noChangeArrowheads="1"/>
          </p:cNvSpPr>
          <p:nvPr/>
        </p:nvSpPr>
        <p:spPr bwMode="auto">
          <a:xfrm>
            <a:off x="76200" y="1014561"/>
            <a:ext cx="6248400" cy="830263"/>
          </a:xfrm>
          <a:prstGeom prst="rect">
            <a:avLst/>
          </a:prstGeom>
          <a:gradFill flip="none" rotWithShape="1">
            <a:gsLst>
              <a:gs pos="64000">
                <a:srgbClr val="000000">
                  <a:lumMod val="25000"/>
                  <a:lumOff val="75000"/>
                </a:srgbClr>
              </a:gs>
              <a:gs pos="100000">
                <a:srgbClr val="FFFFFF"/>
              </a:gs>
            </a:gsLst>
            <a:path path="rect">
              <a:fillToRect l="100000" t="100000"/>
            </a:path>
            <a:tileRect r="-100000" b="-100000"/>
          </a:gradFill>
          <a:ln w="12700">
            <a:solidFill>
              <a:srgbClr val="000000"/>
            </a:solidFill>
            <a:miter lim="800000"/>
            <a:headEnd/>
            <a:tailEnd/>
          </a:ln>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eaLnBrk="1" fontAlgn="auto" latinLnBrk="0" hangingPunct="1">
              <a:lnSpc>
                <a:spcPct val="100000"/>
              </a:lnSpc>
              <a:spcBef>
                <a:spcPct val="50000"/>
              </a:spcBef>
              <a:spcAft>
                <a:spcPts val="0"/>
              </a:spcAft>
              <a:buClrTx/>
              <a:buSzTx/>
              <a:buFontTx/>
              <a:buNone/>
              <a:tabLst/>
              <a:defRPr/>
            </a:pPr>
            <a:r>
              <a:rPr kumimoji="0" lang="ja-JP" altLang="en-US" sz="2000" b="1" i="0" u="none" strike="noStrike" kern="0" cap="none" spc="0" normalizeH="0" baseline="0" noProof="0">
                <a:ln>
                  <a:noFill/>
                </a:ln>
                <a:solidFill>
                  <a:srgbClr val="000000"/>
                </a:solidFill>
                <a:effectLst/>
                <a:uLnTx/>
                <a:uFillTx/>
                <a:latin typeface="Arial" charset="0"/>
                <a:ea typeface="ＭＳ Ｐゴシック" charset="0"/>
                <a:cs typeface="ＭＳ Ｐゴシック" charset="0"/>
              </a:rPr>
              <a:t>“</a:t>
            </a:r>
            <a:r>
              <a:rPr kumimoji="0" lang="zh-CN" altLang="en-US" sz="2400" b="1" i="0" u="none" strike="noStrike" kern="0" cap="none" spc="0" normalizeH="0" baseline="0" noProof="0">
                <a:ln>
                  <a:noFill/>
                </a:ln>
                <a:solidFill>
                  <a:srgbClr val="000000"/>
                </a:solidFill>
                <a:effectLst/>
                <a:uLnTx/>
                <a:uFillTx/>
                <a:latin typeface="SimHei" charset="0"/>
                <a:ea typeface="SimHei" charset="0"/>
                <a:cs typeface="SimHei" charset="0"/>
              </a:rPr>
              <a:t>直到地极</a:t>
            </a:r>
            <a:r>
              <a:rPr kumimoji="0" lang="en-US" altLang="ja-JP" sz="2000" b="1" i="0" u="none" strike="noStrike" kern="0" cap="none" spc="0" normalizeH="0" baseline="0" noProof="0">
                <a:ln>
                  <a:noFill/>
                </a:ln>
                <a:solidFill>
                  <a:srgbClr val="000000"/>
                </a:solidFill>
                <a:effectLst/>
                <a:uLnTx/>
                <a:uFillTx/>
                <a:latin typeface="Arial" charset="0"/>
                <a:ea typeface="ＭＳ Ｐゴシック" charset="0"/>
                <a:cs typeface="ＭＳ Ｐゴシック" charset="0"/>
              </a:rPr>
              <a:t>” (</a:t>
            </a:r>
            <a:r>
              <a:rPr kumimoji="0" lang="zh-CN" altLang="en-US" sz="2400" b="1" i="0" u="none" strike="noStrike" kern="0" cap="none" spc="0" normalizeH="0" baseline="0" noProof="0">
                <a:ln>
                  <a:noFill/>
                </a:ln>
                <a:solidFill>
                  <a:srgbClr val="000000"/>
                </a:solidFill>
                <a:effectLst/>
                <a:uLnTx/>
                <a:uFillTx/>
                <a:latin typeface="SimHei" charset="0"/>
                <a:ea typeface="SimHei" charset="0"/>
                <a:cs typeface="SimHei" charset="0"/>
              </a:rPr>
              <a:t>徒</a:t>
            </a:r>
            <a:r>
              <a:rPr kumimoji="0" lang="en-US" altLang="ja-JP" sz="2000" b="1" i="0" u="none" strike="noStrike" kern="0" cap="none" spc="0" normalizeH="0" baseline="0" noProof="0">
                <a:ln>
                  <a:noFill/>
                </a:ln>
                <a:solidFill>
                  <a:srgbClr val="000000"/>
                </a:solidFill>
                <a:effectLst/>
                <a:uLnTx/>
                <a:uFillTx/>
                <a:latin typeface="Arial" charset="0"/>
                <a:ea typeface="ＭＳ Ｐゴシック" charset="0"/>
                <a:cs typeface="ＭＳ Ｐゴシック" charset="0"/>
              </a:rPr>
              <a:t> 1:8)</a:t>
            </a:r>
          </a:p>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2400" b="1" i="0" u="none" strike="noStrike" kern="0" cap="none" spc="0" normalizeH="0" baseline="0" noProof="0">
                <a:ln>
                  <a:noFill/>
                </a:ln>
                <a:solidFill>
                  <a:srgbClr val="000000"/>
                </a:solidFill>
                <a:effectLst/>
                <a:uLnTx/>
                <a:uFillTx/>
                <a:latin typeface="SimHei" charset="0"/>
                <a:ea typeface="SimHei" charset="0"/>
                <a:cs typeface="SimHei" charset="0"/>
              </a:rPr>
              <a:t>徒</a:t>
            </a:r>
            <a:r>
              <a:rPr kumimoji="0" lang="en-US" altLang="ja-JP" sz="2000" b="1" i="0" u="none" strike="noStrike" kern="0" cap="none" spc="0" normalizeH="0" baseline="0" noProof="0">
                <a:ln>
                  <a:noFill/>
                </a:ln>
                <a:solidFill>
                  <a:srgbClr val="000000"/>
                </a:solidFill>
                <a:effectLst/>
                <a:uLnTx/>
                <a:uFillTx/>
                <a:latin typeface="Arial" charset="0"/>
                <a:ea typeface="ＭＳ Ｐゴシック" charset="0"/>
                <a:cs typeface="ＭＳ Ｐゴシック" charset="0"/>
              </a:rPr>
              <a:t>9  13       14    15  16          18           21     27     28</a:t>
            </a:r>
            <a:endParaRPr kumimoji="0" lang="en-US" sz="2000" b="1" i="0" u="none" strike="noStrike" kern="0" cap="none" spc="0" normalizeH="0" baseline="0" noProof="0">
              <a:ln>
                <a:noFill/>
              </a:ln>
              <a:solidFill>
                <a:srgbClr val="000000"/>
              </a:solidFill>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6581331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7"/>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8"/>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2"/>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9"/>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0"/>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9"/>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1"/>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2"/>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3"/>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45" grpId="0" animBg="1"/>
      <p:bldP spid="46" grpId="0" animBg="1"/>
      <p:bldP spid="47" grpId="0" animBg="1"/>
      <p:bldP spid="48" grpId="0" animBg="1"/>
      <p:bldP spid="49" grpId="0" animBg="1"/>
      <p:bldP spid="40" grpId="0" animBg="1"/>
      <p:bldP spid="39" grpId="0" animBg="1"/>
      <p:bldP spid="41" grpId="0" animBg="1"/>
      <p:bldP spid="42" grpId="0" animBg="1"/>
      <p:bldP spid="44" grpId="0" animBg="1"/>
      <p:bldP spid="52" grpId="0" animBg="1"/>
      <p:bldP spid="43"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Rectangle 3" descr="EXPTEXTB"/>
          <p:cNvSpPr>
            <a:spLocks noChangeArrowheads="1"/>
          </p:cNvSpPr>
          <p:nvPr/>
        </p:nvSpPr>
        <p:spPr bwMode="auto">
          <a:xfrm>
            <a:off x="0" y="0"/>
            <a:ext cx="9144000" cy="6858000"/>
          </a:xfrm>
          <a:prstGeom prst="rect">
            <a:avLst/>
          </a:prstGeom>
          <a:gradFill rotWithShape="1">
            <a:gsLst>
              <a:gs pos="0">
                <a:srgbClr val="000090"/>
              </a:gs>
              <a:gs pos="100000">
                <a:srgbClr val="000000"/>
              </a:gs>
            </a:gsLst>
            <a:path path="shape">
              <a:fillToRect l="50000" t="50000" r="50000" b="50000"/>
            </a:path>
          </a:gradFill>
          <a:ln w="9525">
            <a:noFill/>
            <a:miter lim="800000"/>
            <a:headEnd/>
            <a:tailEnd/>
          </a:ln>
        </p:spPr>
        <p:txBody>
          <a:bodyPr wrap="none" anchor="ctr"/>
          <a:lstStyle/>
          <a:p>
            <a:pPr eaLnBrk="1" hangingPunct="1"/>
            <a:endParaRPr lang="en-US" sz="1800">
              <a:solidFill>
                <a:srgbClr val="000000"/>
              </a:solidFill>
              <a:latin typeface="Arial" pitchFamily="34" charset="0"/>
              <a:ea typeface="MS PGothic" pitchFamily="34" charset="-128"/>
              <a:cs typeface="Times New Roman" pitchFamily="18" charset="0"/>
            </a:endParaRPr>
          </a:p>
        </p:txBody>
      </p:sp>
      <p:sp>
        <p:nvSpPr>
          <p:cNvPr id="541700" name="Text Box 16"/>
          <p:cNvSpPr txBox="1">
            <a:spLocks noChangeArrowheads="1"/>
          </p:cNvSpPr>
          <p:nvPr/>
        </p:nvSpPr>
        <p:spPr bwMode="auto">
          <a:xfrm>
            <a:off x="1828800" y="2338388"/>
            <a:ext cx="838200" cy="554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en-US" altLang="en-US" sz="1200">
                <a:solidFill>
                  <a:srgbClr val="F7F7F7"/>
                </a:solidFill>
                <a:cs typeface="+mn-cs"/>
              </a:rPr>
              <a:t>秋季</a:t>
            </a:r>
            <a:r>
              <a:rPr lang="en-US" altLang="ja-JP" sz="1200">
                <a:solidFill>
                  <a:srgbClr val="F7F7F7"/>
                </a:solidFill>
                <a:latin typeface="Arial Narrow" pitchFamily="34" charset="0"/>
                <a:cs typeface="+mn-cs"/>
              </a:rPr>
              <a:t> 49</a:t>
            </a:r>
          </a:p>
          <a:p>
            <a:pPr algn="ctr">
              <a:spcBef>
                <a:spcPct val="50000"/>
              </a:spcBef>
            </a:pPr>
            <a:r>
              <a:rPr lang="en-US" altLang="en-US" sz="1600">
                <a:solidFill>
                  <a:srgbClr val="F7F7F7"/>
                </a:solidFill>
                <a:cs typeface="+mn-cs"/>
              </a:rPr>
              <a:t>理事会</a:t>
            </a:r>
            <a:endParaRPr lang="en-US" sz="1600">
              <a:solidFill>
                <a:srgbClr val="F7F7F7"/>
              </a:solidFill>
              <a:latin typeface="Arial Narrow" pitchFamily="34" charset="0"/>
              <a:cs typeface="+mn-cs"/>
            </a:endParaRPr>
          </a:p>
        </p:txBody>
      </p:sp>
      <p:sp>
        <p:nvSpPr>
          <p:cNvPr id="541701" name="Text Box 17"/>
          <p:cNvSpPr txBox="1">
            <a:spLocks noChangeArrowheads="1"/>
          </p:cNvSpPr>
          <p:nvPr/>
        </p:nvSpPr>
        <p:spPr bwMode="auto">
          <a:xfrm>
            <a:off x="4724400" y="2133600"/>
            <a:ext cx="685800" cy="738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en-US" altLang="en-US" sz="1200">
                <a:solidFill>
                  <a:srgbClr val="F7F7F7"/>
                </a:solidFill>
                <a:cs typeface="+mn-cs"/>
              </a:rPr>
              <a:t>五月</a:t>
            </a:r>
            <a:r>
              <a:rPr lang="en-US" altLang="ja-JP" sz="1200">
                <a:solidFill>
                  <a:srgbClr val="F7F7F7"/>
                </a:solidFill>
                <a:latin typeface="Arial Narrow" pitchFamily="34" charset="0"/>
                <a:cs typeface="+mn-cs"/>
              </a:rPr>
              <a:t> 57-</a:t>
            </a:r>
            <a:br>
              <a:rPr lang="en-US" altLang="ja-JP" sz="1200">
                <a:solidFill>
                  <a:srgbClr val="F7F7F7"/>
                </a:solidFill>
                <a:latin typeface="Arial Narrow" pitchFamily="34" charset="0"/>
                <a:cs typeface="+mn-cs"/>
              </a:rPr>
            </a:br>
            <a:r>
              <a:rPr lang="en-US" altLang="en-US" sz="1200">
                <a:solidFill>
                  <a:srgbClr val="F7F7F7"/>
                </a:solidFill>
                <a:cs typeface="+mn-cs"/>
              </a:rPr>
              <a:t>八月</a:t>
            </a:r>
            <a:r>
              <a:rPr lang="en-US" altLang="ja-JP" sz="1200">
                <a:solidFill>
                  <a:srgbClr val="F7F7F7"/>
                </a:solidFill>
                <a:latin typeface="Arial Narrow" pitchFamily="34" charset="0"/>
                <a:cs typeface="+mn-cs"/>
              </a:rPr>
              <a:t> 59</a:t>
            </a:r>
          </a:p>
          <a:p>
            <a:pPr algn="ctr">
              <a:spcBef>
                <a:spcPct val="50000"/>
              </a:spcBef>
            </a:pPr>
            <a:r>
              <a:rPr lang="en-US" altLang="en-US" sz="1600">
                <a:solidFill>
                  <a:srgbClr val="F7F7F7"/>
                </a:solidFill>
                <a:cs typeface="+mn-cs"/>
              </a:rPr>
              <a:t>试验</a:t>
            </a:r>
            <a:endParaRPr lang="en-US" sz="1800">
              <a:solidFill>
                <a:srgbClr val="F7F7F7"/>
              </a:solidFill>
              <a:latin typeface="Arial Narrow" pitchFamily="34" charset="0"/>
              <a:cs typeface="+mn-cs"/>
            </a:endParaRPr>
          </a:p>
        </p:txBody>
      </p:sp>
      <p:sp>
        <p:nvSpPr>
          <p:cNvPr id="541702"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a14="http://schemas.microsoft.com/office/drawing/2010/main" xmlns="">
                <a:noFill/>
              </a14:hiddenFill>
            </a:ext>
          </a:extLst>
        </p:spPr>
        <p:txBody>
          <a:bodyPr/>
          <a:lstStyle/>
          <a:p>
            <a:endParaRPr lang="en-SG">
              <a:solidFill>
                <a:srgbClr val="2C1102"/>
              </a:solidFill>
              <a:latin typeface="Comic Sans MS" pitchFamily="66" charset="0"/>
              <a:ea typeface="MS PGothic" pitchFamily="34" charset="-128"/>
              <a:cs typeface="+mn-cs"/>
            </a:endParaRPr>
          </a:p>
        </p:txBody>
      </p:sp>
      <p:sp>
        <p:nvSpPr>
          <p:cNvPr id="541703" name="Text Box 20"/>
          <p:cNvSpPr txBox="1">
            <a:spLocks noChangeArrowheads="1"/>
          </p:cNvSpPr>
          <p:nvPr/>
        </p:nvSpPr>
        <p:spPr bwMode="auto">
          <a:xfrm>
            <a:off x="8458200" y="2311400"/>
            <a:ext cx="685800"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en-US" altLang="en-US" sz="1400">
                <a:solidFill>
                  <a:srgbClr val="F7F7F7"/>
                </a:solidFill>
                <a:cs typeface="+mn-cs"/>
              </a:rPr>
              <a:t>春季</a:t>
            </a:r>
            <a:r>
              <a:rPr lang="en-US" altLang="ja-JP" sz="1400">
                <a:solidFill>
                  <a:srgbClr val="F7F7F7"/>
                </a:solidFill>
                <a:latin typeface="Arial Narrow" pitchFamily="34" charset="0"/>
                <a:cs typeface="+mn-cs"/>
              </a:rPr>
              <a:t>68</a:t>
            </a:r>
          </a:p>
          <a:p>
            <a:pPr algn="ctr">
              <a:spcBef>
                <a:spcPct val="50000"/>
              </a:spcBef>
            </a:pPr>
            <a:r>
              <a:rPr lang="en-US" altLang="en-US" sz="1600">
                <a:solidFill>
                  <a:srgbClr val="FFFFFF"/>
                </a:solidFill>
                <a:latin typeface="MS PGothic" pitchFamily="34" charset="-128"/>
                <a:cs typeface="+mn-cs"/>
              </a:rPr>
              <a:t>教会扩</a:t>
            </a:r>
            <a:r>
              <a:rPr lang="zh-CN" altLang="en-US" sz="1600">
                <a:solidFill>
                  <a:srgbClr val="FFFFFF"/>
                </a:solidFill>
                <a:latin typeface="MS PGothic" pitchFamily="34" charset="-128"/>
                <a:cs typeface="+mn-cs"/>
              </a:rPr>
              <a:t>长</a:t>
            </a:r>
            <a:endParaRPr lang="en-US" sz="1800">
              <a:solidFill>
                <a:srgbClr val="FFFFFF"/>
              </a:solidFill>
              <a:latin typeface="MS PGothic" pitchFamily="34" charset="-128"/>
              <a:cs typeface="+mn-cs"/>
            </a:endParaRPr>
          </a:p>
        </p:txBody>
      </p:sp>
      <p:sp>
        <p:nvSpPr>
          <p:cNvPr id="541704" name="Text Box 21"/>
          <p:cNvSpPr txBox="1">
            <a:spLocks noChangeArrowheads="1"/>
          </p:cNvSpPr>
          <p:nvPr/>
        </p:nvSpPr>
        <p:spPr bwMode="auto">
          <a:xfrm>
            <a:off x="0" y="3276600"/>
            <a:ext cx="91440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spcBef>
                <a:spcPct val="50000"/>
              </a:spcBef>
            </a:pPr>
            <a:r>
              <a:rPr lang="en-US" sz="2000">
                <a:solidFill>
                  <a:srgbClr val="FFFFFF"/>
                </a:solidFill>
                <a:latin typeface="Arial Narrow" pitchFamily="34" charset="0"/>
                <a:cs typeface="+mn-cs"/>
              </a:rPr>
              <a:t>35           48          49          50          52  53          57        60             62              67           68     95</a:t>
            </a:r>
          </a:p>
        </p:txBody>
      </p:sp>
      <p:sp>
        <p:nvSpPr>
          <p:cNvPr id="541705" name="Text Box 7"/>
          <p:cNvSpPr txBox="1">
            <a:spLocks noChangeArrowheads="1"/>
          </p:cNvSpPr>
          <p:nvPr/>
        </p:nvSpPr>
        <p:spPr bwMode="auto">
          <a:xfrm>
            <a:off x="914400" y="2133600"/>
            <a:ext cx="990600" cy="1219200"/>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en-US" altLang="en-US" sz="1200">
                <a:solidFill>
                  <a:srgbClr val="000000"/>
                </a:solidFill>
                <a:cs typeface="+mn-cs"/>
              </a:rPr>
              <a:t>四月</a:t>
            </a:r>
            <a:r>
              <a:rPr lang="en-US" altLang="ja-JP" sz="1200">
                <a:solidFill>
                  <a:srgbClr val="000000"/>
                </a:solidFill>
                <a:latin typeface="Arial Narrow" pitchFamily="34" charset="0"/>
                <a:cs typeface="+mn-cs"/>
              </a:rPr>
              <a:t>  48-</a:t>
            </a:r>
            <a:br>
              <a:rPr lang="en-US" altLang="ja-JP" sz="1200">
                <a:solidFill>
                  <a:srgbClr val="000000"/>
                </a:solidFill>
                <a:latin typeface="Arial Narrow" pitchFamily="34" charset="0"/>
                <a:cs typeface="+mn-cs"/>
              </a:rPr>
            </a:br>
            <a:r>
              <a:rPr lang="en-US" altLang="en-US" sz="1200">
                <a:solidFill>
                  <a:srgbClr val="000000"/>
                </a:solidFill>
                <a:cs typeface="+mn-cs"/>
              </a:rPr>
              <a:t>九月</a:t>
            </a:r>
            <a:r>
              <a:rPr lang="en-US" altLang="ja-JP" sz="1200">
                <a:solidFill>
                  <a:srgbClr val="000000"/>
                </a:solidFill>
                <a:latin typeface="Arial Narrow" pitchFamily="34" charset="0"/>
                <a:cs typeface="+mn-cs"/>
              </a:rPr>
              <a:t> 49</a:t>
            </a:r>
          </a:p>
          <a:p>
            <a:pPr algn="ctr"/>
            <a:r>
              <a:rPr lang="en-US">
                <a:solidFill>
                  <a:srgbClr val="000000"/>
                </a:solidFill>
                <a:latin typeface="Arial Narrow" pitchFamily="34" charset="0"/>
                <a:cs typeface="+mn-cs"/>
              </a:rPr>
              <a:t>1</a:t>
            </a:r>
            <a:br>
              <a:rPr lang="en-US">
                <a:solidFill>
                  <a:srgbClr val="000000"/>
                </a:solidFill>
                <a:latin typeface="Arial Narrow" pitchFamily="34" charset="0"/>
                <a:cs typeface="+mn-cs"/>
              </a:rPr>
            </a:br>
            <a:r>
              <a:rPr lang="en-US" altLang="en-US" sz="1800">
                <a:solidFill>
                  <a:srgbClr val="000000"/>
                </a:solidFill>
                <a:cs typeface="+mn-cs"/>
              </a:rPr>
              <a:t>加</a:t>
            </a:r>
            <a:r>
              <a:rPr lang="en-US" sz="1800">
                <a:solidFill>
                  <a:srgbClr val="000000"/>
                </a:solidFill>
                <a:cs typeface="+mn-cs"/>
              </a:rPr>
              <a:t> </a:t>
            </a:r>
            <a:r>
              <a:rPr lang="en-US" altLang="en-US" sz="1800">
                <a:solidFill>
                  <a:srgbClr val="000000"/>
                </a:solidFill>
                <a:cs typeface="+mn-cs"/>
              </a:rPr>
              <a:t>拉</a:t>
            </a:r>
            <a:r>
              <a:rPr lang="en-US" sz="1800">
                <a:solidFill>
                  <a:srgbClr val="000000"/>
                </a:solidFill>
                <a:cs typeface="+mn-cs"/>
              </a:rPr>
              <a:t> </a:t>
            </a:r>
            <a:r>
              <a:rPr lang="en-US" altLang="en-US" sz="1800">
                <a:solidFill>
                  <a:srgbClr val="000000"/>
                </a:solidFill>
                <a:cs typeface="+mn-cs"/>
              </a:rPr>
              <a:t>太</a:t>
            </a:r>
            <a:endParaRPr lang="en-US" altLang="ja-JP" sz="1800">
              <a:solidFill>
                <a:srgbClr val="000000"/>
              </a:solidFill>
              <a:latin typeface="Arial Narrow" pitchFamily="34" charset="0"/>
              <a:cs typeface="+mn-cs"/>
            </a:endParaRPr>
          </a:p>
          <a:p>
            <a:pPr algn="ctr">
              <a:spcBef>
                <a:spcPct val="50000"/>
              </a:spcBef>
            </a:pPr>
            <a:endParaRPr lang="en-US" sz="900">
              <a:solidFill>
                <a:srgbClr val="2C1102"/>
              </a:solidFill>
              <a:latin typeface="Arial Narrow" pitchFamily="34" charset="0"/>
              <a:cs typeface="+mn-cs"/>
            </a:endParaRPr>
          </a:p>
        </p:txBody>
      </p:sp>
      <p:sp>
        <p:nvSpPr>
          <p:cNvPr id="541706" name="Text Box 9"/>
          <p:cNvSpPr txBox="1">
            <a:spLocks noChangeArrowheads="1"/>
          </p:cNvSpPr>
          <p:nvPr/>
        </p:nvSpPr>
        <p:spPr bwMode="auto">
          <a:xfrm>
            <a:off x="3733800" y="2106613"/>
            <a:ext cx="1000125" cy="1246187"/>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en-US" altLang="en-US" sz="1200">
                <a:solidFill>
                  <a:srgbClr val="000404"/>
                </a:solidFill>
                <a:cs typeface="+mn-cs"/>
              </a:rPr>
              <a:t>春季</a:t>
            </a:r>
            <a:r>
              <a:rPr lang="en-US" altLang="ja-JP" sz="1200">
                <a:solidFill>
                  <a:srgbClr val="000404"/>
                </a:solidFill>
                <a:latin typeface="Arial Narrow" pitchFamily="34" charset="0"/>
                <a:cs typeface="+mn-cs"/>
              </a:rPr>
              <a:t>  53-</a:t>
            </a:r>
            <a:br>
              <a:rPr lang="en-US" altLang="ja-JP" sz="1200">
                <a:solidFill>
                  <a:srgbClr val="000404"/>
                </a:solidFill>
                <a:latin typeface="Arial Narrow" pitchFamily="34" charset="0"/>
                <a:cs typeface="+mn-cs"/>
              </a:rPr>
            </a:br>
            <a:r>
              <a:rPr lang="en-US" altLang="en-US" sz="1200">
                <a:solidFill>
                  <a:srgbClr val="000404"/>
                </a:solidFill>
                <a:cs typeface="+mn-cs"/>
              </a:rPr>
              <a:t>五月</a:t>
            </a:r>
            <a:r>
              <a:rPr lang="en-US" altLang="ja-JP" sz="1200">
                <a:solidFill>
                  <a:srgbClr val="000404"/>
                </a:solidFill>
                <a:latin typeface="Arial Narrow" pitchFamily="34" charset="0"/>
                <a:cs typeface="+mn-cs"/>
              </a:rPr>
              <a:t> 57</a:t>
            </a:r>
          </a:p>
          <a:p>
            <a:pPr algn="ctr"/>
            <a:r>
              <a:rPr lang="en-US">
                <a:solidFill>
                  <a:srgbClr val="000404"/>
                </a:solidFill>
                <a:latin typeface="Arial Narrow" pitchFamily="34" charset="0"/>
                <a:cs typeface="+mn-cs"/>
              </a:rPr>
              <a:t>3</a:t>
            </a:r>
            <a:br>
              <a:rPr lang="en-US">
                <a:solidFill>
                  <a:srgbClr val="2C1102"/>
                </a:solidFill>
                <a:latin typeface="Arial Narrow" pitchFamily="34" charset="0"/>
                <a:cs typeface="+mn-cs"/>
              </a:rPr>
            </a:br>
            <a:r>
              <a:rPr lang="en-US" altLang="en-US" sz="1800">
                <a:solidFill>
                  <a:srgbClr val="000404"/>
                </a:solidFill>
                <a:cs typeface="+mn-cs"/>
              </a:rPr>
              <a:t>亚洲</a:t>
            </a:r>
            <a:endParaRPr lang="en-US" altLang="ja-JP" sz="1800">
              <a:solidFill>
                <a:srgbClr val="000404"/>
              </a:solidFill>
              <a:latin typeface="Arial Narrow" pitchFamily="34" charset="0"/>
              <a:cs typeface="+mn-cs"/>
            </a:endParaRPr>
          </a:p>
          <a:p>
            <a:pPr algn="ctr">
              <a:spcBef>
                <a:spcPct val="50000"/>
              </a:spcBef>
            </a:pPr>
            <a:endParaRPr lang="en-US" sz="1000">
              <a:solidFill>
                <a:srgbClr val="2C1102"/>
              </a:solidFill>
              <a:latin typeface="Arial Narrow" pitchFamily="34" charset="0"/>
              <a:cs typeface="+mn-cs"/>
            </a:endParaRPr>
          </a:p>
        </p:txBody>
      </p:sp>
      <p:sp>
        <p:nvSpPr>
          <p:cNvPr id="541707" name="Text Box 10"/>
          <p:cNvSpPr txBox="1">
            <a:spLocks noChangeArrowheads="1"/>
          </p:cNvSpPr>
          <p:nvPr/>
        </p:nvSpPr>
        <p:spPr bwMode="auto">
          <a:xfrm>
            <a:off x="5334000" y="2119313"/>
            <a:ext cx="1066800" cy="1216025"/>
          </a:xfrm>
          <a:prstGeom prst="rect">
            <a:avLst/>
          </a:prstGeom>
          <a:solidFill>
            <a:srgbClr val="000000"/>
          </a:solidFill>
          <a:ln w="12700">
            <a:solidFill>
              <a:schemeClr val="bg2"/>
            </a:solidFill>
            <a:miter lim="800000"/>
            <a:headEnd/>
            <a:tailEnd/>
          </a:ln>
        </p:spPr>
        <p:txBody>
          <a:bodyPr lIns="0" tIns="0" rIns="45720" bIns="0" anchor="b">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en-US" altLang="en-US" sz="1100">
                <a:solidFill>
                  <a:srgbClr val="FFFFFF"/>
                </a:solidFill>
                <a:cs typeface="+mn-cs"/>
              </a:rPr>
              <a:t>二月</a:t>
            </a:r>
            <a:r>
              <a:rPr lang="en-US" altLang="ja-JP" sz="1100">
                <a:solidFill>
                  <a:srgbClr val="FFFFFF"/>
                </a:solidFill>
                <a:latin typeface="Arial Narrow" pitchFamily="34" charset="0"/>
                <a:cs typeface="+mn-cs"/>
              </a:rPr>
              <a:t> 60-</a:t>
            </a:r>
            <a:br>
              <a:rPr lang="en-US" altLang="ja-JP" sz="1100">
                <a:solidFill>
                  <a:srgbClr val="FFFFFF"/>
                </a:solidFill>
                <a:latin typeface="Arial Narrow" pitchFamily="34" charset="0"/>
                <a:cs typeface="+mn-cs"/>
              </a:rPr>
            </a:br>
            <a:r>
              <a:rPr lang="en-US" altLang="en-US" sz="1100">
                <a:solidFill>
                  <a:srgbClr val="FFFFFF"/>
                </a:solidFill>
                <a:cs typeface="+mn-cs"/>
              </a:rPr>
              <a:t>三月</a:t>
            </a:r>
            <a:r>
              <a:rPr lang="en-US" altLang="ja-JP" sz="1100">
                <a:solidFill>
                  <a:srgbClr val="FFFFFF"/>
                </a:solidFill>
                <a:latin typeface="Arial Narrow" pitchFamily="34" charset="0"/>
                <a:cs typeface="+mn-cs"/>
              </a:rPr>
              <a:t> 62</a:t>
            </a:r>
          </a:p>
          <a:p>
            <a:pPr algn="ctr"/>
            <a:r>
              <a:rPr lang="en-US">
                <a:solidFill>
                  <a:srgbClr val="FFFFFF"/>
                </a:solidFill>
                <a:latin typeface="Arial Narrow" pitchFamily="34" charset="0"/>
                <a:cs typeface="+mn-cs"/>
              </a:rPr>
              <a:t>1</a:t>
            </a:r>
            <a:br>
              <a:rPr lang="en-US">
                <a:solidFill>
                  <a:srgbClr val="FFFFFF"/>
                </a:solidFill>
                <a:latin typeface="Arial Narrow" pitchFamily="34" charset="0"/>
                <a:cs typeface="+mn-cs"/>
              </a:rPr>
            </a:br>
            <a:r>
              <a:rPr lang="en-US" altLang="en-US" sz="1800">
                <a:solidFill>
                  <a:srgbClr val="FFFFFF"/>
                </a:solidFill>
                <a:cs typeface="+mn-cs"/>
              </a:rPr>
              <a:t>罗马</a:t>
            </a:r>
            <a:endParaRPr lang="en-US" altLang="ja-JP" sz="1800">
              <a:solidFill>
                <a:srgbClr val="FFFFFF"/>
              </a:solidFill>
              <a:latin typeface="Arial Narrow" pitchFamily="34" charset="0"/>
              <a:cs typeface="+mn-cs"/>
            </a:endParaRPr>
          </a:p>
          <a:p>
            <a:pPr algn="ctr">
              <a:spcBef>
                <a:spcPct val="50000"/>
              </a:spcBef>
            </a:pPr>
            <a:endParaRPr lang="en-US" sz="1000">
              <a:solidFill>
                <a:srgbClr val="000000"/>
              </a:solidFill>
              <a:latin typeface="Arial Narrow" pitchFamily="34" charset="0"/>
              <a:cs typeface="+mn-cs"/>
            </a:endParaRPr>
          </a:p>
        </p:txBody>
      </p:sp>
      <p:sp>
        <p:nvSpPr>
          <p:cNvPr id="461838" name="Text Box 11"/>
          <p:cNvSpPr txBox="1">
            <a:spLocks noChangeArrowheads="1"/>
          </p:cNvSpPr>
          <p:nvPr/>
        </p:nvSpPr>
        <p:spPr bwMode="auto">
          <a:xfrm>
            <a:off x="7315200" y="2089150"/>
            <a:ext cx="1066800" cy="1246188"/>
          </a:xfrm>
          <a:prstGeom prst="rect">
            <a:avLst/>
          </a:prstGeom>
          <a:solidFill>
            <a:srgbClr val="000000"/>
          </a:solidFill>
          <a:ln w="12700">
            <a:solidFill>
              <a:srgbClr val="FFFFFF"/>
            </a:solidFill>
            <a:miter lim="800000"/>
            <a:headEnd/>
            <a:tailEnd/>
          </a:ln>
        </p:spPr>
        <p:txBody>
          <a:bodyPr lIns="0" tIns="0" rIns="45720" bIns="0" anchor="b">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en-US" altLang="en-US" sz="1200">
                <a:solidFill>
                  <a:srgbClr val="FFFFFF"/>
                </a:solidFill>
                <a:effectLst>
                  <a:outerShdw blurRad="38100" dist="38100" dir="2700000" algn="tl">
                    <a:srgbClr val="808080"/>
                  </a:outerShdw>
                </a:effectLst>
                <a:cs typeface="+mn-cs"/>
              </a:rPr>
              <a:t>秋季</a:t>
            </a:r>
            <a:r>
              <a:rPr lang="en-US" altLang="ja-JP" sz="1200">
                <a:solidFill>
                  <a:srgbClr val="FFFFFF"/>
                </a:solidFill>
                <a:effectLst>
                  <a:outerShdw blurRad="38100" dist="38100" dir="2700000" algn="tl">
                    <a:srgbClr val="808080"/>
                  </a:outerShdw>
                </a:effectLst>
                <a:latin typeface="Arial Narrow" pitchFamily="34" charset="0"/>
                <a:cs typeface="+mn-cs"/>
              </a:rPr>
              <a:t> 67-</a:t>
            </a:r>
            <a:br>
              <a:rPr lang="en-US" altLang="ja-JP" sz="1200">
                <a:solidFill>
                  <a:srgbClr val="FFFFFF"/>
                </a:solidFill>
                <a:effectLst>
                  <a:outerShdw blurRad="38100" dist="38100" dir="2700000" algn="tl">
                    <a:srgbClr val="808080"/>
                  </a:outerShdw>
                </a:effectLst>
                <a:latin typeface="Arial Narrow" pitchFamily="34" charset="0"/>
                <a:cs typeface="+mn-cs"/>
              </a:rPr>
            </a:br>
            <a:r>
              <a:rPr lang="en-US" altLang="en-US" sz="1200">
                <a:solidFill>
                  <a:srgbClr val="FFFFFF"/>
                </a:solidFill>
                <a:effectLst>
                  <a:outerShdw blurRad="38100" dist="38100" dir="2700000" algn="tl">
                    <a:srgbClr val="808080"/>
                  </a:outerShdw>
                </a:effectLst>
                <a:cs typeface="+mn-cs"/>
              </a:rPr>
              <a:t>春季</a:t>
            </a:r>
            <a:r>
              <a:rPr lang="en-US" altLang="ja-JP" sz="1200">
                <a:solidFill>
                  <a:srgbClr val="FFFFFF"/>
                </a:solidFill>
                <a:effectLst>
                  <a:outerShdw blurRad="38100" dist="38100" dir="2700000" algn="tl">
                    <a:srgbClr val="808080"/>
                  </a:outerShdw>
                </a:effectLst>
                <a:latin typeface="Arial Narrow" pitchFamily="34" charset="0"/>
                <a:cs typeface="+mn-cs"/>
              </a:rPr>
              <a:t> 68</a:t>
            </a:r>
          </a:p>
          <a:p>
            <a:pPr algn="ctr"/>
            <a:r>
              <a:rPr lang="en-US">
                <a:solidFill>
                  <a:srgbClr val="FFFFFF"/>
                </a:solidFill>
                <a:effectLst>
                  <a:outerShdw blurRad="38100" dist="38100" dir="2700000" algn="tl">
                    <a:srgbClr val="808080"/>
                  </a:outerShdw>
                </a:effectLst>
                <a:latin typeface="Arial Narrow" pitchFamily="34" charset="0"/>
                <a:cs typeface="+mn-cs"/>
              </a:rPr>
              <a:t>2</a:t>
            </a:r>
            <a:br>
              <a:rPr lang="en-US">
                <a:solidFill>
                  <a:srgbClr val="FFFFFF"/>
                </a:solidFill>
                <a:effectLst>
                  <a:outerShdw blurRad="38100" dist="38100" dir="2700000" algn="tl">
                    <a:srgbClr val="808080"/>
                  </a:outerShdw>
                </a:effectLst>
                <a:latin typeface="Arial Narrow" pitchFamily="34" charset="0"/>
                <a:cs typeface="+mn-cs"/>
              </a:rPr>
            </a:br>
            <a:r>
              <a:rPr lang="en-US" altLang="en-US" sz="1800">
                <a:solidFill>
                  <a:srgbClr val="FFFFFF"/>
                </a:solidFill>
                <a:effectLst>
                  <a:outerShdw blurRad="38100" dist="38100" dir="2700000" algn="tl">
                    <a:srgbClr val="808080"/>
                  </a:outerShdw>
                </a:effectLst>
                <a:cs typeface="+mn-cs"/>
              </a:rPr>
              <a:t>罗马</a:t>
            </a:r>
            <a:endParaRPr lang="en-US" altLang="ja-JP" sz="1800">
              <a:solidFill>
                <a:srgbClr val="FFFFFF"/>
              </a:solidFill>
              <a:effectLst>
                <a:outerShdw blurRad="38100" dist="38100" dir="2700000" algn="tl">
                  <a:srgbClr val="808080"/>
                </a:outerShdw>
              </a:effectLst>
              <a:latin typeface="Arial Narrow" pitchFamily="34" charset="0"/>
              <a:cs typeface="+mn-cs"/>
            </a:endParaRPr>
          </a:p>
          <a:p>
            <a:pPr algn="ctr">
              <a:spcBef>
                <a:spcPct val="50000"/>
              </a:spcBef>
            </a:pPr>
            <a:endParaRPr lang="en-US" sz="1000">
              <a:solidFill>
                <a:srgbClr val="FFFFFF"/>
              </a:solidFill>
              <a:effectLst>
                <a:outerShdw blurRad="38100" dist="38100" dir="2700000" algn="tl">
                  <a:srgbClr val="808080"/>
                </a:outerShdw>
              </a:effectLst>
              <a:latin typeface="Arial Narrow" pitchFamily="34" charset="0"/>
              <a:cs typeface="+mn-cs"/>
            </a:endParaRPr>
          </a:p>
        </p:txBody>
      </p:sp>
      <p:sp>
        <p:nvSpPr>
          <p:cNvPr id="541709" name="Text Box 17"/>
          <p:cNvSpPr txBox="1">
            <a:spLocks noChangeArrowheads="1"/>
          </p:cNvSpPr>
          <p:nvPr/>
        </p:nvSpPr>
        <p:spPr bwMode="auto">
          <a:xfrm>
            <a:off x="-76200" y="2324100"/>
            <a:ext cx="990600" cy="800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en-US" sz="1200">
                <a:solidFill>
                  <a:srgbClr val="F7F7F7"/>
                </a:solidFill>
                <a:latin typeface="Arial Narrow" pitchFamily="34" charset="0"/>
                <a:cs typeface="+mn-cs"/>
              </a:rPr>
              <a:t>35</a:t>
            </a:r>
            <a:r>
              <a:rPr lang="en-US" altLang="ja-JP" sz="1200">
                <a:solidFill>
                  <a:srgbClr val="F7F7F7"/>
                </a:solidFill>
                <a:latin typeface="Arial Narrow" pitchFamily="34" charset="0"/>
                <a:cs typeface="+mn-cs"/>
              </a:rPr>
              <a:t>-37</a:t>
            </a:r>
          </a:p>
          <a:p>
            <a:pPr algn="ctr">
              <a:spcBef>
                <a:spcPct val="50000"/>
              </a:spcBef>
            </a:pPr>
            <a:r>
              <a:rPr lang="en-US" altLang="en-US" sz="1600">
                <a:solidFill>
                  <a:srgbClr val="F7F7F7"/>
                </a:solidFill>
                <a:cs typeface="+mn-cs"/>
              </a:rPr>
              <a:t>大</a:t>
            </a:r>
            <a:r>
              <a:rPr lang="en-US" sz="1600">
                <a:solidFill>
                  <a:srgbClr val="F7F7F7"/>
                </a:solidFill>
                <a:cs typeface="+mn-cs"/>
              </a:rPr>
              <a:t> </a:t>
            </a:r>
            <a:r>
              <a:rPr lang="en-US" altLang="en-US" sz="1600">
                <a:solidFill>
                  <a:srgbClr val="F7F7F7"/>
                </a:solidFill>
                <a:cs typeface="+mn-cs"/>
              </a:rPr>
              <a:t>马</a:t>
            </a:r>
            <a:r>
              <a:rPr lang="en-US" sz="1600">
                <a:solidFill>
                  <a:srgbClr val="F7F7F7"/>
                </a:solidFill>
                <a:cs typeface="+mn-cs"/>
              </a:rPr>
              <a:t> </a:t>
            </a:r>
            <a:r>
              <a:rPr lang="en-US" altLang="en-US" sz="1600">
                <a:solidFill>
                  <a:srgbClr val="F7F7F7"/>
                </a:solidFill>
                <a:cs typeface="+mn-cs"/>
              </a:rPr>
              <a:t>色</a:t>
            </a:r>
            <a:br>
              <a:rPr lang="en-US" altLang="ja-JP" sz="1600">
                <a:solidFill>
                  <a:srgbClr val="F7F7F7"/>
                </a:solidFill>
                <a:latin typeface="Arial Narrow" pitchFamily="34" charset="0"/>
                <a:cs typeface="+mn-cs"/>
              </a:rPr>
            </a:br>
            <a:r>
              <a:rPr lang="en-US" altLang="en-US" sz="1600">
                <a:solidFill>
                  <a:srgbClr val="F7F7F7"/>
                </a:solidFill>
                <a:cs typeface="+mn-cs"/>
              </a:rPr>
              <a:t>安</a:t>
            </a:r>
            <a:r>
              <a:rPr lang="en-US" altLang="ja-JP" sz="1600">
                <a:solidFill>
                  <a:srgbClr val="F7F7F7"/>
                </a:solidFill>
                <a:cs typeface="+mn-cs"/>
              </a:rPr>
              <a:t> </a:t>
            </a:r>
            <a:r>
              <a:rPr lang="en-US" altLang="en-US" sz="1600">
                <a:solidFill>
                  <a:srgbClr val="F7F7F7"/>
                </a:solidFill>
                <a:cs typeface="+mn-cs"/>
              </a:rPr>
              <a:t>提</a:t>
            </a:r>
            <a:r>
              <a:rPr lang="en-US" altLang="ja-JP" sz="1600">
                <a:solidFill>
                  <a:srgbClr val="F7F7F7"/>
                </a:solidFill>
                <a:cs typeface="+mn-cs"/>
              </a:rPr>
              <a:t> </a:t>
            </a:r>
            <a:r>
              <a:rPr lang="en-US" altLang="en-US" sz="1600">
                <a:solidFill>
                  <a:srgbClr val="F7F7F7"/>
                </a:solidFill>
                <a:cs typeface="+mn-cs"/>
              </a:rPr>
              <a:t>阿</a:t>
            </a:r>
            <a:r>
              <a:rPr lang="en-US" altLang="ja-JP" sz="1600">
                <a:solidFill>
                  <a:srgbClr val="F7F7F7"/>
                </a:solidFill>
                <a:cs typeface="+mn-cs"/>
              </a:rPr>
              <a:t> </a:t>
            </a:r>
            <a:endParaRPr lang="en-US" sz="1600">
              <a:solidFill>
                <a:srgbClr val="F7F7F7"/>
              </a:solidFill>
              <a:latin typeface="Arial Narrow" pitchFamily="34" charset="0"/>
              <a:cs typeface="+mn-cs"/>
            </a:endParaRPr>
          </a:p>
        </p:txBody>
      </p:sp>
      <p:sp>
        <p:nvSpPr>
          <p:cNvPr id="541710" name="TextBox 27"/>
          <p:cNvSpPr txBox="1">
            <a:spLocks noChangeArrowheads="1"/>
          </p:cNvSpPr>
          <p:nvPr/>
        </p:nvSpPr>
        <p:spPr bwMode="auto">
          <a:xfrm>
            <a:off x="7924800" y="71438"/>
            <a:ext cx="1155700" cy="101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r>
              <a:rPr lang="en-US" sz="2000">
                <a:solidFill>
                  <a:srgbClr val="FFFFFF"/>
                </a:solidFill>
                <a:cs typeface="Arial" pitchFamily="34" charset="0"/>
              </a:rPr>
              <a:t>38</a:t>
            </a:r>
            <a:br>
              <a:rPr lang="en-US" sz="2000">
                <a:solidFill>
                  <a:srgbClr val="FFFFFF"/>
                </a:solidFill>
                <a:cs typeface="Arial" pitchFamily="34" charset="0"/>
              </a:rPr>
            </a:br>
            <a:r>
              <a:rPr lang="en-US" sz="2000">
                <a:solidFill>
                  <a:srgbClr val="FFFFFF"/>
                </a:solidFill>
                <a:cs typeface="Arial" pitchFamily="34" charset="0"/>
              </a:rPr>
              <a:t>124</a:t>
            </a:r>
            <a:br>
              <a:rPr lang="en-US" sz="2000">
                <a:solidFill>
                  <a:srgbClr val="FFFFFF"/>
                </a:solidFill>
                <a:cs typeface="Arial" pitchFamily="34" charset="0"/>
              </a:rPr>
            </a:br>
            <a:r>
              <a:rPr lang="en-US" sz="2000">
                <a:solidFill>
                  <a:srgbClr val="FFFFFF"/>
                </a:solidFill>
                <a:cs typeface="Arial" pitchFamily="34" charset="0"/>
              </a:rPr>
              <a:t>39-41</a:t>
            </a:r>
          </a:p>
        </p:txBody>
      </p:sp>
      <p:sp>
        <p:nvSpPr>
          <p:cNvPr id="541711" name="Text Box 9"/>
          <p:cNvSpPr txBox="1">
            <a:spLocks noChangeArrowheads="1"/>
          </p:cNvSpPr>
          <p:nvPr/>
        </p:nvSpPr>
        <p:spPr bwMode="auto">
          <a:xfrm>
            <a:off x="6324600" y="2119313"/>
            <a:ext cx="990600" cy="121602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en-US" altLang="en-US" sz="1100">
                <a:solidFill>
                  <a:srgbClr val="000000"/>
                </a:solidFill>
                <a:cs typeface="+mn-cs"/>
              </a:rPr>
              <a:t>春季</a:t>
            </a:r>
            <a:r>
              <a:rPr lang="en-US" altLang="ja-JP" sz="1100">
                <a:solidFill>
                  <a:srgbClr val="000000"/>
                </a:solidFill>
                <a:latin typeface="Arial Narrow" pitchFamily="34" charset="0"/>
                <a:cs typeface="+mn-cs"/>
              </a:rPr>
              <a:t>  62-</a:t>
            </a:r>
            <a:br>
              <a:rPr lang="en-US" altLang="ja-JP" sz="1100">
                <a:solidFill>
                  <a:srgbClr val="000000"/>
                </a:solidFill>
                <a:latin typeface="Arial Narrow" pitchFamily="34" charset="0"/>
                <a:cs typeface="+mn-cs"/>
              </a:rPr>
            </a:br>
            <a:r>
              <a:rPr lang="en-US" altLang="en-US" sz="1100">
                <a:solidFill>
                  <a:srgbClr val="000000"/>
                </a:solidFill>
                <a:cs typeface="+mn-cs"/>
              </a:rPr>
              <a:t>秋季</a:t>
            </a:r>
            <a:r>
              <a:rPr lang="en-US" altLang="ja-JP" sz="1100">
                <a:solidFill>
                  <a:srgbClr val="000000"/>
                </a:solidFill>
                <a:latin typeface="Arial Narrow" pitchFamily="34" charset="0"/>
                <a:cs typeface="+mn-cs"/>
              </a:rPr>
              <a:t>  67</a:t>
            </a:r>
          </a:p>
          <a:p>
            <a:pPr algn="ctr"/>
            <a:r>
              <a:rPr lang="en-US">
                <a:solidFill>
                  <a:srgbClr val="000000"/>
                </a:solidFill>
                <a:latin typeface="Arial Narrow" pitchFamily="34" charset="0"/>
                <a:cs typeface="+mn-cs"/>
              </a:rPr>
              <a:t>4</a:t>
            </a:r>
            <a:br>
              <a:rPr lang="en-US">
                <a:solidFill>
                  <a:srgbClr val="000000"/>
                </a:solidFill>
                <a:latin typeface="Arial Narrow" pitchFamily="34" charset="0"/>
                <a:cs typeface="+mn-cs"/>
              </a:rPr>
            </a:br>
            <a:r>
              <a:rPr lang="en-US" altLang="en-US" sz="1800">
                <a:solidFill>
                  <a:srgbClr val="000000"/>
                </a:solidFill>
                <a:cs typeface="+mn-cs"/>
              </a:rPr>
              <a:t>西班牙</a:t>
            </a:r>
            <a:endParaRPr lang="en-US" altLang="ja-JP" sz="1800">
              <a:solidFill>
                <a:srgbClr val="000000"/>
              </a:solidFill>
              <a:latin typeface="Arial Narrow" pitchFamily="34" charset="0"/>
              <a:cs typeface="+mn-cs"/>
            </a:endParaRPr>
          </a:p>
          <a:p>
            <a:pPr algn="ctr">
              <a:spcBef>
                <a:spcPct val="50000"/>
              </a:spcBef>
            </a:pPr>
            <a:endParaRPr lang="en-US" sz="1000">
              <a:solidFill>
                <a:srgbClr val="2C1102"/>
              </a:solidFill>
              <a:latin typeface="Arial Narrow" pitchFamily="34" charset="0"/>
              <a:cs typeface="+mn-cs"/>
            </a:endParaRPr>
          </a:p>
        </p:txBody>
      </p:sp>
      <p:sp>
        <p:nvSpPr>
          <p:cNvPr id="34" name="Title 33"/>
          <p:cNvSpPr>
            <a:spLocks noGrp="1"/>
          </p:cNvSpPr>
          <p:nvPr>
            <p:ph type="title" idx="4294967295"/>
          </p:nvPr>
        </p:nvSpPr>
        <p:spPr>
          <a:xfrm>
            <a:off x="152400" y="206193"/>
            <a:ext cx="7772400" cy="707886"/>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a:extLst>
            <a:ext uri="{FAA26D3D-D897-4be2-8F04-BA451C77F1D7}">
              <ma14:placeholderFlag xmlns:ma14="http://schemas.microsoft.com/office/mac/drawingml/2011/main" xmlns="" val="1"/>
            </a:ext>
          </a:extLst>
        </p:spPr>
        <p:txBody>
          <a:bodyPr>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eaLnBrk="1" hangingPunct="1">
              <a:spcBef>
                <a:spcPct val="50000"/>
              </a:spcBef>
            </a:pPr>
            <a:r>
              <a:rPr lang="zh-TW" altLang="en-US" sz="4000" dirty="0">
                <a:solidFill>
                  <a:srgbClr val="FFFFFF"/>
                </a:solidFill>
                <a:effectLst>
                  <a:outerShdw blurRad="38100" dist="38100" dir="2700000" algn="tl">
                    <a:srgbClr val="000000">
                      <a:alpha val="43137"/>
                    </a:srgbClr>
                  </a:outerShdw>
                </a:effectLst>
                <a:latin typeface="Kaiti SC" charset="-122"/>
                <a:ea typeface="Kaiti SC" charset="-122"/>
                <a:cs typeface="Kaiti SC" charset="-122"/>
              </a:rPr>
              <a:t>新约纵览</a:t>
            </a:r>
            <a:r>
              <a:rPr lang="en-US" altLang="zh-TW" sz="4000" dirty="0">
                <a:solidFill>
                  <a:srgbClr val="FFFFFF"/>
                </a:solidFill>
                <a:effectLst>
                  <a:outerShdw blurRad="38100" dist="38100" dir="2700000" algn="tl">
                    <a:srgbClr val="000000">
                      <a:alpha val="43137"/>
                    </a:srgbClr>
                  </a:outerShdw>
                </a:effectLst>
                <a:latin typeface="Kaiti SC" charset="-122"/>
                <a:ea typeface="Kaiti SC" charset="-122"/>
                <a:cs typeface="Kaiti SC" charset="-122"/>
              </a:rPr>
              <a:t> </a:t>
            </a:r>
            <a:r>
              <a:rPr lang="en-US" altLang="ja-JP" sz="4000" dirty="0">
                <a:solidFill>
                  <a:srgbClr val="FFFFFF"/>
                </a:solidFill>
                <a:effectLst>
                  <a:outerShdw blurRad="38100" dist="38100" dir="2700000" algn="tl">
                    <a:srgbClr val="000000">
                      <a:alpha val="43137"/>
                    </a:srgbClr>
                  </a:outerShdw>
                </a:effectLst>
                <a:latin typeface="Kaiti SC" charset="-122"/>
                <a:ea typeface="Kaiti SC" charset="-122"/>
                <a:cs typeface="Kaiti SC" charset="-122"/>
              </a:rPr>
              <a:t>(</a:t>
            </a:r>
            <a:r>
              <a:rPr lang="zh-CN" altLang="en-US" sz="4000" dirty="0">
                <a:solidFill>
                  <a:srgbClr val="FFFFFF"/>
                </a:solidFill>
                <a:effectLst>
                  <a:outerShdw blurRad="38100" dist="38100" dir="2700000" algn="tl">
                    <a:srgbClr val="000000">
                      <a:alpha val="43137"/>
                    </a:srgbClr>
                  </a:outerShdw>
                </a:effectLst>
                <a:latin typeface="Kaiti SC" charset="-122"/>
                <a:ea typeface="Kaiti SC" charset="-122"/>
                <a:cs typeface="Kaiti SC" charset="-122"/>
              </a:rPr>
              <a:t>关键字</a:t>
            </a:r>
            <a:r>
              <a:rPr lang="en-US" altLang="zh-CN" sz="4000" dirty="0">
                <a:solidFill>
                  <a:srgbClr val="FFFFFF"/>
                </a:solidFill>
                <a:effectLst>
                  <a:outerShdw blurRad="38100" dist="38100" dir="2700000" algn="tl">
                    <a:srgbClr val="000000">
                      <a:alpha val="43137"/>
                    </a:srgbClr>
                  </a:outerShdw>
                </a:effectLst>
                <a:latin typeface="Kaiti SC" charset="-122"/>
                <a:ea typeface="Kaiti SC" charset="-122"/>
                <a:cs typeface="Kaiti SC" charset="-122"/>
              </a:rPr>
              <a:t>)</a:t>
            </a:r>
            <a:endParaRPr lang="en-US" sz="4000" dirty="0">
              <a:solidFill>
                <a:srgbClr val="FFFFFF"/>
              </a:solidFill>
              <a:effectLst>
                <a:outerShdw blurRad="38100" dist="38100" dir="2700000" algn="tl">
                  <a:srgbClr val="000000">
                    <a:alpha val="43137"/>
                  </a:srgbClr>
                </a:outerShdw>
              </a:effectLst>
              <a:latin typeface="Kaiti SC" charset="-122"/>
              <a:ea typeface="Kaiti SC" charset="-122"/>
              <a:cs typeface="Kaiti SC" charset="-122"/>
            </a:endParaRPr>
          </a:p>
        </p:txBody>
      </p:sp>
      <p:sp>
        <p:nvSpPr>
          <p:cNvPr id="50" name="Text Box 19"/>
          <p:cNvSpPr txBox="1">
            <a:spLocks noChangeArrowheads="1"/>
          </p:cNvSpPr>
          <p:nvPr/>
        </p:nvSpPr>
        <p:spPr bwMode="auto">
          <a:xfrm>
            <a:off x="152400" y="5486400"/>
            <a:ext cx="2667000" cy="369888"/>
          </a:xfrm>
          <a:prstGeom prst="rect">
            <a:avLst/>
          </a:prstGeom>
          <a:solidFill>
            <a:srgbClr val="800000"/>
          </a:solidFill>
          <a:ln w="12700">
            <a:solidFill>
              <a:srgbClr val="FFFFFF"/>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en-US" altLang="en-US" sz="1800">
                <a:solidFill>
                  <a:srgbClr val="FFFFFF"/>
                </a:solidFill>
                <a:latin typeface="SimSun" pitchFamily="2" charset="-122"/>
                <a:ea typeface="SimSun" pitchFamily="2" charset="-122"/>
                <a:cs typeface="+mn-cs"/>
              </a:rPr>
              <a:t>福音书以及使徒行传</a:t>
            </a:r>
            <a:r>
              <a:rPr lang="en-US" altLang="ja-JP" sz="1800">
                <a:solidFill>
                  <a:srgbClr val="FFFFFF"/>
                </a:solidFill>
                <a:latin typeface="SimSun" pitchFamily="2" charset="-122"/>
                <a:ea typeface="SimSun" pitchFamily="2" charset="-122"/>
                <a:cs typeface="+mn-cs"/>
              </a:rPr>
              <a:t> </a:t>
            </a:r>
            <a:endParaRPr lang="en-US" sz="1600">
              <a:solidFill>
                <a:srgbClr val="FFFFFF"/>
              </a:solidFill>
              <a:latin typeface="SimSun" pitchFamily="2" charset="-122"/>
              <a:ea typeface="SimSun" pitchFamily="2" charset="-122"/>
              <a:cs typeface="+mn-cs"/>
            </a:endParaRPr>
          </a:p>
        </p:txBody>
      </p:sp>
      <p:sp>
        <p:nvSpPr>
          <p:cNvPr id="461847" name="Text Box 20"/>
          <p:cNvSpPr txBox="1">
            <a:spLocks noChangeArrowheads="1"/>
          </p:cNvSpPr>
          <p:nvPr/>
        </p:nvSpPr>
        <p:spPr bwMode="auto">
          <a:xfrm>
            <a:off x="6477000" y="6553200"/>
            <a:ext cx="2447925" cy="169863"/>
          </a:xfrm>
          <a:prstGeom prst="rect">
            <a:avLst/>
          </a:prstGeom>
          <a:noFill/>
          <a:ln w="9525">
            <a:noFill/>
            <a:miter lim="800000"/>
            <a:headEnd/>
            <a:tailEnd/>
          </a:ln>
        </p:spPr>
        <p:txBody>
          <a:bodyPr lIns="0" tIns="0" rIns="0" b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r">
              <a:spcBef>
                <a:spcPct val="50000"/>
              </a:spcBef>
            </a:pPr>
            <a:r>
              <a:rPr lang="zh-CN" altLang="en-US" sz="1100">
                <a:solidFill>
                  <a:srgbClr val="FFFFFF"/>
                </a:solidFill>
                <a:latin typeface="MS Gothic" pitchFamily="49" charset="-128"/>
                <a:ea typeface="MS Gothic" pitchFamily="49" charset="-128"/>
                <a:cs typeface="+mn-cs"/>
              </a:rPr>
              <a:t>书卷＋关键字</a:t>
            </a:r>
            <a:endParaRPr lang="en-US" sz="1100">
              <a:solidFill>
                <a:srgbClr val="FFFFFF"/>
              </a:solidFill>
              <a:effectLst>
                <a:outerShdw blurRad="38100" dist="38100" dir="2700000" algn="tl">
                  <a:srgbClr val="000000"/>
                </a:outerShdw>
              </a:effectLst>
              <a:latin typeface="SimSun" pitchFamily="2" charset="-122"/>
              <a:ea typeface="SimSun" pitchFamily="2" charset="-122"/>
              <a:cs typeface="+mn-cs"/>
            </a:endParaRPr>
          </a:p>
        </p:txBody>
      </p:sp>
      <p:sp>
        <p:nvSpPr>
          <p:cNvPr id="541717" name="Text Box 7"/>
          <p:cNvSpPr txBox="1">
            <a:spLocks noChangeArrowheads="1"/>
          </p:cNvSpPr>
          <p:nvPr/>
        </p:nvSpPr>
        <p:spPr bwMode="auto">
          <a:xfrm>
            <a:off x="2667000" y="2133600"/>
            <a:ext cx="990600" cy="1219200"/>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en-US" altLang="en-US" sz="1200">
                <a:solidFill>
                  <a:srgbClr val="000000"/>
                </a:solidFill>
                <a:cs typeface="+mn-cs"/>
              </a:rPr>
              <a:t>四月</a:t>
            </a:r>
            <a:r>
              <a:rPr lang="en-US" altLang="ja-JP" sz="1200">
                <a:solidFill>
                  <a:srgbClr val="000000"/>
                </a:solidFill>
                <a:latin typeface="Arial Narrow" pitchFamily="34" charset="0"/>
                <a:cs typeface="+mn-cs"/>
              </a:rPr>
              <a:t> 50-</a:t>
            </a:r>
            <a:br>
              <a:rPr lang="en-US" altLang="ja-JP" sz="1200">
                <a:solidFill>
                  <a:srgbClr val="000000"/>
                </a:solidFill>
                <a:latin typeface="Arial Narrow" pitchFamily="34" charset="0"/>
                <a:cs typeface="+mn-cs"/>
              </a:rPr>
            </a:br>
            <a:r>
              <a:rPr lang="en-US" altLang="en-US" sz="1200">
                <a:solidFill>
                  <a:srgbClr val="000000"/>
                </a:solidFill>
                <a:cs typeface="+mn-cs"/>
              </a:rPr>
              <a:t>九月</a:t>
            </a:r>
            <a:r>
              <a:rPr lang="en-US" altLang="ja-JP" sz="1200">
                <a:solidFill>
                  <a:srgbClr val="000000"/>
                </a:solidFill>
                <a:latin typeface="Arial Narrow" pitchFamily="34" charset="0"/>
                <a:cs typeface="+mn-cs"/>
              </a:rPr>
              <a:t> 52</a:t>
            </a:r>
          </a:p>
          <a:p>
            <a:pPr algn="ctr"/>
            <a:r>
              <a:rPr lang="en-US">
                <a:solidFill>
                  <a:srgbClr val="000000"/>
                </a:solidFill>
                <a:latin typeface="Arial Narrow" pitchFamily="34" charset="0"/>
                <a:cs typeface="+mn-cs"/>
              </a:rPr>
              <a:t>2</a:t>
            </a:r>
            <a:br>
              <a:rPr lang="en-US">
                <a:solidFill>
                  <a:srgbClr val="000000"/>
                </a:solidFill>
                <a:latin typeface="Arial Narrow" pitchFamily="34" charset="0"/>
                <a:cs typeface="+mn-cs"/>
              </a:rPr>
            </a:br>
            <a:r>
              <a:rPr lang="en-US" altLang="en-US" sz="1800">
                <a:solidFill>
                  <a:srgbClr val="000000"/>
                </a:solidFill>
                <a:cs typeface="+mn-cs"/>
              </a:rPr>
              <a:t>爱琴海</a:t>
            </a:r>
            <a:endParaRPr lang="en-US" altLang="ja-JP" sz="1800">
              <a:solidFill>
                <a:srgbClr val="000000"/>
              </a:solidFill>
              <a:latin typeface="Arial Narrow" pitchFamily="34" charset="0"/>
              <a:cs typeface="+mn-cs"/>
            </a:endParaRPr>
          </a:p>
          <a:p>
            <a:pPr algn="ctr">
              <a:spcBef>
                <a:spcPct val="50000"/>
              </a:spcBef>
            </a:pPr>
            <a:endParaRPr lang="en-US" sz="900">
              <a:solidFill>
                <a:srgbClr val="2C1102"/>
              </a:solidFill>
              <a:latin typeface="Arial Narrow" pitchFamily="34" charset="0"/>
              <a:cs typeface="+mn-cs"/>
            </a:endParaRPr>
          </a:p>
        </p:txBody>
      </p:sp>
      <p:sp>
        <p:nvSpPr>
          <p:cNvPr id="24" name="Text Box 19"/>
          <p:cNvSpPr txBox="1">
            <a:spLocks noChangeArrowheads="1"/>
          </p:cNvSpPr>
          <p:nvPr/>
        </p:nvSpPr>
        <p:spPr bwMode="auto">
          <a:xfrm>
            <a:off x="152400" y="5943600"/>
            <a:ext cx="1800225" cy="338554"/>
          </a:xfrm>
          <a:prstGeom prst="rect">
            <a:avLst/>
          </a:prstGeom>
          <a:solidFill>
            <a:srgbClr val="CCFFFF"/>
          </a:solidFill>
          <a:ln w="12700">
            <a:noFill/>
            <a:miter lim="800000"/>
            <a:headEnd/>
            <a:tailEnd/>
          </a:ln>
        </p:spPr>
        <p:txBody>
          <a:bodyPr lIns="0" rIns="0">
            <a:spAutoFit/>
          </a:bodyPr>
          <a:lstStyle>
            <a:defPPr>
              <a:defRPr lang="en-US"/>
            </a:defPPr>
            <a:lvl1pPr algn="ctr" eaLnBrk="1" hangingPunct="1">
              <a:spcBef>
                <a:spcPct val="50000"/>
              </a:spcBef>
              <a:defRPr sz="1600" b="1">
                <a:solidFill>
                  <a:srgbClr val="000000"/>
                </a:solidFill>
                <a:latin typeface="ＭＳ Ｐゴシック" charset="0"/>
              </a:defRPr>
            </a:lvl1pPr>
            <a:lvl2pPr marL="37931725" indent="-37474525" eaLnBrk="0" hangingPunct="0">
              <a:defRPr sz="3600">
                <a:solidFill>
                  <a:schemeClr val="bg1"/>
                </a:solidFill>
                <a:ea typeface="SimSun" charset="0"/>
                <a:cs typeface="SimSun" charset="0"/>
              </a:defRPr>
            </a:lvl2pPr>
            <a:lvl3pPr eaLnBrk="0" hangingPunct="0">
              <a:defRPr sz="3600">
                <a:solidFill>
                  <a:schemeClr val="bg1"/>
                </a:solidFill>
                <a:ea typeface="SimSun" charset="0"/>
                <a:cs typeface="SimSun" charset="0"/>
              </a:defRPr>
            </a:lvl3pPr>
            <a:lvl4pPr eaLnBrk="0" hangingPunct="0">
              <a:defRPr sz="3600">
                <a:solidFill>
                  <a:schemeClr val="bg1"/>
                </a:solidFill>
                <a:ea typeface="SimSun" charset="0"/>
                <a:cs typeface="SimSun" charset="0"/>
              </a:defRPr>
            </a:lvl4pPr>
            <a:lvl5pPr eaLnBrk="0" hangingPunct="0">
              <a:defRPr sz="3600">
                <a:solidFill>
                  <a:schemeClr val="bg1"/>
                </a:solidFill>
                <a:ea typeface="SimSun" charset="0"/>
                <a:cs typeface="SimSun" charset="0"/>
              </a:defRPr>
            </a:lvl5pPr>
            <a:lvl6pPr marL="457200" eaLnBrk="0" fontAlgn="base" hangingPunct="0">
              <a:spcBef>
                <a:spcPct val="0"/>
              </a:spcBef>
              <a:spcAft>
                <a:spcPct val="0"/>
              </a:spcAft>
              <a:defRPr sz="3600">
                <a:solidFill>
                  <a:schemeClr val="bg1"/>
                </a:solidFill>
                <a:ea typeface="SimSun" charset="0"/>
                <a:cs typeface="SimSun" charset="0"/>
              </a:defRPr>
            </a:lvl6pPr>
            <a:lvl7pPr marL="914400" eaLnBrk="0" fontAlgn="base" hangingPunct="0">
              <a:spcBef>
                <a:spcPct val="0"/>
              </a:spcBef>
              <a:spcAft>
                <a:spcPct val="0"/>
              </a:spcAft>
              <a:defRPr sz="3600">
                <a:solidFill>
                  <a:schemeClr val="bg1"/>
                </a:solidFill>
                <a:ea typeface="SimSun" charset="0"/>
                <a:cs typeface="SimSun" charset="0"/>
              </a:defRPr>
            </a:lvl7pPr>
            <a:lvl8pPr marL="1371600" eaLnBrk="0" fontAlgn="base" hangingPunct="0">
              <a:spcBef>
                <a:spcPct val="0"/>
              </a:spcBef>
              <a:spcAft>
                <a:spcPct val="0"/>
              </a:spcAft>
              <a:defRPr sz="3600">
                <a:solidFill>
                  <a:schemeClr val="bg1"/>
                </a:solidFill>
                <a:ea typeface="SimSun" charset="0"/>
                <a:cs typeface="SimSun" charset="0"/>
              </a:defRPr>
            </a:lvl8pPr>
            <a:lvl9pPr marL="1828800" eaLnBrk="0" fontAlgn="base" hangingPunct="0">
              <a:spcBef>
                <a:spcPct val="0"/>
              </a:spcBef>
              <a:spcAft>
                <a:spcPct val="0"/>
              </a:spcAft>
              <a:defRPr sz="3600">
                <a:solidFill>
                  <a:schemeClr val="bg1"/>
                </a:solidFill>
                <a:ea typeface="SimSun" charset="0"/>
                <a:cs typeface="SimSun" charset="0"/>
              </a:defRPr>
            </a:lvl9pPr>
          </a:lstStyle>
          <a:p>
            <a:r>
              <a:rPr lang="zh-CN" altLang="en-US" dirty="0"/>
              <a:t>保罗书信</a:t>
            </a:r>
            <a:endParaRPr lang="en-US" dirty="0"/>
          </a:p>
        </p:txBody>
      </p:sp>
      <p:sp>
        <p:nvSpPr>
          <p:cNvPr id="524310" name="Text Box 19"/>
          <p:cNvSpPr txBox="1">
            <a:spLocks noChangeArrowheads="1"/>
          </p:cNvSpPr>
          <p:nvPr/>
        </p:nvSpPr>
        <p:spPr bwMode="auto">
          <a:xfrm>
            <a:off x="990600" y="3657600"/>
            <a:ext cx="792163" cy="338138"/>
          </a:xfrm>
          <a:prstGeom prst="rect">
            <a:avLst/>
          </a:prstGeom>
          <a:solidFill>
            <a:srgbClr val="8000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CN" altLang="en-US" sz="1600">
                <a:solidFill>
                  <a:srgbClr val="FFFFFF"/>
                </a:solidFill>
                <a:latin typeface="MS PGothic" pitchFamily="34" charset="-128"/>
                <a:cs typeface="+mn-cs"/>
              </a:rPr>
              <a:t>马太</a:t>
            </a:r>
            <a:endParaRPr lang="en-US" sz="1600">
              <a:solidFill>
                <a:srgbClr val="FFFFFF"/>
              </a:solidFill>
              <a:latin typeface="MS PGothic" pitchFamily="34" charset="-128"/>
              <a:cs typeface="+mn-cs"/>
            </a:endParaRPr>
          </a:p>
        </p:txBody>
      </p:sp>
      <p:sp>
        <p:nvSpPr>
          <p:cNvPr id="461856" name="Text Box 22"/>
          <p:cNvSpPr txBox="1">
            <a:spLocks noChangeArrowheads="1"/>
          </p:cNvSpPr>
          <p:nvPr/>
        </p:nvSpPr>
        <p:spPr bwMode="auto">
          <a:xfrm>
            <a:off x="4572000" y="3657600"/>
            <a:ext cx="792163" cy="338138"/>
          </a:xfrm>
          <a:prstGeom prst="rect">
            <a:avLst/>
          </a:prstGeom>
          <a:solidFill>
            <a:srgbClr val="800000"/>
          </a:solidFill>
          <a:ln w="12700">
            <a:noFill/>
            <a:miter lim="800000"/>
            <a:headEnd/>
            <a:tailEnd/>
          </a:ln>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CN" altLang="en-US" sz="1600">
                <a:solidFill>
                  <a:srgbClr val="F7F7F7"/>
                </a:solidFill>
                <a:effectLst>
                  <a:outerShdw blurRad="38100" dist="38100" dir="2700000" algn="tl">
                    <a:srgbClr val="000000"/>
                  </a:outerShdw>
                </a:effectLst>
                <a:latin typeface="MS PGothic" pitchFamily="34" charset="-128"/>
                <a:cs typeface="+mn-cs"/>
              </a:rPr>
              <a:t>路加</a:t>
            </a:r>
            <a:endParaRPr lang="en-GB" sz="1600">
              <a:solidFill>
                <a:srgbClr val="F7F7F7"/>
              </a:solidFill>
              <a:effectLst>
                <a:outerShdw blurRad="38100" dist="38100" dir="2700000" algn="tl">
                  <a:srgbClr val="000000"/>
                </a:outerShdw>
              </a:effectLst>
              <a:latin typeface="MS PGothic" pitchFamily="34" charset="-128"/>
              <a:cs typeface="+mn-cs"/>
            </a:endParaRPr>
          </a:p>
        </p:txBody>
      </p:sp>
      <p:sp>
        <p:nvSpPr>
          <p:cNvPr id="35" name="Text Box 31"/>
          <p:cNvSpPr txBox="1">
            <a:spLocks noChangeArrowheads="1"/>
          </p:cNvSpPr>
          <p:nvPr/>
        </p:nvSpPr>
        <p:spPr bwMode="auto">
          <a:xfrm>
            <a:off x="7315200" y="3657600"/>
            <a:ext cx="792163" cy="338138"/>
          </a:xfrm>
          <a:prstGeom prst="rect">
            <a:avLst/>
          </a:prstGeom>
          <a:solidFill>
            <a:srgbClr val="800000"/>
          </a:solidFill>
          <a:ln w="12700">
            <a:solidFill>
              <a:srgbClr val="FFFFFF"/>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CN" altLang="en-US" sz="1600">
                <a:solidFill>
                  <a:srgbClr val="F7F7F7"/>
                </a:solidFill>
                <a:latin typeface="MS PGothic" pitchFamily="34" charset="-128"/>
                <a:cs typeface="+mn-cs"/>
              </a:rPr>
              <a:t>约翰</a:t>
            </a:r>
            <a:endParaRPr lang="en-US" sz="1600">
              <a:solidFill>
                <a:srgbClr val="F7F7F7"/>
              </a:solidFill>
              <a:latin typeface="MS PGothic" pitchFamily="34" charset="-128"/>
              <a:cs typeface="+mn-cs"/>
            </a:endParaRPr>
          </a:p>
        </p:txBody>
      </p:sp>
      <p:sp>
        <p:nvSpPr>
          <p:cNvPr id="36" name="Text Box 29"/>
          <p:cNvSpPr txBox="1">
            <a:spLocks noChangeArrowheads="1"/>
          </p:cNvSpPr>
          <p:nvPr/>
        </p:nvSpPr>
        <p:spPr bwMode="auto">
          <a:xfrm>
            <a:off x="6400800" y="3657600"/>
            <a:ext cx="792163" cy="338138"/>
          </a:xfrm>
          <a:prstGeom prst="rect">
            <a:avLst/>
          </a:prstGeom>
          <a:solidFill>
            <a:srgbClr val="800000"/>
          </a:solidFill>
          <a:ln w="12700">
            <a:solidFill>
              <a:srgbClr val="FFFFFF"/>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CN" altLang="en-US" sz="1600">
                <a:solidFill>
                  <a:srgbClr val="F7F7F7"/>
                </a:solidFill>
                <a:latin typeface="MS Gothic" pitchFamily="49" charset="-128"/>
                <a:ea typeface="MS Gothic" pitchFamily="49" charset="-128"/>
                <a:cs typeface="+mn-cs"/>
              </a:rPr>
              <a:t>马可</a:t>
            </a:r>
            <a:endParaRPr lang="en-US" sz="1600">
              <a:solidFill>
                <a:srgbClr val="F7F7F7"/>
              </a:solidFill>
              <a:latin typeface="MS Gothic" pitchFamily="49" charset="-128"/>
              <a:ea typeface="MS Gothic" pitchFamily="49" charset="-128"/>
              <a:cs typeface="+mn-cs"/>
            </a:endParaRPr>
          </a:p>
        </p:txBody>
      </p:sp>
      <p:sp>
        <p:nvSpPr>
          <p:cNvPr id="524314" name="Text Box 22"/>
          <p:cNvSpPr txBox="1">
            <a:spLocks noChangeArrowheads="1"/>
          </p:cNvSpPr>
          <p:nvPr/>
        </p:nvSpPr>
        <p:spPr bwMode="auto">
          <a:xfrm>
            <a:off x="5486400" y="3657600"/>
            <a:ext cx="792163" cy="307975"/>
          </a:xfrm>
          <a:prstGeom prst="rect">
            <a:avLst/>
          </a:prstGeom>
          <a:solidFill>
            <a:srgbClr val="8000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CN" altLang="en-US" sz="1400">
                <a:solidFill>
                  <a:srgbClr val="F7F7F7"/>
                </a:solidFill>
                <a:latin typeface="MS PGothic" pitchFamily="34" charset="-128"/>
                <a:cs typeface="+mn-cs"/>
              </a:rPr>
              <a:t>使徒行传</a:t>
            </a:r>
            <a:endParaRPr lang="en-US" sz="1400">
              <a:solidFill>
                <a:srgbClr val="F7F7F7"/>
              </a:solidFill>
              <a:latin typeface="MS PGothic" pitchFamily="34" charset="-128"/>
              <a:cs typeface="+mn-cs"/>
            </a:endParaRPr>
          </a:p>
        </p:txBody>
      </p:sp>
      <p:sp>
        <p:nvSpPr>
          <p:cNvPr id="37" name="Text Box 31"/>
          <p:cNvSpPr txBox="1">
            <a:spLocks noChangeArrowheads="1"/>
          </p:cNvSpPr>
          <p:nvPr/>
        </p:nvSpPr>
        <p:spPr bwMode="auto">
          <a:xfrm>
            <a:off x="7315200" y="4114800"/>
            <a:ext cx="792163" cy="338138"/>
          </a:xfrm>
          <a:prstGeom prst="rect">
            <a:avLst/>
          </a:prstGeom>
          <a:solidFill>
            <a:srgbClr val="CCFFFF"/>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en-US" altLang="en-US" sz="1600">
                <a:solidFill>
                  <a:srgbClr val="000000"/>
                </a:solidFill>
                <a:latin typeface="MS PGothic" pitchFamily="34" charset="-128"/>
                <a:cs typeface="+mn-cs"/>
              </a:rPr>
              <a:t>提后</a:t>
            </a:r>
            <a:endParaRPr lang="en-US" sz="1600">
              <a:solidFill>
                <a:srgbClr val="000000"/>
              </a:solidFill>
              <a:latin typeface="MS PGothic" pitchFamily="34" charset="-128"/>
              <a:cs typeface="+mn-cs"/>
            </a:endParaRPr>
          </a:p>
        </p:txBody>
      </p:sp>
      <p:sp>
        <p:nvSpPr>
          <p:cNvPr id="52" name="Text Box 20"/>
          <p:cNvSpPr txBox="1">
            <a:spLocks noChangeArrowheads="1"/>
          </p:cNvSpPr>
          <p:nvPr/>
        </p:nvSpPr>
        <p:spPr bwMode="auto">
          <a:xfrm>
            <a:off x="2652713" y="4187825"/>
            <a:ext cx="792162" cy="307975"/>
          </a:xfrm>
          <a:prstGeom prst="rect">
            <a:avLst/>
          </a:prstGeom>
          <a:solidFill>
            <a:srgbClr val="CCFFFF"/>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CN" altLang="en-US" sz="1400">
                <a:solidFill>
                  <a:srgbClr val="000000"/>
                </a:solidFill>
                <a:latin typeface="MS PGothic" pitchFamily="34" charset="-128"/>
                <a:cs typeface="+mn-cs"/>
              </a:rPr>
              <a:t>帖前</a:t>
            </a:r>
            <a:endParaRPr lang="en-US" sz="1400">
              <a:solidFill>
                <a:srgbClr val="000000"/>
              </a:solidFill>
              <a:latin typeface="MS PGothic" pitchFamily="34" charset="-128"/>
              <a:cs typeface="+mn-cs"/>
            </a:endParaRPr>
          </a:p>
        </p:txBody>
      </p:sp>
      <p:sp>
        <p:nvSpPr>
          <p:cNvPr id="53" name="Text Box 19"/>
          <p:cNvSpPr txBox="1">
            <a:spLocks noChangeArrowheads="1"/>
          </p:cNvSpPr>
          <p:nvPr/>
        </p:nvSpPr>
        <p:spPr bwMode="auto">
          <a:xfrm>
            <a:off x="976313" y="4187825"/>
            <a:ext cx="792162" cy="307975"/>
          </a:xfrm>
          <a:prstGeom prst="rect">
            <a:avLst/>
          </a:prstGeom>
          <a:solidFill>
            <a:srgbClr val="CCFFFF"/>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CN" altLang="en-US" sz="1400">
                <a:solidFill>
                  <a:srgbClr val="2C1102"/>
                </a:solidFill>
                <a:latin typeface="MS PGothic" pitchFamily="34" charset="-128"/>
                <a:cs typeface="+mn-cs"/>
              </a:rPr>
              <a:t>加拉太</a:t>
            </a:r>
            <a:endParaRPr lang="en-US" sz="1400">
              <a:solidFill>
                <a:srgbClr val="2C1102"/>
              </a:solidFill>
              <a:latin typeface="MS PGothic" pitchFamily="34" charset="-128"/>
              <a:cs typeface="+mn-cs"/>
            </a:endParaRPr>
          </a:p>
        </p:txBody>
      </p:sp>
      <p:sp>
        <p:nvSpPr>
          <p:cNvPr id="524318" name="Text Box 21"/>
          <p:cNvSpPr txBox="1">
            <a:spLocks noChangeArrowheads="1"/>
          </p:cNvSpPr>
          <p:nvPr/>
        </p:nvSpPr>
        <p:spPr bwMode="auto">
          <a:xfrm>
            <a:off x="2652713" y="4572000"/>
            <a:ext cx="792162" cy="338138"/>
          </a:xfrm>
          <a:prstGeom prst="rect">
            <a:avLst/>
          </a:prstGeom>
          <a:solidFill>
            <a:srgbClr val="CC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CN" altLang="en-US" sz="1600">
                <a:solidFill>
                  <a:srgbClr val="000000"/>
                </a:solidFill>
                <a:latin typeface="MS PGothic" pitchFamily="34" charset="-128"/>
                <a:cs typeface="+mn-cs"/>
              </a:rPr>
              <a:t>帖后</a:t>
            </a:r>
            <a:endParaRPr lang="en-US" sz="1600">
              <a:solidFill>
                <a:srgbClr val="000000"/>
              </a:solidFill>
              <a:latin typeface="MS PGothic" pitchFamily="34" charset="-128"/>
              <a:cs typeface="+mn-cs"/>
            </a:endParaRPr>
          </a:p>
        </p:txBody>
      </p:sp>
      <p:sp>
        <p:nvSpPr>
          <p:cNvPr id="55" name="Text Box 22"/>
          <p:cNvSpPr txBox="1">
            <a:spLocks noChangeArrowheads="1"/>
          </p:cNvSpPr>
          <p:nvPr/>
        </p:nvSpPr>
        <p:spPr bwMode="auto">
          <a:xfrm>
            <a:off x="3795713" y="4157663"/>
            <a:ext cx="792162" cy="338137"/>
          </a:xfrm>
          <a:prstGeom prst="rect">
            <a:avLst/>
          </a:prstGeom>
          <a:solidFill>
            <a:srgbClr val="CCFFFF"/>
          </a:solidFill>
          <a:ln w="12700">
            <a:noFill/>
            <a:miter lim="800000"/>
            <a:headEnd/>
            <a:tailEnd/>
          </a:ln>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20000"/>
              </a:spcBef>
            </a:pPr>
            <a:r>
              <a:rPr lang="zh-CN" altLang="en-US" sz="1600">
                <a:solidFill>
                  <a:srgbClr val="000000"/>
                </a:solidFill>
                <a:effectLst>
                  <a:outerShdw blurRad="38100" dist="38100" dir="2700000" algn="tl">
                    <a:srgbClr val="FFFFFF"/>
                  </a:outerShdw>
                </a:effectLst>
                <a:latin typeface="MS PGothic" pitchFamily="34" charset="-128"/>
                <a:cs typeface="+mn-cs"/>
              </a:rPr>
              <a:t>歌前</a:t>
            </a:r>
          </a:p>
        </p:txBody>
      </p:sp>
      <p:sp>
        <p:nvSpPr>
          <p:cNvPr id="524320" name="Text Box 23"/>
          <p:cNvSpPr txBox="1">
            <a:spLocks noChangeArrowheads="1"/>
          </p:cNvSpPr>
          <p:nvPr/>
        </p:nvSpPr>
        <p:spPr bwMode="auto">
          <a:xfrm>
            <a:off x="3795713" y="4572000"/>
            <a:ext cx="792162" cy="338138"/>
          </a:xfrm>
          <a:prstGeom prst="rect">
            <a:avLst/>
          </a:prstGeom>
          <a:solidFill>
            <a:srgbClr val="CC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CN" altLang="en-US" sz="1600">
                <a:solidFill>
                  <a:srgbClr val="000000"/>
                </a:solidFill>
                <a:latin typeface="MS PGothic" pitchFamily="34" charset="-128"/>
                <a:cs typeface="+mn-cs"/>
              </a:rPr>
              <a:t>歌后</a:t>
            </a:r>
            <a:endParaRPr lang="en-US" sz="1600">
              <a:solidFill>
                <a:srgbClr val="000000"/>
              </a:solidFill>
              <a:latin typeface="MS PGothic" pitchFamily="34" charset="-128"/>
              <a:cs typeface="+mn-cs"/>
            </a:endParaRPr>
          </a:p>
        </p:txBody>
      </p:sp>
      <p:sp>
        <p:nvSpPr>
          <p:cNvPr id="57" name="Text Box 24"/>
          <p:cNvSpPr txBox="1">
            <a:spLocks noChangeArrowheads="1"/>
          </p:cNvSpPr>
          <p:nvPr/>
        </p:nvSpPr>
        <p:spPr bwMode="auto">
          <a:xfrm>
            <a:off x="3795713" y="5072063"/>
            <a:ext cx="792162" cy="338137"/>
          </a:xfrm>
          <a:prstGeom prst="rect">
            <a:avLst/>
          </a:prstGeom>
          <a:solidFill>
            <a:srgbClr val="CCFFFF"/>
          </a:solidFill>
          <a:ln w="12700">
            <a:noFill/>
            <a:miter lim="800000"/>
            <a:headEnd/>
            <a:tailEnd/>
          </a:ln>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CN" altLang="en-US" sz="1600">
                <a:solidFill>
                  <a:srgbClr val="000000"/>
                </a:solidFill>
                <a:effectLst>
                  <a:outerShdw blurRad="38100" dist="38100" dir="2700000" algn="tl">
                    <a:srgbClr val="FFFFFF"/>
                  </a:outerShdw>
                </a:effectLst>
                <a:latin typeface="MS PGothic" pitchFamily="34" charset="-128"/>
                <a:cs typeface="+mn-cs"/>
              </a:rPr>
              <a:t>罗马</a:t>
            </a:r>
          </a:p>
        </p:txBody>
      </p:sp>
      <p:sp>
        <p:nvSpPr>
          <p:cNvPr id="58" name="Text Box 25"/>
          <p:cNvSpPr txBox="1">
            <a:spLocks noChangeArrowheads="1"/>
          </p:cNvSpPr>
          <p:nvPr/>
        </p:nvSpPr>
        <p:spPr bwMode="auto">
          <a:xfrm>
            <a:off x="5441950" y="4114800"/>
            <a:ext cx="792163" cy="338138"/>
          </a:xfrm>
          <a:prstGeom prst="rect">
            <a:avLst/>
          </a:prstGeom>
          <a:solidFill>
            <a:srgbClr val="CCFFFF"/>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CN" altLang="en-US" sz="1600">
                <a:solidFill>
                  <a:srgbClr val="2C1102"/>
                </a:solidFill>
                <a:latin typeface="Arial Narrow" pitchFamily="34" charset="0"/>
                <a:cs typeface="+mn-cs"/>
              </a:rPr>
              <a:t>以</a:t>
            </a:r>
            <a:r>
              <a:rPr lang="en-US" altLang="en-US" sz="1600">
                <a:solidFill>
                  <a:srgbClr val="2C1102"/>
                </a:solidFill>
                <a:cs typeface="+mn-cs"/>
              </a:rPr>
              <a:t>弗</a:t>
            </a:r>
            <a:r>
              <a:rPr lang="zh-CN" altLang="en-US" sz="1600">
                <a:solidFill>
                  <a:srgbClr val="2C1102"/>
                </a:solidFill>
                <a:cs typeface="+mn-cs"/>
              </a:rPr>
              <a:t>所</a:t>
            </a:r>
            <a:endParaRPr lang="en-US" sz="1600">
              <a:solidFill>
                <a:srgbClr val="2C1102"/>
              </a:solidFill>
              <a:latin typeface="Arial Narrow" pitchFamily="34" charset="0"/>
              <a:cs typeface="+mn-cs"/>
            </a:endParaRPr>
          </a:p>
        </p:txBody>
      </p:sp>
      <p:sp>
        <p:nvSpPr>
          <p:cNvPr id="59" name="Text Box 26"/>
          <p:cNvSpPr txBox="1">
            <a:spLocks noChangeArrowheads="1"/>
          </p:cNvSpPr>
          <p:nvPr/>
        </p:nvSpPr>
        <p:spPr bwMode="auto">
          <a:xfrm>
            <a:off x="5456238" y="4572000"/>
            <a:ext cx="792162" cy="338138"/>
          </a:xfrm>
          <a:prstGeom prst="rect">
            <a:avLst/>
          </a:prstGeom>
          <a:solidFill>
            <a:srgbClr val="CCFFFF"/>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CN" altLang="en-US" sz="1600">
                <a:solidFill>
                  <a:srgbClr val="000000"/>
                </a:solidFill>
                <a:latin typeface="MS PGothic" pitchFamily="34" charset="-128"/>
                <a:cs typeface="+mn-cs"/>
              </a:rPr>
              <a:t>歌罗西</a:t>
            </a:r>
            <a:endParaRPr lang="en-US" sz="1600">
              <a:solidFill>
                <a:srgbClr val="000000"/>
              </a:solidFill>
              <a:latin typeface="MS PGothic" pitchFamily="34" charset="-128"/>
              <a:cs typeface="+mn-cs"/>
            </a:endParaRPr>
          </a:p>
        </p:txBody>
      </p:sp>
      <p:sp>
        <p:nvSpPr>
          <p:cNvPr id="524324" name="Text Box 27"/>
          <p:cNvSpPr txBox="1">
            <a:spLocks noChangeArrowheads="1"/>
          </p:cNvSpPr>
          <p:nvPr/>
        </p:nvSpPr>
        <p:spPr bwMode="auto">
          <a:xfrm>
            <a:off x="5456238" y="5072063"/>
            <a:ext cx="792162" cy="307975"/>
          </a:xfrm>
          <a:prstGeom prst="rect">
            <a:avLst/>
          </a:prstGeom>
          <a:solidFill>
            <a:srgbClr val="CC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CN" altLang="en-US" sz="1400">
                <a:solidFill>
                  <a:srgbClr val="000000"/>
                </a:solidFill>
                <a:latin typeface="MS PGothic" pitchFamily="34" charset="-128"/>
                <a:cs typeface="+mn-cs"/>
              </a:rPr>
              <a:t>腓利门</a:t>
            </a:r>
            <a:endParaRPr lang="en-US" sz="1400">
              <a:solidFill>
                <a:srgbClr val="000000"/>
              </a:solidFill>
              <a:latin typeface="MS PGothic" pitchFamily="34" charset="-128"/>
              <a:cs typeface="+mn-cs"/>
            </a:endParaRPr>
          </a:p>
        </p:txBody>
      </p:sp>
      <p:sp>
        <p:nvSpPr>
          <p:cNvPr id="62" name="Text Box 28"/>
          <p:cNvSpPr txBox="1">
            <a:spLocks noChangeArrowheads="1"/>
          </p:cNvSpPr>
          <p:nvPr/>
        </p:nvSpPr>
        <p:spPr bwMode="auto">
          <a:xfrm>
            <a:off x="5456238" y="5486400"/>
            <a:ext cx="792162" cy="338138"/>
          </a:xfrm>
          <a:prstGeom prst="rect">
            <a:avLst/>
          </a:prstGeom>
          <a:solidFill>
            <a:srgbClr val="CCFFFF"/>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CN" altLang="en-US" sz="1600">
                <a:solidFill>
                  <a:srgbClr val="000000"/>
                </a:solidFill>
                <a:latin typeface="MS PGothic" pitchFamily="34" charset="-128"/>
                <a:cs typeface="+mn-cs"/>
              </a:rPr>
              <a:t>腓利比</a:t>
            </a:r>
            <a:endParaRPr lang="en-US" sz="1600">
              <a:solidFill>
                <a:srgbClr val="000000"/>
              </a:solidFill>
              <a:latin typeface="MS PGothic" pitchFamily="34" charset="-128"/>
              <a:cs typeface="+mn-cs"/>
            </a:endParaRPr>
          </a:p>
        </p:txBody>
      </p:sp>
      <p:sp>
        <p:nvSpPr>
          <p:cNvPr id="541735" name="TextBox 62"/>
          <p:cNvSpPr txBox="1">
            <a:spLocks noChangeArrowheads="1"/>
          </p:cNvSpPr>
          <p:nvPr/>
        </p:nvSpPr>
        <p:spPr bwMode="auto">
          <a:xfrm>
            <a:off x="1793875" y="4914900"/>
            <a:ext cx="185738"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endParaRPr lang="en-US">
              <a:solidFill>
                <a:srgbClr val="2C1102"/>
              </a:solidFill>
              <a:cs typeface="+mn-cs"/>
            </a:endParaRPr>
          </a:p>
        </p:txBody>
      </p:sp>
      <p:sp>
        <p:nvSpPr>
          <p:cNvPr id="63" name="Text Box 25"/>
          <p:cNvSpPr txBox="1">
            <a:spLocks noChangeArrowheads="1"/>
          </p:cNvSpPr>
          <p:nvPr/>
        </p:nvSpPr>
        <p:spPr bwMode="auto">
          <a:xfrm>
            <a:off x="6386513" y="4114800"/>
            <a:ext cx="792162" cy="338138"/>
          </a:xfrm>
          <a:prstGeom prst="rect">
            <a:avLst/>
          </a:prstGeom>
          <a:solidFill>
            <a:srgbClr val="CCFFFF"/>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CN" altLang="en-US" sz="1600">
                <a:solidFill>
                  <a:srgbClr val="000000"/>
                </a:solidFill>
                <a:latin typeface="Arial Narrow" pitchFamily="34" charset="0"/>
                <a:cs typeface="+mn-cs"/>
              </a:rPr>
              <a:t>提前</a:t>
            </a:r>
            <a:endParaRPr lang="en-US" sz="1600">
              <a:solidFill>
                <a:srgbClr val="000000"/>
              </a:solidFill>
              <a:latin typeface="Arial Narrow" pitchFamily="34" charset="0"/>
              <a:cs typeface="+mn-cs"/>
            </a:endParaRPr>
          </a:p>
        </p:txBody>
      </p:sp>
      <p:sp>
        <p:nvSpPr>
          <p:cNvPr id="64" name="Text Box 25"/>
          <p:cNvSpPr txBox="1">
            <a:spLocks noChangeArrowheads="1"/>
          </p:cNvSpPr>
          <p:nvPr/>
        </p:nvSpPr>
        <p:spPr bwMode="auto">
          <a:xfrm>
            <a:off x="6416675" y="4572000"/>
            <a:ext cx="792163" cy="323850"/>
          </a:xfrm>
          <a:prstGeom prst="rect">
            <a:avLst/>
          </a:prstGeom>
          <a:solidFill>
            <a:srgbClr val="CCFFFF"/>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CN" altLang="en-US" sz="1500">
                <a:solidFill>
                  <a:srgbClr val="000000"/>
                </a:solidFill>
                <a:latin typeface="Arial Narrow" pitchFamily="34" charset="0"/>
                <a:cs typeface="+mn-cs"/>
              </a:rPr>
              <a:t>提多</a:t>
            </a:r>
            <a:endParaRPr lang="en-US" sz="1500">
              <a:solidFill>
                <a:srgbClr val="000000"/>
              </a:solidFill>
              <a:latin typeface="Arial Narrow" pitchFamily="34" charset="0"/>
              <a:cs typeface="+mn-cs"/>
            </a:endParaRPr>
          </a:p>
        </p:txBody>
      </p:sp>
      <p:sp>
        <p:nvSpPr>
          <p:cNvPr id="61" name="Text Box 19"/>
          <p:cNvSpPr txBox="1">
            <a:spLocks noChangeArrowheads="1"/>
          </p:cNvSpPr>
          <p:nvPr/>
        </p:nvSpPr>
        <p:spPr bwMode="auto">
          <a:xfrm>
            <a:off x="152400" y="6421438"/>
            <a:ext cx="1800225" cy="338137"/>
          </a:xfrm>
          <a:prstGeom prst="rect">
            <a:avLst/>
          </a:prstGeom>
          <a:solidFill>
            <a:srgbClr val="FFFF00"/>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CN" altLang="en-US" sz="1600">
                <a:solidFill>
                  <a:srgbClr val="000000"/>
                </a:solidFill>
                <a:latin typeface="Arial Narrow" pitchFamily="34" charset="0"/>
                <a:cs typeface="Times New Roman" pitchFamily="18" charset="0"/>
              </a:rPr>
              <a:t>普通书信</a:t>
            </a:r>
            <a:endParaRPr lang="en-US" sz="1600">
              <a:solidFill>
                <a:srgbClr val="000000"/>
              </a:solidFill>
              <a:latin typeface="Arial Narrow" pitchFamily="34" charset="0"/>
              <a:cs typeface="Times New Roman" pitchFamily="18" charset="0"/>
            </a:endParaRPr>
          </a:p>
        </p:txBody>
      </p:sp>
      <p:sp>
        <p:nvSpPr>
          <p:cNvPr id="66" name="Text Box 19"/>
          <p:cNvSpPr txBox="1">
            <a:spLocks noChangeArrowheads="1"/>
          </p:cNvSpPr>
          <p:nvPr/>
        </p:nvSpPr>
        <p:spPr bwMode="auto">
          <a:xfrm>
            <a:off x="990600" y="4572000"/>
            <a:ext cx="792163" cy="338138"/>
          </a:xfrm>
          <a:prstGeom prst="rect">
            <a:avLst/>
          </a:prstGeom>
          <a:solidFill>
            <a:srgbClr val="FFFF00"/>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CN" altLang="en-US" sz="1600">
                <a:solidFill>
                  <a:srgbClr val="000000"/>
                </a:solidFill>
                <a:latin typeface="MS PGothic" pitchFamily="34" charset="-128"/>
                <a:cs typeface="+mn-cs"/>
              </a:rPr>
              <a:t>雅各</a:t>
            </a:r>
            <a:endParaRPr lang="en-US" sz="1600">
              <a:solidFill>
                <a:srgbClr val="000000"/>
              </a:solidFill>
              <a:latin typeface="MS PGothic" pitchFamily="34" charset="-128"/>
              <a:cs typeface="+mn-cs"/>
            </a:endParaRPr>
          </a:p>
        </p:txBody>
      </p:sp>
      <p:sp>
        <p:nvSpPr>
          <p:cNvPr id="67" name="Text Box 19"/>
          <p:cNvSpPr txBox="1">
            <a:spLocks noChangeArrowheads="1"/>
          </p:cNvSpPr>
          <p:nvPr/>
        </p:nvSpPr>
        <p:spPr bwMode="auto">
          <a:xfrm>
            <a:off x="6446838" y="5029200"/>
            <a:ext cx="792162" cy="307975"/>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CN" altLang="en-US" sz="1400">
                <a:solidFill>
                  <a:srgbClr val="000000"/>
                </a:solidFill>
                <a:latin typeface="MS PGothic" pitchFamily="34" charset="-128"/>
                <a:cs typeface="+mn-cs"/>
              </a:rPr>
              <a:t>彼</a:t>
            </a:r>
            <a:r>
              <a:rPr lang="en-US" altLang="zh-CN" sz="1400">
                <a:solidFill>
                  <a:srgbClr val="000000"/>
                </a:solidFill>
                <a:latin typeface="MS PGothic" pitchFamily="34" charset="-128"/>
                <a:cs typeface="+mn-cs"/>
              </a:rPr>
              <a:t>  </a:t>
            </a:r>
            <a:r>
              <a:rPr lang="zh-CN" altLang="en-US" sz="1400">
                <a:solidFill>
                  <a:srgbClr val="000000"/>
                </a:solidFill>
                <a:latin typeface="MS PGothic" pitchFamily="34" charset="-128"/>
                <a:cs typeface="+mn-cs"/>
              </a:rPr>
              <a:t>前</a:t>
            </a:r>
            <a:endParaRPr lang="en-US" sz="1400">
              <a:solidFill>
                <a:srgbClr val="000000"/>
              </a:solidFill>
              <a:latin typeface="MS PGothic" pitchFamily="34" charset="-128"/>
              <a:cs typeface="+mn-cs"/>
            </a:endParaRPr>
          </a:p>
        </p:txBody>
      </p:sp>
      <p:sp>
        <p:nvSpPr>
          <p:cNvPr id="68" name="Text Box 19"/>
          <p:cNvSpPr txBox="1">
            <a:spLocks noChangeArrowheads="1"/>
          </p:cNvSpPr>
          <p:nvPr/>
        </p:nvSpPr>
        <p:spPr bwMode="auto">
          <a:xfrm>
            <a:off x="6446838" y="5486400"/>
            <a:ext cx="792162" cy="338138"/>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CN" altLang="en-US" sz="1600">
                <a:solidFill>
                  <a:srgbClr val="000000"/>
                </a:solidFill>
                <a:latin typeface="MS PGothic" pitchFamily="34" charset="-128"/>
                <a:cs typeface="+mn-cs"/>
              </a:rPr>
              <a:t>彼后</a:t>
            </a:r>
            <a:endParaRPr lang="en-US" sz="1600">
              <a:solidFill>
                <a:srgbClr val="000000"/>
              </a:solidFill>
              <a:latin typeface="MS PGothic" pitchFamily="34" charset="-128"/>
              <a:cs typeface="+mn-cs"/>
            </a:endParaRPr>
          </a:p>
        </p:txBody>
      </p:sp>
      <p:sp>
        <p:nvSpPr>
          <p:cNvPr id="69" name="Text Box 19"/>
          <p:cNvSpPr txBox="1">
            <a:spLocks noChangeArrowheads="1"/>
          </p:cNvSpPr>
          <p:nvPr/>
        </p:nvSpPr>
        <p:spPr bwMode="auto">
          <a:xfrm>
            <a:off x="7315200" y="4572000"/>
            <a:ext cx="792163" cy="338138"/>
          </a:xfrm>
          <a:prstGeom prst="rect">
            <a:avLst/>
          </a:prstGeom>
          <a:solidFill>
            <a:srgbClr val="FFFF00"/>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CN" altLang="en-US" sz="1600">
                <a:solidFill>
                  <a:srgbClr val="000000"/>
                </a:solidFill>
                <a:latin typeface="MS PGothic" pitchFamily="34" charset="-128"/>
                <a:cs typeface="+mn-cs"/>
              </a:rPr>
              <a:t>希伯来</a:t>
            </a:r>
            <a:endParaRPr lang="en-US" sz="1600">
              <a:solidFill>
                <a:srgbClr val="000000"/>
              </a:solidFill>
              <a:latin typeface="MS PGothic" pitchFamily="34" charset="-128"/>
              <a:cs typeface="+mn-cs"/>
            </a:endParaRPr>
          </a:p>
        </p:txBody>
      </p:sp>
      <p:sp>
        <p:nvSpPr>
          <p:cNvPr id="70" name="Text Box 19"/>
          <p:cNvSpPr txBox="1">
            <a:spLocks noChangeArrowheads="1"/>
          </p:cNvSpPr>
          <p:nvPr/>
        </p:nvSpPr>
        <p:spPr bwMode="auto">
          <a:xfrm>
            <a:off x="8305800" y="4114800"/>
            <a:ext cx="792163" cy="338138"/>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CN" altLang="en-US" sz="1600">
                <a:solidFill>
                  <a:srgbClr val="000000"/>
                </a:solidFill>
                <a:latin typeface="MS PGothic" pitchFamily="34" charset="-128"/>
                <a:cs typeface="+mn-cs"/>
              </a:rPr>
              <a:t>犹大</a:t>
            </a:r>
            <a:endParaRPr lang="en-US" sz="1600">
              <a:solidFill>
                <a:srgbClr val="000000"/>
              </a:solidFill>
              <a:latin typeface="MS PGothic" pitchFamily="34" charset="-128"/>
              <a:cs typeface="+mn-cs"/>
            </a:endParaRPr>
          </a:p>
        </p:txBody>
      </p:sp>
      <p:sp>
        <p:nvSpPr>
          <p:cNvPr id="71" name="Text Box 19"/>
          <p:cNvSpPr txBox="1">
            <a:spLocks noChangeArrowheads="1"/>
          </p:cNvSpPr>
          <p:nvPr/>
        </p:nvSpPr>
        <p:spPr bwMode="auto">
          <a:xfrm>
            <a:off x="8305800" y="4572000"/>
            <a:ext cx="792163" cy="338138"/>
          </a:xfrm>
          <a:prstGeom prst="rect">
            <a:avLst/>
          </a:prstGeom>
          <a:solidFill>
            <a:srgbClr val="FFFF00"/>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CN" altLang="en-US" sz="1600">
                <a:solidFill>
                  <a:srgbClr val="000000"/>
                </a:solidFill>
                <a:latin typeface="MS PGothic" pitchFamily="34" charset="-128"/>
                <a:cs typeface="+mn-cs"/>
              </a:rPr>
              <a:t>约</a:t>
            </a:r>
            <a:r>
              <a:rPr lang="en-US" altLang="zh-CN" sz="1600">
                <a:solidFill>
                  <a:srgbClr val="000000"/>
                </a:solidFill>
                <a:latin typeface="MS PGothic" pitchFamily="34" charset="-128"/>
                <a:cs typeface="+mn-cs"/>
              </a:rPr>
              <a:t> 1</a:t>
            </a:r>
            <a:endParaRPr lang="en-US" sz="1600">
              <a:solidFill>
                <a:srgbClr val="000000"/>
              </a:solidFill>
              <a:latin typeface="MS PGothic" pitchFamily="34" charset="-128"/>
              <a:cs typeface="+mn-cs"/>
            </a:endParaRPr>
          </a:p>
        </p:txBody>
      </p:sp>
      <p:sp>
        <p:nvSpPr>
          <p:cNvPr id="72" name="Text Box 19"/>
          <p:cNvSpPr txBox="1">
            <a:spLocks noChangeArrowheads="1"/>
          </p:cNvSpPr>
          <p:nvPr/>
        </p:nvSpPr>
        <p:spPr bwMode="auto">
          <a:xfrm>
            <a:off x="8305800" y="5029200"/>
            <a:ext cx="792163" cy="338138"/>
          </a:xfrm>
          <a:prstGeom prst="rect">
            <a:avLst/>
          </a:prstGeom>
          <a:solidFill>
            <a:srgbClr val="FFFF00"/>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CN" altLang="en-US" sz="1600">
                <a:solidFill>
                  <a:srgbClr val="000000"/>
                </a:solidFill>
                <a:latin typeface="MS PGothic" pitchFamily="34" charset="-128"/>
                <a:cs typeface="+mn-cs"/>
              </a:rPr>
              <a:t>约</a:t>
            </a:r>
            <a:r>
              <a:rPr lang="en-US" altLang="zh-CN" sz="1600">
                <a:solidFill>
                  <a:srgbClr val="000000"/>
                </a:solidFill>
                <a:latin typeface="MS PGothic" pitchFamily="34" charset="-128"/>
                <a:cs typeface="+mn-cs"/>
              </a:rPr>
              <a:t> 2</a:t>
            </a:r>
            <a:endParaRPr lang="en-US" sz="1600">
              <a:solidFill>
                <a:srgbClr val="000000"/>
              </a:solidFill>
              <a:latin typeface="MS PGothic" pitchFamily="34" charset="-128"/>
              <a:cs typeface="+mn-cs"/>
            </a:endParaRPr>
          </a:p>
        </p:txBody>
      </p:sp>
      <p:sp>
        <p:nvSpPr>
          <p:cNvPr id="73" name="Text Box 19"/>
          <p:cNvSpPr txBox="1">
            <a:spLocks noChangeArrowheads="1"/>
          </p:cNvSpPr>
          <p:nvPr/>
        </p:nvSpPr>
        <p:spPr bwMode="auto">
          <a:xfrm>
            <a:off x="8305800" y="5486400"/>
            <a:ext cx="792163" cy="338138"/>
          </a:xfrm>
          <a:prstGeom prst="rect">
            <a:avLst/>
          </a:prstGeom>
          <a:solidFill>
            <a:srgbClr val="FFFF00"/>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CN" altLang="en-US" sz="1600">
                <a:solidFill>
                  <a:srgbClr val="000000"/>
                </a:solidFill>
                <a:latin typeface="MS PGothic" pitchFamily="34" charset="-128"/>
                <a:cs typeface="+mn-cs"/>
              </a:rPr>
              <a:t>约</a:t>
            </a:r>
            <a:r>
              <a:rPr lang="en-US" altLang="zh-CN" sz="1600">
                <a:solidFill>
                  <a:srgbClr val="000000"/>
                </a:solidFill>
                <a:latin typeface="MS PGothic" pitchFamily="34" charset="-128"/>
                <a:cs typeface="+mn-cs"/>
              </a:rPr>
              <a:t> 3</a:t>
            </a:r>
            <a:endParaRPr lang="en-US" sz="1600">
              <a:solidFill>
                <a:srgbClr val="000000"/>
              </a:solidFill>
              <a:latin typeface="MS PGothic" pitchFamily="34" charset="-128"/>
              <a:cs typeface="+mn-cs"/>
            </a:endParaRPr>
          </a:p>
        </p:txBody>
      </p:sp>
      <p:sp>
        <p:nvSpPr>
          <p:cNvPr id="74" name="Text Box 19"/>
          <p:cNvSpPr txBox="1">
            <a:spLocks noChangeArrowheads="1"/>
          </p:cNvSpPr>
          <p:nvPr/>
        </p:nvSpPr>
        <p:spPr bwMode="auto">
          <a:xfrm>
            <a:off x="8305800" y="5943600"/>
            <a:ext cx="792163" cy="338138"/>
          </a:xfrm>
          <a:prstGeom prst="rect">
            <a:avLst/>
          </a:prstGeom>
          <a:solidFill>
            <a:srgbClr val="FFFF00"/>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CN" altLang="en-US" sz="1600">
                <a:solidFill>
                  <a:srgbClr val="000000"/>
                </a:solidFill>
                <a:cs typeface="+mn-cs"/>
              </a:rPr>
              <a:t>启示录</a:t>
            </a:r>
            <a:endParaRPr lang="en-US" sz="1600">
              <a:solidFill>
                <a:srgbClr val="000000"/>
              </a:solidFill>
              <a:latin typeface="Arial Narrow" pitchFamily="34" charset="0"/>
              <a:cs typeface="Times New Roman" pitchFamily="18" charset="0"/>
            </a:endParaRPr>
          </a:p>
        </p:txBody>
      </p:sp>
      <p:sp>
        <p:nvSpPr>
          <p:cNvPr id="82" name="Text Box 19"/>
          <p:cNvSpPr txBox="1">
            <a:spLocks noChangeArrowheads="1"/>
          </p:cNvSpPr>
          <p:nvPr/>
        </p:nvSpPr>
        <p:spPr bwMode="auto">
          <a:xfrm>
            <a:off x="990600" y="4572000"/>
            <a:ext cx="792163" cy="338138"/>
          </a:xfrm>
          <a:prstGeom prst="rect">
            <a:avLst/>
          </a:prstGeom>
          <a:solidFill>
            <a:srgbClr val="FFFF00"/>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CN" altLang="en-US" sz="1600">
                <a:solidFill>
                  <a:srgbClr val="000000"/>
                </a:solidFill>
                <a:latin typeface="MS PGothic" pitchFamily="34" charset="-128"/>
                <a:cs typeface="+mn-cs"/>
              </a:rPr>
              <a:t>行为</a:t>
            </a:r>
            <a:endParaRPr lang="en-US" sz="1600">
              <a:solidFill>
                <a:srgbClr val="000000"/>
              </a:solidFill>
              <a:latin typeface="MS PGothic" pitchFamily="34" charset="-128"/>
              <a:cs typeface="+mn-cs"/>
            </a:endParaRPr>
          </a:p>
        </p:txBody>
      </p:sp>
      <p:sp>
        <p:nvSpPr>
          <p:cNvPr id="83" name="Text Box 19"/>
          <p:cNvSpPr txBox="1">
            <a:spLocks noChangeArrowheads="1"/>
          </p:cNvSpPr>
          <p:nvPr/>
        </p:nvSpPr>
        <p:spPr bwMode="auto">
          <a:xfrm>
            <a:off x="6446838" y="5029200"/>
            <a:ext cx="792162" cy="338138"/>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CN" altLang="en-US" sz="1600" b="1">
                <a:solidFill>
                  <a:srgbClr val="000000"/>
                </a:solidFill>
                <a:latin typeface="MS PGothic" pitchFamily="34" charset="-128"/>
                <a:cs typeface="+mn-cs"/>
              </a:rPr>
              <a:t>受苦</a:t>
            </a:r>
            <a:endParaRPr lang="en-US" sz="1600">
              <a:solidFill>
                <a:srgbClr val="000000"/>
              </a:solidFill>
              <a:latin typeface="MS PGothic" pitchFamily="34" charset="-128"/>
              <a:cs typeface="+mn-cs"/>
            </a:endParaRPr>
          </a:p>
        </p:txBody>
      </p:sp>
      <p:sp>
        <p:nvSpPr>
          <p:cNvPr id="85" name="Text Box 19"/>
          <p:cNvSpPr txBox="1">
            <a:spLocks noChangeArrowheads="1"/>
          </p:cNvSpPr>
          <p:nvPr/>
        </p:nvSpPr>
        <p:spPr bwMode="auto">
          <a:xfrm>
            <a:off x="6477000" y="5486400"/>
            <a:ext cx="792163" cy="338138"/>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CN" altLang="en-US" sz="1600">
                <a:solidFill>
                  <a:srgbClr val="000000"/>
                </a:solidFill>
                <a:latin typeface="MS PGothic" pitchFamily="34" charset="-128"/>
                <a:cs typeface="+mn-cs"/>
              </a:rPr>
              <a:t>知识</a:t>
            </a:r>
            <a:endParaRPr lang="en-US" sz="1600">
              <a:solidFill>
                <a:srgbClr val="000000"/>
              </a:solidFill>
              <a:latin typeface="MS PGothic" pitchFamily="34" charset="-128"/>
              <a:cs typeface="+mn-cs"/>
            </a:endParaRPr>
          </a:p>
        </p:txBody>
      </p:sp>
      <p:sp>
        <p:nvSpPr>
          <p:cNvPr id="87" name="Text Box 19"/>
          <p:cNvSpPr txBox="1">
            <a:spLocks noChangeArrowheads="1"/>
          </p:cNvSpPr>
          <p:nvPr/>
        </p:nvSpPr>
        <p:spPr bwMode="auto">
          <a:xfrm>
            <a:off x="7315200" y="4572000"/>
            <a:ext cx="792163" cy="338138"/>
          </a:xfrm>
          <a:prstGeom prst="rect">
            <a:avLst/>
          </a:prstGeom>
          <a:solidFill>
            <a:srgbClr val="FFFF00"/>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CN" altLang="en-US" sz="1600">
                <a:solidFill>
                  <a:srgbClr val="000000"/>
                </a:solidFill>
                <a:latin typeface="MS PGothic" pitchFamily="34" charset="-128"/>
                <a:cs typeface="+mn-cs"/>
              </a:rPr>
              <a:t>优秀</a:t>
            </a:r>
            <a:endParaRPr lang="en-US" sz="1600">
              <a:solidFill>
                <a:srgbClr val="000000"/>
              </a:solidFill>
              <a:latin typeface="MS PGothic" pitchFamily="34" charset="-128"/>
              <a:cs typeface="+mn-cs"/>
            </a:endParaRPr>
          </a:p>
        </p:txBody>
      </p:sp>
      <p:sp>
        <p:nvSpPr>
          <p:cNvPr id="88" name="Text Box 19"/>
          <p:cNvSpPr txBox="1">
            <a:spLocks noChangeArrowheads="1"/>
          </p:cNvSpPr>
          <p:nvPr/>
        </p:nvSpPr>
        <p:spPr bwMode="auto">
          <a:xfrm>
            <a:off x="8305800" y="4114800"/>
            <a:ext cx="792163" cy="338138"/>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CN" altLang="en-US" sz="1600" b="1">
                <a:solidFill>
                  <a:srgbClr val="000000"/>
                </a:solidFill>
                <a:latin typeface="MS PGothic" pitchFamily="34" charset="-128"/>
                <a:cs typeface="+mn-cs"/>
              </a:rPr>
              <a:t>伪装者</a:t>
            </a:r>
            <a:endParaRPr lang="en-US" altLang="zh-CN" sz="1600" b="1">
              <a:solidFill>
                <a:srgbClr val="000000"/>
              </a:solidFill>
              <a:latin typeface="MS PGothic" pitchFamily="34" charset="-128"/>
              <a:cs typeface="+mn-cs"/>
            </a:endParaRPr>
          </a:p>
        </p:txBody>
      </p:sp>
      <p:sp>
        <p:nvSpPr>
          <p:cNvPr id="89" name="Text Box 19"/>
          <p:cNvSpPr txBox="1">
            <a:spLocks noChangeArrowheads="1"/>
          </p:cNvSpPr>
          <p:nvPr/>
        </p:nvSpPr>
        <p:spPr bwMode="auto">
          <a:xfrm>
            <a:off x="8305800" y="4572000"/>
            <a:ext cx="792163" cy="338138"/>
          </a:xfrm>
          <a:prstGeom prst="rect">
            <a:avLst/>
          </a:prstGeom>
          <a:solidFill>
            <a:srgbClr val="FFFF00"/>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CN" altLang="en-US" sz="1600">
                <a:solidFill>
                  <a:srgbClr val="000000"/>
                </a:solidFill>
                <a:latin typeface="MS PGothic" pitchFamily="34" charset="-128"/>
                <a:cs typeface="+mn-cs"/>
              </a:rPr>
              <a:t>爱</a:t>
            </a:r>
            <a:endParaRPr lang="en-US" sz="1600">
              <a:solidFill>
                <a:srgbClr val="000000"/>
              </a:solidFill>
              <a:latin typeface="MS PGothic" pitchFamily="34" charset="-128"/>
              <a:cs typeface="+mn-cs"/>
            </a:endParaRPr>
          </a:p>
        </p:txBody>
      </p:sp>
      <p:sp>
        <p:nvSpPr>
          <p:cNvPr id="90" name="Text Box 19"/>
          <p:cNvSpPr txBox="1">
            <a:spLocks noChangeArrowheads="1"/>
          </p:cNvSpPr>
          <p:nvPr/>
        </p:nvSpPr>
        <p:spPr bwMode="auto">
          <a:xfrm>
            <a:off x="8305800" y="5029200"/>
            <a:ext cx="792163" cy="338138"/>
          </a:xfrm>
          <a:prstGeom prst="rect">
            <a:avLst/>
          </a:prstGeom>
          <a:solidFill>
            <a:srgbClr val="FFFF00"/>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r>
              <a:rPr lang="zh-CN" altLang="en-US" sz="1600" b="1">
                <a:solidFill>
                  <a:srgbClr val="000000"/>
                </a:solidFill>
                <a:latin typeface="MS PGothic" pitchFamily="34" charset="-128"/>
                <a:cs typeface="+mn-cs"/>
              </a:rPr>
              <a:t>极限</a:t>
            </a:r>
            <a:endParaRPr lang="en-US" altLang="zh-CN" sz="1600" b="1">
              <a:solidFill>
                <a:srgbClr val="000000"/>
              </a:solidFill>
              <a:latin typeface="MS PGothic" pitchFamily="34" charset="-128"/>
              <a:cs typeface="+mn-cs"/>
            </a:endParaRPr>
          </a:p>
        </p:txBody>
      </p:sp>
      <p:sp>
        <p:nvSpPr>
          <p:cNvPr id="91" name="Text Box 19"/>
          <p:cNvSpPr txBox="1">
            <a:spLocks noChangeArrowheads="1"/>
          </p:cNvSpPr>
          <p:nvPr/>
        </p:nvSpPr>
        <p:spPr bwMode="auto">
          <a:xfrm>
            <a:off x="8305800" y="5486400"/>
            <a:ext cx="792163" cy="338138"/>
          </a:xfrm>
          <a:prstGeom prst="rect">
            <a:avLst/>
          </a:prstGeom>
          <a:solidFill>
            <a:srgbClr val="FFFF00"/>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CN" altLang="en-US" sz="1600">
                <a:solidFill>
                  <a:srgbClr val="000000"/>
                </a:solidFill>
                <a:latin typeface="MS PGothic" pitchFamily="34" charset="-128"/>
                <a:cs typeface="+mn-cs"/>
              </a:rPr>
              <a:t>传教士</a:t>
            </a:r>
            <a:endParaRPr lang="en-US" sz="1600">
              <a:solidFill>
                <a:srgbClr val="000000"/>
              </a:solidFill>
              <a:latin typeface="MS PGothic" pitchFamily="34" charset="-128"/>
              <a:cs typeface="+mn-cs"/>
            </a:endParaRPr>
          </a:p>
        </p:txBody>
      </p:sp>
      <p:sp>
        <p:nvSpPr>
          <p:cNvPr id="92" name="Text Box 19"/>
          <p:cNvSpPr txBox="1">
            <a:spLocks noChangeArrowheads="1"/>
          </p:cNvSpPr>
          <p:nvPr/>
        </p:nvSpPr>
        <p:spPr bwMode="auto">
          <a:xfrm>
            <a:off x="8305800" y="5943600"/>
            <a:ext cx="792163" cy="338138"/>
          </a:xfrm>
          <a:prstGeom prst="rect">
            <a:avLst/>
          </a:prstGeom>
          <a:solidFill>
            <a:srgbClr val="FFFF00"/>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CN" altLang="en-US" sz="1600">
                <a:solidFill>
                  <a:srgbClr val="000000"/>
                </a:solidFill>
                <a:latin typeface="MS PGothic" pitchFamily="34" charset="-128"/>
                <a:cs typeface="+mn-cs"/>
              </a:rPr>
              <a:t>胜利</a:t>
            </a:r>
            <a:endParaRPr lang="en-US" sz="1600">
              <a:solidFill>
                <a:srgbClr val="000000"/>
              </a:solidFill>
              <a:latin typeface="MS PGothic" pitchFamily="34" charset="-128"/>
              <a:cs typeface="+mn-cs"/>
            </a:endParaRPr>
          </a:p>
        </p:txBody>
      </p:sp>
      <p:sp>
        <p:nvSpPr>
          <p:cNvPr id="524349" name="Text Box 19"/>
          <p:cNvSpPr txBox="1">
            <a:spLocks noChangeArrowheads="1"/>
          </p:cNvSpPr>
          <p:nvPr/>
        </p:nvSpPr>
        <p:spPr bwMode="auto">
          <a:xfrm>
            <a:off x="990600" y="3657600"/>
            <a:ext cx="792163" cy="338138"/>
          </a:xfrm>
          <a:prstGeom prst="rect">
            <a:avLst/>
          </a:prstGeom>
          <a:solidFill>
            <a:srgbClr val="8000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CN" altLang="en-US" sz="1600">
                <a:solidFill>
                  <a:srgbClr val="FFFFFF"/>
                </a:solidFill>
                <a:latin typeface="MS PGothic" pitchFamily="34" charset="-128"/>
                <a:cs typeface="+mn-cs"/>
              </a:rPr>
              <a:t>天国</a:t>
            </a:r>
            <a:endParaRPr lang="en-US" sz="1600">
              <a:solidFill>
                <a:srgbClr val="FFFFFF"/>
              </a:solidFill>
              <a:latin typeface="MS PGothic" pitchFamily="34" charset="-128"/>
              <a:cs typeface="+mn-cs"/>
            </a:endParaRPr>
          </a:p>
        </p:txBody>
      </p:sp>
      <p:sp>
        <p:nvSpPr>
          <p:cNvPr id="75" name="Text Box 22"/>
          <p:cNvSpPr txBox="1">
            <a:spLocks noChangeArrowheads="1"/>
          </p:cNvSpPr>
          <p:nvPr/>
        </p:nvSpPr>
        <p:spPr bwMode="auto">
          <a:xfrm>
            <a:off x="4572000" y="3657600"/>
            <a:ext cx="792163" cy="338138"/>
          </a:xfrm>
          <a:prstGeom prst="rect">
            <a:avLst/>
          </a:prstGeom>
          <a:solidFill>
            <a:srgbClr val="800000"/>
          </a:solidFill>
          <a:ln w="12700">
            <a:noFill/>
            <a:miter lim="800000"/>
            <a:headEnd/>
            <a:tailEnd/>
          </a:ln>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CN" altLang="en-US" sz="1600">
                <a:solidFill>
                  <a:srgbClr val="F7F7F7"/>
                </a:solidFill>
                <a:effectLst>
                  <a:outerShdw blurRad="38100" dist="38100" dir="2700000" algn="tl">
                    <a:srgbClr val="000000"/>
                  </a:outerShdw>
                </a:effectLst>
                <a:latin typeface="MS PGothic" pitchFamily="34" charset="-128"/>
                <a:cs typeface="+mn-cs"/>
              </a:rPr>
              <a:t>主权</a:t>
            </a:r>
            <a:r>
              <a:rPr lang="en-US" altLang="zh-CN" sz="1600">
                <a:solidFill>
                  <a:srgbClr val="F7F7F7"/>
                </a:solidFill>
                <a:effectLst>
                  <a:outerShdw blurRad="38100" dist="38100" dir="2700000" algn="tl">
                    <a:srgbClr val="000000"/>
                  </a:outerShdw>
                </a:effectLst>
                <a:latin typeface="MS PGothic" pitchFamily="34" charset="-128"/>
                <a:cs typeface="+mn-cs"/>
              </a:rPr>
              <a:t>1</a:t>
            </a:r>
            <a:endParaRPr lang="en-GB" sz="1600">
              <a:solidFill>
                <a:srgbClr val="F7F7F7"/>
              </a:solidFill>
              <a:effectLst>
                <a:outerShdw blurRad="38100" dist="38100" dir="2700000" algn="tl">
                  <a:srgbClr val="000000"/>
                </a:outerShdw>
              </a:effectLst>
              <a:latin typeface="MS PGothic" pitchFamily="34" charset="-128"/>
              <a:cs typeface="+mn-cs"/>
            </a:endParaRPr>
          </a:p>
        </p:txBody>
      </p:sp>
      <p:sp>
        <p:nvSpPr>
          <p:cNvPr id="76" name="Text Box 31"/>
          <p:cNvSpPr txBox="1">
            <a:spLocks noChangeArrowheads="1"/>
          </p:cNvSpPr>
          <p:nvPr/>
        </p:nvSpPr>
        <p:spPr bwMode="auto">
          <a:xfrm>
            <a:off x="7315200" y="3657600"/>
            <a:ext cx="792163" cy="338138"/>
          </a:xfrm>
          <a:prstGeom prst="rect">
            <a:avLst/>
          </a:prstGeom>
          <a:solidFill>
            <a:srgbClr val="800000"/>
          </a:solidFill>
          <a:ln w="12700">
            <a:solidFill>
              <a:srgbClr val="FFFFFF"/>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CN" altLang="en-US" sz="1600">
                <a:solidFill>
                  <a:srgbClr val="F7F7F7"/>
                </a:solidFill>
                <a:latin typeface="MS PGothic" pitchFamily="34" charset="-128"/>
                <a:cs typeface="+mn-cs"/>
              </a:rPr>
              <a:t>相</a:t>
            </a:r>
            <a:r>
              <a:rPr lang="en-US" altLang="zh-CN" sz="1600">
                <a:solidFill>
                  <a:srgbClr val="F7F7F7"/>
                </a:solidFill>
                <a:latin typeface="MS PGothic" pitchFamily="34" charset="-128"/>
                <a:cs typeface="+mn-cs"/>
              </a:rPr>
              <a:t> </a:t>
            </a:r>
            <a:r>
              <a:rPr lang="zh-CN" altLang="en-US" sz="1600">
                <a:solidFill>
                  <a:srgbClr val="F7F7F7"/>
                </a:solidFill>
                <a:latin typeface="MS PGothic" pitchFamily="34" charset="-128"/>
                <a:cs typeface="+mn-cs"/>
              </a:rPr>
              <a:t>信</a:t>
            </a:r>
            <a:endParaRPr lang="en-US" sz="1600">
              <a:solidFill>
                <a:srgbClr val="F7F7F7"/>
              </a:solidFill>
              <a:latin typeface="MS PGothic" pitchFamily="34" charset="-128"/>
              <a:cs typeface="+mn-cs"/>
            </a:endParaRPr>
          </a:p>
        </p:txBody>
      </p:sp>
      <p:sp>
        <p:nvSpPr>
          <p:cNvPr id="77" name="Text Box 29"/>
          <p:cNvSpPr txBox="1">
            <a:spLocks noChangeArrowheads="1"/>
          </p:cNvSpPr>
          <p:nvPr/>
        </p:nvSpPr>
        <p:spPr bwMode="auto">
          <a:xfrm>
            <a:off x="6400800" y="3657600"/>
            <a:ext cx="792163" cy="338138"/>
          </a:xfrm>
          <a:prstGeom prst="rect">
            <a:avLst/>
          </a:prstGeom>
          <a:solidFill>
            <a:srgbClr val="800000"/>
          </a:solidFill>
          <a:ln w="12700">
            <a:solidFill>
              <a:srgbClr val="FFFFFF"/>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CN" altLang="en-US" sz="1600">
                <a:solidFill>
                  <a:srgbClr val="F7F7F7"/>
                </a:solidFill>
                <a:latin typeface="MS Gothic" pitchFamily="49" charset="-128"/>
                <a:ea typeface="MS Gothic" pitchFamily="49" charset="-128"/>
                <a:cs typeface="+mn-cs"/>
              </a:rPr>
              <a:t>门徒</a:t>
            </a:r>
            <a:endParaRPr lang="en-US" sz="1600">
              <a:solidFill>
                <a:srgbClr val="F7F7F7"/>
              </a:solidFill>
              <a:latin typeface="MS Gothic" pitchFamily="49" charset="-128"/>
              <a:ea typeface="MS Gothic" pitchFamily="49" charset="-128"/>
              <a:cs typeface="+mn-cs"/>
            </a:endParaRPr>
          </a:p>
        </p:txBody>
      </p:sp>
      <p:sp>
        <p:nvSpPr>
          <p:cNvPr id="524353" name="Text Box 22"/>
          <p:cNvSpPr txBox="1">
            <a:spLocks noChangeArrowheads="1"/>
          </p:cNvSpPr>
          <p:nvPr/>
        </p:nvSpPr>
        <p:spPr bwMode="auto">
          <a:xfrm>
            <a:off x="5486400" y="3657600"/>
            <a:ext cx="792163" cy="338138"/>
          </a:xfrm>
          <a:prstGeom prst="rect">
            <a:avLst/>
          </a:prstGeom>
          <a:solidFill>
            <a:srgbClr val="8000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CN" altLang="en-US" sz="1600">
                <a:solidFill>
                  <a:srgbClr val="F7F7F7"/>
                </a:solidFill>
                <a:latin typeface="MS PGothic" pitchFamily="34" charset="-128"/>
                <a:cs typeface="+mn-cs"/>
              </a:rPr>
              <a:t>主权</a:t>
            </a:r>
            <a:r>
              <a:rPr lang="en-US" altLang="zh-CN" sz="1600">
                <a:solidFill>
                  <a:srgbClr val="F7F7F7"/>
                </a:solidFill>
                <a:latin typeface="MS PGothic" pitchFamily="34" charset="-128"/>
                <a:cs typeface="+mn-cs"/>
              </a:rPr>
              <a:t>2</a:t>
            </a:r>
            <a:endParaRPr lang="en-US" sz="1600">
              <a:solidFill>
                <a:srgbClr val="F7F7F7"/>
              </a:solidFill>
              <a:latin typeface="MS PGothic" pitchFamily="34" charset="-128"/>
              <a:cs typeface="+mn-cs"/>
            </a:endParaRPr>
          </a:p>
        </p:txBody>
      </p:sp>
      <p:sp>
        <p:nvSpPr>
          <p:cNvPr id="79" name="Text Box 20"/>
          <p:cNvSpPr txBox="1">
            <a:spLocks noChangeArrowheads="1"/>
          </p:cNvSpPr>
          <p:nvPr/>
        </p:nvSpPr>
        <p:spPr bwMode="auto">
          <a:xfrm>
            <a:off x="2667000" y="4191000"/>
            <a:ext cx="792163" cy="307975"/>
          </a:xfrm>
          <a:prstGeom prst="rect">
            <a:avLst/>
          </a:prstGeom>
          <a:solidFill>
            <a:srgbClr val="CCFFFF"/>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CN" altLang="en-US" sz="1400" dirty="0">
                <a:solidFill>
                  <a:srgbClr val="000000"/>
                </a:solidFill>
                <a:latin typeface="MS PGothic" pitchFamily="34" charset="-128"/>
                <a:cs typeface="+mn-cs"/>
              </a:rPr>
              <a:t>被</a:t>
            </a:r>
            <a:r>
              <a:rPr lang="ja-JP" altLang="en-US" sz="1400" dirty="0">
                <a:solidFill>
                  <a:srgbClr val="000000"/>
                </a:solidFill>
                <a:latin typeface="MS PGothic" pitchFamily="34" charset="-128"/>
                <a:cs typeface="+mn-cs"/>
              </a:rPr>
              <a:t>提</a:t>
            </a:r>
            <a:endParaRPr lang="en-US" sz="1400" dirty="0">
              <a:solidFill>
                <a:srgbClr val="000000"/>
              </a:solidFill>
              <a:latin typeface="MS PGothic" pitchFamily="34" charset="-128"/>
              <a:cs typeface="+mn-cs"/>
            </a:endParaRPr>
          </a:p>
        </p:txBody>
      </p:sp>
      <p:sp>
        <p:nvSpPr>
          <p:cNvPr id="80" name="Text Box 19"/>
          <p:cNvSpPr txBox="1">
            <a:spLocks noChangeArrowheads="1"/>
          </p:cNvSpPr>
          <p:nvPr/>
        </p:nvSpPr>
        <p:spPr bwMode="auto">
          <a:xfrm>
            <a:off x="990600" y="4191000"/>
            <a:ext cx="792163" cy="307975"/>
          </a:xfrm>
          <a:prstGeom prst="rect">
            <a:avLst/>
          </a:prstGeom>
          <a:solidFill>
            <a:srgbClr val="CCFFFF"/>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en-US" altLang="en-US" sz="1400">
                <a:solidFill>
                  <a:srgbClr val="2C1102"/>
                </a:solidFill>
                <a:latin typeface="MS PGothic" pitchFamily="34" charset="-128"/>
                <a:cs typeface="+mn-cs"/>
              </a:rPr>
              <a:t>因信称义</a:t>
            </a:r>
            <a:endParaRPr lang="en-US" sz="1400">
              <a:solidFill>
                <a:srgbClr val="2C1102"/>
              </a:solidFill>
              <a:latin typeface="MS PGothic" pitchFamily="34" charset="-128"/>
              <a:cs typeface="+mn-cs"/>
            </a:endParaRPr>
          </a:p>
        </p:txBody>
      </p:sp>
      <p:sp>
        <p:nvSpPr>
          <p:cNvPr id="524356" name="Text Box 21"/>
          <p:cNvSpPr txBox="1">
            <a:spLocks noChangeArrowheads="1"/>
          </p:cNvSpPr>
          <p:nvPr/>
        </p:nvSpPr>
        <p:spPr bwMode="auto">
          <a:xfrm>
            <a:off x="2667000" y="4572000"/>
            <a:ext cx="792163" cy="338138"/>
          </a:xfrm>
          <a:prstGeom prst="rect">
            <a:avLst/>
          </a:prstGeom>
          <a:solidFill>
            <a:srgbClr val="CC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en-US" altLang="en-US" sz="1600">
                <a:solidFill>
                  <a:srgbClr val="000000"/>
                </a:solidFill>
                <a:latin typeface="MS PGothic" pitchFamily="34" charset="-128"/>
                <a:cs typeface="+mn-cs"/>
              </a:rPr>
              <a:t>大患难</a:t>
            </a:r>
            <a:endParaRPr lang="en-US" sz="1600">
              <a:solidFill>
                <a:srgbClr val="000000"/>
              </a:solidFill>
              <a:latin typeface="MS PGothic" pitchFamily="34" charset="-128"/>
              <a:cs typeface="+mn-cs"/>
            </a:endParaRPr>
          </a:p>
        </p:txBody>
      </p:sp>
      <p:sp>
        <p:nvSpPr>
          <p:cNvPr id="84" name="Text Box 22"/>
          <p:cNvSpPr txBox="1">
            <a:spLocks noChangeArrowheads="1"/>
          </p:cNvSpPr>
          <p:nvPr/>
        </p:nvSpPr>
        <p:spPr bwMode="auto">
          <a:xfrm>
            <a:off x="3810000" y="4157663"/>
            <a:ext cx="792163" cy="338137"/>
          </a:xfrm>
          <a:prstGeom prst="rect">
            <a:avLst/>
          </a:prstGeom>
          <a:solidFill>
            <a:srgbClr val="CCFFFF"/>
          </a:solidFill>
          <a:ln w="12700">
            <a:noFill/>
            <a:miter lim="800000"/>
            <a:headEnd/>
            <a:tailEnd/>
          </a:ln>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20000"/>
              </a:spcBef>
            </a:pPr>
            <a:r>
              <a:rPr lang="zh-CN" altLang="en-US" sz="1600" b="1">
                <a:solidFill>
                  <a:srgbClr val="000000"/>
                </a:solidFill>
                <a:effectLst>
                  <a:outerShdw blurRad="38100" dist="38100" dir="2700000" algn="tl">
                    <a:srgbClr val="FFFFFF"/>
                  </a:outerShdw>
                </a:effectLst>
                <a:latin typeface="MS PGothic" pitchFamily="34" charset="-128"/>
                <a:cs typeface="+mn-cs"/>
              </a:rPr>
              <a:t>成圣</a:t>
            </a:r>
          </a:p>
        </p:txBody>
      </p:sp>
      <p:sp>
        <p:nvSpPr>
          <p:cNvPr id="524358" name="Text Box 23"/>
          <p:cNvSpPr txBox="1">
            <a:spLocks noChangeArrowheads="1"/>
          </p:cNvSpPr>
          <p:nvPr/>
        </p:nvSpPr>
        <p:spPr bwMode="auto">
          <a:xfrm>
            <a:off x="3810000" y="4572000"/>
            <a:ext cx="792163" cy="338138"/>
          </a:xfrm>
          <a:prstGeom prst="rect">
            <a:avLst/>
          </a:prstGeom>
          <a:solidFill>
            <a:srgbClr val="CC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en-US" altLang="en-US" sz="1600">
                <a:solidFill>
                  <a:srgbClr val="000000"/>
                </a:solidFill>
                <a:latin typeface="MS PGothic" pitchFamily="34" charset="-128"/>
                <a:cs typeface="+mn-cs"/>
              </a:rPr>
              <a:t>使</a:t>
            </a:r>
            <a:r>
              <a:rPr lang="en-US" altLang="ja-JP" sz="1600">
                <a:solidFill>
                  <a:srgbClr val="000000"/>
                </a:solidFill>
                <a:latin typeface="MS PGothic" pitchFamily="34" charset="-128"/>
                <a:cs typeface="+mn-cs"/>
              </a:rPr>
              <a:t> </a:t>
            </a:r>
            <a:r>
              <a:rPr lang="en-US" altLang="en-US" sz="1600">
                <a:solidFill>
                  <a:srgbClr val="000000"/>
                </a:solidFill>
                <a:latin typeface="MS PGothic" pitchFamily="34" charset="-128"/>
                <a:cs typeface="+mn-cs"/>
              </a:rPr>
              <a:t>徒</a:t>
            </a:r>
            <a:r>
              <a:rPr lang="en-US" altLang="ja-JP" sz="1600">
                <a:solidFill>
                  <a:srgbClr val="000000"/>
                </a:solidFill>
                <a:latin typeface="MS PGothic" pitchFamily="34" charset="-128"/>
                <a:cs typeface="+mn-cs"/>
              </a:rPr>
              <a:t> </a:t>
            </a:r>
            <a:endParaRPr lang="en-US" sz="1600">
              <a:solidFill>
                <a:srgbClr val="000000"/>
              </a:solidFill>
              <a:latin typeface="MS PGothic" pitchFamily="34" charset="-128"/>
              <a:cs typeface="+mn-cs"/>
            </a:endParaRPr>
          </a:p>
        </p:txBody>
      </p:sp>
      <p:sp>
        <p:nvSpPr>
          <p:cNvPr id="93" name="Text Box 24"/>
          <p:cNvSpPr txBox="1">
            <a:spLocks noChangeArrowheads="1"/>
          </p:cNvSpPr>
          <p:nvPr/>
        </p:nvSpPr>
        <p:spPr bwMode="auto">
          <a:xfrm>
            <a:off x="3810000" y="5072063"/>
            <a:ext cx="792163" cy="338137"/>
          </a:xfrm>
          <a:prstGeom prst="rect">
            <a:avLst/>
          </a:prstGeom>
          <a:solidFill>
            <a:srgbClr val="CCFFFF"/>
          </a:solidFill>
          <a:ln w="12700">
            <a:noFill/>
            <a:miter lim="800000"/>
            <a:headEnd/>
            <a:tailEnd/>
          </a:ln>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CN" altLang="en-US" sz="1600">
                <a:solidFill>
                  <a:srgbClr val="000000"/>
                </a:solidFill>
                <a:effectLst>
                  <a:outerShdw blurRad="38100" dist="38100" dir="2700000" algn="tl">
                    <a:srgbClr val="FFFFFF"/>
                  </a:outerShdw>
                </a:effectLst>
                <a:latin typeface="MS PGothic" pitchFamily="34" charset="-128"/>
                <a:cs typeface="+mn-cs"/>
              </a:rPr>
              <a:t>称义</a:t>
            </a:r>
          </a:p>
        </p:txBody>
      </p:sp>
      <p:sp>
        <p:nvSpPr>
          <p:cNvPr id="94" name="Text Box 25"/>
          <p:cNvSpPr txBox="1">
            <a:spLocks noChangeArrowheads="1"/>
          </p:cNvSpPr>
          <p:nvPr/>
        </p:nvSpPr>
        <p:spPr bwMode="auto">
          <a:xfrm>
            <a:off x="5456238" y="4114800"/>
            <a:ext cx="792162" cy="338138"/>
          </a:xfrm>
          <a:prstGeom prst="rect">
            <a:avLst/>
          </a:prstGeom>
          <a:solidFill>
            <a:srgbClr val="CCFFFF"/>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en-US" altLang="en-US" sz="1600">
                <a:solidFill>
                  <a:srgbClr val="000000"/>
                </a:solidFill>
                <a:latin typeface="MS PGothic" pitchFamily="34" charset="-128"/>
                <a:cs typeface="+mn-cs"/>
              </a:rPr>
              <a:t>合一</a:t>
            </a:r>
            <a:endParaRPr lang="en-US" sz="1600">
              <a:solidFill>
                <a:srgbClr val="000000"/>
              </a:solidFill>
              <a:latin typeface="Arial Narrow" pitchFamily="34" charset="0"/>
              <a:cs typeface="+mn-cs"/>
            </a:endParaRPr>
          </a:p>
        </p:txBody>
      </p:sp>
      <p:sp>
        <p:nvSpPr>
          <p:cNvPr id="95" name="Text Box 26"/>
          <p:cNvSpPr txBox="1">
            <a:spLocks noChangeArrowheads="1"/>
          </p:cNvSpPr>
          <p:nvPr/>
        </p:nvSpPr>
        <p:spPr bwMode="auto">
          <a:xfrm>
            <a:off x="5456238" y="4572000"/>
            <a:ext cx="792162" cy="338138"/>
          </a:xfrm>
          <a:prstGeom prst="rect">
            <a:avLst/>
          </a:prstGeom>
          <a:solidFill>
            <a:srgbClr val="CCFFFF"/>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en-US" altLang="en-US" sz="1600">
                <a:solidFill>
                  <a:srgbClr val="000000"/>
                </a:solidFill>
                <a:latin typeface="MS PGothic" pitchFamily="34" charset="-128"/>
                <a:cs typeface="+mn-cs"/>
              </a:rPr>
              <a:t>神性</a:t>
            </a:r>
            <a:endParaRPr lang="en-US" sz="1600">
              <a:solidFill>
                <a:srgbClr val="000000"/>
              </a:solidFill>
              <a:latin typeface="MS PGothic" pitchFamily="34" charset="-128"/>
              <a:cs typeface="+mn-cs"/>
            </a:endParaRPr>
          </a:p>
        </p:txBody>
      </p:sp>
      <p:sp>
        <p:nvSpPr>
          <p:cNvPr id="524362" name="Text Box 27"/>
          <p:cNvSpPr txBox="1">
            <a:spLocks noChangeArrowheads="1"/>
          </p:cNvSpPr>
          <p:nvPr/>
        </p:nvSpPr>
        <p:spPr bwMode="auto">
          <a:xfrm>
            <a:off x="5456238" y="5062538"/>
            <a:ext cx="792162" cy="338137"/>
          </a:xfrm>
          <a:prstGeom prst="rect">
            <a:avLst/>
          </a:prstGeom>
          <a:solidFill>
            <a:srgbClr val="CC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en-US" altLang="en-US" sz="1600">
                <a:solidFill>
                  <a:srgbClr val="000000"/>
                </a:solidFill>
                <a:latin typeface="MS PGothic" pitchFamily="34" charset="-128"/>
                <a:cs typeface="+mn-cs"/>
              </a:rPr>
              <a:t>饶恕</a:t>
            </a:r>
            <a:endParaRPr lang="en-US" sz="1400">
              <a:solidFill>
                <a:srgbClr val="000000"/>
              </a:solidFill>
              <a:latin typeface="MS PGothic" pitchFamily="34" charset="-128"/>
              <a:cs typeface="+mn-cs"/>
            </a:endParaRPr>
          </a:p>
        </p:txBody>
      </p:sp>
      <p:sp>
        <p:nvSpPr>
          <p:cNvPr id="97" name="Text Box 28"/>
          <p:cNvSpPr txBox="1">
            <a:spLocks noChangeArrowheads="1"/>
          </p:cNvSpPr>
          <p:nvPr/>
        </p:nvSpPr>
        <p:spPr bwMode="auto">
          <a:xfrm>
            <a:off x="5456238" y="5486400"/>
            <a:ext cx="792162" cy="338138"/>
          </a:xfrm>
          <a:prstGeom prst="rect">
            <a:avLst/>
          </a:prstGeom>
          <a:solidFill>
            <a:srgbClr val="CCFFFF"/>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en-US" altLang="en-US" sz="1600">
                <a:solidFill>
                  <a:srgbClr val="000000"/>
                </a:solidFill>
                <a:latin typeface="MS PGothic" pitchFamily="34" charset="-128"/>
                <a:cs typeface="+mn-cs"/>
              </a:rPr>
              <a:t>态度</a:t>
            </a:r>
            <a:endParaRPr lang="en-US" sz="1600">
              <a:solidFill>
                <a:srgbClr val="000000"/>
              </a:solidFill>
              <a:latin typeface="MS PGothic" pitchFamily="34" charset="-128"/>
              <a:cs typeface="+mn-cs"/>
            </a:endParaRPr>
          </a:p>
        </p:txBody>
      </p:sp>
      <p:sp>
        <p:nvSpPr>
          <p:cNvPr id="98" name="Text Box 25"/>
          <p:cNvSpPr txBox="1">
            <a:spLocks noChangeArrowheads="1"/>
          </p:cNvSpPr>
          <p:nvPr/>
        </p:nvSpPr>
        <p:spPr bwMode="auto">
          <a:xfrm>
            <a:off x="6400800" y="4114800"/>
            <a:ext cx="792163" cy="338138"/>
          </a:xfrm>
          <a:prstGeom prst="rect">
            <a:avLst/>
          </a:prstGeom>
          <a:solidFill>
            <a:srgbClr val="CCFFFF"/>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en-US" altLang="en-US" sz="1600">
                <a:solidFill>
                  <a:srgbClr val="000000"/>
                </a:solidFill>
                <a:cs typeface="+mn-cs"/>
              </a:rPr>
              <a:t>秩序</a:t>
            </a:r>
            <a:endParaRPr lang="en-US" sz="1600">
              <a:solidFill>
                <a:srgbClr val="000000"/>
              </a:solidFill>
              <a:latin typeface="Arial Narrow" pitchFamily="34" charset="0"/>
              <a:cs typeface="+mn-cs"/>
            </a:endParaRPr>
          </a:p>
        </p:txBody>
      </p:sp>
      <p:sp>
        <p:nvSpPr>
          <p:cNvPr id="99" name="Text Box 25"/>
          <p:cNvSpPr txBox="1">
            <a:spLocks noChangeArrowheads="1"/>
          </p:cNvSpPr>
          <p:nvPr/>
        </p:nvSpPr>
        <p:spPr bwMode="auto">
          <a:xfrm>
            <a:off x="6430963" y="4572000"/>
            <a:ext cx="792162" cy="323850"/>
          </a:xfrm>
          <a:prstGeom prst="rect">
            <a:avLst/>
          </a:prstGeom>
          <a:solidFill>
            <a:srgbClr val="CCFFFF"/>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en-US" altLang="en-US" sz="1500">
                <a:solidFill>
                  <a:srgbClr val="000000"/>
                </a:solidFill>
                <a:cs typeface="+mn-cs"/>
              </a:rPr>
              <a:t>行事为人</a:t>
            </a:r>
            <a:endParaRPr lang="en-US" sz="1500">
              <a:solidFill>
                <a:srgbClr val="000000"/>
              </a:solidFill>
              <a:latin typeface="Arial Narrow" pitchFamily="34" charset="0"/>
              <a:cs typeface="+mn-cs"/>
            </a:endParaRPr>
          </a:p>
        </p:txBody>
      </p:sp>
      <p:sp>
        <p:nvSpPr>
          <p:cNvPr id="100" name="Text Box 25"/>
          <p:cNvSpPr txBox="1">
            <a:spLocks noChangeArrowheads="1"/>
          </p:cNvSpPr>
          <p:nvPr/>
        </p:nvSpPr>
        <p:spPr bwMode="auto">
          <a:xfrm>
            <a:off x="7315200" y="4114800"/>
            <a:ext cx="792163" cy="338138"/>
          </a:xfrm>
          <a:prstGeom prst="rect">
            <a:avLst/>
          </a:prstGeom>
          <a:solidFill>
            <a:srgbClr val="CCFFFF"/>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en-US" altLang="en-US" sz="1600">
                <a:solidFill>
                  <a:srgbClr val="000103"/>
                </a:solidFill>
                <a:latin typeface="MS PGothic" pitchFamily="34" charset="-128"/>
                <a:cs typeface="+mn-cs"/>
              </a:rPr>
              <a:t>教</a:t>
            </a:r>
            <a:r>
              <a:rPr lang="en-US" sz="1600">
                <a:solidFill>
                  <a:srgbClr val="000103"/>
                </a:solidFill>
                <a:latin typeface="MS PGothic" pitchFamily="34" charset="-128"/>
                <a:cs typeface="+mn-cs"/>
              </a:rPr>
              <a:t> </a:t>
            </a:r>
            <a:r>
              <a:rPr lang="zh-CN" altLang="en-US" sz="1600">
                <a:solidFill>
                  <a:srgbClr val="000103"/>
                </a:solidFill>
                <a:latin typeface="MS PGothic" pitchFamily="34" charset="-128"/>
                <a:cs typeface="+mn-cs"/>
              </a:rPr>
              <a:t>义</a:t>
            </a:r>
            <a:endParaRPr lang="en-US" sz="1600">
              <a:solidFill>
                <a:srgbClr val="000103"/>
              </a:solidFill>
              <a:latin typeface="MS PGothic" pitchFamily="34" charset="-128"/>
              <a:cs typeface="+mn-cs"/>
            </a:endParaRPr>
          </a:p>
        </p:txBody>
      </p:sp>
      <p:sp>
        <p:nvSpPr>
          <p:cNvPr id="78" name="Text Box 9"/>
          <p:cNvSpPr txBox="1">
            <a:spLocks noChangeArrowheads="1"/>
          </p:cNvSpPr>
          <p:nvPr/>
        </p:nvSpPr>
        <p:spPr bwMode="auto">
          <a:xfrm>
            <a:off x="2286000" y="5861050"/>
            <a:ext cx="990600" cy="36988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rgbClr val="000066"/>
            </a:solidFill>
            <a:miter lim="800000"/>
            <a:headEnd/>
            <a:tailEnd/>
          </a:ln>
        </p:spPr>
        <p:txBody>
          <a:bodyPr lIns="0" tIns="0" rIns="45720" bIns="0" anchor="b">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fontAlgn="auto" hangingPunct="1">
              <a:spcBef>
                <a:spcPts val="0"/>
              </a:spcBef>
              <a:spcAft>
                <a:spcPts val="0"/>
              </a:spcAft>
            </a:pPr>
            <a:r>
              <a:rPr lang="en-US" altLang="zh-CN" sz="2400" b="1" kern="0" dirty="0">
                <a:solidFill>
                  <a:srgbClr val="000000"/>
                </a:solidFill>
                <a:latin typeface="Arial Narrow" charset="0"/>
              </a:rPr>
              <a:t>1234</a:t>
            </a:r>
          </a:p>
        </p:txBody>
      </p:sp>
      <p:sp>
        <p:nvSpPr>
          <p:cNvPr id="86" name="Text Box 10"/>
          <p:cNvSpPr txBox="1">
            <a:spLocks noChangeArrowheads="1"/>
          </p:cNvSpPr>
          <p:nvPr/>
        </p:nvSpPr>
        <p:spPr bwMode="auto">
          <a:xfrm>
            <a:off x="2268538" y="6361113"/>
            <a:ext cx="1008062" cy="307975"/>
          </a:xfrm>
          <a:prstGeom prst="rect">
            <a:avLst/>
          </a:prstGeom>
          <a:solidFill>
            <a:srgbClr val="000000"/>
          </a:solidFill>
          <a:ln w="12700">
            <a:solidFill>
              <a:srgbClr val="FFFFFF"/>
            </a:solidFill>
            <a:miter lim="800000"/>
            <a:headEnd/>
            <a:tailEnd/>
          </a:ln>
        </p:spPr>
        <p:txBody>
          <a:bodyPr lIns="0" tIns="0" rIns="45720" bIns="0" anchor="b">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fontAlgn="auto" hangingPunct="1">
              <a:spcBef>
                <a:spcPct val="50000"/>
              </a:spcBef>
              <a:spcAft>
                <a:spcPts val="0"/>
              </a:spcAft>
            </a:pPr>
            <a:r>
              <a:rPr lang="zh-CN" altLang="en-US" sz="2000" b="1" kern="0" dirty="0">
                <a:solidFill>
                  <a:srgbClr val="FFFFFF"/>
                </a:solidFill>
              </a:rPr>
              <a:t>罗马</a:t>
            </a:r>
            <a:endParaRPr lang="zh-CN" altLang="en-US" sz="2000" b="1" kern="0" dirty="0">
              <a:solidFill>
                <a:srgbClr val="FFFFFF"/>
              </a:solidFill>
              <a:latin typeface="Arial Narrow" charset="0"/>
            </a:endParaRPr>
          </a:p>
        </p:txBody>
      </p:sp>
      <p:sp>
        <p:nvSpPr>
          <p:cNvPr id="96" name="Text Box 20"/>
          <p:cNvSpPr txBox="1">
            <a:spLocks noChangeArrowheads="1"/>
          </p:cNvSpPr>
          <p:nvPr/>
        </p:nvSpPr>
        <p:spPr bwMode="auto">
          <a:xfrm>
            <a:off x="3352800" y="5907088"/>
            <a:ext cx="1600200"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spcBef>
                <a:spcPct val="50000"/>
              </a:spcBef>
            </a:pPr>
            <a:r>
              <a:rPr lang="zh-TW" altLang="en-US" sz="1800" b="1" dirty="0">
                <a:solidFill>
                  <a:srgbClr val="FFFFFF"/>
                </a:solidFill>
                <a:latin typeface="Arial Narrow" charset="0"/>
              </a:rPr>
              <a:t>旅程</a:t>
            </a:r>
            <a:endParaRPr lang="zh-CN" altLang="en-US" b="1" dirty="0">
              <a:solidFill>
                <a:srgbClr val="FFFFFF"/>
              </a:solidFill>
              <a:latin typeface="Arial Narrow" charset="0"/>
            </a:endParaRPr>
          </a:p>
        </p:txBody>
      </p:sp>
      <p:sp>
        <p:nvSpPr>
          <p:cNvPr id="101" name="Text Box 20"/>
          <p:cNvSpPr txBox="1">
            <a:spLocks noChangeArrowheads="1"/>
          </p:cNvSpPr>
          <p:nvPr/>
        </p:nvSpPr>
        <p:spPr bwMode="auto">
          <a:xfrm>
            <a:off x="3352800" y="6370638"/>
            <a:ext cx="1600200"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fontAlgn="auto" hangingPunct="1">
              <a:spcBef>
                <a:spcPct val="50000"/>
              </a:spcBef>
              <a:spcAft>
                <a:spcPts val="0"/>
              </a:spcAft>
            </a:pPr>
            <a:r>
              <a:rPr lang="zh-TW" altLang="en-US" sz="1800" b="1" kern="0" dirty="0">
                <a:solidFill>
                  <a:srgbClr val="FFFFFF"/>
                </a:solidFill>
                <a:latin typeface="Arial Narrow" charset="0"/>
              </a:rPr>
              <a:t>收</a:t>
            </a:r>
            <a:r>
              <a:rPr lang="zh-CN" altLang="en-US" sz="2000" b="1" kern="0" dirty="0">
                <a:solidFill>
                  <a:srgbClr val="FFFFFF"/>
                </a:solidFill>
              </a:rPr>
              <a:t>监</a:t>
            </a:r>
            <a:endParaRPr lang="zh-CN" altLang="en-US" sz="2000" b="1" kern="0" dirty="0">
              <a:solidFill>
                <a:srgbClr val="FFFFFF"/>
              </a:solidFill>
              <a:latin typeface="Arial Narrow" charset="0"/>
            </a:endParaRPr>
          </a:p>
        </p:txBody>
      </p:sp>
      <p:sp>
        <p:nvSpPr>
          <p:cNvPr id="102" name="Text Box 6"/>
          <p:cNvSpPr txBox="1">
            <a:spLocks noChangeArrowheads="1"/>
          </p:cNvSpPr>
          <p:nvPr/>
        </p:nvSpPr>
        <p:spPr bwMode="auto">
          <a:xfrm>
            <a:off x="76200" y="1014561"/>
            <a:ext cx="6248400" cy="830263"/>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ja-JP" altLang="en-US" sz="2000" b="1">
                <a:solidFill>
                  <a:srgbClr val="000000"/>
                </a:solidFill>
                <a:latin typeface="Arial" charset="0"/>
              </a:rPr>
              <a:t>“</a:t>
            </a:r>
            <a:r>
              <a:rPr lang="zh-CN" altLang="en-US" b="1">
                <a:solidFill>
                  <a:srgbClr val="000000"/>
                </a:solidFill>
                <a:latin typeface="SimHei" charset="0"/>
                <a:ea typeface="SimHei" charset="0"/>
                <a:cs typeface="SimHei" charset="0"/>
              </a:rPr>
              <a:t>直到地极</a:t>
            </a:r>
            <a:r>
              <a:rPr lang="en-US" altLang="ja-JP" sz="2000" b="1">
                <a:solidFill>
                  <a:srgbClr val="000000"/>
                </a:solidFill>
                <a:latin typeface="Arial" charset="0"/>
              </a:rPr>
              <a:t>” (</a:t>
            </a:r>
            <a:r>
              <a:rPr lang="zh-CN" altLang="en-US" b="1">
                <a:solidFill>
                  <a:srgbClr val="000000"/>
                </a:solidFill>
                <a:latin typeface="SimHei" charset="0"/>
                <a:ea typeface="SimHei" charset="0"/>
                <a:cs typeface="SimHei" charset="0"/>
              </a:rPr>
              <a:t>徒</a:t>
            </a:r>
            <a:r>
              <a:rPr lang="en-US" altLang="ja-JP" sz="2000" b="1">
                <a:solidFill>
                  <a:srgbClr val="000000"/>
                </a:solidFill>
                <a:latin typeface="Arial" charset="0"/>
              </a:rPr>
              <a:t> 1:8)</a:t>
            </a:r>
          </a:p>
          <a:p>
            <a:pPr eaLnBrk="1" hangingPunct="1">
              <a:defRPr/>
            </a:pPr>
            <a:r>
              <a:rPr lang="zh-CN" altLang="en-US" b="1">
                <a:solidFill>
                  <a:srgbClr val="000000"/>
                </a:solidFill>
                <a:latin typeface="SimHei" charset="0"/>
                <a:ea typeface="SimHei" charset="0"/>
                <a:cs typeface="SimHei" charset="0"/>
              </a:rPr>
              <a:t>徒</a:t>
            </a:r>
            <a:r>
              <a:rPr lang="en-US" altLang="ja-JP" sz="2000" b="1">
                <a:solidFill>
                  <a:srgbClr val="000000"/>
                </a:solidFill>
                <a:latin typeface="Arial" charset="0"/>
              </a:rPr>
              <a:t>9  13       14    15  16          18           21     27     28</a:t>
            </a:r>
            <a:endParaRPr lang="en-US" sz="2000" b="1">
              <a:solidFill>
                <a:srgbClr val="000000"/>
              </a:solidFill>
              <a:latin typeface="Arial" charset="0"/>
            </a:endParaRPr>
          </a:p>
        </p:txBody>
      </p:sp>
    </p:spTree>
    <p:extLst>
      <p:ext uri="{BB962C8B-B14F-4D97-AF65-F5344CB8AC3E}">
        <p14:creationId xmlns:p14="http://schemas.microsoft.com/office/powerpoint/2010/main" val="33418255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2431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6185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24314"/>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6"/>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5"/>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3"/>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2"/>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24318"/>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5"/>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24320"/>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57"/>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58"/>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59"/>
                                        </p:tgtEl>
                                        <p:attrNameLst>
                                          <p:attrName>style.visibility</p:attrName>
                                        </p:attrNameLst>
                                      </p:cBhvr>
                                      <p:to>
                                        <p:strVal val="visible"/>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524324"/>
                                        </p:tgtEl>
                                        <p:attrNameLst>
                                          <p:attrName>style.visibility</p:attrName>
                                        </p:attrNameLst>
                                      </p:cBhvr>
                                      <p:to>
                                        <p:strVal val="visible"/>
                                      </p:to>
                                    </p:set>
                                  </p:childTnLst>
                                </p:cTn>
                              </p:par>
                            </p:childTnLst>
                          </p:cTn>
                        </p:par>
                      </p:childTnLst>
                    </p:cTn>
                  </p:par>
                  <p:par>
                    <p:cTn id="67" fill="hold" nodeType="clickPar">
                      <p:stCondLst>
                        <p:cond delay="indefinite"/>
                      </p:stCondLst>
                      <p:childTnLst>
                        <p:par>
                          <p:cTn id="68" fill="hold" nodeType="withGroup">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62"/>
                                        </p:tgtEl>
                                        <p:attrNameLst>
                                          <p:attrName>style.visibility</p:attrName>
                                        </p:attrNameLst>
                                      </p:cBhvr>
                                      <p:to>
                                        <p:strVal val="visible"/>
                                      </p:to>
                                    </p:set>
                                  </p:childTnLst>
                                </p:cTn>
                              </p:par>
                            </p:childTnLst>
                          </p:cTn>
                        </p:par>
                      </p:childTnLst>
                    </p:cTn>
                  </p:par>
                  <p:par>
                    <p:cTn id="71" fill="hold" nodeType="clickPar">
                      <p:stCondLst>
                        <p:cond delay="indefinite"/>
                      </p:stCondLst>
                      <p:childTnLst>
                        <p:par>
                          <p:cTn id="72" fill="hold" nodeType="withGroup">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63"/>
                                        </p:tgtEl>
                                        <p:attrNameLst>
                                          <p:attrName>style.visibility</p:attrName>
                                        </p:attrNameLst>
                                      </p:cBhvr>
                                      <p:to>
                                        <p:strVal val="visible"/>
                                      </p:to>
                                    </p:set>
                                  </p:childTnLst>
                                </p:cTn>
                              </p:par>
                            </p:childTnLst>
                          </p:cTn>
                        </p:par>
                      </p:childTnLst>
                    </p:cTn>
                  </p:par>
                  <p:par>
                    <p:cTn id="75" fill="hold" nodeType="clickPar">
                      <p:stCondLst>
                        <p:cond delay="indefinite"/>
                      </p:stCondLst>
                      <p:childTnLst>
                        <p:par>
                          <p:cTn id="76" fill="hold" nodeType="withGroup">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64"/>
                                        </p:tgtEl>
                                        <p:attrNameLst>
                                          <p:attrName>style.visibility</p:attrName>
                                        </p:attrNameLst>
                                      </p:cBhvr>
                                      <p:to>
                                        <p:strVal val="visible"/>
                                      </p:to>
                                    </p:set>
                                  </p:childTnLst>
                                </p:cTn>
                              </p:par>
                            </p:childTnLst>
                          </p:cTn>
                        </p:par>
                      </p:childTnLst>
                    </p:cTn>
                  </p:par>
                  <p:par>
                    <p:cTn id="79" fill="hold" nodeType="clickPar">
                      <p:stCondLst>
                        <p:cond delay="indefinite"/>
                      </p:stCondLst>
                      <p:childTnLst>
                        <p:par>
                          <p:cTn id="80" fill="hold" nodeType="withGroup">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37"/>
                                        </p:tgtEl>
                                        <p:attrNameLst>
                                          <p:attrName>style.visibility</p:attrName>
                                        </p:attrNameLst>
                                      </p:cBhvr>
                                      <p:to>
                                        <p:strVal val="visible"/>
                                      </p:to>
                                    </p:set>
                                  </p:childTnLst>
                                </p:cTn>
                              </p:par>
                            </p:childTnLst>
                          </p:cTn>
                        </p:par>
                      </p:childTnLst>
                    </p:cTn>
                  </p:par>
                  <p:par>
                    <p:cTn id="83" fill="hold" nodeType="clickPar">
                      <p:stCondLst>
                        <p:cond delay="indefinite"/>
                      </p:stCondLst>
                      <p:childTnLst>
                        <p:par>
                          <p:cTn id="84" fill="hold" nodeType="withGroup">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61"/>
                                        </p:tgtEl>
                                        <p:attrNameLst>
                                          <p:attrName>style.visibility</p:attrName>
                                        </p:attrNameLst>
                                      </p:cBhvr>
                                      <p:to>
                                        <p:strVal val="visible"/>
                                      </p:to>
                                    </p:set>
                                  </p:childTnLst>
                                </p:cTn>
                              </p:par>
                            </p:childTnLst>
                          </p:cTn>
                        </p:par>
                      </p:childTnLst>
                    </p:cTn>
                  </p:par>
                  <p:par>
                    <p:cTn id="87" fill="hold" nodeType="clickPar">
                      <p:stCondLst>
                        <p:cond delay="indefinite"/>
                      </p:stCondLst>
                      <p:childTnLst>
                        <p:par>
                          <p:cTn id="88" fill="hold" nodeType="withGroup">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66"/>
                                        </p:tgtEl>
                                        <p:attrNameLst>
                                          <p:attrName>style.visibility</p:attrName>
                                        </p:attrNameLst>
                                      </p:cBhvr>
                                      <p:to>
                                        <p:strVal val="visible"/>
                                      </p:to>
                                    </p:set>
                                  </p:childTnLst>
                                </p:cTn>
                              </p:par>
                            </p:childTnLst>
                          </p:cTn>
                        </p:par>
                      </p:childTnLst>
                    </p:cTn>
                  </p:par>
                  <p:par>
                    <p:cTn id="91" fill="hold" nodeType="clickPar">
                      <p:stCondLst>
                        <p:cond delay="indefinite"/>
                      </p:stCondLst>
                      <p:childTnLst>
                        <p:par>
                          <p:cTn id="92" fill="hold" nodeType="withGroup">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67"/>
                                        </p:tgtEl>
                                        <p:attrNameLst>
                                          <p:attrName>style.visibility</p:attrName>
                                        </p:attrNameLst>
                                      </p:cBhvr>
                                      <p:to>
                                        <p:strVal val="visible"/>
                                      </p:to>
                                    </p:set>
                                  </p:childTnLst>
                                </p:cTn>
                              </p:par>
                            </p:childTnLst>
                          </p:cTn>
                        </p:par>
                      </p:childTnLst>
                    </p:cTn>
                  </p:par>
                  <p:par>
                    <p:cTn id="95" fill="hold" nodeType="clickPar">
                      <p:stCondLst>
                        <p:cond delay="indefinite"/>
                      </p:stCondLst>
                      <p:childTnLst>
                        <p:par>
                          <p:cTn id="96" fill="hold" nodeType="withGroup">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68"/>
                                        </p:tgtEl>
                                        <p:attrNameLst>
                                          <p:attrName>style.visibility</p:attrName>
                                        </p:attrNameLst>
                                      </p:cBhvr>
                                      <p:to>
                                        <p:strVal val="visible"/>
                                      </p:to>
                                    </p:set>
                                  </p:childTnLst>
                                </p:cTn>
                              </p:par>
                            </p:childTnLst>
                          </p:cTn>
                        </p:par>
                      </p:childTnLst>
                    </p:cTn>
                  </p:par>
                  <p:par>
                    <p:cTn id="99" fill="hold" nodeType="clickPar">
                      <p:stCondLst>
                        <p:cond delay="indefinite"/>
                      </p:stCondLst>
                      <p:childTnLst>
                        <p:par>
                          <p:cTn id="100" fill="hold" nodeType="withGroup">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69"/>
                                        </p:tgtEl>
                                        <p:attrNameLst>
                                          <p:attrName>style.visibility</p:attrName>
                                        </p:attrNameLst>
                                      </p:cBhvr>
                                      <p:to>
                                        <p:strVal val="visible"/>
                                      </p:to>
                                    </p:set>
                                  </p:childTnLst>
                                </p:cTn>
                              </p:par>
                            </p:childTnLst>
                          </p:cTn>
                        </p:par>
                      </p:childTnLst>
                    </p:cTn>
                  </p:par>
                  <p:par>
                    <p:cTn id="103" fill="hold" nodeType="clickPar">
                      <p:stCondLst>
                        <p:cond delay="indefinite"/>
                      </p:stCondLst>
                      <p:childTnLst>
                        <p:par>
                          <p:cTn id="104" fill="hold" nodeType="withGroup">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70"/>
                                        </p:tgtEl>
                                        <p:attrNameLst>
                                          <p:attrName>style.visibility</p:attrName>
                                        </p:attrNameLst>
                                      </p:cBhvr>
                                      <p:to>
                                        <p:strVal val="visible"/>
                                      </p:to>
                                    </p:set>
                                  </p:childTnLst>
                                </p:cTn>
                              </p:par>
                            </p:childTnLst>
                          </p:cTn>
                        </p:par>
                      </p:childTnLst>
                    </p:cTn>
                  </p:par>
                  <p:par>
                    <p:cTn id="107" fill="hold" nodeType="clickPar">
                      <p:stCondLst>
                        <p:cond delay="indefinite"/>
                      </p:stCondLst>
                      <p:childTnLst>
                        <p:par>
                          <p:cTn id="108" fill="hold" nodeType="withGroup">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71"/>
                                        </p:tgtEl>
                                        <p:attrNameLst>
                                          <p:attrName>style.visibility</p:attrName>
                                        </p:attrNameLst>
                                      </p:cBhvr>
                                      <p:to>
                                        <p:strVal val="visible"/>
                                      </p:to>
                                    </p:set>
                                  </p:childTnLst>
                                </p:cTn>
                              </p:par>
                            </p:childTnLst>
                          </p:cTn>
                        </p:par>
                      </p:childTnLst>
                    </p:cTn>
                  </p:par>
                  <p:par>
                    <p:cTn id="111" fill="hold" nodeType="clickPar">
                      <p:stCondLst>
                        <p:cond delay="indefinite"/>
                      </p:stCondLst>
                      <p:childTnLst>
                        <p:par>
                          <p:cTn id="112" fill="hold" nodeType="withGroup">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72"/>
                                        </p:tgtEl>
                                        <p:attrNameLst>
                                          <p:attrName>style.visibility</p:attrName>
                                        </p:attrNameLst>
                                      </p:cBhvr>
                                      <p:to>
                                        <p:strVal val="visible"/>
                                      </p:to>
                                    </p:set>
                                  </p:childTnLst>
                                </p:cTn>
                              </p:par>
                            </p:childTnLst>
                          </p:cTn>
                        </p:par>
                      </p:childTnLst>
                    </p:cTn>
                  </p:par>
                  <p:par>
                    <p:cTn id="115" fill="hold" nodeType="clickPar">
                      <p:stCondLst>
                        <p:cond delay="indefinite"/>
                      </p:stCondLst>
                      <p:childTnLst>
                        <p:par>
                          <p:cTn id="116" fill="hold" nodeType="withGroup">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73"/>
                                        </p:tgtEl>
                                        <p:attrNameLst>
                                          <p:attrName>style.visibility</p:attrName>
                                        </p:attrNameLst>
                                      </p:cBhvr>
                                      <p:to>
                                        <p:strVal val="visible"/>
                                      </p:to>
                                    </p:set>
                                  </p:childTnLst>
                                </p:cTn>
                              </p:par>
                            </p:childTnLst>
                          </p:cTn>
                        </p:par>
                      </p:childTnLst>
                    </p:cTn>
                  </p:par>
                  <p:par>
                    <p:cTn id="119" fill="hold" nodeType="clickPar">
                      <p:stCondLst>
                        <p:cond delay="indefinite"/>
                      </p:stCondLst>
                      <p:childTnLst>
                        <p:par>
                          <p:cTn id="120" fill="hold" nodeType="withGroup">
                            <p:stCondLst>
                              <p:cond delay="0"/>
                            </p:stCondLst>
                            <p:childTnLst>
                              <p:par>
                                <p:cTn id="121" presetID="1" presetClass="entr" presetSubtype="0" fill="hold" grpId="0" nodeType="clickEffect">
                                  <p:stCondLst>
                                    <p:cond delay="0"/>
                                  </p:stCondLst>
                                  <p:childTnLst>
                                    <p:set>
                                      <p:cBhvr>
                                        <p:cTn id="122" dur="1" fill="hold">
                                          <p:stCondLst>
                                            <p:cond delay="0"/>
                                          </p:stCondLst>
                                        </p:cTn>
                                        <p:tgtEl>
                                          <p:spTgt spid="74"/>
                                        </p:tgtEl>
                                        <p:attrNameLst>
                                          <p:attrName>style.visibility</p:attrName>
                                        </p:attrNameLst>
                                      </p:cBhvr>
                                      <p:to>
                                        <p:strVal val="visible"/>
                                      </p:to>
                                    </p:set>
                                  </p:childTnLst>
                                </p:cTn>
                              </p:par>
                            </p:childTnLst>
                          </p:cTn>
                        </p:par>
                      </p:childTnLst>
                    </p:cTn>
                  </p:par>
                  <p:par>
                    <p:cTn id="123" fill="hold" nodeType="clickPar">
                      <p:stCondLst>
                        <p:cond delay="indefinite"/>
                      </p:stCondLst>
                      <p:childTnLst>
                        <p:par>
                          <p:cTn id="124" fill="hold" nodeType="withGroup">
                            <p:stCondLst>
                              <p:cond delay="0"/>
                            </p:stCondLst>
                            <p:childTnLst>
                              <p:par>
                                <p:cTn id="125" presetID="1" presetClass="entr" presetSubtype="0" fill="hold" grpId="0" nodeType="clickEffect">
                                  <p:stCondLst>
                                    <p:cond delay="0"/>
                                  </p:stCondLst>
                                  <p:childTnLst>
                                    <p:set>
                                      <p:cBhvr>
                                        <p:cTn id="126" dur="1" fill="hold">
                                          <p:stCondLst>
                                            <p:cond delay="0"/>
                                          </p:stCondLst>
                                        </p:cTn>
                                        <p:tgtEl>
                                          <p:spTgt spid="524349"/>
                                        </p:tgtEl>
                                        <p:attrNameLst>
                                          <p:attrName>style.visibility</p:attrName>
                                        </p:attrNameLst>
                                      </p:cBhvr>
                                      <p:to>
                                        <p:strVal val="visible"/>
                                      </p:to>
                                    </p:set>
                                  </p:childTnLst>
                                </p:cTn>
                              </p:par>
                            </p:childTnLst>
                          </p:cTn>
                        </p:par>
                      </p:childTnLst>
                    </p:cTn>
                  </p:par>
                  <p:par>
                    <p:cTn id="127" fill="hold" nodeType="clickPar">
                      <p:stCondLst>
                        <p:cond delay="indefinite"/>
                      </p:stCondLst>
                      <p:childTnLst>
                        <p:par>
                          <p:cTn id="128" fill="hold" nodeType="withGroup">
                            <p:stCondLst>
                              <p:cond delay="0"/>
                            </p:stCondLst>
                            <p:childTnLst>
                              <p:par>
                                <p:cTn id="129" presetID="1" presetClass="entr" presetSubtype="0" fill="hold" grpId="0" nodeType="clickEffect">
                                  <p:stCondLst>
                                    <p:cond delay="0"/>
                                  </p:stCondLst>
                                  <p:childTnLst>
                                    <p:set>
                                      <p:cBhvr>
                                        <p:cTn id="130" dur="1" fill="hold">
                                          <p:stCondLst>
                                            <p:cond delay="0"/>
                                          </p:stCondLst>
                                        </p:cTn>
                                        <p:tgtEl>
                                          <p:spTgt spid="75"/>
                                        </p:tgtEl>
                                        <p:attrNameLst>
                                          <p:attrName>style.visibility</p:attrName>
                                        </p:attrNameLst>
                                      </p:cBhvr>
                                      <p:to>
                                        <p:strVal val="visible"/>
                                      </p:to>
                                    </p:set>
                                  </p:childTnLst>
                                </p:cTn>
                              </p:par>
                            </p:childTnLst>
                          </p:cTn>
                        </p:par>
                      </p:childTnLst>
                    </p:cTn>
                  </p:par>
                  <p:par>
                    <p:cTn id="131" fill="hold" nodeType="clickPar">
                      <p:stCondLst>
                        <p:cond delay="indefinite"/>
                      </p:stCondLst>
                      <p:childTnLst>
                        <p:par>
                          <p:cTn id="132" fill="hold" nodeType="withGroup">
                            <p:stCondLst>
                              <p:cond delay="0"/>
                            </p:stCondLst>
                            <p:childTnLst>
                              <p:par>
                                <p:cTn id="133" presetID="1" presetClass="entr" presetSubtype="0" fill="hold" grpId="0" nodeType="clickEffect">
                                  <p:stCondLst>
                                    <p:cond delay="0"/>
                                  </p:stCondLst>
                                  <p:childTnLst>
                                    <p:set>
                                      <p:cBhvr>
                                        <p:cTn id="134" dur="1" fill="hold">
                                          <p:stCondLst>
                                            <p:cond delay="0"/>
                                          </p:stCondLst>
                                        </p:cTn>
                                        <p:tgtEl>
                                          <p:spTgt spid="524353"/>
                                        </p:tgtEl>
                                        <p:attrNameLst>
                                          <p:attrName>style.visibility</p:attrName>
                                        </p:attrNameLst>
                                      </p:cBhvr>
                                      <p:to>
                                        <p:strVal val="visible"/>
                                      </p:to>
                                    </p:set>
                                  </p:childTnLst>
                                </p:cTn>
                              </p:par>
                            </p:childTnLst>
                          </p:cTn>
                        </p:par>
                      </p:childTnLst>
                    </p:cTn>
                  </p:par>
                  <p:par>
                    <p:cTn id="135" fill="hold" nodeType="clickPar">
                      <p:stCondLst>
                        <p:cond delay="indefinite"/>
                      </p:stCondLst>
                      <p:childTnLst>
                        <p:par>
                          <p:cTn id="136" fill="hold" nodeType="withGroup">
                            <p:stCondLst>
                              <p:cond delay="0"/>
                            </p:stCondLst>
                            <p:childTnLst>
                              <p:par>
                                <p:cTn id="137" presetID="1" presetClass="entr" presetSubtype="0" fill="hold" grpId="0" nodeType="clickEffect">
                                  <p:stCondLst>
                                    <p:cond delay="0"/>
                                  </p:stCondLst>
                                  <p:childTnLst>
                                    <p:set>
                                      <p:cBhvr>
                                        <p:cTn id="138" dur="1" fill="hold">
                                          <p:stCondLst>
                                            <p:cond delay="0"/>
                                          </p:stCondLst>
                                        </p:cTn>
                                        <p:tgtEl>
                                          <p:spTgt spid="77"/>
                                        </p:tgtEl>
                                        <p:attrNameLst>
                                          <p:attrName>style.visibility</p:attrName>
                                        </p:attrNameLst>
                                      </p:cBhvr>
                                      <p:to>
                                        <p:strVal val="visible"/>
                                      </p:to>
                                    </p:set>
                                  </p:childTnLst>
                                </p:cTn>
                              </p:par>
                            </p:childTnLst>
                          </p:cTn>
                        </p:par>
                      </p:childTnLst>
                    </p:cTn>
                  </p:par>
                  <p:par>
                    <p:cTn id="139" fill="hold" nodeType="clickPar">
                      <p:stCondLst>
                        <p:cond delay="indefinite"/>
                      </p:stCondLst>
                      <p:childTnLst>
                        <p:par>
                          <p:cTn id="140" fill="hold" nodeType="withGroup">
                            <p:stCondLst>
                              <p:cond delay="0"/>
                            </p:stCondLst>
                            <p:childTnLst>
                              <p:par>
                                <p:cTn id="141" presetID="1" presetClass="entr" presetSubtype="0" fill="hold" grpId="0" nodeType="clickEffect">
                                  <p:stCondLst>
                                    <p:cond delay="0"/>
                                  </p:stCondLst>
                                  <p:childTnLst>
                                    <p:set>
                                      <p:cBhvr>
                                        <p:cTn id="142" dur="1" fill="hold">
                                          <p:stCondLst>
                                            <p:cond delay="0"/>
                                          </p:stCondLst>
                                        </p:cTn>
                                        <p:tgtEl>
                                          <p:spTgt spid="76"/>
                                        </p:tgtEl>
                                        <p:attrNameLst>
                                          <p:attrName>style.visibility</p:attrName>
                                        </p:attrNameLst>
                                      </p:cBhvr>
                                      <p:to>
                                        <p:strVal val="visible"/>
                                      </p:to>
                                    </p:set>
                                  </p:childTnLst>
                                </p:cTn>
                              </p:par>
                            </p:childTnLst>
                          </p:cTn>
                        </p:par>
                      </p:childTnLst>
                    </p:cTn>
                  </p:par>
                  <p:par>
                    <p:cTn id="143" fill="hold" nodeType="clickPar">
                      <p:stCondLst>
                        <p:cond delay="indefinite"/>
                      </p:stCondLst>
                      <p:childTnLst>
                        <p:par>
                          <p:cTn id="144" fill="hold" nodeType="withGroup">
                            <p:stCondLst>
                              <p:cond delay="0"/>
                            </p:stCondLst>
                            <p:childTnLst>
                              <p:par>
                                <p:cTn id="145" presetID="1" presetClass="entr" presetSubtype="0" fill="hold" grpId="0" nodeType="clickEffect">
                                  <p:stCondLst>
                                    <p:cond delay="0"/>
                                  </p:stCondLst>
                                  <p:childTnLst>
                                    <p:set>
                                      <p:cBhvr>
                                        <p:cTn id="146" dur="1" fill="hold">
                                          <p:stCondLst>
                                            <p:cond delay="0"/>
                                          </p:stCondLst>
                                        </p:cTn>
                                        <p:tgtEl>
                                          <p:spTgt spid="80"/>
                                        </p:tgtEl>
                                        <p:attrNameLst>
                                          <p:attrName>style.visibility</p:attrName>
                                        </p:attrNameLst>
                                      </p:cBhvr>
                                      <p:to>
                                        <p:strVal val="visible"/>
                                      </p:to>
                                    </p:set>
                                  </p:childTnLst>
                                </p:cTn>
                              </p:par>
                            </p:childTnLst>
                          </p:cTn>
                        </p:par>
                      </p:childTnLst>
                    </p:cTn>
                  </p:par>
                  <p:par>
                    <p:cTn id="147" fill="hold" nodeType="clickPar">
                      <p:stCondLst>
                        <p:cond delay="indefinite"/>
                      </p:stCondLst>
                      <p:childTnLst>
                        <p:par>
                          <p:cTn id="148" fill="hold" nodeType="withGroup">
                            <p:stCondLst>
                              <p:cond delay="0"/>
                            </p:stCondLst>
                            <p:childTnLst>
                              <p:par>
                                <p:cTn id="149" presetID="1" presetClass="entr" presetSubtype="0" fill="hold" grpId="0" nodeType="clickEffect">
                                  <p:stCondLst>
                                    <p:cond delay="0"/>
                                  </p:stCondLst>
                                  <p:childTnLst>
                                    <p:set>
                                      <p:cBhvr>
                                        <p:cTn id="150" dur="1" fill="hold">
                                          <p:stCondLst>
                                            <p:cond delay="0"/>
                                          </p:stCondLst>
                                        </p:cTn>
                                        <p:tgtEl>
                                          <p:spTgt spid="79"/>
                                        </p:tgtEl>
                                        <p:attrNameLst>
                                          <p:attrName>style.visibility</p:attrName>
                                        </p:attrNameLst>
                                      </p:cBhvr>
                                      <p:to>
                                        <p:strVal val="visible"/>
                                      </p:to>
                                    </p:set>
                                  </p:childTnLst>
                                </p:cTn>
                              </p:par>
                            </p:childTnLst>
                          </p:cTn>
                        </p:par>
                      </p:childTnLst>
                    </p:cTn>
                  </p:par>
                  <p:par>
                    <p:cTn id="151" fill="hold" nodeType="clickPar">
                      <p:stCondLst>
                        <p:cond delay="indefinite"/>
                      </p:stCondLst>
                      <p:childTnLst>
                        <p:par>
                          <p:cTn id="152" fill="hold" nodeType="withGroup">
                            <p:stCondLst>
                              <p:cond delay="0"/>
                            </p:stCondLst>
                            <p:childTnLst>
                              <p:par>
                                <p:cTn id="153" presetID="1" presetClass="entr" presetSubtype="0" fill="hold" grpId="0" nodeType="clickEffect">
                                  <p:stCondLst>
                                    <p:cond delay="0"/>
                                  </p:stCondLst>
                                  <p:childTnLst>
                                    <p:set>
                                      <p:cBhvr>
                                        <p:cTn id="154" dur="1" fill="hold">
                                          <p:stCondLst>
                                            <p:cond delay="0"/>
                                          </p:stCondLst>
                                        </p:cTn>
                                        <p:tgtEl>
                                          <p:spTgt spid="524356"/>
                                        </p:tgtEl>
                                        <p:attrNameLst>
                                          <p:attrName>style.visibility</p:attrName>
                                        </p:attrNameLst>
                                      </p:cBhvr>
                                      <p:to>
                                        <p:strVal val="visible"/>
                                      </p:to>
                                    </p:set>
                                  </p:childTnLst>
                                </p:cTn>
                              </p:par>
                            </p:childTnLst>
                          </p:cTn>
                        </p:par>
                      </p:childTnLst>
                    </p:cTn>
                  </p:par>
                  <p:par>
                    <p:cTn id="155" fill="hold" nodeType="clickPar">
                      <p:stCondLst>
                        <p:cond delay="indefinite"/>
                      </p:stCondLst>
                      <p:childTnLst>
                        <p:par>
                          <p:cTn id="156" fill="hold" nodeType="withGroup">
                            <p:stCondLst>
                              <p:cond delay="0"/>
                            </p:stCondLst>
                            <p:childTnLst>
                              <p:par>
                                <p:cTn id="157" presetID="1" presetClass="entr" presetSubtype="0" fill="hold" grpId="0" nodeType="clickEffect">
                                  <p:stCondLst>
                                    <p:cond delay="0"/>
                                  </p:stCondLst>
                                  <p:childTnLst>
                                    <p:set>
                                      <p:cBhvr>
                                        <p:cTn id="158" dur="1" fill="hold">
                                          <p:stCondLst>
                                            <p:cond delay="0"/>
                                          </p:stCondLst>
                                        </p:cTn>
                                        <p:tgtEl>
                                          <p:spTgt spid="84"/>
                                        </p:tgtEl>
                                        <p:attrNameLst>
                                          <p:attrName>style.visibility</p:attrName>
                                        </p:attrNameLst>
                                      </p:cBhvr>
                                      <p:to>
                                        <p:strVal val="visible"/>
                                      </p:to>
                                    </p:set>
                                  </p:childTnLst>
                                </p:cTn>
                              </p:par>
                            </p:childTnLst>
                          </p:cTn>
                        </p:par>
                      </p:childTnLst>
                    </p:cTn>
                  </p:par>
                  <p:par>
                    <p:cTn id="159" fill="hold" nodeType="clickPar">
                      <p:stCondLst>
                        <p:cond delay="indefinite"/>
                      </p:stCondLst>
                      <p:childTnLst>
                        <p:par>
                          <p:cTn id="160" fill="hold" nodeType="withGroup">
                            <p:stCondLst>
                              <p:cond delay="0"/>
                            </p:stCondLst>
                            <p:childTnLst>
                              <p:par>
                                <p:cTn id="161" presetID="1" presetClass="entr" presetSubtype="0" fill="hold" grpId="0" nodeType="clickEffect">
                                  <p:stCondLst>
                                    <p:cond delay="0"/>
                                  </p:stCondLst>
                                  <p:childTnLst>
                                    <p:set>
                                      <p:cBhvr>
                                        <p:cTn id="162" dur="1" fill="hold">
                                          <p:stCondLst>
                                            <p:cond delay="0"/>
                                          </p:stCondLst>
                                        </p:cTn>
                                        <p:tgtEl>
                                          <p:spTgt spid="524358"/>
                                        </p:tgtEl>
                                        <p:attrNameLst>
                                          <p:attrName>style.visibility</p:attrName>
                                        </p:attrNameLst>
                                      </p:cBhvr>
                                      <p:to>
                                        <p:strVal val="visible"/>
                                      </p:to>
                                    </p:set>
                                  </p:childTnLst>
                                </p:cTn>
                              </p:par>
                            </p:childTnLst>
                          </p:cTn>
                        </p:par>
                      </p:childTnLst>
                    </p:cTn>
                  </p:par>
                  <p:par>
                    <p:cTn id="163" fill="hold" nodeType="clickPar">
                      <p:stCondLst>
                        <p:cond delay="indefinite"/>
                      </p:stCondLst>
                      <p:childTnLst>
                        <p:par>
                          <p:cTn id="164" fill="hold" nodeType="withGroup">
                            <p:stCondLst>
                              <p:cond delay="0"/>
                            </p:stCondLst>
                            <p:childTnLst>
                              <p:par>
                                <p:cTn id="165" presetID="1" presetClass="entr" presetSubtype="0" fill="hold" grpId="0" nodeType="clickEffect">
                                  <p:stCondLst>
                                    <p:cond delay="0"/>
                                  </p:stCondLst>
                                  <p:childTnLst>
                                    <p:set>
                                      <p:cBhvr>
                                        <p:cTn id="166" dur="1" fill="hold">
                                          <p:stCondLst>
                                            <p:cond delay="0"/>
                                          </p:stCondLst>
                                        </p:cTn>
                                        <p:tgtEl>
                                          <p:spTgt spid="93"/>
                                        </p:tgtEl>
                                        <p:attrNameLst>
                                          <p:attrName>style.visibility</p:attrName>
                                        </p:attrNameLst>
                                      </p:cBhvr>
                                      <p:to>
                                        <p:strVal val="visible"/>
                                      </p:to>
                                    </p:set>
                                  </p:childTnLst>
                                </p:cTn>
                              </p:par>
                            </p:childTnLst>
                          </p:cTn>
                        </p:par>
                      </p:childTnLst>
                    </p:cTn>
                  </p:par>
                  <p:par>
                    <p:cTn id="167" fill="hold" nodeType="clickPar">
                      <p:stCondLst>
                        <p:cond delay="indefinite"/>
                      </p:stCondLst>
                      <p:childTnLst>
                        <p:par>
                          <p:cTn id="168" fill="hold" nodeType="withGroup">
                            <p:stCondLst>
                              <p:cond delay="0"/>
                            </p:stCondLst>
                            <p:childTnLst>
                              <p:par>
                                <p:cTn id="169" presetID="1" presetClass="entr" presetSubtype="0" fill="hold" grpId="0" nodeType="clickEffect">
                                  <p:stCondLst>
                                    <p:cond delay="0"/>
                                  </p:stCondLst>
                                  <p:childTnLst>
                                    <p:set>
                                      <p:cBhvr>
                                        <p:cTn id="170" dur="1" fill="hold">
                                          <p:stCondLst>
                                            <p:cond delay="0"/>
                                          </p:stCondLst>
                                        </p:cTn>
                                        <p:tgtEl>
                                          <p:spTgt spid="94"/>
                                        </p:tgtEl>
                                        <p:attrNameLst>
                                          <p:attrName>style.visibility</p:attrName>
                                        </p:attrNameLst>
                                      </p:cBhvr>
                                      <p:to>
                                        <p:strVal val="visible"/>
                                      </p:to>
                                    </p:set>
                                  </p:childTnLst>
                                </p:cTn>
                              </p:par>
                            </p:childTnLst>
                          </p:cTn>
                        </p:par>
                      </p:childTnLst>
                    </p:cTn>
                  </p:par>
                  <p:par>
                    <p:cTn id="171" fill="hold" nodeType="clickPar">
                      <p:stCondLst>
                        <p:cond delay="indefinite"/>
                      </p:stCondLst>
                      <p:childTnLst>
                        <p:par>
                          <p:cTn id="172" fill="hold" nodeType="withGroup">
                            <p:stCondLst>
                              <p:cond delay="0"/>
                            </p:stCondLst>
                            <p:childTnLst>
                              <p:par>
                                <p:cTn id="173" presetID="1" presetClass="entr" presetSubtype="0" fill="hold" grpId="0" nodeType="clickEffect">
                                  <p:stCondLst>
                                    <p:cond delay="0"/>
                                  </p:stCondLst>
                                  <p:childTnLst>
                                    <p:set>
                                      <p:cBhvr>
                                        <p:cTn id="174" dur="1" fill="hold">
                                          <p:stCondLst>
                                            <p:cond delay="0"/>
                                          </p:stCondLst>
                                        </p:cTn>
                                        <p:tgtEl>
                                          <p:spTgt spid="95"/>
                                        </p:tgtEl>
                                        <p:attrNameLst>
                                          <p:attrName>style.visibility</p:attrName>
                                        </p:attrNameLst>
                                      </p:cBhvr>
                                      <p:to>
                                        <p:strVal val="visible"/>
                                      </p:to>
                                    </p:set>
                                  </p:childTnLst>
                                </p:cTn>
                              </p:par>
                            </p:childTnLst>
                          </p:cTn>
                        </p:par>
                      </p:childTnLst>
                    </p:cTn>
                  </p:par>
                  <p:par>
                    <p:cTn id="175" fill="hold" nodeType="clickPar">
                      <p:stCondLst>
                        <p:cond delay="indefinite"/>
                      </p:stCondLst>
                      <p:childTnLst>
                        <p:par>
                          <p:cTn id="176" fill="hold" nodeType="withGroup">
                            <p:stCondLst>
                              <p:cond delay="0"/>
                            </p:stCondLst>
                            <p:childTnLst>
                              <p:par>
                                <p:cTn id="177" presetID="1" presetClass="entr" presetSubtype="0" fill="hold" grpId="0" nodeType="clickEffect">
                                  <p:stCondLst>
                                    <p:cond delay="0"/>
                                  </p:stCondLst>
                                  <p:childTnLst>
                                    <p:set>
                                      <p:cBhvr>
                                        <p:cTn id="178" dur="1" fill="hold">
                                          <p:stCondLst>
                                            <p:cond delay="0"/>
                                          </p:stCondLst>
                                        </p:cTn>
                                        <p:tgtEl>
                                          <p:spTgt spid="524362"/>
                                        </p:tgtEl>
                                        <p:attrNameLst>
                                          <p:attrName>style.visibility</p:attrName>
                                        </p:attrNameLst>
                                      </p:cBhvr>
                                      <p:to>
                                        <p:strVal val="visible"/>
                                      </p:to>
                                    </p:set>
                                  </p:childTnLst>
                                </p:cTn>
                              </p:par>
                            </p:childTnLst>
                          </p:cTn>
                        </p:par>
                      </p:childTnLst>
                    </p:cTn>
                  </p:par>
                  <p:par>
                    <p:cTn id="179" fill="hold" nodeType="clickPar">
                      <p:stCondLst>
                        <p:cond delay="indefinite"/>
                      </p:stCondLst>
                      <p:childTnLst>
                        <p:par>
                          <p:cTn id="180" fill="hold" nodeType="withGroup">
                            <p:stCondLst>
                              <p:cond delay="0"/>
                            </p:stCondLst>
                            <p:childTnLst>
                              <p:par>
                                <p:cTn id="181" presetID="1" presetClass="entr" presetSubtype="0" fill="hold" grpId="0" nodeType="clickEffect">
                                  <p:stCondLst>
                                    <p:cond delay="0"/>
                                  </p:stCondLst>
                                  <p:childTnLst>
                                    <p:set>
                                      <p:cBhvr>
                                        <p:cTn id="182" dur="1" fill="hold">
                                          <p:stCondLst>
                                            <p:cond delay="0"/>
                                          </p:stCondLst>
                                        </p:cTn>
                                        <p:tgtEl>
                                          <p:spTgt spid="97"/>
                                        </p:tgtEl>
                                        <p:attrNameLst>
                                          <p:attrName>style.visibility</p:attrName>
                                        </p:attrNameLst>
                                      </p:cBhvr>
                                      <p:to>
                                        <p:strVal val="visible"/>
                                      </p:to>
                                    </p:set>
                                  </p:childTnLst>
                                </p:cTn>
                              </p:par>
                            </p:childTnLst>
                          </p:cTn>
                        </p:par>
                      </p:childTnLst>
                    </p:cTn>
                  </p:par>
                  <p:par>
                    <p:cTn id="183" fill="hold" nodeType="clickPar">
                      <p:stCondLst>
                        <p:cond delay="indefinite"/>
                      </p:stCondLst>
                      <p:childTnLst>
                        <p:par>
                          <p:cTn id="184" fill="hold" nodeType="withGroup">
                            <p:stCondLst>
                              <p:cond delay="0"/>
                            </p:stCondLst>
                            <p:childTnLst>
                              <p:par>
                                <p:cTn id="185" presetID="1" presetClass="entr" presetSubtype="0" fill="hold" grpId="0" nodeType="clickEffect">
                                  <p:stCondLst>
                                    <p:cond delay="0"/>
                                  </p:stCondLst>
                                  <p:childTnLst>
                                    <p:set>
                                      <p:cBhvr>
                                        <p:cTn id="186" dur="1" fill="hold">
                                          <p:stCondLst>
                                            <p:cond delay="0"/>
                                          </p:stCondLst>
                                        </p:cTn>
                                        <p:tgtEl>
                                          <p:spTgt spid="98"/>
                                        </p:tgtEl>
                                        <p:attrNameLst>
                                          <p:attrName>style.visibility</p:attrName>
                                        </p:attrNameLst>
                                      </p:cBhvr>
                                      <p:to>
                                        <p:strVal val="visible"/>
                                      </p:to>
                                    </p:set>
                                  </p:childTnLst>
                                </p:cTn>
                              </p:par>
                            </p:childTnLst>
                          </p:cTn>
                        </p:par>
                      </p:childTnLst>
                    </p:cTn>
                  </p:par>
                  <p:par>
                    <p:cTn id="187" fill="hold" nodeType="clickPar">
                      <p:stCondLst>
                        <p:cond delay="indefinite"/>
                      </p:stCondLst>
                      <p:childTnLst>
                        <p:par>
                          <p:cTn id="188" fill="hold" nodeType="withGroup">
                            <p:stCondLst>
                              <p:cond delay="0"/>
                            </p:stCondLst>
                            <p:childTnLst>
                              <p:par>
                                <p:cTn id="189" presetID="1" presetClass="entr" presetSubtype="0" fill="hold" grpId="0" nodeType="clickEffect">
                                  <p:stCondLst>
                                    <p:cond delay="0"/>
                                  </p:stCondLst>
                                  <p:childTnLst>
                                    <p:set>
                                      <p:cBhvr>
                                        <p:cTn id="190" dur="1" fill="hold">
                                          <p:stCondLst>
                                            <p:cond delay="0"/>
                                          </p:stCondLst>
                                        </p:cTn>
                                        <p:tgtEl>
                                          <p:spTgt spid="99"/>
                                        </p:tgtEl>
                                        <p:attrNameLst>
                                          <p:attrName>style.visibility</p:attrName>
                                        </p:attrNameLst>
                                      </p:cBhvr>
                                      <p:to>
                                        <p:strVal val="visible"/>
                                      </p:to>
                                    </p:set>
                                  </p:childTnLst>
                                </p:cTn>
                              </p:par>
                            </p:childTnLst>
                          </p:cTn>
                        </p:par>
                      </p:childTnLst>
                    </p:cTn>
                  </p:par>
                  <p:par>
                    <p:cTn id="191" fill="hold" nodeType="clickPar">
                      <p:stCondLst>
                        <p:cond delay="indefinite"/>
                      </p:stCondLst>
                      <p:childTnLst>
                        <p:par>
                          <p:cTn id="192" fill="hold" nodeType="withGroup">
                            <p:stCondLst>
                              <p:cond delay="0"/>
                            </p:stCondLst>
                            <p:childTnLst>
                              <p:par>
                                <p:cTn id="193" presetID="1" presetClass="entr" presetSubtype="0" fill="hold" grpId="0" nodeType="clickEffect">
                                  <p:stCondLst>
                                    <p:cond delay="0"/>
                                  </p:stCondLst>
                                  <p:childTnLst>
                                    <p:set>
                                      <p:cBhvr>
                                        <p:cTn id="194" dur="1" fill="hold">
                                          <p:stCondLst>
                                            <p:cond delay="0"/>
                                          </p:stCondLst>
                                        </p:cTn>
                                        <p:tgtEl>
                                          <p:spTgt spid="100"/>
                                        </p:tgtEl>
                                        <p:attrNameLst>
                                          <p:attrName>style.visibility</p:attrName>
                                        </p:attrNameLst>
                                      </p:cBhvr>
                                      <p:to>
                                        <p:strVal val="visible"/>
                                      </p:to>
                                    </p:set>
                                  </p:childTnLst>
                                </p:cTn>
                              </p:par>
                            </p:childTnLst>
                          </p:cTn>
                        </p:par>
                      </p:childTnLst>
                    </p:cTn>
                  </p:par>
                  <p:par>
                    <p:cTn id="195" fill="hold" nodeType="clickPar">
                      <p:stCondLst>
                        <p:cond delay="indefinite"/>
                      </p:stCondLst>
                      <p:childTnLst>
                        <p:par>
                          <p:cTn id="196" fill="hold" nodeType="withGroup">
                            <p:stCondLst>
                              <p:cond delay="0"/>
                            </p:stCondLst>
                            <p:childTnLst>
                              <p:par>
                                <p:cTn id="197" presetID="1" presetClass="entr" presetSubtype="0" fill="hold" grpId="0" nodeType="clickEffect">
                                  <p:stCondLst>
                                    <p:cond delay="0"/>
                                  </p:stCondLst>
                                  <p:childTnLst>
                                    <p:set>
                                      <p:cBhvr>
                                        <p:cTn id="198" dur="1" fill="hold">
                                          <p:stCondLst>
                                            <p:cond delay="0"/>
                                          </p:stCondLst>
                                        </p:cTn>
                                        <p:tgtEl>
                                          <p:spTgt spid="82"/>
                                        </p:tgtEl>
                                        <p:attrNameLst>
                                          <p:attrName>style.visibility</p:attrName>
                                        </p:attrNameLst>
                                      </p:cBhvr>
                                      <p:to>
                                        <p:strVal val="visible"/>
                                      </p:to>
                                    </p:set>
                                  </p:childTnLst>
                                </p:cTn>
                              </p:par>
                            </p:childTnLst>
                          </p:cTn>
                        </p:par>
                      </p:childTnLst>
                    </p:cTn>
                  </p:par>
                  <p:par>
                    <p:cTn id="199" fill="hold" nodeType="clickPar">
                      <p:stCondLst>
                        <p:cond delay="indefinite"/>
                      </p:stCondLst>
                      <p:childTnLst>
                        <p:par>
                          <p:cTn id="200" fill="hold" nodeType="withGroup">
                            <p:stCondLst>
                              <p:cond delay="0"/>
                            </p:stCondLst>
                            <p:childTnLst>
                              <p:par>
                                <p:cTn id="201" presetID="1" presetClass="entr" presetSubtype="0" fill="hold" grpId="0" nodeType="clickEffect">
                                  <p:stCondLst>
                                    <p:cond delay="0"/>
                                  </p:stCondLst>
                                  <p:childTnLst>
                                    <p:set>
                                      <p:cBhvr>
                                        <p:cTn id="202" dur="1" fill="hold">
                                          <p:stCondLst>
                                            <p:cond delay="0"/>
                                          </p:stCondLst>
                                        </p:cTn>
                                        <p:tgtEl>
                                          <p:spTgt spid="83"/>
                                        </p:tgtEl>
                                        <p:attrNameLst>
                                          <p:attrName>style.visibility</p:attrName>
                                        </p:attrNameLst>
                                      </p:cBhvr>
                                      <p:to>
                                        <p:strVal val="visible"/>
                                      </p:to>
                                    </p:set>
                                  </p:childTnLst>
                                </p:cTn>
                              </p:par>
                            </p:childTnLst>
                          </p:cTn>
                        </p:par>
                      </p:childTnLst>
                    </p:cTn>
                  </p:par>
                  <p:par>
                    <p:cTn id="203" fill="hold" nodeType="clickPar">
                      <p:stCondLst>
                        <p:cond delay="indefinite"/>
                      </p:stCondLst>
                      <p:childTnLst>
                        <p:par>
                          <p:cTn id="204" fill="hold" nodeType="withGroup">
                            <p:stCondLst>
                              <p:cond delay="0"/>
                            </p:stCondLst>
                            <p:childTnLst>
                              <p:par>
                                <p:cTn id="205" presetID="1" presetClass="entr" presetSubtype="0" fill="hold" grpId="0" nodeType="clickEffect">
                                  <p:stCondLst>
                                    <p:cond delay="0"/>
                                  </p:stCondLst>
                                  <p:childTnLst>
                                    <p:set>
                                      <p:cBhvr>
                                        <p:cTn id="206" dur="1" fill="hold">
                                          <p:stCondLst>
                                            <p:cond delay="0"/>
                                          </p:stCondLst>
                                        </p:cTn>
                                        <p:tgtEl>
                                          <p:spTgt spid="85"/>
                                        </p:tgtEl>
                                        <p:attrNameLst>
                                          <p:attrName>style.visibility</p:attrName>
                                        </p:attrNameLst>
                                      </p:cBhvr>
                                      <p:to>
                                        <p:strVal val="visible"/>
                                      </p:to>
                                    </p:set>
                                  </p:childTnLst>
                                </p:cTn>
                              </p:par>
                            </p:childTnLst>
                          </p:cTn>
                        </p:par>
                      </p:childTnLst>
                    </p:cTn>
                  </p:par>
                  <p:par>
                    <p:cTn id="207" fill="hold" nodeType="clickPar">
                      <p:stCondLst>
                        <p:cond delay="indefinite"/>
                      </p:stCondLst>
                      <p:childTnLst>
                        <p:par>
                          <p:cTn id="208" fill="hold" nodeType="withGroup">
                            <p:stCondLst>
                              <p:cond delay="0"/>
                            </p:stCondLst>
                            <p:childTnLst>
                              <p:par>
                                <p:cTn id="209" presetID="1" presetClass="entr" presetSubtype="0" fill="hold" grpId="0" nodeType="clickEffect">
                                  <p:stCondLst>
                                    <p:cond delay="0"/>
                                  </p:stCondLst>
                                  <p:childTnLst>
                                    <p:set>
                                      <p:cBhvr>
                                        <p:cTn id="210" dur="1" fill="hold">
                                          <p:stCondLst>
                                            <p:cond delay="0"/>
                                          </p:stCondLst>
                                        </p:cTn>
                                        <p:tgtEl>
                                          <p:spTgt spid="87"/>
                                        </p:tgtEl>
                                        <p:attrNameLst>
                                          <p:attrName>style.visibility</p:attrName>
                                        </p:attrNameLst>
                                      </p:cBhvr>
                                      <p:to>
                                        <p:strVal val="visible"/>
                                      </p:to>
                                    </p:set>
                                  </p:childTnLst>
                                </p:cTn>
                              </p:par>
                            </p:childTnLst>
                          </p:cTn>
                        </p:par>
                      </p:childTnLst>
                    </p:cTn>
                  </p:par>
                  <p:par>
                    <p:cTn id="211" fill="hold" nodeType="clickPar">
                      <p:stCondLst>
                        <p:cond delay="indefinite"/>
                      </p:stCondLst>
                      <p:childTnLst>
                        <p:par>
                          <p:cTn id="212" fill="hold" nodeType="withGroup">
                            <p:stCondLst>
                              <p:cond delay="0"/>
                            </p:stCondLst>
                            <p:childTnLst>
                              <p:par>
                                <p:cTn id="213" presetID="1" presetClass="entr" presetSubtype="0" fill="hold" grpId="0" nodeType="clickEffect">
                                  <p:stCondLst>
                                    <p:cond delay="0"/>
                                  </p:stCondLst>
                                  <p:childTnLst>
                                    <p:set>
                                      <p:cBhvr>
                                        <p:cTn id="214" dur="1" fill="hold">
                                          <p:stCondLst>
                                            <p:cond delay="0"/>
                                          </p:stCondLst>
                                        </p:cTn>
                                        <p:tgtEl>
                                          <p:spTgt spid="88"/>
                                        </p:tgtEl>
                                        <p:attrNameLst>
                                          <p:attrName>style.visibility</p:attrName>
                                        </p:attrNameLst>
                                      </p:cBhvr>
                                      <p:to>
                                        <p:strVal val="visible"/>
                                      </p:to>
                                    </p:set>
                                  </p:childTnLst>
                                </p:cTn>
                              </p:par>
                            </p:childTnLst>
                          </p:cTn>
                        </p:par>
                      </p:childTnLst>
                    </p:cTn>
                  </p:par>
                  <p:par>
                    <p:cTn id="215" fill="hold" nodeType="clickPar">
                      <p:stCondLst>
                        <p:cond delay="indefinite"/>
                      </p:stCondLst>
                      <p:childTnLst>
                        <p:par>
                          <p:cTn id="216" fill="hold" nodeType="withGroup">
                            <p:stCondLst>
                              <p:cond delay="0"/>
                            </p:stCondLst>
                            <p:childTnLst>
                              <p:par>
                                <p:cTn id="217" presetID="1" presetClass="entr" presetSubtype="0" fill="hold" grpId="0" nodeType="clickEffect">
                                  <p:stCondLst>
                                    <p:cond delay="0"/>
                                  </p:stCondLst>
                                  <p:childTnLst>
                                    <p:set>
                                      <p:cBhvr>
                                        <p:cTn id="218" dur="1" fill="hold">
                                          <p:stCondLst>
                                            <p:cond delay="0"/>
                                          </p:stCondLst>
                                        </p:cTn>
                                        <p:tgtEl>
                                          <p:spTgt spid="89"/>
                                        </p:tgtEl>
                                        <p:attrNameLst>
                                          <p:attrName>style.visibility</p:attrName>
                                        </p:attrNameLst>
                                      </p:cBhvr>
                                      <p:to>
                                        <p:strVal val="visible"/>
                                      </p:to>
                                    </p:set>
                                  </p:childTnLst>
                                </p:cTn>
                              </p:par>
                            </p:childTnLst>
                          </p:cTn>
                        </p:par>
                      </p:childTnLst>
                    </p:cTn>
                  </p:par>
                  <p:par>
                    <p:cTn id="219" fill="hold" nodeType="clickPar">
                      <p:stCondLst>
                        <p:cond delay="indefinite"/>
                      </p:stCondLst>
                      <p:childTnLst>
                        <p:par>
                          <p:cTn id="220" fill="hold" nodeType="withGroup">
                            <p:stCondLst>
                              <p:cond delay="0"/>
                            </p:stCondLst>
                            <p:childTnLst>
                              <p:par>
                                <p:cTn id="221" presetID="1" presetClass="entr" presetSubtype="0" fill="hold" grpId="0" nodeType="clickEffect">
                                  <p:stCondLst>
                                    <p:cond delay="0"/>
                                  </p:stCondLst>
                                  <p:childTnLst>
                                    <p:set>
                                      <p:cBhvr>
                                        <p:cTn id="222" dur="1" fill="hold">
                                          <p:stCondLst>
                                            <p:cond delay="0"/>
                                          </p:stCondLst>
                                        </p:cTn>
                                        <p:tgtEl>
                                          <p:spTgt spid="90"/>
                                        </p:tgtEl>
                                        <p:attrNameLst>
                                          <p:attrName>style.visibility</p:attrName>
                                        </p:attrNameLst>
                                      </p:cBhvr>
                                      <p:to>
                                        <p:strVal val="visible"/>
                                      </p:to>
                                    </p:set>
                                  </p:childTnLst>
                                </p:cTn>
                              </p:par>
                            </p:childTnLst>
                          </p:cTn>
                        </p:par>
                      </p:childTnLst>
                    </p:cTn>
                  </p:par>
                  <p:par>
                    <p:cTn id="223" fill="hold" nodeType="clickPar">
                      <p:stCondLst>
                        <p:cond delay="indefinite"/>
                      </p:stCondLst>
                      <p:childTnLst>
                        <p:par>
                          <p:cTn id="224" fill="hold" nodeType="withGroup">
                            <p:stCondLst>
                              <p:cond delay="0"/>
                            </p:stCondLst>
                            <p:childTnLst>
                              <p:par>
                                <p:cTn id="225" presetID="1" presetClass="entr" presetSubtype="0" fill="hold" grpId="0" nodeType="clickEffect">
                                  <p:stCondLst>
                                    <p:cond delay="0"/>
                                  </p:stCondLst>
                                  <p:childTnLst>
                                    <p:set>
                                      <p:cBhvr>
                                        <p:cTn id="226" dur="1" fill="hold">
                                          <p:stCondLst>
                                            <p:cond delay="0"/>
                                          </p:stCondLst>
                                        </p:cTn>
                                        <p:tgtEl>
                                          <p:spTgt spid="91"/>
                                        </p:tgtEl>
                                        <p:attrNameLst>
                                          <p:attrName>style.visibility</p:attrName>
                                        </p:attrNameLst>
                                      </p:cBhvr>
                                      <p:to>
                                        <p:strVal val="visible"/>
                                      </p:to>
                                    </p:set>
                                  </p:childTnLst>
                                </p:cTn>
                              </p:par>
                            </p:childTnLst>
                          </p:cTn>
                        </p:par>
                      </p:childTnLst>
                    </p:cTn>
                  </p:par>
                  <p:par>
                    <p:cTn id="227" fill="hold" nodeType="clickPar">
                      <p:stCondLst>
                        <p:cond delay="indefinite"/>
                      </p:stCondLst>
                      <p:childTnLst>
                        <p:par>
                          <p:cTn id="228" fill="hold" nodeType="withGroup">
                            <p:stCondLst>
                              <p:cond delay="0"/>
                            </p:stCondLst>
                            <p:childTnLst>
                              <p:par>
                                <p:cTn id="229" presetID="1" presetClass="entr" presetSubtype="0" fill="hold" grpId="0" nodeType="clickEffect">
                                  <p:stCondLst>
                                    <p:cond delay="0"/>
                                  </p:stCondLst>
                                  <p:childTnLst>
                                    <p:set>
                                      <p:cBhvr>
                                        <p:cTn id="230" dur="1" fill="hold">
                                          <p:stCondLst>
                                            <p:cond delay="0"/>
                                          </p:stCondLst>
                                        </p:cTn>
                                        <p:tgtEl>
                                          <p:spTgt spid="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24" grpId="0" animBg="1"/>
      <p:bldP spid="524310" grpId="0" animBg="1"/>
      <p:bldP spid="461856" grpId="0" animBg="1"/>
      <p:bldP spid="35" grpId="0" animBg="1"/>
      <p:bldP spid="36" grpId="0" animBg="1"/>
      <p:bldP spid="524314" grpId="0" animBg="1"/>
      <p:bldP spid="37" grpId="0" animBg="1"/>
      <p:bldP spid="52" grpId="0" animBg="1"/>
      <p:bldP spid="53" grpId="0" animBg="1"/>
      <p:bldP spid="524318" grpId="0" animBg="1"/>
      <p:bldP spid="55" grpId="0" animBg="1"/>
      <p:bldP spid="524320" grpId="0" animBg="1"/>
      <p:bldP spid="57" grpId="0" animBg="1"/>
      <p:bldP spid="58" grpId="0" animBg="1"/>
      <p:bldP spid="59" grpId="0" animBg="1"/>
      <p:bldP spid="524324" grpId="0" animBg="1"/>
      <p:bldP spid="62" grpId="0" animBg="1"/>
      <p:bldP spid="63" grpId="0" animBg="1"/>
      <p:bldP spid="64" grpId="0" animBg="1"/>
      <p:bldP spid="61" grpId="0" animBg="1"/>
      <p:bldP spid="66" grpId="0" animBg="1"/>
      <p:bldP spid="67" grpId="0" animBg="1"/>
      <p:bldP spid="68" grpId="0" animBg="1"/>
      <p:bldP spid="69" grpId="0" animBg="1"/>
      <p:bldP spid="70" grpId="0" animBg="1"/>
      <p:bldP spid="71" grpId="0" animBg="1"/>
      <p:bldP spid="72" grpId="0" animBg="1"/>
      <p:bldP spid="73" grpId="0" animBg="1"/>
      <p:bldP spid="74" grpId="0" animBg="1"/>
      <p:bldP spid="82" grpId="0" animBg="1"/>
      <p:bldP spid="83" grpId="0" animBg="1"/>
      <p:bldP spid="85" grpId="0" animBg="1"/>
      <p:bldP spid="87" grpId="0" animBg="1"/>
      <p:bldP spid="88" grpId="0" animBg="1"/>
      <p:bldP spid="89" grpId="0" animBg="1"/>
      <p:bldP spid="90" grpId="0" animBg="1"/>
      <p:bldP spid="91" grpId="0" animBg="1"/>
      <p:bldP spid="92" grpId="0" animBg="1"/>
      <p:bldP spid="524349" grpId="0" animBg="1"/>
      <p:bldP spid="75" grpId="0" animBg="1"/>
      <p:bldP spid="76" grpId="0" animBg="1"/>
      <p:bldP spid="77" grpId="0" animBg="1"/>
      <p:bldP spid="524353" grpId="0" animBg="1"/>
      <p:bldP spid="79" grpId="0" animBg="1"/>
      <p:bldP spid="80" grpId="0" animBg="1"/>
      <p:bldP spid="524356" grpId="0" animBg="1"/>
      <p:bldP spid="84" grpId="0" animBg="1"/>
      <p:bldP spid="524358" grpId="0" animBg="1"/>
      <p:bldP spid="93" grpId="0" animBg="1"/>
      <p:bldP spid="94" grpId="0" animBg="1"/>
      <p:bldP spid="95" grpId="0" animBg="1"/>
      <p:bldP spid="524362" grpId="0" animBg="1"/>
      <p:bldP spid="97" grpId="0" animBg="1"/>
      <p:bldP spid="98" grpId="0" animBg="1"/>
      <p:bldP spid="99" grpId="0" animBg="1"/>
      <p:bldP spid="100"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Rectangle 3" descr="EXPTEXTB"/>
          <p:cNvSpPr>
            <a:spLocks noChangeArrowheads="1"/>
          </p:cNvSpPr>
          <p:nvPr/>
        </p:nvSpPr>
        <p:spPr bwMode="auto">
          <a:xfrm>
            <a:off x="0" y="0"/>
            <a:ext cx="9144000" cy="6858000"/>
          </a:xfrm>
          <a:prstGeom prst="rect">
            <a:avLst/>
          </a:prstGeom>
          <a:gradFill rotWithShape="1">
            <a:gsLst>
              <a:gs pos="0">
                <a:srgbClr val="000090"/>
              </a:gs>
              <a:gs pos="100000">
                <a:srgbClr val="000000"/>
              </a:gs>
            </a:gsLst>
            <a:path path="shape">
              <a:fillToRect l="50000" t="50000" r="50000" b="50000"/>
            </a:path>
          </a:gradFill>
          <a:ln w="9525">
            <a:noFill/>
            <a:miter lim="800000"/>
            <a:headEnd/>
            <a:tailEnd/>
          </a:ln>
        </p:spPr>
        <p:txBody>
          <a:bodyPr wrap="none" anchor="ctr"/>
          <a:lstStyle/>
          <a:p>
            <a:pPr eaLnBrk="1" hangingPunct="1"/>
            <a:endParaRPr lang="en-US" sz="1800">
              <a:solidFill>
                <a:srgbClr val="000000"/>
              </a:solidFill>
              <a:latin typeface="Arial" pitchFamily="34" charset="0"/>
              <a:ea typeface="MS PGothic" pitchFamily="34" charset="-128"/>
              <a:cs typeface="Times New Roman" pitchFamily="18" charset="0"/>
            </a:endParaRPr>
          </a:p>
        </p:txBody>
      </p:sp>
      <p:sp>
        <p:nvSpPr>
          <p:cNvPr id="541700" name="Text Box 16"/>
          <p:cNvSpPr txBox="1">
            <a:spLocks noChangeArrowheads="1"/>
          </p:cNvSpPr>
          <p:nvPr/>
        </p:nvSpPr>
        <p:spPr bwMode="auto">
          <a:xfrm>
            <a:off x="1828800" y="2338388"/>
            <a:ext cx="838200" cy="554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en-US" altLang="en-US" sz="1200">
                <a:solidFill>
                  <a:srgbClr val="F7F7F7"/>
                </a:solidFill>
                <a:cs typeface="+mn-cs"/>
              </a:rPr>
              <a:t>秋季</a:t>
            </a:r>
            <a:r>
              <a:rPr lang="en-US" altLang="ja-JP" sz="1200">
                <a:solidFill>
                  <a:srgbClr val="F7F7F7"/>
                </a:solidFill>
                <a:latin typeface="Arial Narrow" pitchFamily="34" charset="0"/>
                <a:cs typeface="+mn-cs"/>
              </a:rPr>
              <a:t> 49</a:t>
            </a:r>
          </a:p>
          <a:p>
            <a:pPr algn="ctr">
              <a:spcBef>
                <a:spcPct val="50000"/>
              </a:spcBef>
            </a:pPr>
            <a:r>
              <a:rPr lang="en-US" altLang="en-US" sz="1600">
                <a:solidFill>
                  <a:srgbClr val="F7F7F7"/>
                </a:solidFill>
                <a:cs typeface="+mn-cs"/>
              </a:rPr>
              <a:t>理事会</a:t>
            </a:r>
            <a:endParaRPr lang="en-US" sz="1600">
              <a:solidFill>
                <a:srgbClr val="F7F7F7"/>
              </a:solidFill>
              <a:latin typeface="Arial Narrow" pitchFamily="34" charset="0"/>
              <a:cs typeface="+mn-cs"/>
            </a:endParaRPr>
          </a:p>
        </p:txBody>
      </p:sp>
      <p:sp>
        <p:nvSpPr>
          <p:cNvPr id="541701" name="Text Box 17"/>
          <p:cNvSpPr txBox="1">
            <a:spLocks noChangeArrowheads="1"/>
          </p:cNvSpPr>
          <p:nvPr/>
        </p:nvSpPr>
        <p:spPr bwMode="auto">
          <a:xfrm>
            <a:off x="4724400" y="2133600"/>
            <a:ext cx="685800" cy="738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en-US" altLang="en-US" sz="1200">
                <a:solidFill>
                  <a:srgbClr val="F7F7F7"/>
                </a:solidFill>
                <a:cs typeface="+mn-cs"/>
              </a:rPr>
              <a:t>五月</a:t>
            </a:r>
            <a:r>
              <a:rPr lang="en-US" altLang="ja-JP" sz="1200">
                <a:solidFill>
                  <a:srgbClr val="F7F7F7"/>
                </a:solidFill>
                <a:latin typeface="Arial Narrow" pitchFamily="34" charset="0"/>
                <a:cs typeface="+mn-cs"/>
              </a:rPr>
              <a:t> 57-</a:t>
            </a:r>
            <a:br>
              <a:rPr lang="en-US" altLang="ja-JP" sz="1200">
                <a:solidFill>
                  <a:srgbClr val="F7F7F7"/>
                </a:solidFill>
                <a:latin typeface="Arial Narrow" pitchFamily="34" charset="0"/>
                <a:cs typeface="+mn-cs"/>
              </a:rPr>
            </a:br>
            <a:r>
              <a:rPr lang="en-US" altLang="en-US" sz="1200">
                <a:solidFill>
                  <a:srgbClr val="F7F7F7"/>
                </a:solidFill>
                <a:cs typeface="+mn-cs"/>
              </a:rPr>
              <a:t>八月</a:t>
            </a:r>
            <a:r>
              <a:rPr lang="en-US" altLang="ja-JP" sz="1200">
                <a:solidFill>
                  <a:srgbClr val="F7F7F7"/>
                </a:solidFill>
                <a:latin typeface="Arial Narrow" pitchFamily="34" charset="0"/>
                <a:cs typeface="+mn-cs"/>
              </a:rPr>
              <a:t> 59</a:t>
            </a:r>
          </a:p>
          <a:p>
            <a:pPr algn="ctr">
              <a:spcBef>
                <a:spcPct val="50000"/>
              </a:spcBef>
            </a:pPr>
            <a:r>
              <a:rPr lang="en-US" altLang="en-US" sz="1600">
                <a:solidFill>
                  <a:srgbClr val="F7F7F7"/>
                </a:solidFill>
                <a:cs typeface="+mn-cs"/>
              </a:rPr>
              <a:t>试验</a:t>
            </a:r>
            <a:endParaRPr lang="en-US" sz="1800">
              <a:solidFill>
                <a:srgbClr val="F7F7F7"/>
              </a:solidFill>
              <a:latin typeface="Arial Narrow" pitchFamily="34" charset="0"/>
              <a:cs typeface="+mn-cs"/>
            </a:endParaRPr>
          </a:p>
        </p:txBody>
      </p:sp>
      <p:sp>
        <p:nvSpPr>
          <p:cNvPr id="541702"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a14="http://schemas.microsoft.com/office/drawing/2010/main" xmlns="">
                <a:noFill/>
              </a14:hiddenFill>
            </a:ext>
          </a:extLst>
        </p:spPr>
        <p:txBody>
          <a:bodyPr/>
          <a:lstStyle/>
          <a:p>
            <a:endParaRPr lang="en-SG">
              <a:solidFill>
                <a:srgbClr val="2C1102"/>
              </a:solidFill>
              <a:latin typeface="Comic Sans MS" pitchFamily="66" charset="0"/>
              <a:ea typeface="MS PGothic" pitchFamily="34" charset="-128"/>
              <a:cs typeface="+mn-cs"/>
            </a:endParaRPr>
          </a:p>
        </p:txBody>
      </p:sp>
      <p:sp>
        <p:nvSpPr>
          <p:cNvPr id="541703" name="Text Box 20"/>
          <p:cNvSpPr txBox="1">
            <a:spLocks noChangeArrowheads="1"/>
          </p:cNvSpPr>
          <p:nvPr/>
        </p:nvSpPr>
        <p:spPr bwMode="auto">
          <a:xfrm>
            <a:off x="8458200" y="2311400"/>
            <a:ext cx="685800"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en-US" altLang="en-US" sz="1400">
                <a:solidFill>
                  <a:srgbClr val="F7F7F7"/>
                </a:solidFill>
                <a:cs typeface="+mn-cs"/>
              </a:rPr>
              <a:t>春季</a:t>
            </a:r>
            <a:r>
              <a:rPr lang="en-US" altLang="ja-JP" sz="1400">
                <a:solidFill>
                  <a:srgbClr val="F7F7F7"/>
                </a:solidFill>
                <a:latin typeface="Arial Narrow" pitchFamily="34" charset="0"/>
                <a:cs typeface="+mn-cs"/>
              </a:rPr>
              <a:t>68</a:t>
            </a:r>
          </a:p>
          <a:p>
            <a:pPr algn="ctr">
              <a:spcBef>
                <a:spcPct val="50000"/>
              </a:spcBef>
            </a:pPr>
            <a:r>
              <a:rPr lang="en-US" altLang="en-US" sz="1600">
                <a:solidFill>
                  <a:srgbClr val="FFFFFF"/>
                </a:solidFill>
                <a:latin typeface="MS PGothic" pitchFamily="34" charset="-128"/>
                <a:cs typeface="+mn-cs"/>
              </a:rPr>
              <a:t>教会扩</a:t>
            </a:r>
            <a:r>
              <a:rPr lang="zh-CN" altLang="en-US" sz="1600">
                <a:solidFill>
                  <a:srgbClr val="FFFFFF"/>
                </a:solidFill>
                <a:latin typeface="MS PGothic" pitchFamily="34" charset="-128"/>
                <a:cs typeface="+mn-cs"/>
              </a:rPr>
              <a:t>长</a:t>
            </a:r>
            <a:endParaRPr lang="en-US" sz="1800">
              <a:solidFill>
                <a:srgbClr val="FFFFFF"/>
              </a:solidFill>
              <a:latin typeface="MS PGothic" pitchFamily="34" charset="-128"/>
              <a:cs typeface="+mn-cs"/>
            </a:endParaRPr>
          </a:p>
        </p:txBody>
      </p:sp>
      <p:sp>
        <p:nvSpPr>
          <p:cNvPr id="541704" name="Text Box 21"/>
          <p:cNvSpPr txBox="1">
            <a:spLocks noChangeArrowheads="1"/>
          </p:cNvSpPr>
          <p:nvPr/>
        </p:nvSpPr>
        <p:spPr bwMode="auto">
          <a:xfrm>
            <a:off x="0" y="3276600"/>
            <a:ext cx="91440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spcBef>
                <a:spcPct val="50000"/>
              </a:spcBef>
            </a:pPr>
            <a:r>
              <a:rPr lang="en-US" sz="2000">
                <a:solidFill>
                  <a:srgbClr val="FFFFFF"/>
                </a:solidFill>
                <a:latin typeface="Arial Narrow" pitchFamily="34" charset="0"/>
                <a:cs typeface="+mn-cs"/>
              </a:rPr>
              <a:t>35           48          49          50          52  53          57        60             62              67           68     95</a:t>
            </a:r>
          </a:p>
        </p:txBody>
      </p:sp>
      <p:sp>
        <p:nvSpPr>
          <p:cNvPr id="541705" name="Text Box 7"/>
          <p:cNvSpPr txBox="1">
            <a:spLocks noChangeArrowheads="1"/>
          </p:cNvSpPr>
          <p:nvPr/>
        </p:nvSpPr>
        <p:spPr bwMode="auto">
          <a:xfrm>
            <a:off x="914400" y="2133600"/>
            <a:ext cx="990600" cy="1219200"/>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en-US" altLang="en-US" sz="1200">
                <a:solidFill>
                  <a:srgbClr val="000000"/>
                </a:solidFill>
                <a:cs typeface="+mn-cs"/>
              </a:rPr>
              <a:t>四月</a:t>
            </a:r>
            <a:r>
              <a:rPr lang="en-US" altLang="ja-JP" sz="1200">
                <a:solidFill>
                  <a:srgbClr val="000000"/>
                </a:solidFill>
                <a:latin typeface="Arial Narrow" pitchFamily="34" charset="0"/>
                <a:cs typeface="+mn-cs"/>
              </a:rPr>
              <a:t>  48-</a:t>
            </a:r>
            <a:br>
              <a:rPr lang="en-US" altLang="ja-JP" sz="1200">
                <a:solidFill>
                  <a:srgbClr val="000000"/>
                </a:solidFill>
                <a:latin typeface="Arial Narrow" pitchFamily="34" charset="0"/>
                <a:cs typeface="+mn-cs"/>
              </a:rPr>
            </a:br>
            <a:r>
              <a:rPr lang="en-US" altLang="en-US" sz="1200">
                <a:solidFill>
                  <a:srgbClr val="000000"/>
                </a:solidFill>
                <a:cs typeface="+mn-cs"/>
              </a:rPr>
              <a:t>九月</a:t>
            </a:r>
            <a:r>
              <a:rPr lang="en-US" altLang="ja-JP" sz="1200">
                <a:solidFill>
                  <a:srgbClr val="000000"/>
                </a:solidFill>
                <a:latin typeface="Arial Narrow" pitchFamily="34" charset="0"/>
                <a:cs typeface="+mn-cs"/>
              </a:rPr>
              <a:t> 49</a:t>
            </a:r>
          </a:p>
          <a:p>
            <a:pPr algn="ctr"/>
            <a:r>
              <a:rPr lang="en-US">
                <a:solidFill>
                  <a:srgbClr val="000000"/>
                </a:solidFill>
                <a:latin typeface="Arial Narrow" pitchFamily="34" charset="0"/>
                <a:cs typeface="+mn-cs"/>
              </a:rPr>
              <a:t>1</a:t>
            </a:r>
            <a:br>
              <a:rPr lang="en-US">
                <a:solidFill>
                  <a:srgbClr val="000000"/>
                </a:solidFill>
                <a:latin typeface="Arial Narrow" pitchFamily="34" charset="0"/>
                <a:cs typeface="+mn-cs"/>
              </a:rPr>
            </a:br>
            <a:r>
              <a:rPr lang="en-US" altLang="en-US" sz="1800">
                <a:solidFill>
                  <a:srgbClr val="000000"/>
                </a:solidFill>
                <a:cs typeface="+mn-cs"/>
              </a:rPr>
              <a:t>加</a:t>
            </a:r>
            <a:r>
              <a:rPr lang="en-US" sz="1800">
                <a:solidFill>
                  <a:srgbClr val="000000"/>
                </a:solidFill>
                <a:cs typeface="+mn-cs"/>
              </a:rPr>
              <a:t> </a:t>
            </a:r>
            <a:r>
              <a:rPr lang="en-US" altLang="en-US" sz="1800">
                <a:solidFill>
                  <a:srgbClr val="000000"/>
                </a:solidFill>
                <a:cs typeface="+mn-cs"/>
              </a:rPr>
              <a:t>拉</a:t>
            </a:r>
            <a:r>
              <a:rPr lang="en-US" sz="1800">
                <a:solidFill>
                  <a:srgbClr val="000000"/>
                </a:solidFill>
                <a:cs typeface="+mn-cs"/>
              </a:rPr>
              <a:t> </a:t>
            </a:r>
            <a:r>
              <a:rPr lang="en-US" altLang="en-US" sz="1800">
                <a:solidFill>
                  <a:srgbClr val="000000"/>
                </a:solidFill>
                <a:cs typeface="+mn-cs"/>
              </a:rPr>
              <a:t>太</a:t>
            </a:r>
            <a:endParaRPr lang="en-US" altLang="ja-JP" sz="1800">
              <a:solidFill>
                <a:srgbClr val="000000"/>
              </a:solidFill>
              <a:latin typeface="Arial Narrow" pitchFamily="34" charset="0"/>
              <a:cs typeface="+mn-cs"/>
            </a:endParaRPr>
          </a:p>
          <a:p>
            <a:pPr algn="ctr">
              <a:spcBef>
                <a:spcPct val="50000"/>
              </a:spcBef>
            </a:pPr>
            <a:endParaRPr lang="en-US" sz="900">
              <a:solidFill>
                <a:srgbClr val="2C1102"/>
              </a:solidFill>
              <a:latin typeface="Arial Narrow" pitchFamily="34" charset="0"/>
              <a:cs typeface="+mn-cs"/>
            </a:endParaRPr>
          </a:p>
        </p:txBody>
      </p:sp>
      <p:sp>
        <p:nvSpPr>
          <p:cNvPr id="541706" name="Text Box 9"/>
          <p:cNvSpPr txBox="1">
            <a:spLocks noChangeArrowheads="1"/>
          </p:cNvSpPr>
          <p:nvPr/>
        </p:nvSpPr>
        <p:spPr bwMode="auto">
          <a:xfrm>
            <a:off x="3733800" y="2106613"/>
            <a:ext cx="1000125" cy="1246187"/>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en-US" altLang="en-US" sz="1200">
                <a:solidFill>
                  <a:srgbClr val="000404"/>
                </a:solidFill>
                <a:cs typeface="+mn-cs"/>
              </a:rPr>
              <a:t>春季</a:t>
            </a:r>
            <a:r>
              <a:rPr lang="en-US" altLang="ja-JP" sz="1200">
                <a:solidFill>
                  <a:srgbClr val="000404"/>
                </a:solidFill>
                <a:latin typeface="Arial Narrow" pitchFamily="34" charset="0"/>
                <a:cs typeface="+mn-cs"/>
              </a:rPr>
              <a:t>  53-</a:t>
            </a:r>
            <a:br>
              <a:rPr lang="en-US" altLang="ja-JP" sz="1200">
                <a:solidFill>
                  <a:srgbClr val="000404"/>
                </a:solidFill>
                <a:latin typeface="Arial Narrow" pitchFamily="34" charset="0"/>
                <a:cs typeface="+mn-cs"/>
              </a:rPr>
            </a:br>
            <a:r>
              <a:rPr lang="en-US" altLang="en-US" sz="1200">
                <a:solidFill>
                  <a:srgbClr val="000404"/>
                </a:solidFill>
                <a:cs typeface="+mn-cs"/>
              </a:rPr>
              <a:t>五月</a:t>
            </a:r>
            <a:r>
              <a:rPr lang="en-US" altLang="ja-JP" sz="1200">
                <a:solidFill>
                  <a:srgbClr val="000404"/>
                </a:solidFill>
                <a:latin typeface="Arial Narrow" pitchFamily="34" charset="0"/>
                <a:cs typeface="+mn-cs"/>
              </a:rPr>
              <a:t> 57</a:t>
            </a:r>
          </a:p>
          <a:p>
            <a:pPr algn="ctr"/>
            <a:r>
              <a:rPr lang="en-US">
                <a:solidFill>
                  <a:srgbClr val="000404"/>
                </a:solidFill>
                <a:latin typeface="Arial Narrow" pitchFamily="34" charset="0"/>
                <a:cs typeface="+mn-cs"/>
              </a:rPr>
              <a:t>3</a:t>
            </a:r>
            <a:br>
              <a:rPr lang="en-US">
                <a:solidFill>
                  <a:srgbClr val="2C1102"/>
                </a:solidFill>
                <a:latin typeface="Arial Narrow" pitchFamily="34" charset="0"/>
                <a:cs typeface="+mn-cs"/>
              </a:rPr>
            </a:br>
            <a:r>
              <a:rPr lang="en-US" altLang="en-US" sz="1800">
                <a:solidFill>
                  <a:srgbClr val="000404"/>
                </a:solidFill>
                <a:cs typeface="+mn-cs"/>
              </a:rPr>
              <a:t>亚洲</a:t>
            </a:r>
            <a:endParaRPr lang="en-US" altLang="ja-JP" sz="1800">
              <a:solidFill>
                <a:srgbClr val="000404"/>
              </a:solidFill>
              <a:latin typeface="Arial Narrow" pitchFamily="34" charset="0"/>
              <a:cs typeface="+mn-cs"/>
            </a:endParaRPr>
          </a:p>
          <a:p>
            <a:pPr algn="ctr">
              <a:spcBef>
                <a:spcPct val="50000"/>
              </a:spcBef>
            </a:pPr>
            <a:endParaRPr lang="en-US" sz="1000">
              <a:solidFill>
                <a:srgbClr val="2C1102"/>
              </a:solidFill>
              <a:latin typeface="Arial Narrow" pitchFamily="34" charset="0"/>
              <a:cs typeface="+mn-cs"/>
            </a:endParaRPr>
          </a:p>
        </p:txBody>
      </p:sp>
      <p:sp>
        <p:nvSpPr>
          <p:cNvPr id="541707" name="Text Box 10"/>
          <p:cNvSpPr txBox="1">
            <a:spLocks noChangeArrowheads="1"/>
          </p:cNvSpPr>
          <p:nvPr/>
        </p:nvSpPr>
        <p:spPr bwMode="auto">
          <a:xfrm>
            <a:off x="5334000" y="2119313"/>
            <a:ext cx="1066800" cy="1216025"/>
          </a:xfrm>
          <a:prstGeom prst="rect">
            <a:avLst/>
          </a:prstGeom>
          <a:solidFill>
            <a:srgbClr val="000000"/>
          </a:solidFill>
          <a:ln w="12700">
            <a:solidFill>
              <a:schemeClr val="bg2"/>
            </a:solidFill>
            <a:miter lim="800000"/>
            <a:headEnd/>
            <a:tailEnd/>
          </a:ln>
        </p:spPr>
        <p:txBody>
          <a:bodyPr lIns="0" tIns="0" rIns="45720" bIns="0" anchor="b">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en-US" altLang="en-US" sz="1100">
                <a:solidFill>
                  <a:srgbClr val="FFFFFF"/>
                </a:solidFill>
                <a:cs typeface="+mn-cs"/>
              </a:rPr>
              <a:t>二月</a:t>
            </a:r>
            <a:r>
              <a:rPr lang="en-US" altLang="ja-JP" sz="1100">
                <a:solidFill>
                  <a:srgbClr val="FFFFFF"/>
                </a:solidFill>
                <a:latin typeface="Arial Narrow" pitchFamily="34" charset="0"/>
                <a:cs typeface="+mn-cs"/>
              </a:rPr>
              <a:t> 60-</a:t>
            </a:r>
            <a:br>
              <a:rPr lang="en-US" altLang="ja-JP" sz="1100">
                <a:solidFill>
                  <a:srgbClr val="FFFFFF"/>
                </a:solidFill>
                <a:latin typeface="Arial Narrow" pitchFamily="34" charset="0"/>
                <a:cs typeface="+mn-cs"/>
              </a:rPr>
            </a:br>
            <a:r>
              <a:rPr lang="en-US" altLang="en-US" sz="1100">
                <a:solidFill>
                  <a:srgbClr val="FFFFFF"/>
                </a:solidFill>
                <a:cs typeface="+mn-cs"/>
              </a:rPr>
              <a:t>三月</a:t>
            </a:r>
            <a:r>
              <a:rPr lang="en-US" altLang="ja-JP" sz="1100">
                <a:solidFill>
                  <a:srgbClr val="FFFFFF"/>
                </a:solidFill>
                <a:latin typeface="Arial Narrow" pitchFamily="34" charset="0"/>
                <a:cs typeface="+mn-cs"/>
              </a:rPr>
              <a:t> 62</a:t>
            </a:r>
          </a:p>
          <a:p>
            <a:pPr algn="ctr"/>
            <a:r>
              <a:rPr lang="en-US">
                <a:solidFill>
                  <a:srgbClr val="FFFFFF"/>
                </a:solidFill>
                <a:latin typeface="Arial Narrow" pitchFamily="34" charset="0"/>
                <a:cs typeface="+mn-cs"/>
              </a:rPr>
              <a:t>1</a:t>
            </a:r>
            <a:br>
              <a:rPr lang="en-US">
                <a:solidFill>
                  <a:srgbClr val="FFFFFF"/>
                </a:solidFill>
                <a:latin typeface="Arial Narrow" pitchFamily="34" charset="0"/>
                <a:cs typeface="+mn-cs"/>
              </a:rPr>
            </a:br>
            <a:r>
              <a:rPr lang="en-US" altLang="en-US" sz="1800">
                <a:solidFill>
                  <a:srgbClr val="FFFFFF"/>
                </a:solidFill>
                <a:cs typeface="+mn-cs"/>
              </a:rPr>
              <a:t>罗马</a:t>
            </a:r>
            <a:endParaRPr lang="en-US" altLang="ja-JP" sz="1800">
              <a:solidFill>
                <a:srgbClr val="FFFFFF"/>
              </a:solidFill>
              <a:latin typeface="Arial Narrow" pitchFamily="34" charset="0"/>
              <a:cs typeface="+mn-cs"/>
            </a:endParaRPr>
          </a:p>
          <a:p>
            <a:pPr algn="ctr">
              <a:spcBef>
                <a:spcPct val="50000"/>
              </a:spcBef>
            </a:pPr>
            <a:endParaRPr lang="en-US" sz="1000">
              <a:solidFill>
                <a:srgbClr val="000000"/>
              </a:solidFill>
              <a:latin typeface="Arial Narrow" pitchFamily="34" charset="0"/>
              <a:cs typeface="+mn-cs"/>
            </a:endParaRPr>
          </a:p>
        </p:txBody>
      </p:sp>
      <p:sp>
        <p:nvSpPr>
          <p:cNvPr id="461838" name="Text Box 11"/>
          <p:cNvSpPr txBox="1">
            <a:spLocks noChangeArrowheads="1"/>
          </p:cNvSpPr>
          <p:nvPr/>
        </p:nvSpPr>
        <p:spPr bwMode="auto">
          <a:xfrm>
            <a:off x="7315200" y="2089150"/>
            <a:ext cx="1066800" cy="1246188"/>
          </a:xfrm>
          <a:prstGeom prst="rect">
            <a:avLst/>
          </a:prstGeom>
          <a:solidFill>
            <a:srgbClr val="000000"/>
          </a:solidFill>
          <a:ln w="12700">
            <a:solidFill>
              <a:srgbClr val="FFFFFF"/>
            </a:solidFill>
            <a:miter lim="800000"/>
            <a:headEnd/>
            <a:tailEnd/>
          </a:ln>
        </p:spPr>
        <p:txBody>
          <a:bodyPr lIns="0" tIns="0" rIns="45720" bIns="0" anchor="b">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en-US" altLang="en-US" sz="1200">
                <a:solidFill>
                  <a:srgbClr val="FFFFFF"/>
                </a:solidFill>
                <a:effectLst>
                  <a:outerShdw blurRad="38100" dist="38100" dir="2700000" algn="tl">
                    <a:srgbClr val="808080"/>
                  </a:outerShdw>
                </a:effectLst>
                <a:cs typeface="+mn-cs"/>
              </a:rPr>
              <a:t>秋季</a:t>
            </a:r>
            <a:r>
              <a:rPr lang="en-US" altLang="ja-JP" sz="1200">
                <a:solidFill>
                  <a:srgbClr val="FFFFFF"/>
                </a:solidFill>
                <a:effectLst>
                  <a:outerShdw blurRad="38100" dist="38100" dir="2700000" algn="tl">
                    <a:srgbClr val="808080"/>
                  </a:outerShdw>
                </a:effectLst>
                <a:latin typeface="Arial Narrow" pitchFamily="34" charset="0"/>
                <a:cs typeface="+mn-cs"/>
              </a:rPr>
              <a:t> 67-</a:t>
            </a:r>
            <a:br>
              <a:rPr lang="en-US" altLang="ja-JP" sz="1200">
                <a:solidFill>
                  <a:srgbClr val="FFFFFF"/>
                </a:solidFill>
                <a:effectLst>
                  <a:outerShdw blurRad="38100" dist="38100" dir="2700000" algn="tl">
                    <a:srgbClr val="808080"/>
                  </a:outerShdw>
                </a:effectLst>
                <a:latin typeface="Arial Narrow" pitchFamily="34" charset="0"/>
                <a:cs typeface="+mn-cs"/>
              </a:rPr>
            </a:br>
            <a:r>
              <a:rPr lang="en-US" altLang="en-US" sz="1200">
                <a:solidFill>
                  <a:srgbClr val="FFFFFF"/>
                </a:solidFill>
                <a:effectLst>
                  <a:outerShdw blurRad="38100" dist="38100" dir="2700000" algn="tl">
                    <a:srgbClr val="808080"/>
                  </a:outerShdw>
                </a:effectLst>
                <a:cs typeface="+mn-cs"/>
              </a:rPr>
              <a:t>春季</a:t>
            </a:r>
            <a:r>
              <a:rPr lang="en-US" altLang="ja-JP" sz="1200">
                <a:solidFill>
                  <a:srgbClr val="FFFFFF"/>
                </a:solidFill>
                <a:effectLst>
                  <a:outerShdw blurRad="38100" dist="38100" dir="2700000" algn="tl">
                    <a:srgbClr val="808080"/>
                  </a:outerShdw>
                </a:effectLst>
                <a:latin typeface="Arial Narrow" pitchFamily="34" charset="0"/>
                <a:cs typeface="+mn-cs"/>
              </a:rPr>
              <a:t> 68</a:t>
            </a:r>
          </a:p>
          <a:p>
            <a:pPr algn="ctr"/>
            <a:r>
              <a:rPr lang="en-US">
                <a:solidFill>
                  <a:srgbClr val="FFFFFF"/>
                </a:solidFill>
                <a:effectLst>
                  <a:outerShdw blurRad="38100" dist="38100" dir="2700000" algn="tl">
                    <a:srgbClr val="808080"/>
                  </a:outerShdw>
                </a:effectLst>
                <a:latin typeface="Arial Narrow" pitchFamily="34" charset="0"/>
                <a:cs typeface="+mn-cs"/>
              </a:rPr>
              <a:t>2</a:t>
            </a:r>
            <a:br>
              <a:rPr lang="en-US">
                <a:solidFill>
                  <a:srgbClr val="FFFFFF"/>
                </a:solidFill>
                <a:effectLst>
                  <a:outerShdw blurRad="38100" dist="38100" dir="2700000" algn="tl">
                    <a:srgbClr val="808080"/>
                  </a:outerShdw>
                </a:effectLst>
                <a:latin typeface="Arial Narrow" pitchFamily="34" charset="0"/>
                <a:cs typeface="+mn-cs"/>
              </a:rPr>
            </a:br>
            <a:r>
              <a:rPr lang="en-US" altLang="en-US" sz="1800">
                <a:solidFill>
                  <a:srgbClr val="FFFFFF"/>
                </a:solidFill>
                <a:effectLst>
                  <a:outerShdw blurRad="38100" dist="38100" dir="2700000" algn="tl">
                    <a:srgbClr val="808080"/>
                  </a:outerShdw>
                </a:effectLst>
                <a:cs typeface="+mn-cs"/>
              </a:rPr>
              <a:t>罗马</a:t>
            </a:r>
            <a:endParaRPr lang="en-US" altLang="ja-JP" sz="1800">
              <a:solidFill>
                <a:srgbClr val="FFFFFF"/>
              </a:solidFill>
              <a:effectLst>
                <a:outerShdw blurRad="38100" dist="38100" dir="2700000" algn="tl">
                  <a:srgbClr val="808080"/>
                </a:outerShdw>
              </a:effectLst>
              <a:latin typeface="Arial Narrow" pitchFamily="34" charset="0"/>
              <a:cs typeface="+mn-cs"/>
            </a:endParaRPr>
          </a:p>
          <a:p>
            <a:pPr algn="ctr">
              <a:spcBef>
                <a:spcPct val="50000"/>
              </a:spcBef>
            </a:pPr>
            <a:endParaRPr lang="en-US" sz="1000">
              <a:solidFill>
                <a:srgbClr val="FFFFFF"/>
              </a:solidFill>
              <a:effectLst>
                <a:outerShdw blurRad="38100" dist="38100" dir="2700000" algn="tl">
                  <a:srgbClr val="808080"/>
                </a:outerShdw>
              </a:effectLst>
              <a:latin typeface="Arial Narrow" pitchFamily="34" charset="0"/>
              <a:cs typeface="+mn-cs"/>
            </a:endParaRPr>
          </a:p>
        </p:txBody>
      </p:sp>
      <p:sp>
        <p:nvSpPr>
          <p:cNvPr id="541709" name="Text Box 17"/>
          <p:cNvSpPr txBox="1">
            <a:spLocks noChangeArrowheads="1"/>
          </p:cNvSpPr>
          <p:nvPr/>
        </p:nvSpPr>
        <p:spPr bwMode="auto">
          <a:xfrm>
            <a:off x="-76200" y="2324100"/>
            <a:ext cx="990600" cy="800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en-US" sz="1200">
                <a:solidFill>
                  <a:srgbClr val="F7F7F7"/>
                </a:solidFill>
                <a:latin typeface="Arial Narrow" pitchFamily="34" charset="0"/>
                <a:cs typeface="+mn-cs"/>
              </a:rPr>
              <a:t>35</a:t>
            </a:r>
            <a:r>
              <a:rPr lang="en-US" altLang="ja-JP" sz="1200">
                <a:solidFill>
                  <a:srgbClr val="F7F7F7"/>
                </a:solidFill>
                <a:latin typeface="Arial Narrow" pitchFamily="34" charset="0"/>
                <a:cs typeface="+mn-cs"/>
              </a:rPr>
              <a:t>-37</a:t>
            </a:r>
          </a:p>
          <a:p>
            <a:pPr algn="ctr">
              <a:spcBef>
                <a:spcPct val="50000"/>
              </a:spcBef>
            </a:pPr>
            <a:r>
              <a:rPr lang="en-US" altLang="en-US" sz="1600">
                <a:solidFill>
                  <a:srgbClr val="F7F7F7"/>
                </a:solidFill>
                <a:cs typeface="+mn-cs"/>
              </a:rPr>
              <a:t>大</a:t>
            </a:r>
            <a:r>
              <a:rPr lang="en-US" sz="1600">
                <a:solidFill>
                  <a:srgbClr val="F7F7F7"/>
                </a:solidFill>
                <a:cs typeface="+mn-cs"/>
              </a:rPr>
              <a:t> </a:t>
            </a:r>
            <a:r>
              <a:rPr lang="en-US" altLang="en-US" sz="1600">
                <a:solidFill>
                  <a:srgbClr val="F7F7F7"/>
                </a:solidFill>
                <a:cs typeface="+mn-cs"/>
              </a:rPr>
              <a:t>马</a:t>
            </a:r>
            <a:r>
              <a:rPr lang="en-US" sz="1600">
                <a:solidFill>
                  <a:srgbClr val="F7F7F7"/>
                </a:solidFill>
                <a:cs typeface="+mn-cs"/>
              </a:rPr>
              <a:t> </a:t>
            </a:r>
            <a:r>
              <a:rPr lang="en-US" altLang="en-US" sz="1600">
                <a:solidFill>
                  <a:srgbClr val="F7F7F7"/>
                </a:solidFill>
                <a:cs typeface="+mn-cs"/>
              </a:rPr>
              <a:t>色</a:t>
            </a:r>
            <a:br>
              <a:rPr lang="en-US" altLang="ja-JP" sz="1600">
                <a:solidFill>
                  <a:srgbClr val="F7F7F7"/>
                </a:solidFill>
                <a:latin typeface="Arial Narrow" pitchFamily="34" charset="0"/>
                <a:cs typeface="+mn-cs"/>
              </a:rPr>
            </a:br>
            <a:r>
              <a:rPr lang="en-US" altLang="en-US" sz="1600">
                <a:solidFill>
                  <a:srgbClr val="F7F7F7"/>
                </a:solidFill>
                <a:cs typeface="+mn-cs"/>
              </a:rPr>
              <a:t>安</a:t>
            </a:r>
            <a:r>
              <a:rPr lang="en-US" altLang="ja-JP" sz="1600">
                <a:solidFill>
                  <a:srgbClr val="F7F7F7"/>
                </a:solidFill>
                <a:cs typeface="+mn-cs"/>
              </a:rPr>
              <a:t> </a:t>
            </a:r>
            <a:r>
              <a:rPr lang="en-US" altLang="en-US" sz="1600">
                <a:solidFill>
                  <a:srgbClr val="F7F7F7"/>
                </a:solidFill>
                <a:cs typeface="+mn-cs"/>
              </a:rPr>
              <a:t>提</a:t>
            </a:r>
            <a:r>
              <a:rPr lang="en-US" altLang="ja-JP" sz="1600">
                <a:solidFill>
                  <a:srgbClr val="F7F7F7"/>
                </a:solidFill>
                <a:cs typeface="+mn-cs"/>
              </a:rPr>
              <a:t> </a:t>
            </a:r>
            <a:r>
              <a:rPr lang="en-US" altLang="en-US" sz="1600">
                <a:solidFill>
                  <a:srgbClr val="F7F7F7"/>
                </a:solidFill>
                <a:cs typeface="+mn-cs"/>
              </a:rPr>
              <a:t>阿</a:t>
            </a:r>
            <a:r>
              <a:rPr lang="en-US" altLang="ja-JP" sz="1600">
                <a:solidFill>
                  <a:srgbClr val="F7F7F7"/>
                </a:solidFill>
                <a:cs typeface="+mn-cs"/>
              </a:rPr>
              <a:t> </a:t>
            </a:r>
            <a:endParaRPr lang="en-US" sz="1600">
              <a:solidFill>
                <a:srgbClr val="F7F7F7"/>
              </a:solidFill>
              <a:latin typeface="Arial Narrow" pitchFamily="34" charset="0"/>
              <a:cs typeface="+mn-cs"/>
            </a:endParaRPr>
          </a:p>
        </p:txBody>
      </p:sp>
      <p:sp>
        <p:nvSpPr>
          <p:cNvPr id="541710" name="TextBox 27"/>
          <p:cNvSpPr txBox="1">
            <a:spLocks noChangeArrowheads="1"/>
          </p:cNvSpPr>
          <p:nvPr/>
        </p:nvSpPr>
        <p:spPr bwMode="auto">
          <a:xfrm>
            <a:off x="7924800" y="71438"/>
            <a:ext cx="1155700" cy="101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r>
              <a:rPr lang="en-US" sz="2000">
                <a:solidFill>
                  <a:srgbClr val="FFFFFF"/>
                </a:solidFill>
                <a:cs typeface="Arial" pitchFamily="34" charset="0"/>
              </a:rPr>
              <a:t>38</a:t>
            </a:r>
            <a:br>
              <a:rPr lang="en-US" sz="2000">
                <a:solidFill>
                  <a:srgbClr val="FFFFFF"/>
                </a:solidFill>
                <a:cs typeface="Arial" pitchFamily="34" charset="0"/>
              </a:rPr>
            </a:br>
            <a:r>
              <a:rPr lang="en-US" sz="2000">
                <a:solidFill>
                  <a:srgbClr val="FFFFFF"/>
                </a:solidFill>
                <a:cs typeface="Arial" pitchFamily="34" charset="0"/>
              </a:rPr>
              <a:t>124</a:t>
            </a:r>
            <a:br>
              <a:rPr lang="en-US" sz="2000">
                <a:solidFill>
                  <a:srgbClr val="FFFFFF"/>
                </a:solidFill>
                <a:cs typeface="Arial" pitchFamily="34" charset="0"/>
              </a:rPr>
            </a:br>
            <a:r>
              <a:rPr lang="en-US" sz="2000">
                <a:solidFill>
                  <a:srgbClr val="FFFFFF"/>
                </a:solidFill>
                <a:cs typeface="Arial" pitchFamily="34" charset="0"/>
              </a:rPr>
              <a:t>39-41</a:t>
            </a:r>
          </a:p>
        </p:txBody>
      </p:sp>
      <p:sp>
        <p:nvSpPr>
          <p:cNvPr id="541711" name="Text Box 9"/>
          <p:cNvSpPr txBox="1">
            <a:spLocks noChangeArrowheads="1"/>
          </p:cNvSpPr>
          <p:nvPr/>
        </p:nvSpPr>
        <p:spPr bwMode="auto">
          <a:xfrm>
            <a:off x="6324600" y="2119313"/>
            <a:ext cx="990600" cy="121602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en-US" altLang="en-US" sz="1100">
                <a:solidFill>
                  <a:srgbClr val="000000"/>
                </a:solidFill>
                <a:cs typeface="+mn-cs"/>
              </a:rPr>
              <a:t>春季</a:t>
            </a:r>
            <a:r>
              <a:rPr lang="en-US" altLang="ja-JP" sz="1100">
                <a:solidFill>
                  <a:srgbClr val="000000"/>
                </a:solidFill>
                <a:latin typeface="Arial Narrow" pitchFamily="34" charset="0"/>
                <a:cs typeface="+mn-cs"/>
              </a:rPr>
              <a:t>  62-</a:t>
            </a:r>
            <a:br>
              <a:rPr lang="en-US" altLang="ja-JP" sz="1100">
                <a:solidFill>
                  <a:srgbClr val="000000"/>
                </a:solidFill>
                <a:latin typeface="Arial Narrow" pitchFamily="34" charset="0"/>
                <a:cs typeface="+mn-cs"/>
              </a:rPr>
            </a:br>
            <a:r>
              <a:rPr lang="en-US" altLang="en-US" sz="1100">
                <a:solidFill>
                  <a:srgbClr val="000000"/>
                </a:solidFill>
                <a:cs typeface="+mn-cs"/>
              </a:rPr>
              <a:t>秋季</a:t>
            </a:r>
            <a:r>
              <a:rPr lang="en-US" altLang="ja-JP" sz="1100">
                <a:solidFill>
                  <a:srgbClr val="000000"/>
                </a:solidFill>
                <a:latin typeface="Arial Narrow" pitchFamily="34" charset="0"/>
                <a:cs typeface="+mn-cs"/>
              </a:rPr>
              <a:t>  67</a:t>
            </a:r>
          </a:p>
          <a:p>
            <a:pPr algn="ctr"/>
            <a:r>
              <a:rPr lang="en-US">
                <a:solidFill>
                  <a:srgbClr val="000000"/>
                </a:solidFill>
                <a:latin typeface="Arial Narrow" pitchFamily="34" charset="0"/>
                <a:cs typeface="+mn-cs"/>
              </a:rPr>
              <a:t>4</a:t>
            </a:r>
            <a:br>
              <a:rPr lang="en-US">
                <a:solidFill>
                  <a:srgbClr val="000000"/>
                </a:solidFill>
                <a:latin typeface="Arial Narrow" pitchFamily="34" charset="0"/>
                <a:cs typeface="+mn-cs"/>
              </a:rPr>
            </a:br>
            <a:r>
              <a:rPr lang="en-US" altLang="en-US" sz="1800">
                <a:solidFill>
                  <a:srgbClr val="000000"/>
                </a:solidFill>
                <a:cs typeface="+mn-cs"/>
              </a:rPr>
              <a:t>西班牙</a:t>
            </a:r>
            <a:endParaRPr lang="en-US" altLang="ja-JP" sz="1800">
              <a:solidFill>
                <a:srgbClr val="000000"/>
              </a:solidFill>
              <a:latin typeface="Arial Narrow" pitchFamily="34" charset="0"/>
              <a:cs typeface="+mn-cs"/>
            </a:endParaRPr>
          </a:p>
          <a:p>
            <a:pPr algn="ctr">
              <a:spcBef>
                <a:spcPct val="50000"/>
              </a:spcBef>
            </a:pPr>
            <a:endParaRPr lang="en-US" sz="1000">
              <a:solidFill>
                <a:srgbClr val="2C1102"/>
              </a:solidFill>
              <a:latin typeface="Arial Narrow" pitchFamily="34" charset="0"/>
              <a:cs typeface="+mn-cs"/>
            </a:endParaRPr>
          </a:p>
        </p:txBody>
      </p:sp>
      <p:sp>
        <p:nvSpPr>
          <p:cNvPr id="34" name="Title 33"/>
          <p:cNvSpPr>
            <a:spLocks noGrp="1"/>
          </p:cNvSpPr>
          <p:nvPr>
            <p:ph type="title" idx="4294967295"/>
          </p:nvPr>
        </p:nvSpPr>
        <p:spPr>
          <a:xfrm>
            <a:off x="152400" y="206193"/>
            <a:ext cx="7772400" cy="707886"/>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a:extLst>
            <a:ext uri="{FAA26D3D-D897-4be2-8F04-BA451C77F1D7}">
              <ma14:placeholderFlag xmlns:ma14="http://schemas.microsoft.com/office/mac/drawingml/2011/main" xmlns="" val="1"/>
            </a:ext>
          </a:extLst>
        </p:spPr>
        <p:txBody>
          <a:bodyPr>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eaLnBrk="1" hangingPunct="1">
              <a:spcBef>
                <a:spcPct val="50000"/>
              </a:spcBef>
            </a:pPr>
            <a:r>
              <a:rPr lang="zh-TW" altLang="en-US" sz="4000" dirty="0">
                <a:solidFill>
                  <a:srgbClr val="FFFFFF"/>
                </a:solidFill>
                <a:latin typeface="Kaiti SC" charset="-122"/>
                <a:ea typeface="Kaiti SC" charset="-122"/>
                <a:cs typeface="Kaiti SC" charset="-122"/>
              </a:rPr>
              <a:t>新约纵览</a:t>
            </a:r>
            <a:r>
              <a:rPr lang="en-US" altLang="zh-TW" sz="4000" dirty="0">
                <a:solidFill>
                  <a:srgbClr val="FFFFFF"/>
                </a:solidFill>
                <a:latin typeface="Kaiti SC" charset="-122"/>
                <a:ea typeface="Kaiti SC" charset="-122"/>
                <a:cs typeface="Kaiti SC" charset="-122"/>
              </a:rPr>
              <a:t> </a:t>
            </a:r>
            <a:r>
              <a:rPr lang="en-US" altLang="ja-JP" sz="4000" dirty="0">
                <a:solidFill>
                  <a:srgbClr val="FFFFFF"/>
                </a:solidFill>
                <a:effectLst>
                  <a:outerShdw blurRad="38100" dist="38100" dir="2700000" algn="tl">
                    <a:srgbClr val="000000"/>
                  </a:outerShdw>
                </a:effectLst>
                <a:latin typeface="Kaiti SC" charset="-122"/>
                <a:ea typeface="Kaiti SC" charset="-122"/>
                <a:cs typeface="Kaiti SC" charset="-122"/>
              </a:rPr>
              <a:t>(</a:t>
            </a:r>
            <a:r>
              <a:rPr lang="zh-CN" altLang="en-US" sz="4000" dirty="0">
                <a:solidFill>
                  <a:srgbClr val="FFFFFF"/>
                </a:solidFill>
                <a:latin typeface="Kaiti SC" charset="-122"/>
                <a:ea typeface="Kaiti SC" charset="-122"/>
                <a:cs typeface="Kaiti SC" charset="-122"/>
              </a:rPr>
              <a:t>普通书</a:t>
            </a:r>
            <a:r>
              <a:rPr lang="zh-TW" altLang="en-US" sz="4000" b="1" dirty="0">
                <a:solidFill>
                  <a:srgbClr val="FFFFFF"/>
                </a:solidFill>
                <a:effectLst>
                  <a:outerShdw blurRad="38100" dist="38100" dir="2700000" algn="tl">
                    <a:srgbClr val="000000"/>
                  </a:outerShdw>
                </a:effectLst>
                <a:latin typeface="Kaiti SC" charset="-122"/>
                <a:ea typeface="Kaiti SC" charset="-122"/>
                <a:cs typeface="Kaiti SC" charset="-122"/>
              </a:rPr>
              <a:t>信</a:t>
            </a:r>
            <a:r>
              <a:rPr lang="en-US" altLang="zh-CN" sz="4000" dirty="0">
                <a:solidFill>
                  <a:srgbClr val="FFFFFF"/>
                </a:solidFill>
                <a:latin typeface="Kaiti SC" charset="-122"/>
                <a:ea typeface="Kaiti SC" charset="-122"/>
                <a:cs typeface="Kaiti SC" charset="-122"/>
              </a:rPr>
              <a:t>)</a:t>
            </a:r>
            <a:endParaRPr lang="en-US" sz="4000" dirty="0">
              <a:solidFill>
                <a:srgbClr val="FFFFFF"/>
              </a:solidFill>
              <a:effectLst>
                <a:outerShdw blurRad="38100" dist="38100" dir="2700000" algn="tl">
                  <a:srgbClr val="000000"/>
                </a:outerShdw>
              </a:effectLst>
              <a:latin typeface="Kaiti SC" charset="-122"/>
              <a:ea typeface="Kaiti SC" charset="-122"/>
              <a:cs typeface="Kaiti SC" charset="-122"/>
            </a:endParaRPr>
          </a:p>
        </p:txBody>
      </p:sp>
      <p:sp>
        <p:nvSpPr>
          <p:cNvPr id="50" name="Text Box 19"/>
          <p:cNvSpPr txBox="1">
            <a:spLocks noChangeArrowheads="1"/>
          </p:cNvSpPr>
          <p:nvPr/>
        </p:nvSpPr>
        <p:spPr bwMode="auto">
          <a:xfrm>
            <a:off x="152400" y="5486400"/>
            <a:ext cx="2667000" cy="369888"/>
          </a:xfrm>
          <a:prstGeom prst="rect">
            <a:avLst/>
          </a:prstGeom>
          <a:solidFill>
            <a:srgbClr val="800000"/>
          </a:solidFill>
          <a:ln w="12700">
            <a:solidFill>
              <a:srgbClr val="FFFFFF"/>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en-US" altLang="en-US" sz="1800">
                <a:solidFill>
                  <a:srgbClr val="FFFFFF"/>
                </a:solidFill>
                <a:latin typeface="SimSun" pitchFamily="2" charset="-122"/>
                <a:ea typeface="SimSun" pitchFamily="2" charset="-122"/>
                <a:cs typeface="+mn-cs"/>
              </a:rPr>
              <a:t>福音书以及使徒行传</a:t>
            </a:r>
            <a:r>
              <a:rPr lang="en-US" altLang="ja-JP" sz="1800">
                <a:solidFill>
                  <a:srgbClr val="FFFFFF"/>
                </a:solidFill>
                <a:latin typeface="SimSun" pitchFamily="2" charset="-122"/>
                <a:ea typeface="SimSun" pitchFamily="2" charset="-122"/>
                <a:cs typeface="+mn-cs"/>
              </a:rPr>
              <a:t> </a:t>
            </a:r>
            <a:endParaRPr lang="en-US" sz="1600">
              <a:solidFill>
                <a:srgbClr val="FFFFFF"/>
              </a:solidFill>
              <a:latin typeface="SimSun" pitchFamily="2" charset="-122"/>
              <a:ea typeface="SimSun" pitchFamily="2" charset="-122"/>
              <a:cs typeface="+mn-cs"/>
            </a:endParaRPr>
          </a:p>
        </p:txBody>
      </p:sp>
      <p:sp>
        <p:nvSpPr>
          <p:cNvPr id="461847" name="Text Box 20"/>
          <p:cNvSpPr txBox="1">
            <a:spLocks noChangeArrowheads="1"/>
          </p:cNvSpPr>
          <p:nvPr/>
        </p:nvSpPr>
        <p:spPr bwMode="auto">
          <a:xfrm>
            <a:off x="6477000" y="6553200"/>
            <a:ext cx="2447925" cy="169863"/>
          </a:xfrm>
          <a:prstGeom prst="rect">
            <a:avLst/>
          </a:prstGeom>
          <a:noFill/>
          <a:ln w="9525">
            <a:noFill/>
            <a:miter lim="800000"/>
            <a:headEnd/>
            <a:tailEnd/>
          </a:ln>
        </p:spPr>
        <p:txBody>
          <a:bodyPr lIns="0" tIns="0" rIns="0" b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r">
              <a:spcBef>
                <a:spcPct val="50000"/>
              </a:spcBef>
            </a:pPr>
            <a:r>
              <a:rPr lang="zh-CN" altLang="en-US" sz="1100" dirty="0">
                <a:solidFill>
                  <a:srgbClr val="FFFFFF"/>
                </a:solidFill>
                <a:latin typeface="MS Gothic" pitchFamily="49" charset="-128"/>
                <a:ea typeface="MS Gothic" pitchFamily="49" charset="-128"/>
                <a:cs typeface="+mn-cs"/>
              </a:rPr>
              <a:t>书卷</a:t>
            </a:r>
            <a:endParaRPr lang="en-US" sz="1100" dirty="0">
              <a:solidFill>
                <a:srgbClr val="FFFFFF"/>
              </a:solidFill>
              <a:effectLst>
                <a:outerShdw blurRad="38100" dist="38100" dir="2700000" algn="tl">
                  <a:srgbClr val="000000"/>
                </a:outerShdw>
              </a:effectLst>
              <a:latin typeface="SimSun" pitchFamily="2" charset="-122"/>
              <a:ea typeface="SimSun" pitchFamily="2" charset="-122"/>
              <a:cs typeface="+mn-cs"/>
            </a:endParaRPr>
          </a:p>
        </p:txBody>
      </p:sp>
      <p:sp>
        <p:nvSpPr>
          <p:cNvPr id="541717" name="Text Box 7"/>
          <p:cNvSpPr txBox="1">
            <a:spLocks noChangeArrowheads="1"/>
          </p:cNvSpPr>
          <p:nvPr/>
        </p:nvSpPr>
        <p:spPr bwMode="auto">
          <a:xfrm>
            <a:off x="2667000" y="2133600"/>
            <a:ext cx="990600" cy="1219200"/>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en-US" altLang="en-US" sz="1200">
                <a:solidFill>
                  <a:srgbClr val="000000"/>
                </a:solidFill>
                <a:cs typeface="+mn-cs"/>
              </a:rPr>
              <a:t>四月</a:t>
            </a:r>
            <a:r>
              <a:rPr lang="en-US" altLang="ja-JP" sz="1200">
                <a:solidFill>
                  <a:srgbClr val="000000"/>
                </a:solidFill>
                <a:latin typeface="Arial Narrow" pitchFamily="34" charset="0"/>
                <a:cs typeface="+mn-cs"/>
              </a:rPr>
              <a:t> 50-</a:t>
            </a:r>
            <a:br>
              <a:rPr lang="en-US" altLang="ja-JP" sz="1200">
                <a:solidFill>
                  <a:srgbClr val="000000"/>
                </a:solidFill>
                <a:latin typeface="Arial Narrow" pitchFamily="34" charset="0"/>
                <a:cs typeface="+mn-cs"/>
              </a:rPr>
            </a:br>
            <a:r>
              <a:rPr lang="en-US" altLang="en-US" sz="1200">
                <a:solidFill>
                  <a:srgbClr val="000000"/>
                </a:solidFill>
                <a:cs typeface="+mn-cs"/>
              </a:rPr>
              <a:t>九月</a:t>
            </a:r>
            <a:r>
              <a:rPr lang="en-US" altLang="ja-JP" sz="1200">
                <a:solidFill>
                  <a:srgbClr val="000000"/>
                </a:solidFill>
                <a:latin typeface="Arial Narrow" pitchFamily="34" charset="0"/>
                <a:cs typeface="+mn-cs"/>
              </a:rPr>
              <a:t> 52</a:t>
            </a:r>
          </a:p>
          <a:p>
            <a:pPr algn="ctr"/>
            <a:r>
              <a:rPr lang="en-US">
                <a:solidFill>
                  <a:srgbClr val="000000"/>
                </a:solidFill>
                <a:latin typeface="Arial Narrow" pitchFamily="34" charset="0"/>
                <a:cs typeface="+mn-cs"/>
              </a:rPr>
              <a:t>2</a:t>
            </a:r>
            <a:br>
              <a:rPr lang="en-US">
                <a:solidFill>
                  <a:srgbClr val="000000"/>
                </a:solidFill>
                <a:latin typeface="Arial Narrow" pitchFamily="34" charset="0"/>
                <a:cs typeface="+mn-cs"/>
              </a:rPr>
            </a:br>
            <a:r>
              <a:rPr lang="en-US" altLang="en-US" sz="1800">
                <a:solidFill>
                  <a:srgbClr val="000000"/>
                </a:solidFill>
                <a:cs typeface="+mn-cs"/>
              </a:rPr>
              <a:t>爱琴海</a:t>
            </a:r>
            <a:endParaRPr lang="en-US" altLang="ja-JP" sz="1800">
              <a:solidFill>
                <a:srgbClr val="000000"/>
              </a:solidFill>
              <a:latin typeface="Arial Narrow" pitchFamily="34" charset="0"/>
              <a:cs typeface="+mn-cs"/>
            </a:endParaRPr>
          </a:p>
          <a:p>
            <a:pPr algn="ctr">
              <a:spcBef>
                <a:spcPct val="50000"/>
              </a:spcBef>
            </a:pPr>
            <a:endParaRPr lang="en-US" sz="900">
              <a:solidFill>
                <a:srgbClr val="2C1102"/>
              </a:solidFill>
              <a:latin typeface="Arial Narrow" pitchFamily="34" charset="0"/>
              <a:cs typeface="+mn-cs"/>
            </a:endParaRPr>
          </a:p>
        </p:txBody>
      </p:sp>
      <p:sp>
        <p:nvSpPr>
          <p:cNvPr id="24" name="Text Box 19"/>
          <p:cNvSpPr txBox="1">
            <a:spLocks noChangeArrowheads="1"/>
          </p:cNvSpPr>
          <p:nvPr/>
        </p:nvSpPr>
        <p:spPr bwMode="auto">
          <a:xfrm>
            <a:off x="152400" y="5943600"/>
            <a:ext cx="1800225" cy="338554"/>
          </a:xfrm>
          <a:prstGeom prst="rect">
            <a:avLst/>
          </a:prstGeom>
          <a:solidFill>
            <a:srgbClr val="CCFFFF"/>
          </a:solidFill>
          <a:ln w="12700">
            <a:noFill/>
            <a:miter lim="800000"/>
            <a:headEnd/>
            <a:tailEnd/>
          </a:ln>
        </p:spPr>
        <p:txBody>
          <a:bodyPr lIns="0" rIns="0">
            <a:spAutoFit/>
          </a:bodyPr>
          <a:lstStyle>
            <a:defPPr>
              <a:defRPr lang="en-US"/>
            </a:defPPr>
            <a:lvl1pPr algn="ctr" eaLnBrk="1" hangingPunct="1">
              <a:spcBef>
                <a:spcPct val="50000"/>
              </a:spcBef>
              <a:defRPr sz="1600" b="1">
                <a:solidFill>
                  <a:srgbClr val="000000"/>
                </a:solidFill>
                <a:latin typeface="ＭＳ Ｐゴシック" charset="0"/>
              </a:defRPr>
            </a:lvl1pPr>
            <a:lvl2pPr marL="37931725" indent="-37474525" eaLnBrk="0" hangingPunct="0">
              <a:defRPr sz="3600">
                <a:solidFill>
                  <a:schemeClr val="bg1"/>
                </a:solidFill>
                <a:ea typeface="SimSun" charset="0"/>
                <a:cs typeface="SimSun" charset="0"/>
              </a:defRPr>
            </a:lvl2pPr>
            <a:lvl3pPr eaLnBrk="0" hangingPunct="0">
              <a:defRPr sz="3600">
                <a:solidFill>
                  <a:schemeClr val="bg1"/>
                </a:solidFill>
                <a:ea typeface="SimSun" charset="0"/>
                <a:cs typeface="SimSun" charset="0"/>
              </a:defRPr>
            </a:lvl3pPr>
            <a:lvl4pPr eaLnBrk="0" hangingPunct="0">
              <a:defRPr sz="3600">
                <a:solidFill>
                  <a:schemeClr val="bg1"/>
                </a:solidFill>
                <a:ea typeface="SimSun" charset="0"/>
                <a:cs typeface="SimSun" charset="0"/>
              </a:defRPr>
            </a:lvl4pPr>
            <a:lvl5pPr eaLnBrk="0" hangingPunct="0">
              <a:defRPr sz="3600">
                <a:solidFill>
                  <a:schemeClr val="bg1"/>
                </a:solidFill>
                <a:ea typeface="SimSun" charset="0"/>
                <a:cs typeface="SimSun" charset="0"/>
              </a:defRPr>
            </a:lvl5pPr>
            <a:lvl6pPr marL="457200" eaLnBrk="0" fontAlgn="base" hangingPunct="0">
              <a:spcBef>
                <a:spcPct val="0"/>
              </a:spcBef>
              <a:spcAft>
                <a:spcPct val="0"/>
              </a:spcAft>
              <a:defRPr sz="3600">
                <a:solidFill>
                  <a:schemeClr val="bg1"/>
                </a:solidFill>
                <a:ea typeface="SimSun" charset="0"/>
                <a:cs typeface="SimSun" charset="0"/>
              </a:defRPr>
            </a:lvl6pPr>
            <a:lvl7pPr marL="914400" eaLnBrk="0" fontAlgn="base" hangingPunct="0">
              <a:spcBef>
                <a:spcPct val="0"/>
              </a:spcBef>
              <a:spcAft>
                <a:spcPct val="0"/>
              </a:spcAft>
              <a:defRPr sz="3600">
                <a:solidFill>
                  <a:schemeClr val="bg1"/>
                </a:solidFill>
                <a:ea typeface="SimSun" charset="0"/>
                <a:cs typeface="SimSun" charset="0"/>
              </a:defRPr>
            </a:lvl7pPr>
            <a:lvl8pPr marL="1371600" eaLnBrk="0" fontAlgn="base" hangingPunct="0">
              <a:spcBef>
                <a:spcPct val="0"/>
              </a:spcBef>
              <a:spcAft>
                <a:spcPct val="0"/>
              </a:spcAft>
              <a:defRPr sz="3600">
                <a:solidFill>
                  <a:schemeClr val="bg1"/>
                </a:solidFill>
                <a:ea typeface="SimSun" charset="0"/>
                <a:cs typeface="SimSun" charset="0"/>
              </a:defRPr>
            </a:lvl8pPr>
            <a:lvl9pPr marL="1828800" eaLnBrk="0" fontAlgn="base" hangingPunct="0">
              <a:spcBef>
                <a:spcPct val="0"/>
              </a:spcBef>
              <a:spcAft>
                <a:spcPct val="0"/>
              </a:spcAft>
              <a:defRPr sz="3600">
                <a:solidFill>
                  <a:schemeClr val="bg1"/>
                </a:solidFill>
                <a:ea typeface="SimSun" charset="0"/>
                <a:cs typeface="SimSun" charset="0"/>
              </a:defRPr>
            </a:lvl9pPr>
          </a:lstStyle>
          <a:p>
            <a:r>
              <a:rPr lang="zh-CN" altLang="en-US" dirty="0"/>
              <a:t>保罗书信</a:t>
            </a:r>
            <a:endParaRPr lang="en-US" dirty="0"/>
          </a:p>
        </p:txBody>
      </p:sp>
      <p:sp>
        <p:nvSpPr>
          <p:cNvPr id="524310" name="Text Box 19"/>
          <p:cNvSpPr txBox="1">
            <a:spLocks noChangeArrowheads="1"/>
          </p:cNvSpPr>
          <p:nvPr/>
        </p:nvSpPr>
        <p:spPr bwMode="auto">
          <a:xfrm>
            <a:off x="990600" y="3657600"/>
            <a:ext cx="792163" cy="338138"/>
          </a:xfrm>
          <a:prstGeom prst="rect">
            <a:avLst/>
          </a:prstGeom>
          <a:solidFill>
            <a:srgbClr val="800000"/>
          </a:solidFill>
          <a:ln>
            <a:solidFill>
              <a:schemeClr val="bg1"/>
            </a:solidFill>
          </a:ln>
          <a:ex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CN" altLang="en-US" sz="1600" dirty="0">
                <a:solidFill>
                  <a:srgbClr val="FFFFFF"/>
                </a:solidFill>
                <a:latin typeface="MS PGothic" pitchFamily="34" charset="-128"/>
                <a:cs typeface="+mn-cs"/>
              </a:rPr>
              <a:t>马太</a:t>
            </a:r>
            <a:endParaRPr lang="en-US" sz="1600" dirty="0">
              <a:solidFill>
                <a:srgbClr val="FFFFFF"/>
              </a:solidFill>
              <a:latin typeface="MS PGothic" pitchFamily="34" charset="-128"/>
              <a:cs typeface="+mn-cs"/>
            </a:endParaRPr>
          </a:p>
        </p:txBody>
      </p:sp>
      <p:sp>
        <p:nvSpPr>
          <p:cNvPr id="461856" name="Text Box 22"/>
          <p:cNvSpPr txBox="1">
            <a:spLocks noChangeArrowheads="1"/>
          </p:cNvSpPr>
          <p:nvPr/>
        </p:nvSpPr>
        <p:spPr bwMode="auto">
          <a:xfrm>
            <a:off x="4572000" y="3657600"/>
            <a:ext cx="792163" cy="338138"/>
          </a:xfrm>
          <a:prstGeom prst="rect">
            <a:avLst/>
          </a:prstGeom>
          <a:solidFill>
            <a:srgbClr val="800000"/>
          </a:solidFill>
          <a:ln w="12700">
            <a:solidFill>
              <a:schemeClr val="bg1"/>
            </a:solidFill>
            <a:miter lim="800000"/>
            <a:headEnd/>
            <a:tailEnd/>
          </a:ln>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CN" altLang="en-US" sz="1600" dirty="0">
                <a:solidFill>
                  <a:srgbClr val="F7F7F7"/>
                </a:solidFill>
                <a:effectLst>
                  <a:outerShdw blurRad="38100" dist="38100" dir="2700000" algn="tl">
                    <a:srgbClr val="000000"/>
                  </a:outerShdw>
                </a:effectLst>
                <a:latin typeface="MS PGothic" pitchFamily="34" charset="-128"/>
                <a:cs typeface="+mn-cs"/>
              </a:rPr>
              <a:t>路加</a:t>
            </a:r>
            <a:endParaRPr lang="en-GB" sz="1600" dirty="0">
              <a:solidFill>
                <a:srgbClr val="F7F7F7"/>
              </a:solidFill>
              <a:effectLst>
                <a:outerShdw blurRad="38100" dist="38100" dir="2700000" algn="tl">
                  <a:srgbClr val="000000"/>
                </a:outerShdw>
              </a:effectLst>
              <a:latin typeface="MS PGothic" pitchFamily="34" charset="-128"/>
              <a:cs typeface="+mn-cs"/>
            </a:endParaRPr>
          </a:p>
        </p:txBody>
      </p:sp>
      <p:sp>
        <p:nvSpPr>
          <p:cNvPr id="35" name="Text Box 31"/>
          <p:cNvSpPr txBox="1">
            <a:spLocks noChangeArrowheads="1"/>
          </p:cNvSpPr>
          <p:nvPr/>
        </p:nvSpPr>
        <p:spPr bwMode="auto">
          <a:xfrm>
            <a:off x="7315200" y="3657600"/>
            <a:ext cx="792163" cy="338138"/>
          </a:xfrm>
          <a:prstGeom prst="rect">
            <a:avLst/>
          </a:prstGeom>
          <a:solidFill>
            <a:srgbClr val="800000"/>
          </a:solidFill>
          <a:ln w="12700">
            <a:solidFill>
              <a:srgbClr val="FFFFFF"/>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CN" altLang="en-US" sz="1600">
                <a:solidFill>
                  <a:srgbClr val="F7F7F7"/>
                </a:solidFill>
                <a:latin typeface="MS PGothic" pitchFamily="34" charset="-128"/>
                <a:cs typeface="+mn-cs"/>
              </a:rPr>
              <a:t>约翰</a:t>
            </a:r>
            <a:endParaRPr lang="en-US" sz="1600">
              <a:solidFill>
                <a:srgbClr val="F7F7F7"/>
              </a:solidFill>
              <a:latin typeface="MS PGothic" pitchFamily="34" charset="-128"/>
              <a:cs typeface="+mn-cs"/>
            </a:endParaRPr>
          </a:p>
        </p:txBody>
      </p:sp>
      <p:sp>
        <p:nvSpPr>
          <p:cNvPr id="36" name="Text Box 29"/>
          <p:cNvSpPr txBox="1">
            <a:spLocks noChangeArrowheads="1"/>
          </p:cNvSpPr>
          <p:nvPr/>
        </p:nvSpPr>
        <p:spPr bwMode="auto">
          <a:xfrm>
            <a:off x="6400800" y="3657600"/>
            <a:ext cx="792163" cy="338138"/>
          </a:xfrm>
          <a:prstGeom prst="rect">
            <a:avLst/>
          </a:prstGeom>
          <a:solidFill>
            <a:srgbClr val="800000"/>
          </a:solidFill>
          <a:ln w="12700">
            <a:solidFill>
              <a:srgbClr val="FFFFFF"/>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CN" altLang="en-US" sz="1600">
                <a:solidFill>
                  <a:srgbClr val="F7F7F7"/>
                </a:solidFill>
                <a:latin typeface="MS Gothic" pitchFamily="49" charset="-128"/>
                <a:ea typeface="MS Gothic" pitchFamily="49" charset="-128"/>
                <a:cs typeface="+mn-cs"/>
              </a:rPr>
              <a:t>马可</a:t>
            </a:r>
            <a:endParaRPr lang="en-US" sz="1600">
              <a:solidFill>
                <a:srgbClr val="F7F7F7"/>
              </a:solidFill>
              <a:latin typeface="MS Gothic" pitchFamily="49" charset="-128"/>
              <a:ea typeface="MS Gothic" pitchFamily="49" charset="-128"/>
              <a:cs typeface="+mn-cs"/>
            </a:endParaRPr>
          </a:p>
        </p:txBody>
      </p:sp>
      <p:sp>
        <p:nvSpPr>
          <p:cNvPr id="524314" name="Text Box 22"/>
          <p:cNvSpPr txBox="1">
            <a:spLocks noChangeArrowheads="1"/>
          </p:cNvSpPr>
          <p:nvPr/>
        </p:nvSpPr>
        <p:spPr bwMode="auto">
          <a:xfrm>
            <a:off x="5486400" y="3657600"/>
            <a:ext cx="792163" cy="307975"/>
          </a:xfrm>
          <a:prstGeom prst="rect">
            <a:avLst/>
          </a:prstGeom>
          <a:solidFill>
            <a:srgbClr val="800000"/>
          </a:solidFill>
          <a:ln>
            <a:solidFill>
              <a:schemeClr val="bg1"/>
            </a:solidFill>
          </a:ln>
          <a:ex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CN" altLang="en-US" sz="1400">
                <a:solidFill>
                  <a:srgbClr val="F7F7F7"/>
                </a:solidFill>
                <a:latin typeface="MS PGothic" pitchFamily="34" charset="-128"/>
                <a:cs typeface="+mn-cs"/>
              </a:rPr>
              <a:t>使徒行传</a:t>
            </a:r>
            <a:endParaRPr lang="en-US" sz="1400">
              <a:solidFill>
                <a:srgbClr val="F7F7F7"/>
              </a:solidFill>
              <a:latin typeface="MS PGothic" pitchFamily="34" charset="-128"/>
              <a:cs typeface="+mn-cs"/>
            </a:endParaRPr>
          </a:p>
        </p:txBody>
      </p:sp>
      <p:sp>
        <p:nvSpPr>
          <p:cNvPr id="37" name="Text Box 31"/>
          <p:cNvSpPr txBox="1">
            <a:spLocks noChangeArrowheads="1"/>
          </p:cNvSpPr>
          <p:nvPr/>
        </p:nvSpPr>
        <p:spPr bwMode="auto">
          <a:xfrm>
            <a:off x="7315200" y="4114800"/>
            <a:ext cx="792163" cy="338138"/>
          </a:xfrm>
          <a:prstGeom prst="rect">
            <a:avLst/>
          </a:prstGeom>
          <a:solidFill>
            <a:srgbClr val="CCFFFF"/>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en-US" altLang="en-US" sz="1600">
                <a:solidFill>
                  <a:srgbClr val="000000"/>
                </a:solidFill>
                <a:latin typeface="MS PGothic" pitchFamily="34" charset="-128"/>
                <a:cs typeface="+mn-cs"/>
              </a:rPr>
              <a:t>提后</a:t>
            </a:r>
            <a:endParaRPr lang="en-US" sz="1600">
              <a:solidFill>
                <a:srgbClr val="000000"/>
              </a:solidFill>
              <a:latin typeface="MS PGothic" pitchFamily="34" charset="-128"/>
              <a:cs typeface="+mn-cs"/>
            </a:endParaRPr>
          </a:p>
        </p:txBody>
      </p:sp>
      <p:sp>
        <p:nvSpPr>
          <p:cNvPr id="52" name="Text Box 20"/>
          <p:cNvSpPr txBox="1">
            <a:spLocks noChangeArrowheads="1"/>
          </p:cNvSpPr>
          <p:nvPr/>
        </p:nvSpPr>
        <p:spPr bwMode="auto">
          <a:xfrm>
            <a:off x="2652713" y="4187825"/>
            <a:ext cx="792162" cy="307975"/>
          </a:xfrm>
          <a:prstGeom prst="rect">
            <a:avLst/>
          </a:prstGeom>
          <a:solidFill>
            <a:srgbClr val="CCFFFF"/>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CN" altLang="en-US" sz="1400">
                <a:solidFill>
                  <a:srgbClr val="000000"/>
                </a:solidFill>
                <a:latin typeface="MS PGothic" pitchFamily="34" charset="-128"/>
                <a:cs typeface="+mn-cs"/>
              </a:rPr>
              <a:t>帖前</a:t>
            </a:r>
            <a:endParaRPr lang="en-US" sz="1400">
              <a:solidFill>
                <a:srgbClr val="000000"/>
              </a:solidFill>
              <a:latin typeface="MS PGothic" pitchFamily="34" charset="-128"/>
              <a:cs typeface="+mn-cs"/>
            </a:endParaRPr>
          </a:p>
        </p:txBody>
      </p:sp>
      <p:sp>
        <p:nvSpPr>
          <p:cNvPr id="53" name="Text Box 19"/>
          <p:cNvSpPr txBox="1">
            <a:spLocks noChangeArrowheads="1"/>
          </p:cNvSpPr>
          <p:nvPr/>
        </p:nvSpPr>
        <p:spPr bwMode="auto">
          <a:xfrm>
            <a:off x="976313" y="4187825"/>
            <a:ext cx="792162" cy="307975"/>
          </a:xfrm>
          <a:prstGeom prst="rect">
            <a:avLst/>
          </a:prstGeom>
          <a:solidFill>
            <a:srgbClr val="CCFFFF"/>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CN" altLang="en-US" sz="1400" dirty="0">
                <a:solidFill>
                  <a:srgbClr val="2C1102"/>
                </a:solidFill>
                <a:latin typeface="MS PGothic" pitchFamily="34" charset="-128"/>
                <a:cs typeface="+mn-cs"/>
              </a:rPr>
              <a:t>加拉太</a:t>
            </a:r>
            <a:endParaRPr lang="en-US" sz="1400" dirty="0">
              <a:solidFill>
                <a:srgbClr val="2C1102"/>
              </a:solidFill>
              <a:latin typeface="MS PGothic" pitchFamily="34" charset="-128"/>
              <a:cs typeface="+mn-cs"/>
            </a:endParaRPr>
          </a:p>
        </p:txBody>
      </p:sp>
      <p:sp>
        <p:nvSpPr>
          <p:cNvPr id="524318" name="Text Box 21"/>
          <p:cNvSpPr txBox="1">
            <a:spLocks noChangeArrowheads="1"/>
          </p:cNvSpPr>
          <p:nvPr/>
        </p:nvSpPr>
        <p:spPr bwMode="auto">
          <a:xfrm>
            <a:off x="2652713" y="4572000"/>
            <a:ext cx="792162" cy="338138"/>
          </a:xfrm>
          <a:prstGeom prst="rect">
            <a:avLst/>
          </a:prstGeom>
          <a:solidFill>
            <a:srgbClr val="CC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CN" altLang="en-US" sz="1600">
                <a:solidFill>
                  <a:srgbClr val="000000"/>
                </a:solidFill>
                <a:latin typeface="MS PGothic" pitchFamily="34" charset="-128"/>
                <a:cs typeface="+mn-cs"/>
              </a:rPr>
              <a:t>帖后</a:t>
            </a:r>
            <a:endParaRPr lang="en-US" sz="1600">
              <a:solidFill>
                <a:srgbClr val="000000"/>
              </a:solidFill>
              <a:latin typeface="MS PGothic" pitchFamily="34" charset="-128"/>
              <a:cs typeface="+mn-cs"/>
            </a:endParaRPr>
          </a:p>
        </p:txBody>
      </p:sp>
      <p:sp>
        <p:nvSpPr>
          <p:cNvPr id="55" name="Text Box 22"/>
          <p:cNvSpPr txBox="1">
            <a:spLocks noChangeArrowheads="1"/>
          </p:cNvSpPr>
          <p:nvPr/>
        </p:nvSpPr>
        <p:spPr bwMode="auto">
          <a:xfrm>
            <a:off x="3795713" y="4157663"/>
            <a:ext cx="792162" cy="338137"/>
          </a:xfrm>
          <a:prstGeom prst="rect">
            <a:avLst/>
          </a:prstGeom>
          <a:solidFill>
            <a:srgbClr val="CCFFFF"/>
          </a:solidFill>
          <a:ln w="12700">
            <a:noFill/>
            <a:miter lim="800000"/>
            <a:headEnd/>
            <a:tailEnd/>
          </a:ln>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20000"/>
              </a:spcBef>
            </a:pPr>
            <a:r>
              <a:rPr lang="zh-CN" altLang="en-US" sz="1600" b="1">
                <a:solidFill>
                  <a:srgbClr val="000000"/>
                </a:solidFill>
                <a:effectLst>
                  <a:outerShdw blurRad="38100" dist="38100" dir="2700000" algn="tl">
                    <a:srgbClr val="FFFFFF"/>
                  </a:outerShdw>
                </a:effectLst>
                <a:latin typeface="MS PGothic" pitchFamily="34" charset="-128"/>
                <a:cs typeface="+mn-cs"/>
              </a:rPr>
              <a:t>林前</a:t>
            </a:r>
          </a:p>
        </p:txBody>
      </p:sp>
      <p:sp>
        <p:nvSpPr>
          <p:cNvPr id="524320" name="Text Box 23"/>
          <p:cNvSpPr txBox="1">
            <a:spLocks noChangeArrowheads="1"/>
          </p:cNvSpPr>
          <p:nvPr/>
        </p:nvSpPr>
        <p:spPr bwMode="auto">
          <a:xfrm>
            <a:off x="3795713" y="4572000"/>
            <a:ext cx="792162" cy="338138"/>
          </a:xfrm>
          <a:prstGeom prst="rect">
            <a:avLst/>
          </a:prstGeom>
          <a:solidFill>
            <a:srgbClr val="CC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CN" altLang="en-US" sz="1600">
                <a:solidFill>
                  <a:srgbClr val="000000"/>
                </a:solidFill>
                <a:latin typeface="MS PGothic" pitchFamily="34" charset="-128"/>
                <a:cs typeface="+mn-cs"/>
              </a:rPr>
              <a:t>林后</a:t>
            </a:r>
            <a:endParaRPr lang="en-US" sz="1600">
              <a:solidFill>
                <a:srgbClr val="000000"/>
              </a:solidFill>
              <a:latin typeface="MS PGothic" pitchFamily="34" charset="-128"/>
              <a:cs typeface="+mn-cs"/>
            </a:endParaRPr>
          </a:p>
        </p:txBody>
      </p:sp>
      <p:sp>
        <p:nvSpPr>
          <p:cNvPr id="57" name="Text Box 24"/>
          <p:cNvSpPr txBox="1">
            <a:spLocks noChangeArrowheads="1"/>
          </p:cNvSpPr>
          <p:nvPr/>
        </p:nvSpPr>
        <p:spPr bwMode="auto">
          <a:xfrm>
            <a:off x="3795713" y="5072063"/>
            <a:ext cx="792162" cy="338137"/>
          </a:xfrm>
          <a:prstGeom prst="rect">
            <a:avLst/>
          </a:prstGeom>
          <a:solidFill>
            <a:srgbClr val="CCFFFF"/>
          </a:solidFill>
          <a:ln w="12700">
            <a:noFill/>
            <a:miter lim="800000"/>
            <a:headEnd/>
            <a:tailEnd/>
          </a:ln>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CN" altLang="en-US" sz="1600" b="1">
                <a:solidFill>
                  <a:srgbClr val="000000"/>
                </a:solidFill>
                <a:effectLst>
                  <a:outerShdw blurRad="38100" dist="38100" dir="2700000" algn="tl">
                    <a:srgbClr val="FFFFFF"/>
                  </a:outerShdw>
                </a:effectLst>
                <a:latin typeface="MS PGothic" pitchFamily="34" charset="-128"/>
                <a:cs typeface="+mn-cs"/>
              </a:rPr>
              <a:t>罗马</a:t>
            </a:r>
          </a:p>
        </p:txBody>
      </p:sp>
      <p:sp>
        <p:nvSpPr>
          <p:cNvPr id="58" name="Text Box 25"/>
          <p:cNvSpPr txBox="1">
            <a:spLocks noChangeArrowheads="1"/>
          </p:cNvSpPr>
          <p:nvPr/>
        </p:nvSpPr>
        <p:spPr bwMode="auto">
          <a:xfrm>
            <a:off x="5441950" y="4114800"/>
            <a:ext cx="792163" cy="338138"/>
          </a:xfrm>
          <a:prstGeom prst="rect">
            <a:avLst/>
          </a:prstGeom>
          <a:solidFill>
            <a:srgbClr val="CCFFFF"/>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CN" altLang="en-US" sz="1600">
                <a:solidFill>
                  <a:srgbClr val="2C1102"/>
                </a:solidFill>
                <a:latin typeface="Arial Narrow" pitchFamily="34" charset="0"/>
                <a:cs typeface="+mn-cs"/>
              </a:rPr>
              <a:t>以</a:t>
            </a:r>
            <a:r>
              <a:rPr lang="en-US" altLang="en-US" sz="1600">
                <a:solidFill>
                  <a:srgbClr val="2C1102"/>
                </a:solidFill>
                <a:cs typeface="+mn-cs"/>
              </a:rPr>
              <a:t>弗</a:t>
            </a:r>
            <a:r>
              <a:rPr lang="zh-CN" altLang="en-US" sz="1600">
                <a:solidFill>
                  <a:srgbClr val="2C1102"/>
                </a:solidFill>
                <a:cs typeface="+mn-cs"/>
              </a:rPr>
              <a:t>所</a:t>
            </a:r>
            <a:endParaRPr lang="en-US" sz="1600">
              <a:solidFill>
                <a:srgbClr val="2C1102"/>
              </a:solidFill>
              <a:latin typeface="Arial Narrow" pitchFamily="34" charset="0"/>
              <a:cs typeface="+mn-cs"/>
            </a:endParaRPr>
          </a:p>
        </p:txBody>
      </p:sp>
      <p:sp>
        <p:nvSpPr>
          <p:cNvPr id="59" name="Text Box 26"/>
          <p:cNvSpPr txBox="1">
            <a:spLocks noChangeArrowheads="1"/>
          </p:cNvSpPr>
          <p:nvPr/>
        </p:nvSpPr>
        <p:spPr bwMode="auto">
          <a:xfrm>
            <a:off x="5456238" y="4572000"/>
            <a:ext cx="792162" cy="338138"/>
          </a:xfrm>
          <a:prstGeom prst="rect">
            <a:avLst/>
          </a:prstGeom>
          <a:solidFill>
            <a:srgbClr val="CCFFFF"/>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CN" altLang="en-US" sz="1600">
                <a:solidFill>
                  <a:srgbClr val="000000"/>
                </a:solidFill>
                <a:latin typeface="MS PGothic" pitchFamily="34" charset="-128"/>
                <a:cs typeface="+mn-cs"/>
              </a:rPr>
              <a:t>歌罗西</a:t>
            </a:r>
            <a:endParaRPr lang="en-US" sz="1600">
              <a:solidFill>
                <a:srgbClr val="000000"/>
              </a:solidFill>
              <a:latin typeface="MS PGothic" pitchFamily="34" charset="-128"/>
              <a:cs typeface="+mn-cs"/>
            </a:endParaRPr>
          </a:p>
        </p:txBody>
      </p:sp>
      <p:sp>
        <p:nvSpPr>
          <p:cNvPr id="524324" name="Text Box 27"/>
          <p:cNvSpPr txBox="1">
            <a:spLocks noChangeArrowheads="1"/>
          </p:cNvSpPr>
          <p:nvPr/>
        </p:nvSpPr>
        <p:spPr bwMode="auto">
          <a:xfrm>
            <a:off x="5456238" y="5072063"/>
            <a:ext cx="792162" cy="307975"/>
          </a:xfrm>
          <a:prstGeom prst="rect">
            <a:avLst/>
          </a:prstGeom>
          <a:solidFill>
            <a:srgbClr val="CC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CN" altLang="en-US" sz="1400">
                <a:solidFill>
                  <a:srgbClr val="000000"/>
                </a:solidFill>
                <a:latin typeface="MS PGothic" pitchFamily="34" charset="-128"/>
                <a:cs typeface="+mn-cs"/>
              </a:rPr>
              <a:t>腓利门</a:t>
            </a:r>
            <a:endParaRPr lang="en-US" sz="1400">
              <a:solidFill>
                <a:srgbClr val="000000"/>
              </a:solidFill>
              <a:latin typeface="MS PGothic" pitchFamily="34" charset="-128"/>
              <a:cs typeface="+mn-cs"/>
            </a:endParaRPr>
          </a:p>
        </p:txBody>
      </p:sp>
      <p:sp>
        <p:nvSpPr>
          <p:cNvPr id="62" name="Text Box 28"/>
          <p:cNvSpPr txBox="1">
            <a:spLocks noChangeArrowheads="1"/>
          </p:cNvSpPr>
          <p:nvPr/>
        </p:nvSpPr>
        <p:spPr bwMode="auto">
          <a:xfrm>
            <a:off x="5456238" y="5486400"/>
            <a:ext cx="792162" cy="338138"/>
          </a:xfrm>
          <a:prstGeom prst="rect">
            <a:avLst/>
          </a:prstGeom>
          <a:solidFill>
            <a:srgbClr val="CCFFFF"/>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CN" altLang="en-US" sz="1600">
                <a:solidFill>
                  <a:srgbClr val="000000"/>
                </a:solidFill>
                <a:latin typeface="MS PGothic" pitchFamily="34" charset="-128"/>
                <a:cs typeface="+mn-cs"/>
              </a:rPr>
              <a:t>腓利比</a:t>
            </a:r>
            <a:endParaRPr lang="en-US" sz="1600">
              <a:solidFill>
                <a:srgbClr val="000000"/>
              </a:solidFill>
              <a:latin typeface="MS PGothic" pitchFamily="34" charset="-128"/>
              <a:cs typeface="+mn-cs"/>
            </a:endParaRPr>
          </a:p>
        </p:txBody>
      </p:sp>
      <p:sp>
        <p:nvSpPr>
          <p:cNvPr id="541735" name="TextBox 62"/>
          <p:cNvSpPr txBox="1">
            <a:spLocks noChangeArrowheads="1"/>
          </p:cNvSpPr>
          <p:nvPr/>
        </p:nvSpPr>
        <p:spPr bwMode="auto">
          <a:xfrm>
            <a:off x="1793875" y="4914900"/>
            <a:ext cx="185738"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endParaRPr lang="en-US">
              <a:solidFill>
                <a:srgbClr val="2C1102"/>
              </a:solidFill>
              <a:cs typeface="+mn-cs"/>
            </a:endParaRPr>
          </a:p>
        </p:txBody>
      </p:sp>
      <p:sp>
        <p:nvSpPr>
          <p:cNvPr id="63" name="Text Box 25"/>
          <p:cNvSpPr txBox="1">
            <a:spLocks noChangeArrowheads="1"/>
          </p:cNvSpPr>
          <p:nvPr/>
        </p:nvSpPr>
        <p:spPr bwMode="auto">
          <a:xfrm>
            <a:off x="6386513" y="4114800"/>
            <a:ext cx="792162" cy="338138"/>
          </a:xfrm>
          <a:prstGeom prst="rect">
            <a:avLst/>
          </a:prstGeom>
          <a:solidFill>
            <a:srgbClr val="CCFFFF"/>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CN" altLang="en-US" sz="1600">
                <a:solidFill>
                  <a:srgbClr val="000000"/>
                </a:solidFill>
                <a:latin typeface="Arial Narrow" pitchFamily="34" charset="0"/>
                <a:cs typeface="+mn-cs"/>
              </a:rPr>
              <a:t>提前</a:t>
            </a:r>
            <a:endParaRPr lang="en-US" sz="1600">
              <a:solidFill>
                <a:srgbClr val="000000"/>
              </a:solidFill>
              <a:latin typeface="Arial Narrow" pitchFamily="34" charset="0"/>
              <a:cs typeface="+mn-cs"/>
            </a:endParaRPr>
          </a:p>
        </p:txBody>
      </p:sp>
      <p:sp>
        <p:nvSpPr>
          <p:cNvPr id="64" name="Text Box 25"/>
          <p:cNvSpPr txBox="1">
            <a:spLocks noChangeArrowheads="1"/>
          </p:cNvSpPr>
          <p:nvPr/>
        </p:nvSpPr>
        <p:spPr bwMode="auto">
          <a:xfrm>
            <a:off x="6416675" y="4572000"/>
            <a:ext cx="792163" cy="323850"/>
          </a:xfrm>
          <a:prstGeom prst="rect">
            <a:avLst/>
          </a:prstGeom>
          <a:solidFill>
            <a:srgbClr val="CCFFFF"/>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CN" altLang="en-US" sz="1500">
                <a:solidFill>
                  <a:srgbClr val="000000"/>
                </a:solidFill>
                <a:latin typeface="Arial Narrow" pitchFamily="34" charset="0"/>
                <a:cs typeface="+mn-cs"/>
              </a:rPr>
              <a:t>提多</a:t>
            </a:r>
            <a:endParaRPr lang="en-US" sz="1500">
              <a:solidFill>
                <a:srgbClr val="000000"/>
              </a:solidFill>
              <a:latin typeface="Arial Narrow" pitchFamily="34" charset="0"/>
              <a:cs typeface="+mn-cs"/>
            </a:endParaRPr>
          </a:p>
        </p:txBody>
      </p:sp>
      <p:sp>
        <p:nvSpPr>
          <p:cNvPr id="61" name="Text Box 19"/>
          <p:cNvSpPr txBox="1">
            <a:spLocks noChangeArrowheads="1"/>
          </p:cNvSpPr>
          <p:nvPr/>
        </p:nvSpPr>
        <p:spPr bwMode="auto">
          <a:xfrm>
            <a:off x="152400" y="6421438"/>
            <a:ext cx="1800225" cy="338137"/>
          </a:xfrm>
          <a:prstGeom prst="rect">
            <a:avLst/>
          </a:prstGeom>
          <a:solidFill>
            <a:srgbClr val="FFFF00"/>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CN" altLang="en-US" sz="1600">
                <a:solidFill>
                  <a:srgbClr val="000000"/>
                </a:solidFill>
                <a:latin typeface="Arial Narrow" pitchFamily="34" charset="0"/>
                <a:cs typeface="Times New Roman" pitchFamily="18" charset="0"/>
              </a:rPr>
              <a:t>普通书信</a:t>
            </a:r>
            <a:endParaRPr lang="en-US" sz="1600">
              <a:solidFill>
                <a:srgbClr val="000000"/>
              </a:solidFill>
              <a:latin typeface="Arial Narrow" pitchFamily="34" charset="0"/>
              <a:cs typeface="Times New Roman" pitchFamily="18" charset="0"/>
            </a:endParaRPr>
          </a:p>
        </p:txBody>
      </p:sp>
      <p:sp>
        <p:nvSpPr>
          <p:cNvPr id="66" name="Text Box 19"/>
          <p:cNvSpPr txBox="1">
            <a:spLocks noChangeArrowheads="1"/>
          </p:cNvSpPr>
          <p:nvPr/>
        </p:nvSpPr>
        <p:spPr bwMode="auto">
          <a:xfrm>
            <a:off x="990600" y="4572000"/>
            <a:ext cx="792163" cy="338138"/>
          </a:xfrm>
          <a:prstGeom prst="rect">
            <a:avLst/>
          </a:prstGeom>
          <a:solidFill>
            <a:srgbClr val="FFFF00"/>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CN" altLang="en-US" sz="1600">
                <a:solidFill>
                  <a:srgbClr val="000000"/>
                </a:solidFill>
                <a:latin typeface="MS PGothic" pitchFamily="34" charset="-128"/>
                <a:cs typeface="+mn-cs"/>
              </a:rPr>
              <a:t>雅各</a:t>
            </a:r>
            <a:endParaRPr lang="en-US" sz="1600">
              <a:solidFill>
                <a:srgbClr val="000000"/>
              </a:solidFill>
              <a:latin typeface="MS PGothic" pitchFamily="34" charset="-128"/>
              <a:cs typeface="+mn-cs"/>
            </a:endParaRPr>
          </a:p>
        </p:txBody>
      </p:sp>
      <p:sp>
        <p:nvSpPr>
          <p:cNvPr id="67" name="Text Box 19"/>
          <p:cNvSpPr txBox="1">
            <a:spLocks noChangeArrowheads="1"/>
          </p:cNvSpPr>
          <p:nvPr/>
        </p:nvSpPr>
        <p:spPr bwMode="auto">
          <a:xfrm>
            <a:off x="6446838" y="5029200"/>
            <a:ext cx="792162" cy="338554"/>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CN" altLang="en-US" sz="1600">
                <a:solidFill>
                  <a:srgbClr val="000000"/>
                </a:solidFill>
                <a:latin typeface="MS PGothic" pitchFamily="34" charset="-128"/>
                <a:cs typeface="+mn-cs"/>
              </a:rPr>
              <a:t>彼前</a:t>
            </a:r>
            <a:endParaRPr lang="en-US" sz="1600">
              <a:solidFill>
                <a:srgbClr val="000000"/>
              </a:solidFill>
              <a:latin typeface="MS PGothic" pitchFamily="34" charset="-128"/>
              <a:cs typeface="+mn-cs"/>
            </a:endParaRPr>
          </a:p>
        </p:txBody>
      </p:sp>
      <p:sp>
        <p:nvSpPr>
          <p:cNvPr id="68" name="Text Box 19"/>
          <p:cNvSpPr txBox="1">
            <a:spLocks noChangeArrowheads="1"/>
          </p:cNvSpPr>
          <p:nvPr/>
        </p:nvSpPr>
        <p:spPr bwMode="auto">
          <a:xfrm>
            <a:off x="6446838" y="5486400"/>
            <a:ext cx="792162" cy="338138"/>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CN" altLang="en-US" sz="1600">
                <a:solidFill>
                  <a:srgbClr val="000000"/>
                </a:solidFill>
                <a:latin typeface="MS PGothic" pitchFamily="34" charset="-128"/>
                <a:cs typeface="+mn-cs"/>
              </a:rPr>
              <a:t>彼后</a:t>
            </a:r>
            <a:endParaRPr lang="en-US" sz="1600">
              <a:solidFill>
                <a:srgbClr val="000000"/>
              </a:solidFill>
              <a:latin typeface="MS PGothic" pitchFamily="34" charset="-128"/>
              <a:cs typeface="+mn-cs"/>
            </a:endParaRPr>
          </a:p>
        </p:txBody>
      </p:sp>
      <p:sp>
        <p:nvSpPr>
          <p:cNvPr id="69" name="Text Box 19"/>
          <p:cNvSpPr txBox="1">
            <a:spLocks noChangeArrowheads="1"/>
          </p:cNvSpPr>
          <p:nvPr/>
        </p:nvSpPr>
        <p:spPr bwMode="auto">
          <a:xfrm>
            <a:off x="7315200" y="4572000"/>
            <a:ext cx="792163" cy="338138"/>
          </a:xfrm>
          <a:prstGeom prst="rect">
            <a:avLst/>
          </a:prstGeom>
          <a:solidFill>
            <a:srgbClr val="FFFF00"/>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CN" altLang="en-US" sz="1600">
                <a:solidFill>
                  <a:srgbClr val="000000"/>
                </a:solidFill>
                <a:latin typeface="MS PGothic" pitchFamily="34" charset="-128"/>
                <a:cs typeface="+mn-cs"/>
              </a:rPr>
              <a:t>希伯来</a:t>
            </a:r>
            <a:endParaRPr lang="en-US" sz="1600">
              <a:solidFill>
                <a:srgbClr val="000000"/>
              </a:solidFill>
              <a:latin typeface="MS PGothic" pitchFamily="34" charset="-128"/>
              <a:cs typeface="+mn-cs"/>
            </a:endParaRPr>
          </a:p>
        </p:txBody>
      </p:sp>
      <p:sp>
        <p:nvSpPr>
          <p:cNvPr id="70" name="Text Box 19"/>
          <p:cNvSpPr txBox="1">
            <a:spLocks noChangeArrowheads="1"/>
          </p:cNvSpPr>
          <p:nvPr/>
        </p:nvSpPr>
        <p:spPr bwMode="auto">
          <a:xfrm>
            <a:off x="8305800" y="4114800"/>
            <a:ext cx="792163" cy="338138"/>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CN" altLang="en-US" sz="1600">
                <a:solidFill>
                  <a:srgbClr val="000000"/>
                </a:solidFill>
                <a:latin typeface="MS PGothic" pitchFamily="34" charset="-128"/>
                <a:cs typeface="+mn-cs"/>
              </a:rPr>
              <a:t>犹大</a:t>
            </a:r>
            <a:endParaRPr lang="en-US" sz="1600">
              <a:solidFill>
                <a:srgbClr val="000000"/>
              </a:solidFill>
              <a:latin typeface="MS PGothic" pitchFamily="34" charset="-128"/>
              <a:cs typeface="+mn-cs"/>
            </a:endParaRPr>
          </a:p>
        </p:txBody>
      </p:sp>
      <p:sp>
        <p:nvSpPr>
          <p:cNvPr id="71" name="Text Box 19"/>
          <p:cNvSpPr txBox="1">
            <a:spLocks noChangeArrowheads="1"/>
          </p:cNvSpPr>
          <p:nvPr/>
        </p:nvSpPr>
        <p:spPr bwMode="auto">
          <a:xfrm>
            <a:off x="8305800" y="4572000"/>
            <a:ext cx="792163" cy="338138"/>
          </a:xfrm>
          <a:prstGeom prst="rect">
            <a:avLst/>
          </a:prstGeom>
          <a:solidFill>
            <a:srgbClr val="FFFF00"/>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CN" altLang="en-US" sz="1600">
                <a:solidFill>
                  <a:srgbClr val="000000"/>
                </a:solidFill>
                <a:latin typeface="MS PGothic" pitchFamily="34" charset="-128"/>
                <a:cs typeface="+mn-cs"/>
              </a:rPr>
              <a:t>约</a:t>
            </a:r>
            <a:r>
              <a:rPr lang="en-US" altLang="zh-CN" sz="1600">
                <a:solidFill>
                  <a:srgbClr val="000000"/>
                </a:solidFill>
                <a:latin typeface="MS PGothic" pitchFamily="34" charset="-128"/>
                <a:cs typeface="+mn-cs"/>
              </a:rPr>
              <a:t> 1</a:t>
            </a:r>
            <a:endParaRPr lang="en-US" sz="1600">
              <a:solidFill>
                <a:srgbClr val="000000"/>
              </a:solidFill>
              <a:latin typeface="MS PGothic" pitchFamily="34" charset="-128"/>
              <a:cs typeface="+mn-cs"/>
            </a:endParaRPr>
          </a:p>
        </p:txBody>
      </p:sp>
      <p:sp>
        <p:nvSpPr>
          <p:cNvPr id="72" name="Text Box 19"/>
          <p:cNvSpPr txBox="1">
            <a:spLocks noChangeArrowheads="1"/>
          </p:cNvSpPr>
          <p:nvPr/>
        </p:nvSpPr>
        <p:spPr bwMode="auto">
          <a:xfrm>
            <a:off x="8305800" y="5029200"/>
            <a:ext cx="792163" cy="338138"/>
          </a:xfrm>
          <a:prstGeom prst="rect">
            <a:avLst/>
          </a:prstGeom>
          <a:solidFill>
            <a:srgbClr val="FFFF00"/>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CN" altLang="en-US" sz="1600">
                <a:solidFill>
                  <a:srgbClr val="000000"/>
                </a:solidFill>
                <a:latin typeface="MS PGothic" pitchFamily="34" charset="-128"/>
                <a:cs typeface="+mn-cs"/>
              </a:rPr>
              <a:t>约</a:t>
            </a:r>
            <a:r>
              <a:rPr lang="en-US" altLang="zh-CN" sz="1600">
                <a:solidFill>
                  <a:srgbClr val="000000"/>
                </a:solidFill>
                <a:latin typeface="MS PGothic" pitchFamily="34" charset="-128"/>
                <a:cs typeface="+mn-cs"/>
              </a:rPr>
              <a:t> 2</a:t>
            </a:r>
            <a:endParaRPr lang="en-US" sz="1600">
              <a:solidFill>
                <a:srgbClr val="000000"/>
              </a:solidFill>
              <a:latin typeface="MS PGothic" pitchFamily="34" charset="-128"/>
              <a:cs typeface="+mn-cs"/>
            </a:endParaRPr>
          </a:p>
        </p:txBody>
      </p:sp>
      <p:sp>
        <p:nvSpPr>
          <p:cNvPr id="73" name="Text Box 19"/>
          <p:cNvSpPr txBox="1">
            <a:spLocks noChangeArrowheads="1"/>
          </p:cNvSpPr>
          <p:nvPr/>
        </p:nvSpPr>
        <p:spPr bwMode="auto">
          <a:xfrm>
            <a:off x="8305800" y="5486400"/>
            <a:ext cx="792163" cy="338138"/>
          </a:xfrm>
          <a:prstGeom prst="rect">
            <a:avLst/>
          </a:prstGeom>
          <a:solidFill>
            <a:srgbClr val="FFFF00"/>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CN" altLang="en-US" sz="1600">
                <a:solidFill>
                  <a:srgbClr val="000000"/>
                </a:solidFill>
                <a:latin typeface="MS PGothic" pitchFamily="34" charset="-128"/>
                <a:cs typeface="+mn-cs"/>
              </a:rPr>
              <a:t>约</a:t>
            </a:r>
            <a:r>
              <a:rPr lang="en-US" altLang="zh-CN" sz="1600">
                <a:solidFill>
                  <a:srgbClr val="000000"/>
                </a:solidFill>
                <a:latin typeface="MS PGothic" pitchFamily="34" charset="-128"/>
                <a:cs typeface="+mn-cs"/>
              </a:rPr>
              <a:t> 3</a:t>
            </a:r>
            <a:endParaRPr lang="en-US" sz="1600">
              <a:solidFill>
                <a:srgbClr val="000000"/>
              </a:solidFill>
              <a:latin typeface="MS PGothic" pitchFamily="34" charset="-128"/>
              <a:cs typeface="+mn-cs"/>
            </a:endParaRPr>
          </a:p>
        </p:txBody>
      </p:sp>
      <p:sp>
        <p:nvSpPr>
          <p:cNvPr id="74" name="Text Box 19"/>
          <p:cNvSpPr txBox="1">
            <a:spLocks noChangeArrowheads="1"/>
          </p:cNvSpPr>
          <p:nvPr/>
        </p:nvSpPr>
        <p:spPr bwMode="auto">
          <a:xfrm>
            <a:off x="8305800" y="5943600"/>
            <a:ext cx="792163" cy="338138"/>
          </a:xfrm>
          <a:prstGeom prst="rect">
            <a:avLst/>
          </a:prstGeom>
          <a:solidFill>
            <a:srgbClr val="FFFF00"/>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CN" altLang="en-US" sz="1600">
                <a:solidFill>
                  <a:srgbClr val="000000"/>
                </a:solidFill>
                <a:cs typeface="+mn-cs"/>
              </a:rPr>
              <a:t>启示录</a:t>
            </a:r>
            <a:endParaRPr lang="en-US" sz="1600">
              <a:solidFill>
                <a:srgbClr val="000000"/>
              </a:solidFill>
              <a:latin typeface="Arial Narrow" pitchFamily="34" charset="0"/>
              <a:cs typeface="Times New Roman" pitchFamily="18" charset="0"/>
            </a:endParaRPr>
          </a:p>
        </p:txBody>
      </p:sp>
      <p:sp>
        <p:nvSpPr>
          <p:cNvPr id="51" name="Text Box 9"/>
          <p:cNvSpPr txBox="1">
            <a:spLocks noChangeArrowheads="1"/>
          </p:cNvSpPr>
          <p:nvPr/>
        </p:nvSpPr>
        <p:spPr bwMode="auto">
          <a:xfrm>
            <a:off x="2848694" y="5861627"/>
            <a:ext cx="990600" cy="36988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r>
              <a:rPr lang="en-US" altLang="zh-CN" sz="2400" b="1" dirty="0">
                <a:solidFill>
                  <a:srgbClr val="000000"/>
                </a:solidFill>
                <a:latin typeface="Arial Narrow" charset="0"/>
              </a:rPr>
              <a:t>1234</a:t>
            </a:r>
          </a:p>
        </p:txBody>
      </p:sp>
      <p:sp>
        <p:nvSpPr>
          <p:cNvPr id="54" name="Text Box 10"/>
          <p:cNvSpPr txBox="1">
            <a:spLocks noChangeArrowheads="1"/>
          </p:cNvSpPr>
          <p:nvPr/>
        </p:nvSpPr>
        <p:spPr bwMode="auto">
          <a:xfrm>
            <a:off x="2831232" y="6361690"/>
            <a:ext cx="1008062" cy="307975"/>
          </a:xfrm>
          <a:prstGeom prst="rect">
            <a:avLst/>
          </a:prstGeom>
          <a:solidFill>
            <a:schemeClr val="tx1"/>
          </a:solidFill>
          <a:ln w="12700">
            <a:solidFill>
              <a:srgbClr val="FFFFFF"/>
            </a:solidFill>
            <a:miter lim="800000"/>
            <a:headEnd/>
            <a:tailEnd/>
          </a:ln>
        </p:spPr>
        <p:txBody>
          <a:bodyPr lIns="0" tIns="0" rIns="45720" bIns="0" anchor="b">
            <a:spAutoFit/>
          </a:bodyPr>
          <a:lstStyle>
            <a:defPPr>
              <a:defRPr lang="en-US"/>
            </a:defPPr>
            <a:lvl1pPr algn="ctr" eaLnBrk="1" hangingPunct="1">
              <a:spcBef>
                <a:spcPct val="50000"/>
              </a:spcBef>
              <a:defRPr sz="2000" b="1">
                <a:solidFill>
                  <a:srgbClr val="FFFFFF"/>
                </a:solidFill>
                <a:ea typeface="SimSun" charset="0"/>
                <a:cs typeface="SimSun" charset="0"/>
              </a:defRPr>
            </a:lvl1pPr>
            <a:lvl2pPr marL="742950" indent="-285750" eaLnBrk="0" hangingPunct="0">
              <a:defRPr sz="3600">
                <a:solidFill>
                  <a:schemeClr val="bg1"/>
                </a:solidFill>
                <a:ea typeface="SimSun" charset="0"/>
                <a:cs typeface="SimSun" charset="0"/>
              </a:defRPr>
            </a:lvl2pPr>
            <a:lvl3pPr marL="1143000" indent="-228600" eaLnBrk="0" hangingPunct="0">
              <a:defRPr sz="3600">
                <a:solidFill>
                  <a:schemeClr val="bg1"/>
                </a:solidFill>
                <a:ea typeface="SimSun" charset="0"/>
                <a:cs typeface="SimSun" charset="0"/>
              </a:defRPr>
            </a:lvl3pPr>
            <a:lvl4pPr marL="1600200" indent="-228600" eaLnBrk="0" hangingPunct="0">
              <a:defRPr sz="3600">
                <a:solidFill>
                  <a:schemeClr val="bg1"/>
                </a:solidFill>
                <a:ea typeface="SimSun" charset="0"/>
                <a:cs typeface="SimSun" charset="0"/>
              </a:defRPr>
            </a:lvl4pPr>
            <a:lvl5pPr marL="2057400" indent="-228600" eaLnBrk="0" hangingPunct="0">
              <a:defRPr sz="3600">
                <a:solidFill>
                  <a:schemeClr val="bg1"/>
                </a:solidFill>
                <a:ea typeface="SimSun" charset="0"/>
                <a:cs typeface="SimSun" charset="0"/>
              </a:defRPr>
            </a:lvl5pPr>
            <a:lvl6pPr marL="2514600" indent="-228600" eaLnBrk="0" fontAlgn="base" hangingPunct="0">
              <a:spcBef>
                <a:spcPct val="0"/>
              </a:spcBef>
              <a:spcAft>
                <a:spcPct val="0"/>
              </a:spcAft>
              <a:defRPr sz="3600">
                <a:solidFill>
                  <a:schemeClr val="bg1"/>
                </a:solidFill>
                <a:ea typeface="SimSun" charset="0"/>
                <a:cs typeface="SimSun" charset="0"/>
              </a:defRPr>
            </a:lvl6pPr>
            <a:lvl7pPr marL="2971800" indent="-228600" eaLnBrk="0" fontAlgn="base" hangingPunct="0">
              <a:spcBef>
                <a:spcPct val="0"/>
              </a:spcBef>
              <a:spcAft>
                <a:spcPct val="0"/>
              </a:spcAft>
              <a:defRPr sz="3600">
                <a:solidFill>
                  <a:schemeClr val="bg1"/>
                </a:solidFill>
                <a:ea typeface="SimSun" charset="0"/>
                <a:cs typeface="SimSun" charset="0"/>
              </a:defRPr>
            </a:lvl7pPr>
            <a:lvl8pPr marL="3429000" indent="-228600" eaLnBrk="0" fontAlgn="base" hangingPunct="0">
              <a:spcBef>
                <a:spcPct val="0"/>
              </a:spcBef>
              <a:spcAft>
                <a:spcPct val="0"/>
              </a:spcAft>
              <a:defRPr sz="3600">
                <a:solidFill>
                  <a:schemeClr val="bg1"/>
                </a:solidFill>
                <a:ea typeface="SimSun" charset="0"/>
                <a:cs typeface="SimSun" charset="0"/>
              </a:defRPr>
            </a:lvl8pPr>
            <a:lvl9pPr marL="3886200" indent="-228600" eaLnBrk="0" fontAlgn="base" hangingPunct="0">
              <a:spcBef>
                <a:spcPct val="0"/>
              </a:spcBef>
              <a:spcAft>
                <a:spcPct val="0"/>
              </a:spcAft>
              <a:defRPr sz="3600">
                <a:solidFill>
                  <a:schemeClr val="bg1"/>
                </a:solidFill>
                <a:ea typeface="SimSun" charset="0"/>
                <a:cs typeface="SimSun" charset="0"/>
              </a:defRPr>
            </a:lvl9pPr>
          </a:lstStyle>
          <a:p>
            <a:r>
              <a:rPr lang="zh-CN" altLang="en-US" dirty="0"/>
              <a:t>罗马</a:t>
            </a:r>
          </a:p>
        </p:txBody>
      </p:sp>
      <p:sp>
        <p:nvSpPr>
          <p:cNvPr id="56" name="Text Box 20"/>
          <p:cNvSpPr txBox="1">
            <a:spLocks noChangeArrowheads="1"/>
          </p:cNvSpPr>
          <p:nvPr/>
        </p:nvSpPr>
        <p:spPr bwMode="auto">
          <a:xfrm>
            <a:off x="3915494" y="5907665"/>
            <a:ext cx="1600200"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spcBef>
                <a:spcPct val="50000"/>
              </a:spcBef>
            </a:pPr>
            <a:r>
              <a:rPr lang="zh-TW" altLang="en-US" sz="1800" b="1">
                <a:solidFill>
                  <a:srgbClr val="FFFFFF"/>
                </a:solidFill>
                <a:latin typeface="Arial Narrow" charset="0"/>
              </a:rPr>
              <a:t>旅程</a:t>
            </a:r>
            <a:endParaRPr lang="zh-CN" altLang="en-US" b="1">
              <a:solidFill>
                <a:srgbClr val="FFFFFF"/>
              </a:solidFill>
              <a:latin typeface="Arial Narrow" charset="0"/>
            </a:endParaRPr>
          </a:p>
        </p:txBody>
      </p:sp>
      <p:sp>
        <p:nvSpPr>
          <p:cNvPr id="60" name="Text Box 20"/>
          <p:cNvSpPr txBox="1">
            <a:spLocks noChangeArrowheads="1"/>
          </p:cNvSpPr>
          <p:nvPr/>
        </p:nvSpPr>
        <p:spPr bwMode="auto">
          <a:xfrm>
            <a:off x="3915494" y="6371215"/>
            <a:ext cx="1600200"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spcBef>
                <a:spcPct val="50000"/>
              </a:spcBef>
            </a:pPr>
            <a:r>
              <a:rPr lang="zh-TW" altLang="en-US" sz="1800" b="1" dirty="0">
                <a:solidFill>
                  <a:srgbClr val="FFFFFF"/>
                </a:solidFill>
                <a:latin typeface="Arial Narrow" charset="0"/>
              </a:rPr>
              <a:t>收</a:t>
            </a:r>
            <a:r>
              <a:rPr lang="zh-CN" altLang="en-US" sz="2000" b="1" dirty="0">
                <a:solidFill>
                  <a:srgbClr val="FFFFFF"/>
                </a:solidFill>
              </a:rPr>
              <a:t>监</a:t>
            </a:r>
            <a:endParaRPr lang="zh-CN" altLang="en-US" sz="2000" b="1" dirty="0">
              <a:solidFill>
                <a:srgbClr val="FFFFFF"/>
              </a:solidFill>
              <a:latin typeface="Arial Narrow" charset="0"/>
            </a:endParaRPr>
          </a:p>
        </p:txBody>
      </p:sp>
      <p:sp>
        <p:nvSpPr>
          <p:cNvPr id="65" name="Text Box 6"/>
          <p:cNvSpPr txBox="1">
            <a:spLocks noChangeArrowheads="1"/>
          </p:cNvSpPr>
          <p:nvPr/>
        </p:nvSpPr>
        <p:spPr bwMode="auto">
          <a:xfrm>
            <a:off x="76200" y="1014561"/>
            <a:ext cx="6248400" cy="830263"/>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ja-JP" altLang="en-US" sz="2000" b="1">
                <a:solidFill>
                  <a:srgbClr val="000000"/>
                </a:solidFill>
                <a:latin typeface="Arial" charset="0"/>
              </a:rPr>
              <a:t>“</a:t>
            </a:r>
            <a:r>
              <a:rPr lang="zh-CN" altLang="en-US" b="1">
                <a:solidFill>
                  <a:srgbClr val="000000"/>
                </a:solidFill>
                <a:latin typeface="SimHei" charset="0"/>
                <a:ea typeface="SimHei" charset="0"/>
                <a:cs typeface="SimHei" charset="0"/>
              </a:rPr>
              <a:t>直到地极</a:t>
            </a:r>
            <a:r>
              <a:rPr lang="en-US" altLang="ja-JP" sz="2000" b="1">
                <a:solidFill>
                  <a:srgbClr val="000000"/>
                </a:solidFill>
                <a:latin typeface="Arial" charset="0"/>
              </a:rPr>
              <a:t>” (</a:t>
            </a:r>
            <a:r>
              <a:rPr lang="zh-CN" altLang="en-US" b="1">
                <a:solidFill>
                  <a:srgbClr val="000000"/>
                </a:solidFill>
                <a:latin typeface="SimHei" charset="0"/>
                <a:ea typeface="SimHei" charset="0"/>
                <a:cs typeface="SimHei" charset="0"/>
              </a:rPr>
              <a:t>徒</a:t>
            </a:r>
            <a:r>
              <a:rPr lang="en-US" altLang="ja-JP" sz="2000" b="1">
                <a:solidFill>
                  <a:srgbClr val="000000"/>
                </a:solidFill>
                <a:latin typeface="Arial" charset="0"/>
              </a:rPr>
              <a:t> 1:8)</a:t>
            </a:r>
          </a:p>
          <a:p>
            <a:pPr eaLnBrk="1" hangingPunct="1">
              <a:defRPr/>
            </a:pPr>
            <a:r>
              <a:rPr lang="zh-CN" altLang="en-US" b="1">
                <a:solidFill>
                  <a:srgbClr val="000000"/>
                </a:solidFill>
                <a:latin typeface="SimHei" charset="0"/>
                <a:ea typeface="SimHei" charset="0"/>
                <a:cs typeface="SimHei" charset="0"/>
              </a:rPr>
              <a:t>徒</a:t>
            </a:r>
            <a:r>
              <a:rPr lang="en-US" altLang="ja-JP" sz="2000" b="1">
                <a:solidFill>
                  <a:srgbClr val="000000"/>
                </a:solidFill>
                <a:latin typeface="Arial" charset="0"/>
              </a:rPr>
              <a:t>9  13       14    15  16          18           21     27     28</a:t>
            </a:r>
            <a:endParaRPr lang="en-US" sz="2000" b="1">
              <a:solidFill>
                <a:srgbClr val="000000"/>
              </a:solidFill>
              <a:latin typeface="Arial" charset="0"/>
            </a:endParaRPr>
          </a:p>
        </p:txBody>
      </p:sp>
    </p:spTree>
    <p:extLst>
      <p:ext uri="{BB962C8B-B14F-4D97-AF65-F5344CB8AC3E}">
        <p14:creationId xmlns:p14="http://schemas.microsoft.com/office/powerpoint/2010/main" val="1665374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2431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6185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24314"/>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6"/>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5"/>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3"/>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2"/>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24318"/>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5"/>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24320"/>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57"/>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58"/>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59"/>
                                        </p:tgtEl>
                                        <p:attrNameLst>
                                          <p:attrName>style.visibility</p:attrName>
                                        </p:attrNameLst>
                                      </p:cBhvr>
                                      <p:to>
                                        <p:strVal val="visible"/>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524324"/>
                                        </p:tgtEl>
                                        <p:attrNameLst>
                                          <p:attrName>style.visibility</p:attrName>
                                        </p:attrNameLst>
                                      </p:cBhvr>
                                      <p:to>
                                        <p:strVal val="visible"/>
                                      </p:to>
                                    </p:set>
                                  </p:childTnLst>
                                </p:cTn>
                              </p:par>
                            </p:childTnLst>
                          </p:cTn>
                        </p:par>
                      </p:childTnLst>
                    </p:cTn>
                  </p:par>
                  <p:par>
                    <p:cTn id="67" fill="hold" nodeType="clickPar">
                      <p:stCondLst>
                        <p:cond delay="indefinite"/>
                      </p:stCondLst>
                      <p:childTnLst>
                        <p:par>
                          <p:cTn id="68" fill="hold" nodeType="withGroup">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62"/>
                                        </p:tgtEl>
                                        <p:attrNameLst>
                                          <p:attrName>style.visibility</p:attrName>
                                        </p:attrNameLst>
                                      </p:cBhvr>
                                      <p:to>
                                        <p:strVal val="visible"/>
                                      </p:to>
                                    </p:set>
                                  </p:childTnLst>
                                </p:cTn>
                              </p:par>
                            </p:childTnLst>
                          </p:cTn>
                        </p:par>
                      </p:childTnLst>
                    </p:cTn>
                  </p:par>
                  <p:par>
                    <p:cTn id="71" fill="hold" nodeType="clickPar">
                      <p:stCondLst>
                        <p:cond delay="indefinite"/>
                      </p:stCondLst>
                      <p:childTnLst>
                        <p:par>
                          <p:cTn id="72" fill="hold" nodeType="withGroup">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63"/>
                                        </p:tgtEl>
                                        <p:attrNameLst>
                                          <p:attrName>style.visibility</p:attrName>
                                        </p:attrNameLst>
                                      </p:cBhvr>
                                      <p:to>
                                        <p:strVal val="visible"/>
                                      </p:to>
                                    </p:set>
                                  </p:childTnLst>
                                </p:cTn>
                              </p:par>
                            </p:childTnLst>
                          </p:cTn>
                        </p:par>
                      </p:childTnLst>
                    </p:cTn>
                  </p:par>
                  <p:par>
                    <p:cTn id="75" fill="hold" nodeType="clickPar">
                      <p:stCondLst>
                        <p:cond delay="indefinite"/>
                      </p:stCondLst>
                      <p:childTnLst>
                        <p:par>
                          <p:cTn id="76" fill="hold" nodeType="withGroup">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64"/>
                                        </p:tgtEl>
                                        <p:attrNameLst>
                                          <p:attrName>style.visibility</p:attrName>
                                        </p:attrNameLst>
                                      </p:cBhvr>
                                      <p:to>
                                        <p:strVal val="visible"/>
                                      </p:to>
                                    </p:set>
                                  </p:childTnLst>
                                </p:cTn>
                              </p:par>
                            </p:childTnLst>
                          </p:cTn>
                        </p:par>
                      </p:childTnLst>
                    </p:cTn>
                  </p:par>
                  <p:par>
                    <p:cTn id="79" fill="hold" nodeType="clickPar">
                      <p:stCondLst>
                        <p:cond delay="indefinite"/>
                      </p:stCondLst>
                      <p:childTnLst>
                        <p:par>
                          <p:cTn id="80" fill="hold" nodeType="withGroup">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37"/>
                                        </p:tgtEl>
                                        <p:attrNameLst>
                                          <p:attrName>style.visibility</p:attrName>
                                        </p:attrNameLst>
                                      </p:cBhvr>
                                      <p:to>
                                        <p:strVal val="visible"/>
                                      </p:to>
                                    </p:set>
                                  </p:childTnLst>
                                </p:cTn>
                              </p:par>
                            </p:childTnLst>
                          </p:cTn>
                        </p:par>
                      </p:childTnLst>
                    </p:cTn>
                  </p:par>
                  <p:par>
                    <p:cTn id="83" fill="hold" nodeType="clickPar">
                      <p:stCondLst>
                        <p:cond delay="indefinite"/>
                      </p:stCondLst>
                      <p:childTnLst>
                        <p:par>
                          <p:cTn id="84" fill="hold" nodeType="withGroup">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61"/>
                                        </p:tgtEl>
                                        <p:attrNameLst>
                                          <p:attrName>style.visibility</p:attrName>
                                        </p:attrNameLst>
                                      </p:cBhvr>
                                      <p:to>
                                        <p:strVal val="visible"/>
                                      </p:to>
                                    </p:set>
                                  </p:childTnLst>
                                </p:cTn>
                              </p:par>
                            </p:childTnLst>
                          </p:cTn>
                        </p:par>
                      </p:childTnLst>
                    </p:cTn>
                  </p:par>
                  <p:par>
                    <p:cTn id="87" fill="hold" nodeType="clickPar">
                      <p:stCondLst>
                        <p:cond delay="indefinite"/>
                      </p:stCondLst>
                      <p:childTnLst>
                        <p:par>
                          <p:cTn id="88" fill="hold" nodeType="withGroup">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66"/>
                                        </p:tgtEl>
                                        <p:attrNameLst>
                                          <p:attrName>style.visibility</p:attrName>
                                        </p:attrNameLst>
                                      </p:cBhvr>
                                      <p:to>
                                        <p:strVal val="visible"/>
                                      </p:to>
                                    </p:set>
                                  </p:childTnLst>
                                </p:cTn>
                              </p:par>
                            </p:childTnLst>
                          </p:cTn>
                        </p:par>
                      </p:childTnLst>
                    </p:cTn>
                  </p:par>
                  <p:par>
                    <p:cTn id="91" fill="hold" nodeType="clickPar">
                      <p:stCondLst>
                        <p:cond delay="indefinite"/>
                      </p:stCondLst>
                      <p:childTnLst>
                        <p:par>
                          <p:cTn id="92" fill="hold" nodeType="withGroup">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67"/>
                                        </p:tgtEl>
                                        <p:attrNameLst>
                                          <p:attrName>style.visibility</p:attrName>
                                        </p:attrNameLst>
                                      </p:cBhvr>
                                      <p:to>
                                        <p:strVal val="visible"/>
                                      </p:to>
                                    </p:set>
                                  </p:childTnLst>
                                </p:cTn>
                              </p:par>
                            </p:childTnLst>
                          </p:cTn>
                        </p:par>
                      </p:childTnLst>
                    </p:cTn>
                  </p:par>
                  <p:par>
                    <p:cTn id="95" fill="hold" nodeType="clickPar">
                      <p:stCondLst>
                        <p:cond delay="indefinite"/>
                      </p:stCondLst>
                      <p:childTnLst>
                        <p:par>
                          <p:cTn id="96" fill="hold" nodeType="withGroup">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68"/>
                                        </p:tgtEl>
                                        <p:attrNameLst>
                                          <p:attrName>style.visibility</p:attrName>
                                        </p:attrNameLst>
                                      </p:cBhvr>
                                      <p:to>
                                        <p:strVal val="visible"/>
                                      </p:to>
                                    </p:set>
                                  </p:childTnLst>
                                </p:cTn>
                              </p:par>
                            </p:childTnLst>
                          </p:cTn>
                        </p:par>
                      </p:childTnLst>
                    </p:cTn>
                  </p:par>
                  <p:par>
                    <p:cTn id="99" fill="hold" nodeType="clickPar">
                      <p:stCondLst>
                        <p:cond delay="indefinite"/>
                      </p:stCondLst>
                      <p:childTnLst>
                        <p:par>
                          <p:cTn id="100" fill="hold" nodeType="withGroup">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69"/>
                                        </p:tgtEl>
                                        <p:attrNameLst>
                                          <p:attrName>style.visibility</p:attrName>
                                        </p:attrNameLst>
                                      </p:cBhvr>
                                      <p:to>
                                        <p:strVal val="visible"/>
                                      </p:to>
                                    </p:set>
                                  </p:childTnLst>
                                </p:cTn>
                              </p:par>
                            </p:childTnLst>
                          </p:cTn>
                        </p:par>
                      </p:childTnLst>
                    </p:cTn>
                  </p:par>
                  <p:par>
                    <p:cTn id="103" fill="hold" nodeType="clickPar">
                      <p:stCondLst>
                        <p:cond delay="indefinite"/>
                      </p:stCondLst>
                      <p:childTnLst>
                        <p:par>
                          <p:cTn id="104" fill="hold" nodeType="withGroup">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70"/>
                                        </p:tgtEl>
                                        <p:attrNameLst>
                                          <p:attrName>style.visibility</p:attrName>
                                        </p:attrNameLst>
                                      </p:cBhvr>
                                      <p:to>
                                        <p:strVal val="visible"/>
                                      </p:to>
                                    </p:set>
                                  </p:childTnLst>
                                </p:cTn>
                              </p:par>
                            </p:childTnLst>
                          </p:cTn>
                        </p:par>
                      </p:childTnLst>
                    </p:cTn>
                  </p:par>
                  <p:par>
                    <p:cTn id="107" fill="hold" nodeType="clickPar">
                      <p:stCondLst>
                        <p:cond delay="indefinite"/>
                      </p:stCondLst>
                      <p:childTnLst>
                        <p:par>
                          <p:cTn id="108" fill="hold" nodeType="withGroup">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71"/>
                                        </p:tgtEl>
                                        <p:attrNameLst>
                                          <p:attrName>style.visibility</p:attrName>
                                        </p:attrNameLst>
                                      </p:cBhvr>
                                      <p:to>
                                        <p:strVal val="visible"/>
                                      </p:to>
                                    </p:set>
                                  </p:childTnLst>
                                </p:cTn>
                              </p:par>
                            </p:childTnLst>
                          </p:cTn>
                        </p:par>
                      </p:childTnLst>
                    </p:cTn>
                  </p:par>
                  <p:par>
                    <p:cTn id="111" fill="hold" nodeType="clickPar">
                      <p:stCondLst>
                        <p:cond delay="indefinite"/>
                      </p:stCondLst>
                      <p:childTnLst>
                        <p:par>
                          <p:cTn id="112" fill="hold" nodeType="withGroup">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72"/>
                                        </p:tgtEl>
                                        <p:attrNameLst>
                                          <p:attrName>style.visibility</p:attrName>
                                        </p:attrNameLst>
                                      </p:cBhvr>
                                      <p:to>
                                        <p:strVal val="visible"/>
                                      </p:to>
                                    </p:set>
                                  </p:childTnLst>
                                </p:cTn>
                              </p:par>
                            </p:childTnLst>
                          </p:cTn>
                        </p:par>
                      </p:childTnLst>
                    </p:cTn>
                  </p:par>
                  <p:par>
                    <p:cTn id="115" fill="hold" nodeType="clickPar">
                      <p:stCondLst>
                        <p:cond delay="indefinite"/>
                      </p:stCondLst>
                      <p:childTnLst>
                        <p:par>
                          <p:cTn id="116" fill="hold" nodeType="withGroup">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73"/>
                                        </p:tgtEl>
                                        <p:attrNameLst>
                                          <p:attrName>style.visibility</p:attrName>
                                        </p:attrNameLst>
                                      </p:cBhvr>
                                      <p:to>
                                        <p:strVal val="visible"/>
                                      </p:to>
                                    </p:set>
                                  </p:childTnLst>
                                </p:cTn>
                              </p:par>
                            </p:childTnLst>
                          </p:cTn>
                        </p:par>
                      </p:childTnLst>
                    </p:cTn>
                  </p:par>
                  <p:par>
                    <p:cTn id="119" fill="hold" nodeType="clickPar">
                      <p:stCondLst>
                        <p:cond delay="indefinite"/>
                      </p:stCondLst>
                      <p:childTnLst>
                        <p:par>
                          <p:cTn id="120" fill="hold" nodeType="withGroup">
                            <p:stCondLst>
                              <p:cond delay="0"/>
                            </p:stCondLst>
                            <p:childTnLst>
                              <p:par>
                                <p:cTn id="121" presetID="1" presetClass="entr" presetSubtype="0" fill="hold" grpId="0" nodeType="clickEffect">
                                  <p:stCondLst>
                                    <p:cond delay="0"/>
                                  </p:stCondLst>
                                  <p:childTnLst>
                                    <p:set>
                                      <p:cBhvr>
                                        <p:cTn id="122" dur="1" fill="hold">
                                          <p:stCondLst>
                                            <p:cond delay="0"/>
                                          </p:stCondLst>
                                        </p:cTn>
                                        <p:tgtEl>
                                          <p:spTgt spid="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24" grpId="0" animBg="1"/>
      <p:bldP spid="524310" grpId="0" animBg="1"/>
      <p:bldP spid="461856" grpId="0" animBg="1"/>
      <p:bldP spid="35" grpId="0" animBg="1"/>
      <p:bldP spid="36" grpId="0" animBg="1"/>
      <p:bldP spid="524314" grpId="0" animBg="1"/>
      <p:bldP spid="37" grpId="0" animBg="1"/>
      <p:bldP spid="52" grpId="0" animBg="1"/>
      <p:bldP spid="53" grpId="0" animBg="1"/>
      <p:bldP spid="524318" grpId="0" animBg="1"/>
      <p:bldP spid="55" grpId="0" animBg="1"/>
      <p:bldP spid="524320" grpId="0" animBg="1"/>
      <p:bldP spid="57" grpId="0" animBg="1"/>
      <p:bldP spid="58" grpId="0" animBg="1"/>
      <p:bldP spid="59" grpId="0" animBg="1"/>
      <p:bldP spid="524324" grpId="0" animBg="1"/>
      <p:bldP spid="62" grpId="0" animBg="1"/>
      <p:bldP spid="63" grpId="0" animBg="1"/>
      <p:bldP spid="64" grpId="0" animBg="1"/>
      <p:bldP spid="61" grpId="0" animBg="1"/>
      <p:bldP spid="66" grpId="0" animBg="1"/>
      <p:bldP spid="67" grpId="0" animBg="1"/>
      <p:bldP spid="68" grpId="0" animBg="1"/>
      <p:bldP spid="69" grpId="0" animBg="1"/>
      <p:bldP spid="70" grpId="0" animBg="1"/>
      <p:bldP spid="71" grpId="0" animBg="1"/>
      <p:bldP spid="72" grpId="0" animBg="1"/>
      <p:bldP spid="73" grpId="0" animBg="1"/>
      <p:bldP spid="74"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latin typeface="Arial" charset="0"/>
            </a:endParaRPr>
          </a:p>
        </p:txBody>
      </p:sp>
      <p:sp>
        <p:nvSpPr>
          <p:cNvPr id="192515" name="Text Box 16"/>
          <p:cNvSpPr txBox="1">
            <a:spLocks noChangeArrowheads="1"/>
          </p:cNvSpPr>
          <p:nvPr/>
        </p:nvSpPr>
        <p:spPr bwMode="auto">
          <a:xfrm>
            <a:off x="1828800" y="2338388"/>
            <a:ext cx="838200" cy="554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rPr>
              <a:t>49</a:t>
            </a:r>
            <a:r>
              <a:rPr lang="zh-CN" altLang="en-US" sz="1200" b="1">
                <a:solidFill>
                  <a:srgbClr val="FFFFFF"/>
                </a:solidFill>
                <a:latin typeface="Arial Narrow" charset="0"/>
              </a:rPr>
              <a:t>年秋季</a:t>
            </a:r>
            <a:endParaRPr lang="en-US" altLang="ja-JP" sz="1200" b="1">
              <a:solidFill>
                <a:srgbClr val="FFFFFF"/>
              </a:solidFill>
              <a:latin typeface="Arial Narrow" charset="0"/>
            </a:endParaRPr>
          </a:p>
          <a:p>
            <a:pPr algn="ctr" eaLnBrk="1" hangingPunct="1">
              <a:spcBef>
                <a:spcPct val="50000"/>
              </a:spcBef>
            </a:pPr>
            <a:r>
              <a:rPr lang="zh-CN" altLang="en-US" sz="1600" b="1">
                <a:solidFill>
                  <a:srgbClr val="FFFFFF"/>
                </a:solidFill>
                <a:latin typeface="Arial Narrow" charset="0"/>
              </a:rPr>
              <a:t>会议</a:t>
            </a:r>
            <a:endParaRPr lang="en-US" sz="1600" b="1">
              <a:solidFill>
                <a:srgbClr val="FFFFFF"/>
              </a:solidFill>
              <a:latin typeface="Arial Narrow" charset="0"/>
            </a:endParaRPr>
          </a:p>
        </p:txBody>
      </p:sp>
      <p:sp>
        <p:nvSpPr>
          <p:cNvPr id="192516" name="Text Box 17"/>
          <p:cNvSpPr txBox="1">
            <a:spLocks noChangeArrowheads="1"/>
          </p:cNvSpPr>
          <p:nvPr/>
        </p:nvSpPr>
        <p:spPr bwMode="auto">
          <a:xfrm>
            <a:off x="4724400" y="2133600"/>
            <a:ext cx="685800" cy="738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chemeClr val="bg1"/>
                </a:solidFill>
                <a:latin typeface="Arial Narrow" charset="0"/>
              </a:rPr>
              <a:t>57</a:t>
            </a:r>
            <a:r>
              <a:rPr lang="zh-CN" altLang="en-US" sz="1200" b="1">
                <a:solidFill>
                  <a:schemeClr val="bg1"/>
                </a:solidFill>
                <a:latin typeface="Arial Narrow" charset="0"/>
              </a:rPr>
              <a:t>年</a:t>
            </a:r>
            <a:r>
              <a:rPr lang="en-US" altLang="zh-CN" sz="1200" b="1">
                <a:solidFill>
                  <a:schemeClr val="bg1"/>
                </a:solidFill>
                <a:latin typeface="Arial Narrow" charset="0"/>
              </a:rPr>
              <a:t>5</a:t>
            </a:r>
            <a:r>
              <a:rPr lang="zh-CN" altLang="en-US" sz="1200" b="1">
                <a:solidFill>
                  <a:schemeClr val="bg1"/>
                </a:solidFill>
                <a:latin typeface="Arial Narrow" charset="0"/>
              </a:rPr>
              <a:t>月</a:t>
            </a:r>
            <a:r>
              <a:rPr lang="en-US" altLang="ja-JP" sz="1200" b="1">
                <a:solidFill>
                  <a:srgbClr val="FFFFFF"/>
                </a:solidFill>
                <a:latin typeface="Arial Narrow" charset="0"/>
              </a:rPr>
              <a:t>-</a:t>
            </a:r>
            <a:br>
              <a:rPr lang="en-US" altLang="ja-JP" sz="1200" b="1">
                <a:solidFill>
                  <a:srgbClr val="FFFFFF"/>
                </a:solidFill>
                <a:latin typeface="Arial Narrow" charset="0"/>
              </a:rPr>
            </a:br>
            <a:r>
              <a:rPr lang="en-US" altLang="ja-JP" sz="1200" b="1">
                <a:solidFill>
                  <a:srgbClr val="FFFFFF"/>
                </a:solidFill>
                <a:latin typeface="Arial Narrow" charset="0"/>
              </a:rPr>
              <a:t>5</a:t>
            </a:r>
            <a:r>
              <a:rPr lang="en-US" altLang="ja-JP" sz="1200" b="1">
                <a:solidFill>
                  <a:schemeClr val="bg1"/>
                </a:solidFill>
                <a:latin typeface="Arial Narrow" charset="0"/>
              </a:rPr>
              <a:t>9</a:t>
            </a:r>
            <a:r>
              <a:rPr lang="zh-CN" altLang="en-US" sz="1200" b="1">
                <a:solidFill>
                  <a:schemeClr val="bg1"/>
                </a:solidFill>
                <a:latin typeface="Arial Narrow" charset="0"/>
              </a:rPr>
              <a:t>年</a:t>
            </a:r>
            <a:r>
              <a:rPr lang="en-US" altLang="zh-CN" sz="1200" b="1">
                <a:solidFill>
                  <a:schemeClr val="bg1"/>
                </a:solidFill>
                <a:latin typeface="Arial Narrow" charset="0"/>
              </a:rPr>
              <a:t>8</a:t>
            </a:r>
            <a:r>
              <a:rPr lang="zh-CN" altLang="en-US" sz="1200" b="1">
                <a:solidFill>
                  <a:schemeClr val="bg1"/>
                </a:solidFill>
                <a:latin typeface="Arial Narrow" charset="0"/>
              </a:rPr>
              <a:t>月</a:t>
            </a:r>
            <a:endParaRPr lang="en-US" altLang="ja-JP" sz="1200" b="1">
              <a:solidFill>
                <a:schemeClr val="bg1"/>
              </a:solidFill>
              <a:latin typeface="Arial Narrow" charset="0"/>
            </a:endParaRPr>
          </a:p>
          <a:p>
            <a:pPr algn="ctr" eaLnBrk="1" hangingPunct="1">
              <a:spcBef>
                <a:spcPct val="50000"/>
              </a:spcBef>
            </a:pPr>
            <a:r>
              <a:rPr lang="zh-CN" altLang="en-US" sz="1600" b="1">
                <a:solidFill>
                  <a:srgbClr val="FFFFFF"/>
                </a:solidFill>
                <a:latin typeface="SimHei" charset="0"/>
                <a:ea typeface="SimHei" charset="0"/>
                <a:cs typeface="SimHei" charset="0"/>
              </a:rPr>
              <a:t>试炼</a:t>
            </a:r>
            <a:endParaRPr lang="en-US" sz="1800" b="1">
              <a:solidFill>
                <a:srgbClr val="FFFFFF"/>
              </a:solidFill>
              <a:latin typeface="SimHei" charset="0"/>
              <a:ea typeface="SimHei" charset="0"/>
              <a:cs typeface="SimHei" charset="0"/>
            </a:endParaRPr>
          </a:p>
        </p:txBody>
      </p:sp>
      <p:sp>
        <p:nvSpPr>
          <p:cNvPr id="192517"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192518" name="Text Box 20"/>
          <p:cNvSpPr txBox="1">
            <a:spLocks noChangeArrowheads="1"/>
          </p:cNvSpPr>
          <p:nvPr/>
        </p:nvSpPr>
        <p:spPr bwMode="auto">
          <a:xfrm>
            <a:off x="8296275" y="2324100"/>
            <a:ext cx="847725"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rPr>
              <a:t>68</a:t>
            </a:r>
            <a:r>
              <a:rPr lang="zh-CN" altLang="en-US" sz="1200" b="1">
                <a:solidFill>
                  <a:srgbClr val="FFFFFF"/>
                </a:solidFill>
                <a:latin typeface="Arial Narrow" charset="0"/>
              </a:rPr>
              <a:t>年舂季</a:t>
            </a:r>
            <a:endParaRPr lang="en-US" altLang="ja-JP" sz="1200" b="1">
              <a:solidFill>
                <a:srgbClr val="FFFFFF"/>
              </a:solidFill>
              <a:latin typeface="Arial Narrow" charset="0"/>
            </a:endParaRPr>
          </a:p>
          <a:p>
            <a:pPr algn="ctr" eaLnBrk="1" hangingPunct="1">
              <a:spcBef>
                <a:spcPct val="50000"/>
              </a:spcBef>
            </a:pPr>
            <a:endParaRPr lang="en-US" altLang="zh-CN" sz="600" b="1">
              <a:solidFill>
                <a:srgbClr val="FFFFFF"/>
              </a:solidFill>
              <a:latin typeface="Arial Narrow" charset="0"/>
            </a:endParaRPr>
          </a:p>
          <a:p>
            <a:pPr algn="ctr" eaLnBrk="1" hangingPunct="1">
              <a:spcBef>
                <a:spcPct val="50000"/>
              </a:spcBef>
            </a:pPr>
            <a:r>
              <a:rPr lang="zh-CN" altLang="en-US" sz="1400" b="1">
                <a:solidFill>
                  <a:srgbClr val="FFFFFF"/>
                </a:solidFill>
                <a:latin typeface="Arial Narrow" charset="0"/>
              </a:rPr>
              <a:t>教会增长</a:t>
            </a:r>
            <a:endParaRPr lang="en-US" sz="1600" b="1">
              <a:solidFill>
                <a:srgbClr val="FFFFFF"/>
              </a:solidFill>
              <a:latin typeface="Arial Narrow" charset="0"/>
            </a:endParaRPr>
          </a:p>
        </p:txBody>
      </p:sp>
      <p:sp>
        <p:nvSpPr>
          <p:cNvPr id="192519" name="Text Box 21"/>
          <p:cNvSpPr txBox="1">
            <a:spLocks noChangeArrowheads="1"/>
          </p:cNvSpPr>
          <p:nvPr/>
        </p:nvSpPr>
        <p:spPr bwMode="auto">
          <a:xfrm>
            <a:off x="0" y="3276600"/>
            <a:ext cx="91440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2000" b="1">
                <a:solidFill>
                  <a:srgbClr val="FFFFFF"/>
                </a:solidFill>
                <a:latin typeface="Arial Narrow" charset="0"/>
              </a:rPr>
              <a:t>35           48          49          50          52  53          57        60             62              67           68     95</a:t>
            </a:r>
          </a:p>
        </p:txBody>
      </p:sp>
      <p:sp>
        <p:nvSpPr>
          <p:cNvPr id="192520" name="Text Box 7"/>
          <p:cNvSpPr txBox="1">
            <a:spLocks noChangeArrowheads="1"/>
          </p:cNvSpPr>
          <p:nvPr/>
        </p:nvSpPr>
        <p:spPr bwMode="auto">
          <a:xfrm>
            <a:off x="914400" y="1981200"/>
            <a:ext cx="990600" cy="13160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rPr>
              <a:t>48</a:t>
            </a:r>
            <a:r>
              <a:rPr lang="zh-CN" altLang="en-US" sz="1200" b="1">
                <a:solidFill>
                  <a:srgbClr val="000000"/>
                </a:solidFill>
                <a:latin typeface="Arial Narrow" charset="0"/>
              </a:rPr>
              <a:t>年</a:t>
            </a:r>
            <a:r>
              <a:rPr lang="en-US" altLang="zh-CN" sz="1200" b="1">
                <a:solidFill>
                  <a:srgbClr val="000000"/>
                </a:solidFill>
                <a:latin typeface="Arial Narrow" charset="0"/>
              </a:rPr>
              <a:t>4</a:t>
            </a:r>
            <a:r>
              <a:rPr lang="zh-CN" altLang="en-US" sz="1200" b="1">
                <a:solidFill>
                  <a:srgbClr val="000000"/>
                </a:solidFill>
                <a:latin typeface="Arial Narrow" charset="0"/>
              </a:rPr>
              <a:t>月</a:t>
            </a:r>
            <a:r>
              <a:rPr lang="en-US" altLang="ja-JP" sz="1200" b="1">
                <a:solidFill>
                  <a:srgbClr val="000000"/>
                </a:solidFill>
                <a:latin typeface="Arial Narrow" charset="0"/>
              </a:rPr>
              <a:t>-</a:t>
            </a:r>
            <a:br>
              <a:rPr lang="en-US" altLang="ja-JP" sz="1200" b="1">
                <a:solidFill>
                  <a:srgbClr val="000000"/>
                </a:solidFill>
                <a:latin typeface="Arial Narrow" charset="0"/>
              </a:rPr>
            </a:br>
            <a:r>
              <a:rPr lang="en-US" altLang="ja-JP" sz="1200" b="1">
                <a:solidFill>
                  <a:srgbClr val="000000"/>
                </a:solidFill>
                <a:latin typeface="Arial Narrow" charset="0"/>
              </a:rPr>
              <a:t>49</a:t>
            </a:r>
            <a:r>
              <a:rPr lang="zh-CN" altLang="en-US" sz="1200" b="1">
                <a:solidFill>
                  <a:srgbClr val="000000"/>
                </a:solidFill>
                <a:latin typeface="Arial Narrow" charset="0"/>
              </a:rPr>
              <a:t>年</a:t>
            </a:r>
            <a:r>
              <a:rPr lang="en-US" altLang="zh-CN" sz="1200" b="1">
                <a:solidFill>
                  <a:srgbClr val="000000"/>
                </a:solidFill>
                <a:latin typeface="Arial Narrow" charset="0"/>
              </a:rPr>
              <a:t>9</a:t>
            </a:r>
            <a:r>
              <a:rPr lang="zh-CN" altLang="en-US" sz="1200" b="1">
                <a:solidFill>
                  <a:srgbClr val="000000"/>
                </a:solidFill>
                <a:latin typeface="Arial Narrow" charset="0"/>
              </a:rPr>
              <a:t>月</a:t>
            </a:r>
            <a:endParaRPr lang="en-US" altLang="ja-JP" sz="1200" b="1">
              <a:solidFill>
                <a:srgbClr val="000000"/>
              </a:solidFill>
              <a:latin typeface="Arial Narrow" charset="0"/>
            </a:endParaRPr>
          </a:p>
          <a:p>
            <a:pPr algn="ctr" eaLnBrk="1" hangingPunct="1"/>
            <a:r>
              <a:rPr lang="en-US" b="1">
                <a:solidFill>
                  <a:srgbClr val="000000"/>
                </a:solidFill>
                <a:latin typeface="Arial Narrow" charset="0"/>
              </a:rPr>
              <a:t>1</a:t>
            </a:r>
            <a:br>
              <a:rPr lang="en-US" b="1">
                <a:solidFill>
                  <a:srgbClr val="000000"/>
                </a:solidFill>
                <a:latin typeface="Arial Narrow" charset="0"/>
              </a:rPr>
            </a:br>
            <a:r>
              <a:rPr lang="zh-CN" altLang="en-US" b="1">
                <a:solidFill>
                  <a:srgbClr val="000000"/>
                </a:solidFill>
                <a:latin typeface="Arial Narrow" charset="0"/>
              </a:rPr>
              <a:t> </a:t>
            </a:r>
            <a:r>
              <a:rPr lang="zh-CN" altLang="en-US" sz="2000" b="1">
                <a:solidFill>
                  <a:srgbClr val="000000"/>
                </a:solidFill>
                <a:latin typeface="SimHei" charset="0"/>
                <a:ea typeface="SimHei" charset="0"/>
                <a:cs typeface="SimHei" charset="0"/>
              </a:rPr>
              <a:t>加拉太</a:t>
            </a:r>
            <a:endParaRPr lang="en-US" altLang="ja-JP" sz="2000" b="1">
              <a:solidFill>
                <a:srgbClr val="000000"/>
              </a:solidFill>
              <a:latin typeface="SimHei" charset="0"/>
              <a:ea typeface="SimHei" charset="0"/>
              <a:cs typeface="SimHei" charset="0"/>
            </a:endParaRPr>
          </a:p>
          <a:p>
            <a:pPr algn="ctr" eaLnBrk="1" hangingPunct="1">
              <a:spcBef>
                <a:spcPct val="50000"/>
              </a:spcBef>
            </a:pPr>
            <a:endParaRPr lang="en-US" sz="900" b="1">
              <a:solidFill>
                <a:srgbClr val="000000"/>
              </a:solidFill>
              <a:latin typeface="Arial Narrow" charset="0"/>
            </a:endParaRPr>
          </a:p>
        </p:txBody>
      </p:sp>
      <p:sp>
        <p:nvSpPr>
          <p:cNvPr id="192521" name="Text Box 9"/>
          <p:cNvSpPr txBox="1">
            <a:spLocks noChangeArrowheads="1"/>
          </p:cNvSpPr>
          <p:nvPr/>
        </p:nvSpPr>
        <p:spPr bwMode="auto">
          <a:xfrm>
            <a:off x="3743325" y="1981200"/>
            <a:ext cx="990600" cy="1338263"/>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rPr>
              <a:t>53</a:t>
            </a:r>
            <a:r>
              <a:rPr lang="zh-CN" altLang="en-US" sz="1200" b="1">
                <a:solidFill>
                  <a:srgbClr val="000000"/>
                </a:solidFill>
                <a:latin typeface="Arial Narrow" charset="0"/>
              </a:rPr>
              <a:t>年春季</a:t>
            </a:r>
            <a:r>
              <a:rPr lang="en-US" altLang="ja-JP" sz="1200" b="1">
                <a:solidFill>
                  <a:srgbClr val="000000"/>
                </a:solidFill>
                <a:latin typeface="Arial Narrow" charset="0"/>
              </a:rPr>
              <a:t>-</a:t>
            </a:r>
            <a:br>
              <a:rPr lang="en-US" altLang="ja-JP" sz="1200" b="1">
                <a:solidFill>
                  <a:srgbClr val="000000"/>
                </a:solidFill>
                <a:latin typeface="Arial Narrow" charset="0"/>
              </a:rPr>
            </a:br>
            <a:r>
              <a:rPr lang="en-US" altLang="ja-JP" sz="1200" b="1">
                <a:solidFill>
                  <a:srgbClr val="000000"/>
                </a:solidFill>
                <a:latin typeface="Arial Narrow" charset="0"/>
              </a:rPr>
              <a:t>57</a:t>
            </a:r>
            <a:r>
              <a:rPr lang="zh-CN" altLang="en-US" sz="1200" b="1">
                <a:solidFill>
                  <a:srgbClr val="000000"/>
                </a:solidFill>
                <a:latin typeface="Arial Narrow" charset="0"/>
              </a:rPr>
              <a:t>年</a:t>
            </a:r>
            <a:r>
              <a:rPr lang="en-US" altLang="zh-CN" sz="1200" b="1">
                <a:solidFill>
                  <a:srgbClr val="000000"/>
                </a:solidFill>
                <a:latin typeface="Arial Narrow" charset="0"/>
              </a:rPr>
              <a:t>5</a:t>
            </a:r>
            <a:r>
              <a:rPr lang="zh-CN" altLang="en-US" sz="1200" b="1">
                <a:solidFill>
                  <a:srgbClr val="000000"/>
                </a:solidFill>
                <a:latin typeface="Arial Narrow" charset="0"/>
              </a:rPr>
              <a:t>月</a:t>
            </a:r>
            <a:endParaRPr lang="en-US" altLang="ja-JP" sz="1200" b="1">
              <a:solidFill>
                <a:srgbClr val="000000"/>
              </a:solidFill>
              <a:latin typeface="Arial Narrow" charset="0"/>
            </a:endParaRPr>
          </a:p>
          <a:p>
            <a:pPr algn="ctr" eaLnBrk="1" hangingPunct="1"/>
            <a:r>
              <a:rPr lang="en-US" b="1">
                <a:solidFill>
                  <a:srgbClr val="000000"/>
                </a:solidFill>
                <a:latin typeface="Arial Narrow" charset="0"/>
              </a:rPr>
              <a:t>3</a:t>
            </a:r>
            <a:br>
              <a:rPr lang="en-US" b="1">
                <a:solidFill>
                  <a:srgbClr val="000000"/>
                </a:solidFill>
                <a:latin typeface="Arial Narrow" charset="0"/>
              </a:rPr>
            </a:br>
            <a:r>
              <a:rPr lang="zh-CN" altLang="en-US" b="1">
                <a:solidFill>
                  <a:srgbClr val="000000"/>
                </a:solidFill>
                <a:latin typeface="Arial Narrow" charset="0"/>
              </a:rPr>
              <a:t> </a:t>
            </a:r>
            <a:r>
              <a:rPr lang="zh-CN" altLang="en-US" sz="2000" b="1">
                <a:solidFill>
                  <a:srgbClr val="000000"/>
                </a:solidFill>
                <a:latin typeface="SimHei" charset="0"/>
                <a:ea typeface="SimHei" charset="0"/>
                <a:cs typeface="SimHei" charset="0"/>
              </a:rPr>
              <a:t>亚西亚</a:t>
            </a:r>
            <a:endParaRPr lang="en-US" altLang="ja-JP" sz="2000" b="1">
              <a:solidFill>
                <a:srgbClr val="000000"/>
              </a:solidFill>
              <a:latin typeface="SimHei" charset="0"/>
              <a:ea typeface="SimHei" charset="0"/>
              <a:cs typeface="SimHei" charset="0"/>
            </a:endParaRPr>
          </a:p>
          <a:p>
            <a:pPr algn="ctr" eaLnBrk="1" hangingPunct="1">
              <a:spcBef>
                <a:spcPct val="50000"/>
              </a:spcBef>
            </a:pPr>
            <a:endParaRPr lang="en-US" sz="1000" b="1">
              <a:solidFill>
                <a:srgbClr val="000000"/>
              </a:solidFill>
              <a:latin typeface="Arial Narrow" charset="0"/>
            </a:endParaRPr>
          </a:p>
        </p:txBody>
      </p:sp>
      <p:sp>
        <p:nvSpPr>
          <p:cNvPr id="40970" name="Text Box 10"/>
          <p:cNvSpPr txBox="1">
            <a:spLocks noChangeArrowheads="1"/>
          </p:cNvSpPr>
          <p:nvPr/>
        </p:nvSpPr>
        <p:spPr bwMode="auto">
          <a:xfrm>
            <a:off x="5334000" y="1981200"/>
            <a:ext cx="990600" cy="1354138"/>
          </a:xfrm>
          <a:prstGeom prst="rect">
            <a:avLst/>
          </a:prstGeom>
          <a:solidFill>
            <a:schemeClr val="tx1"/>
          </a:solidFill>
          <a:ln w="12700">
            <a:solidFill>
              <a:srgbClr val="FFFFFF"/>
            </a:solidFill>
            <a:miter lim="800000"/>
            <a:headEnd/>
            <a:tailEnd/>
          </a:ln>
          <a:effectLst/>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200" b="1" dirty="0">
                <a:solidFill>
                  <a:srgbClr val="FFFFFF"/>
                </a:solidFill>
                <a:latin typeface="Arial Narrow" charset="0"/>
              </a:rPr>
              <a:t>60</a:t>
            </a:r>
            <a:r>
              <a:rPr lang="zh-CN" altLang="en-US" sz="1200" b="1" dirty="0">
                <a:solidFill>
                  <a:schemeClr val="bg1"/>
                </a:solidFill>
                <a:latin typeface="Arial Narrow" charset="0"/>
              </a:rPr>
              <a:t>年</a:t>
            </a:r>
            <a:r>
              <a:rPr lang="en-US" altLang="zh-CN" sz="1200" b="1" dirty="0">
                <a:solidFill>
                  <a:schemeClr val="bg1"/>
                </a:solidFill>
                <a:latin typeface="Arial Narrow" charset="0"/>
              </a:rPr>
              <a:t>2</a:t>
            </a:r>
            <a:r>
              <a:rPr lang="zh-CN" altLang="en-US" sz="1200" b="1" dirty="0">
                <a:solidFill>
                  <a:schemeClr val="bg1"/>
                </a:solidFill>
                <a:latin typeface="Arial Narrow" charset="0"/>
              </a:rPr>
              <a:t>月</a:t>
            </a:r>
            <a:r>
              <a:rPr lang="en-US" altLang="ja-JP" sz="1200" b="1" dirty="0">
                <a:solidFill>
                  <a:srgbClr val="FFFFFF"/>
                </a:solidFill>
                <a:latin typeface="Arial Narrow" charset="0"/>
              </a:rPr>
              <a:t>-</a:t>
            </a:r>
            <a:br>
              <a:rPr lang="en-US" altLang="ja-JP" sz="1200" b="1" dirty="0">
                <a:solidFill>
                  <a:srgbClr val="FFFFFF"/>
                </a:solidFill>
                <a:latin typeface="Arial Narrow" charset="0"/>
              </a:rPr>
            </a:br>
            <a:r>
              <a:rPr lang="en-US" altLang="ja-JP" sz="1200" b="1" dirty="0">
                <a:solidFill>
                  <a:srgbClr val="FFFFFF"/>
                </a:solidFill>
                <a:latin typeface="Arial Narrow" charset="0"/>
              </a:rPr>
              <a:t>62</a:t>
            </a:r>
            <a:r>
              <a:rPr lang="zh-CN" altLang="en-US" sz="1200" b="1" dirty="0">
                <a:solidFill>
                  <a:schemeClr val="bg1"/>
                </a:solidFill>
                <a:latin typeface="Arial Narrow" charset="0"/>
              </a:rPr>
              <a:t>年</a:t>
            </a:r>
            <a:r>
              <a:rPr lang="en-US" altLang="zh-CN" sz="1200" b="1" dirty="0">
                <a:solidFill>
                  <a:schemeClr val="bg1"/>
                </a:solidFill>
                <a:latin typeface="Arial Narrow" charset="0"/>
              </a:rPr>
              <a:t>3</a:t>
            </a:r>
            <a:r>
              <a:rPr lang="zh-CN" altLang="en-US" sz="1200" b="1" dirty="0">
                <a:solidFill>
                  <a:schemeClr val="bg1"/>
                </a:solidFill>
                <a:latin typeface="Arial Narrow" charset="0"/>
              </a:rPr>
              <a:t>月</a:t>
            </a:r>
            <a:endParaRPr lang="en-US" altLang="ja-JP" sz="1200" b="1" dirty="0">
              <a:solidFill>
                <a:srgbClr val="FFFFFF"/>
              </a:solidFill>
              <a:latin typeface="Arial Narrow" charset="0"/>
            </a:endParaRPr>
          </a:p>
          <a:p>
            <a:pPr algn="ctr" eaLnBrk="1" hangingPunct="1">
              <a:defRPr/>
            </a:pPr>
            <a:r>
              <a:rPr lang="en-US" b="1" dirty="0">
                <a:solidFill>
                  <a:srgbClr val="FFFFFF"/>
                </a:solidFill>
                <a:latin typeface="Arial Narrow" charset="0"/>
              </a:rPr>
              <a:t>1</a:t>
            </a:r>
            <a:br>
              <a:rPr lang="en-US" b="1" dirty="0">
                <a:solidFill>
                  <a:srgbClr val="FFFFFF"/>
                </a:solidFill>
                <a:latin typeface="Arial Narrow" charset="0"/>
              </a:rPr>
            </a:br>
            <a:r>
              <a:rPr lang="zh-CN" altLang="en-US" b="1" dirty="0">
                <a:solidFill>
                  <a:srgbClr val="FFFFFF"/>
                </a:solidFill>
                <a:latin typeface="Arial Narrow" charset="0"/>
              </a:rPr>
              <a:t> </a:t>
            </a:r>
            <a:r>
              <a:rPr lang="zh-CN" altLang="en-US" b="1" dirty="0">
                <a:solidFill>
                  <a:srgbClr val="FFFFFF"/>
                </a:solidFill>
                <a:latin typeface="SimHei" charset="0"/>
                <a:ea typeface="SimHei" charset="0"/>
                <a:cs typeface="SimHei" charset="0"/>
              </a:rPr>
              <a:t>罗马</a:t>
            </a:r>
            <a:endParaRPr lang="en-US" altLang="ja-JP" b="1" dirty="0">
              <a:solidFill>
                <a:srgbClr val="FFFFFF"/>
              </a:solidFill>
              <a:latin typeface="SimHei" charset="0"/>
              <a:ea typeface="SimHei" charset="0"/>
              <a:cs typeface="SimHei" charset="0"/>
            </a:endParaRPr>
          </a:p>
          <a:p>
            <a:pPr algn="ctr" eaLnBrk="1" hangingPunct="1">
              <a:spcBef>
                <a:spcPct val="50000"/>
              </a:spcBef>
              <a:defRPr/>
            </a:pPr>
            <a:endParaRPr lang="en-US" sz="1000" b="1" dirty="0">
              <a:solidFill>
                <a:srgbClr val="FFFFFF"/>
              </a:solidFill>
              <a:latin typeface="Arial Narrow" charset="0"/>
            </a:endParaRPr>
          </a:p>
        </p:txBody>
      </p:sp>
      <p:sp>
        <p:nvSpPr>
          <p:cNvPr id="40971" name="Text Box 11"/>
          <p:cNvSpPr txBox="1">
            <a:spLocks noChangeArrowheads="1"/>
          </p:cNvSpPr>
          <p:nvPr/>
        </p:nvSpPr>
        <p:spPr bwMode="auto">
          <a:xfrm>
            <a:off x="7315200" y="1981200"/>
            <a:ext cx="990600" cy="1354138"/>
          </a:xfrm>
          <a:prstGeom prst="rect">
            <a:avLst/>
          </a:prstGeom>
          <a:solidFill>
            <a:schemeClr val="tx1"/>
          </a:solidFill>
          <a:ln w="12700">
            <a:solidFill>
              <a:srgbClr val="FFFFFF"/>
            </a:solidFill>
            <a:miter lim="800000"/>
            <a:headEnd/>
            <a:tailEnd/>
          </a:ln>
          <a:effectLst/>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200" b="1">
                <a:solidFill>
                  <a:srgbClr val="FFFFFF"/>
                </a:solidFill>
                <a:latin typeface="Arial Narrow" charset="0"/>
              </a:rPr>
              <a:t>67</a:t>
            </a:r>
            <a:r>
              <a:rPr lang="zh-CN" altLang="en-US" sz="1200" b="1">
                <a:solidFill>
                  <a:srgbClr val="FFFFFF"/>
                </a:solidFill>
                <a:latin typeface="Arial Narrow" charset="0"/>
              </a:rPr>
              <a:t>年秋季</a:t>
            </a:r>
            <a:r>
              <a:rPr lang="en-US" altLang="ja-JP" sz="1200" b="1">
                <a:solidFill>
                  <a:srgbClr val="FFFFFF"/>
                </a:solidFill>
                <a:latin typeface="Arial Narrow" charset="0"/>
              </a:rPr>
              <a:t>-</a:t>
            </a:r>
            <a:br>
              <a:rPr lang="en-US" altLang="ja-JP" sz="1200" b="1">
                <a:solidFill>
                  <a:srgbClr val="FFFFFF"/>
                </a:solidFill>
                <a:latin typeface="Arial Narrow" charset="0"/>
              </a:rPr>
            </a:br>
            <a:r>
              <a:rPr lang="en-US" altLang="ja-JP" sz="1200" b="1">
                <a:solidFill>
                  <a:srgbClr val="FFFFFF"/>
                </a:solidFill>
                <a:latin typeface="Arial Narrow" charset="0"/>
              </a:rPr>
              <a:t>68</a:t>
            </a:r>
            <a:r>
              <a:rPr lang="zh-CN" altLang="en-US" sz="1200" b="1">
                <a:solidFill>
                  <a:srgbClr val="FFFFFF"/>
                </a:solidFill>
                <a:latin typeface="Arial Narrow" charset="0"/>
              </a:rPr>
              <a:t>年舂季</a:t>
            </a:r>
            <a:endParaRPr lang="en-US" altLang="ja-JP" sz="1200" b="1">
              <a:solidFill>
                <a:srgbClr val="FFFFFF"/>
              </a:solidFill>
              <a:latin typeface="Arial Narrow" charset="0"/>
            </a:endParaRPr>
          </a:p>
          <a:p>
            <a:pPr algn="ctr" eaLnBrk="1" hangingPunct="1">
              <a:defRPr/>
            </a:pPr>
            <a:r>
              <a:rPr lang="en-US" b="1">
                <a:solidFill>
                  <a:srgbClr val="FFFFFF"/>
                </a:solidFill>
                <a:latin typeface="Arial Narrow" charset="0"/>
              </a:rPr>
              <a:t>2</a:t>
            </a:r>
            <a:br>
              <a:rPr lang="en-US" b="1">
                <a:solidFill>
                  <a:srgbClr val="FFFFFF"/>
                </a:solidFill>
                <a:latin typeface="Arial Narrow" charset="0"/>
              </a:rPr>
            </a:br>
            <a:r>
              <a:rPr lang="zh-CN" altLang="en-US" b="1">
                <a:solidFill>
                  <a:srgbClr val="FFFFFF"/>
                </a:solidFill>
                <a:latin typeface="SimHei" charset="0"/>
                <a:ea typeface="SimHei" charset="0"/>
                <a:cs typeface="SimHei" charset="0"/>
              </a:rPr>
              <a:t>罗马</a:t>
            </a:r>
            <a:endParaRPr lang="en-US" altLang="ja-JP" b="1">
              <a:solidFill>
                <a:srgbClr val="FFFFFF"/>
              </a:solidFill>
              <a:latin typeface="Arial Narrow" charset="0"/>
            </a:endParaRPr>
          </a:p>
          <a:p>
            <a:pPr algn="ctr" eaLnBrk="1" hangingPunct="1">
              <a:spcBef>
                <a:spcPct val="50000"/>
              </a:spcBef>
              <a:defRPr/>
            </a:pPr>
            <a:endParaRPr lang="en-US" sz="1000" b="1">
              <a:solidFill>
                <a:srgbClr val="FFFFFF"/>
              </a:solidFill>
              <a:latin typeface="Arial Narrow" charset="0"/>
            </a:endParaRPr>
          </a:p>
        </p:txBody>
      </p:sp>
      <p:sp>
        <p:nvSpPr>
          <p:cNvPr id="192524" name="Text Box 17"/>
          <p:cNvSpPr txBox="1">
            <a:spLocks noChangeArrowheads="1"/>
          </p:cNvSpPr>
          <p:nvPr/>
        </p:nvSpPr>
        <p:spPr bwMode="auto">
          <a:xfrm>
            <a:off x="-76200" y="2133600"/>
            <a:ext cx="990600" cy="984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rPr>
              <a:t>57</a:t>
            </a:r>
            <a:r>
              <a:rPr lang="zh-CN" altLang="en-US" sz="1200" b="1">
                <a:solidFill>
                  <a:srgbClr val="FFFFFF"/>
                </a:solidFill>
                <a:latin typeface="Arial Narrow" charset="0"/>
              </a:rPr>
              <a:t>年</a:t>
            </a:r>
            <a:r>
              <a:rPr lang="en-US" altLang="zh-CN" sz="1200" b="1">
                <a:solidFill>
                  <a:srgbClr val="FFFFFF"/>
                </a:solidFill>
                <a:latin typeface="Arial Narrow" charset="0"/>
              </a:rPr>
              <a:t>5</a:t>
            </a:r>
            <a:r>
              <a:rPr lang="zh-CN" altLang="en-US" sz="1200" b="1">
                <a:solidFill>
                  <a:srgbClr val="FFFFFF"/>
                </a:solidFill>
                <a:latin typeface="Arial Narrow" charset="0"/>
              </a:rPr>
              <a:t>月</a:t>
            </a:r>
            <a:r>
              <a:rPr lang="en-US" altLang="ja-JP" sz="1200" b="1">
                <a:solidFill>
                  <a:srgbClr val="FFFFFF"/>
                </a:solidFill>
                <a:latin typeface="Arial Narrow" charset="0"/>
              </a:rPr>
              <a:t>-</a:t>
            </a:r>
            <a:br>
              <a:rPr lang="en-US" altLang="ja-JP" sz="1200" b="1">
                <a:solidFill>
                  <a:srgbClr val="FFFFFF"/>
                </a:solidFill>
                <a:latin typeface="Arial Narrow" charset="0"/>
              </a:rPr>
            </a:br>
            <a:r>
              <a:rPr lang="en-US" altLang="ja-JP" sz="1200" b="1">
                <a:solidFill>
                  <a:srgbClr val="FFFFFF"/>
                </a:solidFill>
                <a:latin typeface="Arial Narrow" charset="0"/>
              </a:rPr>
              <a:t>59</a:t>
            </a:r>
            <a:r>
              <a:rPr lang="zh-CN" altLang="en-US" sz="1200" b="1">
                <a:solidFill>
                  <a:srgbClr val="FFFFFF"/>
                </a:solidFill>
                <a:latin typeface="Arial Narrow" charset="0"/>
              </a:rPr>
              <a:t>年</a:t>
            </a:r>
            <a:r>
              <a:rPr lang="en-US" altLang="zh-CN" sz="1200" b="1">
                <a:solidFill>
                  <a:srgbClr val="FFFFFF"/>
                </a:solidFill>
                <a:latin typeface="Arial Narrow" charset="0"/>
              </a:rPr>
              <a:t>8</a:t>
            </a:r>
            <a:r>
              <a:rPr lang="zh-CN" altLang="en-US" sz="1200" b="1">
                <a:solidFill>
                  <a:srgbClr val="FFFFFF"/>
                </a:solidFill>
                <a:latin typeface="Arial Narrow" charset="0"/>
              </a:rPr>
              <a:t>月</a:t>
            </a:r>
            <a:endParaRPr lang="en-US" altLang="ja-JP" sz="1200" b="1">
              <a:solidFill>
                <a:srgbClr val="FFFFFF"/>
              </a:solidFill>
              <a:latin typeface="Arial Narrow" charset="0"/>
            </a:endParaRPr>
          </a:p>
          <a:p>
            <a:pPr algn="ctr" eaLnBrk="1" hangingPunct="1">
              <a:spcBef>
                <a:spcPct val="50000"/>
              </a:spcBef>
            </a:pPr>
            <a:r>
              <a:rPr lang="zh-CN" altLang="en-US" sz="1600" b="1">
                <a:solidFill>
                  <a:srgbClr val="FFFFFF"/>
                </a:solidFill>
                <a:latin typeface="Arial Narrow" charset="0"/>
              </a:rPr>
              <a:t>大马士革</a:t>
            </a:r>
            <a:br>
              <a:rPr lang="en-US" altLang="ja-JP" sz="1600" b="1">
                <a:solidFill>
                  <a:srgbClr val="FFFFFF"/>
                </a:solidFill>
                <a:latin typeface="Arial Narrow" charset="0"/>
              </a:rPr>
            </a:br>
            <a:r>
              <a:rPr lang="zh-CN" altLang="en-US" sz="1600" b="1">
                <a:solidFill>
                  <a:srgbClr val="FFFFFF"/>
                </a:solidFill>
                <a:latin typeface="Arial Narrow" charset="0"/>
              </a:rPr>
              <a:t> 安提阿</a:t>
            </a:r>
            <a:endParaRPr lang="en-US" sz="1600" b="1">
              <a:solidFill>
                <a:srgbClr val="FFFFFF"/>
              </a:solidFill>
              <a:latin typeface="Arial Narrow" charset="0"/>
            </a:endParaRPr>
          </a:p>
        </p:txBody>
      </p:sp>
      <p:sp>
        <p:nvSpPr>
          <p:cNvPr id="192525" name="TextBox 27"/>
          <p:cNvSpPr txBox="1">
            <a:spLocks noChangeArrowheads="1"/>
          </p:cNvSpPr>
          <p:nvPr/>
        </p:nvSpPr>
        <p:spPr bwMode="auto">
          <a:xfrm>
            <a:off x="7924800" y="71438"/>
            <a:ext cx="1155700" cy="101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000" b="1">
                <a:solidFill>
                  <a:srgbClr val="FFFFFF"/>
                </a:solidFill>
                <a:latin typeface="Arial" charset="0"/>
                <a:cs typeface="Arial" charset="0"/>
              </a:rPr>
              <a:t>38</a:t>
            </a:r>
            <a:br>
              <a:rPr lang="en-US" sz="2000" b="1">
                <a:solidFill>
                  <a:srgbClr val="FFFFFF"/>
                </a:solidFill>
                <a:latin typeface="Arial" charset="0"/>
                <a:cs typeface="Arial" charset="0"/>
              </a:rPr>
            </a:br>
            <a:r>
              <a:rPr lang="en-US" sz="2000" b="1">
                <a:solidFill>
                  <a:srgbClr val="FFFFFF"/>
                </a:solidFill>
                <a:latin typeface="Arial" charset="0"/>
                <a:cs typeface="Arial" charset="0"/>
              </a:rPr>
              <a:t>124</a:t>
            </a:r>
            <a:br>
              <a:rPr lang="en-US" sz="2000" b="1">
                <a:solidFill>
                  <a:srgbClr val="FFFFFF"/>
                </a:solidFill>
                <a:latin typeface="Arial" charset="0"/>
                <a:cs typeface="Arial" charset="0"/>
              </a:rPr>
            </a:br>
            <a:r>
              <a:rPr lang="en-US" sz="2000" b="1">
                <a:solidFill>
                  <a:srgbClr val="FFFFFF"/>
                </a:solidFill>
                <a:latin typeface="Arial" charset="0"/>
                <a:cs typeface="Arial" charset="0"/>
              </a:rPr>
              <a:t>39-41</a:t>
            </a:r>
          </a:p>
        </p:txBody>
      </p:sp>
      <p:sp>
        <p:nvSpPr>
          <p:cNvPr id="192526" name="Text Box 9"/>
          <p:cNvSpPr txBox="1">
            <a:spLocks noChangeArrowheads="1"/>
          </p:cNvSpPr>
          <p:nvPr/>
        </p:nvSpPr>
        <p:spPr bwMode="auto">
          <a:xfrm>
            <a:off x="6324600" y="1981200"/>
            <a:ext cx="990600" cy="1338263"/>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rPr>
              <a:t>62</a:t>
            </a:r>
            <a:r>
              <a:rPr lang="zh-CN" altLang="en-US" sz="1200" b="1">
                <a:solidFill>
                  <a:srgbClr val="000000"/>
                </a:solidFill>
                <a:latin typeface="Arial Narrow" charset="0"/>
              </a:rPr>
              <a:t>年春季</a:t>
            </a:r>
            <a:r>
              <a:rPr lang="en-US" altLang="ja-JP" sz="1200" b="1">
                <a:solidFill>
                  <a:srgbClr val="000000"/>
                </a:solidFill>
                <a:latin typeface="Arial Narrow" charset="0"/>
              </a:rPr>
              <a:t>-</a:t>
            </a:r>
            <a:br>
              <a:rPr lang="en-US" altLang="ja-JP" sz="1200" b="1">
                <a:solidFill>
                  <a:srgbClr val="000000"/>
                </a:solidFill>
                <a:latin typeface="Arial Narrow" charset="0"/>
              </a:rPr>
            </a:br>
            <a:r>
              <a:rPr lang="en-US" altLang="ja-JP" sz="1200" b="1">
                <a:solidFill>
                  <a:srgbClr val="000000"/>
                </a:solidFill>
                <a:latin typeface="Arial Narrow" charset="0"/>
              </a:rPr>
              <a:t>67</a:t>
            </a:r>
            <a:r>
              <a:rPr lang="zh-CN" altLang="en-US" sz="1200" b="1">
                <a:solidFill>
                  <a:srgbClr val="000000"/>
                </a:solidFill>
                <a:latin typeface="Arial Narrow" charset="0"/>
              </a:rPr>
              <a:t>年秋季</a:t>
            </a:r>
            <a:endParaRPr lang="en-US" altLang="ja-JP" sz="1200" b="1">
              <a:solidFill>
                <a:srgbClr val="000000"/>
              </a:solidFill>
              <a:latin typeface="Arial Narrow" charset="0"/>
            </a:endParaRPr>
          </a:p>
          <a:p>
            <a:pPr algn="ctr" eaLnBrk="1" hangingPunct="1"/>
            <a:r>
              <a:rPr lang="en-US" b="1">
                <a:solidFill>
                  <a:srgbClr val="000000"/>
                </a:solidFill>
                <a:latin typeface="Arial Narrow" charset="0"/>
              </a:rPr>
              <a:t>4</a:t>
            </a:r>
            <a:br>
              <a:rPr lang="en-US" b="1">
                <a:solidFill>
                  <a:srgbClr val="000000"/>
                </a:solidFill>
                <a:latin typeface="Arial Narrow" charset="0"/>
              </a:rPr>
            </a:br>
            <a:r>
              <a:rPr lang="zh-CN" altLang="en-US" b="1">
                <a:solidFill>
                  <a:srgbClr val="000000"/>
                </a:solidFill>
                <a:latin typeface="Arial Narrow" charset="0"/>
              </a:rPr>
              <a:t> </a:t>
            </a:r>
            <a:r>
              <a:rPr lang="zh-CN" altLang="en-US" sz="2000" b="1">
                <a:solidFill>
                  <a:srgbClr val="000000"/>
                </a:solidFill>
                <a:latin typeface="SimHei" charset="0"/>
                <a:ea typeface="SimHei" charset="0"/>
                <a:cs typeface="SimHei" charset="0"/>
              </a:rPr>
              <a:t>西班牙</a:t>
            </a:r>
            <a:endParaRPr lang="en-US" altLang="ja-JP" sz="2000" b="1">
              <a:solidFill>
                <a:srgbClr val="000000"/>
              </a:solidFill>
              <a:latin typeface="SimHei" charset="0"/>
              <a:ea typeface="SimHei" charset="0"/>
              <a:cs typeface="SimHei" charset="0"/>
            </a:endParaRPr>
          </a:p>
          <a:p>
            <a:pPr algn="ctr" eaLnBrk="1" hangingPunct="1">
              <a:spcBef>
                <a:spcPct val="50000"/>
              </a:spcBef>
            </a:pPr>
            <a:endParaRPr lang="en-US" sz="1000" b="1">
              <a:solidFill>
                <a:srgbClr val="000000"/>
              </a:solidFill>
              <a:latin typeface="Arial Narrow" charset="0"/>
            </a:endParaRPr>
          </a:p>
        </p:txBody>
      </p:sp>
      <p:sp>
        <p:nvSpPr>
          <p:cNvPr id="34" name="Title 33"/>
          <p:cNvSpPr>
            <a:spLocks noGrp="1"/>
          </p:cNvSpPr>
          <p:nvPr>
            <p:ph type="title" idx="4294967295"/>
          </p:nvPr>
        </p:nvSpPr>
        <p:spPr>
          <a:xfrm>
            <a:off x="152400" y="206514"/>
            <a:ext cx="7772400" cy="707886"/>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zh-TW" altLang="en-US" sz="4000" dirty="0">
                <a:solidFill>
                  <a:srgbClr val="FFFFFF"/>
                </a:solidFill>
                <a:latin typeface="Kaiti SC" charset="-122"/>
                <a:ea typeface="Kaiti SC" charset="-122"/>
                <a:cs typeface="Kaiti SC" charset="-122"/>
              </a:rPr>
              <a:t>新约纵览</a:t>
            </a:r>
            <a:r>
              <a:rPr lang="en-US" altLang="zh-TW" sz="4000" dirty="0">
                <a:solidFill>
                  <a:srgbClr val="FFFFFF"/>
                </a:solidFill>
                <a:latin typeface="Kaiti SC" charset="-122"/>
                <a:ea typeface="Kaiti SC" charset="-122"/>
                <a:cs typeface="Kaiti SC" charset="-122"/>
              </a:rPr>
              <a:t> </a:t>
            </a:r>
            <a:r>
              <a:rPr lang="en-US" altLang="ja-JP" sz="4000" b="1" dirty="0">
                <a:solidFill>
                  <a:srgbClr val="FFFFFF"/>
                </a:solidFill>
                <a:latin typeface="Kaiti SC" charset="-122"/>
                <a:ea typeface="Kaiti SC" charset="-122"/>
                <a:cs typeface="Kaiti SC" charset="-122"/>
              </a:rPr>
              <a:t>(</a:t>
            </a:r>
            <a:r>
              <a:rPr lang="zh-CN" altLang="en-US" sz="4000" b="1" dirty="0">
                <a:solidFill>
                  <a:srgbClr val="FFFFFF"/>
                </a:solidFill>
                <a:latin typeface="Kaiti SC" charset="-122"/>
                <a:ea typeface="Kaiti SC" charset="-122"/>
                <a:cs typeface="Kaiti SC" charset="-122"/>
              </a:rPr>
              <a:t>历史</a:t>
            </a:r>
            <a:r>
              <a:rPr lang="en-US" altLang="ja-JP" sz="4000" b="1" dirty="0">
                <a:solidFill>
                  <a:srgbClr val="FFFFFF"/>
                </a:solidFill>
                <a:latin typeface="Kaiti SC" charset="-122"/>
                <a:ea typeface="Kaiti SC" charset="-122"/>
                <a:cs typeface="Kaiti SC" charset="-122"/>
              </a:rPr>
              <a:t>)</a:t>
            </a:r>
            <a:endParaRPr lang="en-US" sz="4000" b="1" dirty="0">
              <a:solidFill>
                <a:srgbClr val="FFFFFF"/>
              </a:solidFill>
              <a:latin typeface="Kaiti SC" charset="-122"/>
              <a:ea typeface="Kaiti SC" charset="-122"/>
              <a:cs typeface="Kaiti SC" charset="-122"/>
            </a:endParaRPr>
          </a:p>
        </p:txBody>
      </p:sp>
      <p:sp>
        <p:nvSpPr>
          <p:cNvPr id="32" name="Text Box 19"/>
          <p:cNvSpPr txBox="1">
            <a:spLocks noChangeArrowheads="1"/>
          </p:cNvSpPr>
          <p:nvPr/>
        </p:nvSpPr>
        <p:spPr bwMode="auto">
          <a:xfrm>
            <a:off x="990600" y="3657600"/>
            <a:ext cx="792163" cy="369888"/>
          </a:xfrm>
          <a:prstGeom prst="rect">
            <a:avLst/>
          </a:prstGeom>
          <a:solidFill>
            <a:srgbClr val="800000"/>
          </a:solidFill>
          <a:ln w="12700">
            <a:solidFill>
              <a:srgbClr val="FFFFFF"/>
            </a:solidFill>
            <a:miter lim="800000"/>
            <a:headEnd/>
            <a:tailEnd/>
          </a:ln>
          <a:effectLst>
            <a:outerShdw dist="38100" dir="2700000" rotWithShape="0">
              <a:srgbClr val="808080">
                <a:alpha val="42998"/>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1800" b="1">
                <a:solidFill>
                  <a:srgbClr val="FFFFFF"/>
                </a:solidFill>
                <a:latin typeface="Arial Narrow" charset="0"/>
              </a:rPr>
              <a:t>马太</a:t>
            </a:r>
            <a:endParaRPr lang="en-US" sz="1600">
              <a:solidFill>
                <a:srgbClr val="FFFFFF"/>
              </a:solidFill>
              <a:latin typeface="Arial Narrow" charset="0"/>
            </a:endParaRPr>
          </a:p>
        </p:txBody>
      </p:sp>
      <p:sp>
        <p:nvSpPr>
          <p:cNvPr id="33" name="Text Box 22"/>
          <p:cNvSpPr txBox="1">
            <a:spLocks noChangeArrowheads="1"/>
          </p:cNvSpPr>
          <p:nvPr/>
        </p:nvSpPr>
        <p:spPr bwMode="auto">
          <a:xfrm>
            <a:off x="4572000" y="3657600"/>
            <a:ext cx="792163" cy="369888"/>
          </a:xfrm>
          <a:prstGeom prst="rect">
            <a:avLst/>
          </a:prstGeom>
          <a:solidFill>
            <a:srgbClr val="800000"/>
          </a:solidFill>
          <a:ln w="12700">
            <a:solidFill>
              <a:srgbClr val="FFFFFF"/>
            </a:solidFill>
            <a:miter lim="800000"/>
            <a:headEnd/>
            <a:tailEnd/>
          </a:ln>
          <a:effectLst>
            <a:outerShdw dist="38100" dir="2700000" rotWithShape="0">
              <a:srgbClr val="808080">
                <a:alpha val="42998"/>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1800" b="1">
                <a:solidFill>
                  <a:srgbClr val="FFFFFF"/>
                </a:solidFill>
                <a:latin typeface="Arial Narrow" charset="0"/>
              </a:rPr>
              <a:t>路加</a:t>
            </a:r>
            <a:endParaRPr lang="en-US" sz="1600">
              <a:solidFill>
                <a:srgbClr val="FFFFFF"/>
              </a:solidFill>
              <a:latin typeface="Arial Narrow" charset="0"/>
            </a:endParaRPr>
          </a:p>
        </p:txBody>
      </p:sp>
      <p:sp>
        <p:nvSpPr>
          <p:cNvPr id="36" name="Text Box 31"/>
          <p:cNvSpPr txBox="1">
            <a:spLocks noChangeArrowheads="1"/>
          </p:cNvSpPr>
          <p:nvPr/>
        </p:nvSpPr>
        <p:spPr bwMode="auto">
          <a:xfrm>
            <a:off x="7391400" y="3657600"/>
            <a:ext cx="792163" cy="369888"/>
          </a:xfrm>
          <a:prstGeom prst="rect">
            <a:avLst/>
          </a:prstGeom>
          <a:solidFill>
            <a:srgbClr val="800000"/>
          </a:solidFill>
          <a:ln w="12700">
            <a:solidFill>
              <a:srgbClr val="FFFFFF"/>
            </a:solidFill>
            <a:miter lim="800000"/>
            <a:headEnd/>
            <a:tailEnd/>
          </a:ln>
          <a:effectLst>
            <a:outerShdw dist="38100" dir="2700000" rotWithShape="0">
              <a:srgbClr val="808080">
                <a:alpha val="42998"/>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1800" b="1">
                <a:solidFill>
                  <a:srgbClr val="FFFFFF"/>
                </a:solidFill>
                <a:latin typeface="Arial Narrow" charset="0"/>
              </a:rPr>
              <a:t>约翰</a:t>
            </a:r>
            <a:endParaRPr lang="en-US" sz="1600">
              <a:solidFill>
                <a:srgbClr val="FFFFFF"/>
              </a:solidFill>
              <a:latin typeface="Arial Narrow" charset="0"/>
            </a:endParaRPr>
          </a:p>
        </p:txBody>
      </p:sp>
      <p:sp>
        <p:nvSpPr>
          <p:cNvPr id="37" name="Text Box 29"/>
          <p:cNvSpPr txBox="1">
            <a:spLocks noChangeArrowheads="1"/>
          </p:cNvSpPr>
          <p:nvPr/>
        </p:nvSpPr>
        <p:spPr bwMode="auto">
          <a:xfrm>
            <a:off x="6446838" y="3657600"/>
            <a:ext cx="792162" cy="369888"/>
          </a:xfrm>
          <a:prstGeom prst="rect">
            <a:avLst/>
          </a:prstGeom>
          <a:solidFill>
            <a:srgbClr val="800000"/>
          </a:solidFill>
          <a:ln w="12700">
            <a:solidFill>
              <a:srgbClr val="FFFFFF"/>
            </a:solidFill>
            <a:miter lim="800000"/>
            <a:headEnd/>
            <a:tailEnd/>
          </a:ln>
          <a:effectLst>
            <a:outerShdw dist="38100" dir="2700000" rotWithShape="0">
              <a:srgbClr val="808080">
                <a:alpha val="42998"/>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1800" b="1">
                <a:solidFill>
                  <a:srgbClr val="FFFFFF"/>
                </a:solidFill>
                <a:latin typeface="Arial Narrow" charset="0"/>
              </a:rPr>
              <a:t>马可</a:t>
            </a:r>
            <a:endParaRPr lang="en-US" sz="1600">
              <a:solidFill>
                <a:srgbClr val="FFFFFF"/>
              </a:solidFill>
              <a:latin typeface="Arial Narrow" charset="0"/>
            </a:endParaRPr>
          </a:p>
        </p:txBody>
      </p:sp>
      <p:sp>
        <p:nvSpPr>
          <p:cNvPr id="48" name="Text Box 22"/>
          <p:cNvSpPr txBox="1">
            <a:spLocks noChangeArrowheads="1"/>
          </p:cNvSpPr>
          <p:nvPr/>
        </p:nvSpPr>
        <p:spPr bwMode="auto">
          <a:xfrm>
            <a:off x="5486400" y="3657600"/>
            <a:ext cx="792163" cy="369888"/>
          </a:xfrm>
          <a:prstGeom prst="rect">
            <a:avLst/>
          </a:prstGeom>
          <a:solidFill>
            <a:srgbClr val="800000"/>
          </a:solidFill>
          <a:ln w="12700">
            <a:solidFill>
              <a:srgbClr val="FFFFFF"/>
            </a:solidFill>
            <a:miter lim="800000"/>
            <a:headEnd/>
            <a:tailEnd/>
          </a:ln>
          <a:effectLst>
            <a:outerShdw dist="38100" dir="2700000" rotWithShape="0">
              <a:srgbClr val="808080">
                <a:alpha val="42998"/>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1800" b="1">
                <a:solidFill>
                  <a:srgbClr val="FFFFFF"/>
                </a:solidFill>
                <a:latin typeface="Arial Narrow" charset="0"/>
              </a:rPr>
              <a:t>使徒</a:t>
            </a:r>
            <a:endParaRPr lang="en-US" sz="1600">
              <a:solidFill>
                <a:srgbClr val="FFFFFF"/>
              </a:solidFill>
              <a:latin typeface="Arial Narrow" charset="0"/>
            </a:endParaRPr>
          </a:p>
        </p:txBody>
      </p:sp>
      <p:sp>
        <p:nvSpPr>
          <p:cNvPr id="192535" name="Text Box 19"/>
          <p:cNvSpPr txBox="1">
            <a:spLocks noChangeArrowheads="1"/>
          </p:cNvSpPr>
          <p:nvPr/>
        </p:nvSpPr>
        <p:spPr bwMode="auto">
          <a:xfrm>
            <a:off x="152400" y="5486400"/>
            <a:ext cx="2438400" cy="430213"/>
          </a:xfrm>
          <a:prstGeom prst="rect">
            <a:avLst/>
          </a:prstGeom>
          <a:solidFill>
            <a:srgbClr val="800000"/>
          </a:solidFill>
          <a:ln w="12700">
            <a:solidFill>
              <a:srgbClr val="FFFFFF"/>
            </a:solidFill>
            <a:miter lim="800000"/>
            <a:headEnd/>
            <a:tailEnd/>
          </a:ln>
          <a:effectLst>
            <a:outerShdw dist="38100" dir="2700000" rotWithShape="0">
              <a:srgbClr val="808080">
                <a:alpha val="42998"/>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2200" b="1">
                <a:solidFill>
                  <a:srgbClr val="FFFFFF"/>
                </a:solidFill>
                <a:latin typeface="SimHei" charset="0"/>
                <a:ea typeface="SimHei" charset="0"/>
                <a:cs typeface="SimHei" charset="0"/>
              </a:rPr>
              <a:t>福音书与使徒行传</a:t>
            </a:r>
            <a:endParaRPr lang="en-US" sz="2200">
              <a:solidFill>
                <a:srgbClr val="FFFFFF"/>
              </a:solidFill>
              <a:latin typeface="SimHei" charset="0"/>
              <a:ea typeface="SimHei" charset="0"/>
              <a:cs typeface="SimHei" charset="0"/>
            </a:endParaRPr>
          </a:p>
        </p:txBody>
      </p:sp>
      <p:sp>
        <p:nvSpPr>
          <p:cNvPr id="192536" name="Text Box 20"/>
          <p:cNvSpPr txBox="1">
            <a:spLocks noChangeArrowheads="1"/>
          </p:cNvSpPr>
          <p:nvPr/>
        </p:nvSpPr>
        <p:spPr bwMode="auto">
          <a:xfrm>
            <a:off x="6477000" y="6553200"/>
            <a:ext cx="2447925"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spcBef>
                <a:spcPct val="50000"/>
              </a:spcBef>
            </a:pPr>
            <a:r>
              <a:rPr lang="en-US" sz="1200" b="1">
                <a:solidFill>
                  <a:srgbClr val="FFFFFF"/>
                </a:solidFill>
                <a:latin typeface="Arial Narrow" charset="0"/>
              </a:rPr>
              <a:t>Gospels &amp; Acts</a:t>
            </a:r>
            <a:endParaRPr lang="en-US" sz="1600" b="1">
              <a:solidFill>
                <a:srgbClr val="FFFFFF"/>
              </a:solidFill>
              <a:latin typeface="Arial Narrow" charset="0"/>
            </a:endParaRPr>
          </a:p>
        </p:txBody>
      </p:sp>
      <p:sp>
        <p:nvSpPr>
          <p:cNvPr id="192537" name="Text Box 7"/>
          <p:cNvSpPr txBox="1">
            <a:spLocks noChangeArrowheads="1"/>
          </p:cNvSpPr>
          <p:nvPr/>
        </p:nvSpPr>
        <p:spPr bwMode="auto">
          <a:xfrm>
            <a:off x="2667000" y="1981200"/>
            <a:ext cx="990600" cy="13160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rPr>
              <a:t>50</a:t>
            </a:r>
            <a:r>
              <a:rPr lang="zh-CN" altLang="en-US" sz="1200" b="1">
                <a:solidFill>
                  <a:srgbClr val="000000"/>
                </a:solidFill>
                <a:latin typeface="Arial Narrow" charset="0"/>
              </a:rPr>
              <a:t>年</a:t>
            </a:r>
            <a:r>
              <a:rPr lang="en-US" altLang="zh-CN" sz="1200" b="1">
                <a:solidFill>
                  <a:srgbClr val="000000"/>
                </a:solidFill>
                <a:latin typeface="Arial Narrow" charset="0"/>
              </a:rPr>
              <a:t>4</a:t>
            </a:r>
            <a:r>
              <a:rPr lang="zh-CN" altLang="en-US" sz="1200" b="1">
                <a:solidFill>
                  <a:srgbClr val="000000"/>
                </a:solidFill>
                <a:latin typeface="Arial Narrow" charset="0"/>
              </a:rPr>
              <a:t>月</a:t>
            </a:r>
            <a:r>
              <a:rPr lang="en-US" altLang="ja-JP" sz="1200" b="1">
                <a:solidFill>
                  <a:srgbClr val="000000"/>
                </a:solidFill>
                <a:latin typeface="Arial Narrow" charset="0"/>
              </a:rPr>
              <a:t>-</a:t>
            </a:r>
            <a:br>
              <a:rPr lang="en-US" altLang="ja-JP" sz="1200" b="1">
                <a:solidFill>
                  <a:srgbClr val="000000"/>
                </a:solidFill>
                <a:latin typeface="Arial Narrow" charset="0"/>
              </a:rPr>
            </a:br>
            <a:r>
              <a:rPr lang="en-US" altLang="ja-JP" sz="1200" b="1">
                <a:solidFill>
                  <a:srgbClr val="000000"/>
                </a:solidFill>
                <a:latin typeface="Arial Narrow" charset="0"/>
              </a:rPr>
              <a:t>52</a:t>
            </a:r>
            <a:r>
              <a:rPr lang="zh-CN" altLang="en-US" sz="1200" b="1">
                <a:solidFill>
                  <a:srgbClr val="000000"/>
                </a:solidFill>
                <a:latin typeface="Arial Narrow" charset="0"/>
              </a:rPr>
              <a:t>年</a:t>
            </a:r>
            <a:r>
              <a:rPr lang="en-US" altLang="zh-CN" sz="1200" b="1">
                <a:solidFill>
                  <a:srgbClr val="000000"/>
                </a:solidFill>
                <a:latin typeface="Arial Narrow" charset="0"/>
              </a:rPr>
              <a:t>9</a:t>
            </a:r>
            <a:r>
              <a:rPr lang="zh-CN" altLang="en-US" sz="1200" b="1">
                <a:solidFill>
                  <a:srgbClr val="000000"/>
                </a:solidFill>
                <a:latin typeface="Arial Narrow" charset="0"/>
              </a:rPr>
              <a:t>月</a:t>
            </a:r>
            <a:endParaRPr lang="en-US" altLang="ja-JP" sz="1200" b="1">
              <a:solidFill>
                <a:srgbClr val="000000"/>
              </a:solidFill>
              <a:latin typeface="Arial Narrow" charset="0"/>
            </a:endParaRPr>
          </a:p>
          <a:p>
            <a:pPr algn="ctr" eaLnBrk="1" hangingPunct="1"/>
            <a:r>
              <a:rPr lang="en-US" b="1">
                <a:solidFill>
                  <a:srgbClr val="000000"/>
                </a:solidFill>
                <a:latin typeface="Arial Narrow" charset="0"/>
              </a:rPr>
              <a:t>2</a:t>
            </a:r>
            <a:br>
              <a:rPr lang="en-US" b="1">
                <a:solidFill>
                  <a:srgbClr val="000000"/>
                </a:solidFill>
                <a:latin typeface="Arial Narrow" charset="0"/>
              </a:rPr>
            </a:br>
            <a:r>
              <a:rPr lang="zh-CN" altLang="en-US" b="1">
                <a:solidFill>
                  <a:srgbClr val="000000"/>
                </a:solidFill>
                <a:latin typeface="Arial Narrow" charset="0"/>
              </a:rPr>
              <a:t> </a:t>
            </a:r>
            <a:r>
              <a:rPr lang="zh-CN" altLang="en-US" sz="2000" b="1">
                <a:solidFill>
                  <a:srgbClr val="000000"/>
                </a:solidFill>
                <a:latin typeface="SimHei" charset="0"/>
                <a:ea typeface="SimHei" charset="0"/>
                <a:cs typeface="SimHei" charset="0"/>
              </a:rPr>
              <a:t>爱琴海</a:t>
            </a:r>
            <a:endParaRPr lang="en-US" altLang="ja-JP" sz="2000" b="1">
              <a:solidFill>
                <a:srgbClr val="000000"/>
              </a:solidFill>
              <a:latin typeface="SimHei" charset="0"/>
              <a:ea typeface="SimHei" charset="0"/>
              <a:cs typeface="SimHei" charset="0"/>
            </a:endParaRPr>
          </a:p>
          <a:p>
            <a:pPr algn="ctr" eaLnBrk="1" hangingPunct="1">
              <a:spcBef>
                <a:spcPct val="50000"/>
              </a:spcBef>
            </a:pPr>
            <a:endParaRPr lang="en-US" sz="900" b="1">
              <a:solidFill>
                <a:srgbClr val="000000"/>
              </a:solidFill>
              <a:latin typeface="Arial Narrow" charset="0"/>
            </a:endParaRPr>
          </a:p>
        </p:txBody>
      </p:sp>
      <p:sp>
        <p:nvSpPr>
          <p:cNvPr id="25" name="Text Box 9"/>
          <p:cNvSpPr txBox="1">
            <a:spLocks noChangeArrowheads="1"/>
          </p:cNvSpPr>
          <p:nvPr/>
        </p:nvSpPr>
        <p:spPr bwMode="auto">
          <a:xfrm>
            <a:off x="2867025" y="5820930"/>
            <a:ext cx="990600" cy="36988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r>
              <a:rPr lang="en-US" altLang="zh-CN" sz="2400" b="1" dirty="0">
                <a:solidFill>
                  <a:srgbClr val="000000"/>
                </a:solidFill>
                <a:latin typeface="Arial Narrow" charset="0"/>
              </a:rPr>
              <a:t>1234</a:t>
            </a:r>
          </a:p>
        </p:txBody>
      </p:sp>
      <p:sp>
        <p:nvSpPr>
          <p:cNvPr id="26" name="Text Box 10"/>
          <p:cNvSpPr txBox="1">
            <a:spLocks noChangeArrowheads="1"/>
          </p:cNvSpPr>
          <p:nvPr/>
        </p:nvSpPr>
        <p:spPr bwMode="auto">
          <a:xfrm>
            <a:off x="2849563" y="6320993"/>
            <a:ext cx="1008062" cy="307975"/>
          </a:xfrm>
          <a:prstGeom prst="rect">
            <a:avLst/>
          </a:prstGeom>
          <a:solidFill>
            <a:schemeClr val="tx1"/>
          </a:solidFill>
          <a:ln w="12700">
            <a:solidFill>
              <a:srgbClr val="FFFFFF"/>
            </a:solidFill>
            <a:miter lim="800000"/>
            <a:headEnd/>
            <a:tailEnd/>
          </a:ln>
        </p:spPr>
        <p:txBody>
          <a:bodyPr lIns="0" tIns="0" rIns="45720" bIns="0" anchor="b">
            <a:spAutoFit/>
          </a:bodyPr>
          <a:lstStyle>
            <a:defPPr>
              <a:defRPr lang="en-US"/>
            </a:defPPr>
            <a:lvl1pPr algn="ctr" eaLnBrk="1" hangingPunct="1">
              <a:spcBef>
                <a:spcPct val="50000"/>
              </a:spcBef>
              <a:defRPr sz="2000" b="1">
                <a:solidFill>
                  <a:srgbClr val="FFFFFF"/>
                </a:solidFill>
                <a:ea typeface="SimSun" charset="0"/>
                <a:cs typeface="SimSun" charset="0"/>
              </a:defRPr>
            </a:lvl1pPr>
            <a:lvl2pPr marL="742950" indent="-285750" eaLnBrk="0" hangingPunct="0">
              <a:defRPr sz="3600">
                <a:solidFill>
                  <a:schemeClr val="bg1"/>
                </a:solidFill>
                <a:ea typeface="SimSun" charset="0"/>
                <a:cs typeface="SimSun" charset="0"/>
              </a:defRPr>
            </a:lvl2pPr>
            <a:lvl3pPr marL="1143000" indent="-228600" eaLnBrk="0" hangingPunct="0">
              <a:defRPr sz="3600">
                <a:solidFill>
                  <a:schemeClr val="bg1"/>
                </a:solidFill>
                <a:ea typeface="SimSun" charset="0"/>
                <a:cs typeface="SimSun" charset="0"/>
              </a:defRPr>
            </a:lvl3pPr>
            <a:lvl4pPr marL="1600200" indent="-228600" eaLnBrk="0" hangingPunct="0">
              <a:defRPr sz="3600">
                <a:solidFill>
                  <a:schemeClr val="bg1"/>
                </a:solidFill>
                <a:ea typeface="SimSun" charset="0"/>
                <a:cs typeface="SimSun" charset="0"/>
              </a:defRPr>
            </a:lvl4pPr>
            <a:lvl5pPr marL="2057400" indent="-228600" eaLnBrk="0" hangingPunct="0">
              <a:defRPr sz="3600">
                <a:solidFill>
                  <a:schemeClr val="bg1"/>
                </a:solidFill>
                <a:ea typeface="SimSun" charset="0"/>
                <a:cs typeface="SimSun" charset="0"/>
              </a:defRPr>
            </a:lvl5pPr>
            <a:lvl6pPr marL="2514600" indent="-228600" eaLnBrk="0" fontAlgn="base" hangingPunct="0">
              <a:spcBef>
                <a:spcPct val="0"/>
              </a:spcBef>
              <a:spcAft>
                <a:spcPct val="0"/>
              </a:spcAft>
              <a:defRPr sz="3600">
                <a:solidFill>
                  <a:schemeClr val="bg1"/>
                </a:solidFill>
                <a:ea typeface="SimSun" charset="0"/>
                <a:cs typeface="SimSun" charset="0"/>
              </a:defRPr>
            </a:lvl6pPr>
            <a:lvl7pPr marL="2971800" indent="-228600" eaLnBrk="0" fontAlgn="base" hangingPunct="0">
              <a:spcBef>
                <a:spcPct val="0"/>
              </a:spcBef>
              <a:spcAft>
                <a:spcPct val="0"/>
              </a:spcAft>
              <a:defRPr sz="3600">
                <a:solidFill>
                  <a:schemeClr val="bg1"/>
                </a:solidFill>
                <a:ea typeface="SimSun" charset="0"/>
                <a:cs typeface="SimSun" charset="0"/>
              </a:defRPr>
            </a:lvl7pPr>
            <a:lvl8pPr marL="3429000" indent="-228600" eaLnBrk="0" fontAlgn="base" hangingPunct="0">
              <a:spcBef>
                <a:spcPct val="0"/>
              </a:spcBef>
              <a:spcAft>
                <a:spcPct val="0"/>
              </a:spcAft>
              <a:defRPr sz="3600">
                <a:solidFill>
                  <a:schemeClr val="bg1"/>
                </a:solidFill>
                <a:ea typeface="SimSun" charset="0"/>
                <a:cs typeface="SimSun" charset="0"/>
              </a:defRPr>
            </a:lvl8pPr>
            <a:lvl9pPr marL="3886200" indent="-228600" eaLnBrk="0" fontAlgn="base" hangingPunct="0">
              <a:spcBef>
                <a:spcPct val="0"/>
              </a:spcBef>
              <a:spcAft>
                <a:spcPct val="0"/>
              </a:spcAft>
              <a:defRPr sz="3600">
                <a:solidFill>
                  <a:schemeClr val="bg1"/>
                </a:solidFill>
                <a:ea typeface="SimSun" charset="0"/>
                <a:cs typeface="SimSun" charset="0"/>
              </a:defRPr>
            </a:lvl9pPr>
          </a:lstStyle>
          <a:p>
            <a:r>
              <a:rPr lang="zh-CN" altLang="en-US" dirty="0"/>
              <a:t>罗马</a:t>
            </a:r>
          </a:p>
        </p:txBody>
      </p:sp>
      <p:sp>
        <p:nvSpPr>
          <p:cNvPr id="27" name="Text Box 20"/>
          <p:cNvSpPr txBox="1">
            <a:spLocks noChangeArrowheads="1"/>
          </p:cNvSpPr>
          <p:nvPr/>
        </p:nvSpPr>
        <p:spPr bwMode="auto">
          <a:xfrm>
            <a:off x="3933825" y="5866968"/>
            <a:ext cx="1600200"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spcBef>
                <a:spcPct val="50000"/>
              </a:spcBef>
            </a:pPr>
            <a:r>
              <a:rPr lang="zh-TW" altLang="en-US" sz="1800" b="1">
                <a:solidFill>
                  <a:srgbClr val="FFFFFF"/>
                </a:solidFill>
                <a:latin typeface="Arial Narrow" charset="0"/>
              </a:rPr>
              <a:t>旅程</a:t>
            </a:r>
            <a:endParaRPr lang="zh-CN" altLang="en-US" b="1">
              <a:solidFill>
                <a:srgbClr val="FFFFFF"/>
              </a:solidFill>
              <a:latin typeface="Arial Narrow" charset="0"/>
            </a:endParaRPr>
          </a:p>
        </p:txBody>
      </p:sp>
      <p:sp>
        <p:nvSpPr>
          <p:cNvPr id="28" name="Text Box 20"/>
          <p:cNvSpPr txBox="1">
            <a:spLocks noChangeArrowheads="1"/>
          </p:cNvSpPr>
          <p:nvPr/>
        </p:nvSpPr>
        <p:spPr bwMode="auto">
          <a:xfrm>
            <a:off x="3933825" y="6330518"/>
            <a:ext cx="1600200"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spcBef>
                <a:spcPct val="50000"/>
              </a:spcBef>
            </a:pPr>
            <a:r>
              <a:rPr lang="zh-TW" altLang="en-US" sz="1800" b="1" dirty="0">
                <a:solidFill>
                  <a:srgbClr val="FFFFFF"/>
                </a:solidFill>
                <a:latin typeface="Arial Narrow" charset="0"/>
              </a:rPr>
              <a:t>收</a:t>
            </a:r>
            <a:r>
              <a:rPr lang="zh-CN" altLang="en-US" sz="2000" b="1" dirty="0">
                <a:solidFill>
                  <a:srgbClr val="FFFFFF"/>
                </a:solidFill>
              </a:rPr>
              <a:t>监</a:t>
            </a:r>
            <a:endParaRPr lang="zh-CN" altLang="en-US" sz="2000" b="1" dirty="0">
              <a:solidFill>
                <a:srgbClr val="FFFFFF"/>
              </a:solidFill>
              <a:latin typeface="Arial Narrow" charset="0"/>
            </a:endParaRPr>
          </a:p>
        </p:txBody>
      </p:sp>
      <p:sp>
        <p:nvSpPr>
          <p:cNvPr id="29" name="Text Box 6"/>
          <p:cNvSpPr txBox="1">
            <a:spLocks noChangeArrowheads="1"/>
          </p:cNvSpPr>
          <p:nvPr/>
        </p:nvSpPr>
        <p:spPr bwMode="auto">
          <a:xfrm>
            <a:off x="76200" y="1014561"/>
            <a:ext cx="6248400" cy="830263"/>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ja-JP" altLang="en-US" sz="2000" b="1">
                <a:solidFill>
                  <a:srgbClr val="000000"/>
                </a:solidFill>
                <a:latin typeface="Arial" charset="0"/>
              </a:rPr>
              <a:t>“</a:t>
            </a:r>
            <a:r>
              <a:rPr lang="zh-CN" altLang="en-US" b="1">
                <a:solidFill>
                  <a:srgbClr val="000000"/>
                </a:solidFill>
                <a:latin typeface="SimHei" charset="0"/>
                <a:ea typeface="SimHei" charset="0"/>
                <a:cs typeface="SimHei" charset="0"/>
              </a:rPr>
              <a:t>直到地极</a:t>
            </a:r>
            <a:r>
              <a:rPr lang="en-US" altLang="ja-JP" sz="2000" b="1">
                <a:solidFill>
                  <a:srgbClr val="000000"/>
                </a:solidFill>
                <a:latin typeface="Arial" charset="0"/>
              </a:rPr>
              <a:t>” (</a:t>
            </a:r>
            <a:r>
              <a:rPr lang="zh-CN" altLang="en-US" b="1">
                <a:solidFill>
                  <a:srgbClr val="000000"/>
                </a:solidFill>
                <a:latin typeface="SimHei" charset="0"/>
                <a:ea typeface="SimHei" charset="0"/>
                <a:cs typeface="SimHei" charset="0"/>
              </a:rPr>
              <a:t>徒</a:t>
            </a:r>
            <a:r>
              <a:rPr lang="en-US" altLang="ja-JP" sz="2000" b="1">
                <a:solidFill>
                  <a:srgbClr val="000000"/>
                </a:solidFill>
                <a:latin typeface="Arial" charset="0"/>
              </a:rPr>
              <a:t> 1:8)</a:t>
            </a:r>
          </a:p>
          <a:p>
            <a:pPr eaLnBrk="1" hangingPunct="1">
              <a:defRPr/>
            </a:pPr>
            <a:r>
              <a:rPr lang="zh-CN" altLang="en-US" b="1">
                <a:solidFill>
                  <a:srgbClr val="000000"/>
                </a:solidFill>
                <a:latin typeface="SimHei" charset="0"/>
                <a:ea typeface="SimHei" charset="0"/>
                <a:cs typeface="SimHei" charset="0"/>
              </a:rPr>
              <a:t>徒</a:t>
            </a:r>
            <a:r>
              <a:rPr lang="en-US" altLang="ja-JP" sz="2000" b="1">
                <a:solidFill>
                  <a:srgbClr val="000000"/>
                </a:solidFill>
                <a:latin typeface="Arial" charset="0"/>
              </a:rPr>
              <a:t>9  13       14    15  16          18           21     27     28</a:t>
            </a:r>
            <a:endParaRPr lang="en-US" sz="2000" b="1">
              <a:solidFill>
                <a:srgbClr val="000000"/>
              </a:solidFill>
              <a:latin typeface="Arial" charset="0"/>
            </a:endParaRPr>
          </a:p>
        </p:txBody>
      </p:sp>
    </p:spTree>
    <p:extLst>
      <p:ext uri="{BB962C8B-B14F-4D97-AF65-F5344CB8AC3E}">
        <p14:creationId xmlns:p14="http://schemas.microsoft.com/office/powerpoint/2010/main" val="102281335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P spid="36" grpId="0" animBg="1"/>
      <p:bldP spid="37" grpId="0" animBg="1"/>
      <p:bldP spid="48" grpId="0" animBg="1"/>
    </p:bldLst>
  </p:timing>
</p:sld>
</file>

<file path=ppt/slides/slide96.xml><?xml version="1.0" encoding="utf-8"?>
<p:sld xmlns:a="http://schemas.openxmlformats.org/drawingml/2006/main" xmlns:r="http://schemas.openxmlformats.org/officeDocument/2006/relationships" xmlns:p="http://schemas.openxmlformats.org/presentationml/2006/main" showMasterSp="0">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394241" name="Rectangle 2"/>
          <p:cNvSpPr>
            <a:spLocks noChangeArrowheads="1"/>
          </p:cNvSpPr>
          <p:nvPr/>
        </p:nvSpPr>
        <p:spPr bwMode="auto">
          <a:xfrm>
            <a:off x="0" y="0"/>
            <a:ext cx="9144000" cy="6858000"/>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GB" altLang="zh-CN">
              <a:solidFill>
                <a:srgbClr val="FFFFFF"/>
              </a:solidFill>
            </a:endParaRPr>
          </a:p>
        </p:txBody>
      </p:sp>
      <p:sp>
        <p:nvSpPr>
          <p:cNvPr id="394242" name="Rectangle 3"/>
          <p:cNvSpPr>
            <a:spLocks noGrp="1" noChangeArrowheads="1"/>
          </p:cNvSpPr>
          <p:nvPr>
            <p:ph type="title" idx="4294967295"/>
          </p:nvPr>
        </p:nvSpPr>
        <p:spPr>
          <a:xfrm>
            <a:off x="0" y="609600"/>
            <a:ext cx="7772400" cy="1143000"/>
          </a:xfrm>
        </p:spPr>
        <p:txBody>
          <a:bodyPr/>
          <a:lstStyle/>
          <a:p>
            <a:r>
              <a:rPr lang="en-US" altLang="zh-CN">
                <a:latin typeface="Times New Roman" charset="0"/>
                <a:ea typeface="SimSun" charset="0"/>
                <a:cs typeface="SimSun" charset="0"/>
              </a:rPr>
              <a:t>Walk Thru the Pauline Epistles</a:t>
            </a:r>
          </a:p>
        </p:txBody>
      </p:sp>
      <p:pic>
        <p:nvPicPr>
          <p:cNvPr id="394244" name="Picture 5" descr="Walk Thru PE"/>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92100" y="228600"/>
            <a:ext cx="8851900" cy="6400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94245" name="Text Box 6"/>
          <p:cNvSpPr txBox="1">
            <a:spLocks noChangeArrowheads="1"/>
          </p:cNvSpPr>
          <p:nvPr/>
        </p:nvSpPr>
        <p:spPr bwMode="auto">
          <a:xfrm>
            <a:off x="8502650" y="0"/>
            <a:ext cx="641350" cy="457200"/>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r>
              <a:rPr lang="en-US" altLang="zh-CN" sz="2400" b="1">
                <a:solidFill>
                  <a:srgbClr val="000066"/>
                </a:solidFill>
              </a:rPr>
              <a:t>143</a:t>
            </a:r>
          </a:p>
        </p:txBody>
      </p:sp>
      <p:grpSp>
        <p:nvGrpSpPr>
          <p:cNvPr id="2" name="Group 7"/>
          <p:cNvGrpSpPr>
            <a:grpSpLocks/>
          </p:cNvGrpSpPr>
          <p:nvPr/>
        </p:nvGrpSpPr>
        <p:grpSpPr bwMode="auto">
          <a:xfrm>
            <a:off x="428625" y="3786188"/>
            <a:ext cx="4038600" cy="2341562"/>
            <a:chOff x="144" y="2365"/>
            <a:chExt cx="2544" cy="1475"/>
          </a:xfrm>
        </p:grpSpPr>
        <p:sp>
          <p:nvSpPr>
            <p:cNvPr id="394313" name="Rectangle 8"/>
            <p:cNvSpPr>
              <a:spLocks noChangeArrowheads="1"/>
            </p:cNvSpPr>
            <p:nvPr/>
          </p:nvSpPr>
          <p:spPr bwMode="auto">
            <a:xfrm>
              <a:off x="144" y="2736"/>
              <a:ext cx="2544" cy="1104"/>
            </a:xfrm>
            <a:prstGeom prst="rect">
              <a:avLst/>
            </a:prstGeom>
            <a:noFill/>
            <a:ln w="5715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zh-CN" altLang="en-US" sz="3600">
                <a:solidFill>
                  <a:srgbClr val="000066"/>
                </a:solidFill>
                <a:ea typeface="SimSun" charset="0"/>
                <a:cs typeface="SimSun" charset="0"/>
              </a:endParaRPr>
            </a:p>
          </p:txBody>
        </p:sp>
        <p:sp>
          <p:nvSpPr>
            <p:cNvPr id="394314" name="Text Box 9"/>
            <p:cNvSpPr txBox="1">
              <a:spLocks noChangeArrowheads="1"/>
            </p:cNvSpPr>
            <p:nvPr/>
          </p:nvSpPr>
          <p:spPr bwMode="auto">
            <a:xfrm>
              <a:off x="864" y="2365"/>
              <a:ext cx="502"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r>
                <a:rPr lang="zh-CN" altLang="en-US" sz="2400" b="1">
                  <a:solidFill>
                    <a:srgbClr val="6666FF"/>
                  </a:solidFill>
                </a:rPr>
                <a:t>宣教</a:t>
              </a:r>
            </a:p>
          </p:txBody>
        </p:sp>
      </p:grpSp>
      <p:grpSp>
        <p:nvGrpSpPr>
          <p:cNvPr id="3" name="Group 10"/>
          <p:cNvGrpSpPr>
            <a:grpSpLocks/>
          </p:cNvGrpSpPr>
          <p:nvPr/>
        </p:nvGrpSpPr>
        <p:grpSpPr bwMode="auto">
          <a:xfrm>
            <a:off x="5143500" y="3857625"/>
            <a:ext cx="930275" cy="2727325"/>
            <a:chOff x="3158" y="2410"/>
            <a:chExt cx="586" cy="1718"/>
          </a:xfrm>
        </p:grpSpPr>
        <p:sp>
          <p:nvSpPr>
            <p:cNvPr id="394311" name="Rectangle 11"/>
            <p:cNvSpPr>
              <a:spLocks noChangeArrowheads="1"/>
            </p:cNvSpPr>
            <p:nvPr/>
          </p:nvSpPr>
          <p:spPr bwMode="auto">
            <a:xfrm>
              <a:off x="3168" y="2736"/>
              <a:ext cx="576" cy="1392"/>
            </a:xfrm>
            <a:prstGeom prst="rect">
              <a:avLst/>
            </a:prstGeom>
            <a:noFill/>
            <a:ln w="57150">
              <a:solidFill>
                <a:srgbClr val="FF99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zh-CN" altLang="en-US" sz="3600">
                <a:solidFill>
                  <a:srgbClr val="000066"/>
                </a:solidFill>
                <a:ea typeface="SimSun" charset="0"/>
                <a:cs typeface="SimSun" charset="0"/>
              </a:endParaRPr>
            </a:p>
          </p:txBody>
        </p:sp>
        <p:sp>
          <p:nvSpPr>
            <p:cNvPr id="394312" name="Text Box 12"/>
            <p:cNvSpPr txBox="1">
              <a:spLocks noChangeArrowheads="1"/>
            </p:cNvSpPr>
            <p:nvPr/>
          </p:nvSpPr>
          <p:spPr bwMode="auto">
            <a:xfrm>
              <a:off x="3158" y="2410"/>
              <a:ext cx="540" cy="2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r>
                <a:rPr lang="zh-CN" altLang="en-US" sz="2400" b="1">
                  <a:solidFill>
                    <a:srgbClr val="FF9900"/>
                  </a:solidFill>
                </a:rPr>
                <a:t>监狱</a:t>
              </a:r>
            </a:p>
          </p:txBody>
        </p:sp>
      </p:grpSp>
      <p:grpSp>
        <p:nvGrpSpPr>
          <p:cNvPr id="4" name="Group 13"/>
          <p:cNvGrpSpPr>
            <a:grpSpLocks/>
          </p:cNvGrpSpPr>
          <p:nvPr/>
        </p:nvGrpSpPr>
        <p:grpSpPr bwMode="auto">
          <a:xfrm>
            <a:off x="6143625" y="3857625"/>
            <a:ext cx="1981200" cy="1660525"/>
            <a:chOff x="3744" y="2410"/>
            <a:chExt cx="1248" cy="1046"/>
          </a:xfrm>
        </p:grpSpPr>
        <p:sp>
          <p:nvSpPr>
            <p:cNvPr id="394309" name="Rectangle 14"/>
            <p:cNvSpPr>
              <a:spLocks noChangeArrowheads="1"/>
            </p:cNvSpPr>
            <p:nvPr/>
          </p:nvSpPr>
          <p:spPr bwMode="auto">
            <a:xfrm>
              <a:off x="3744" y="2736"/>
              <a:ext cx="1248" cy="720"/>
            </a:xfrm>
            <a:prstGeom prst="rect">
              <a:avLst/>
            </a:prstGeom>
            <a:noFill/>
            <a:ln w="57150">
              <a:solidFill>
                <a:srgbClr val="80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zh-CN" altLang="en-US" sz="3600">
                <a:solidFill>
                  <a:srgbClr val="000066"/>
                </a:solidFill>
                <a:ea typeface="SimSun" charset="0"/>
                <a:cs typeface="SimSun" charset="0"/>
              </a:endParaRPr>
            </a:p>
          </p:txBody>
        </p:sp>
        <p:sp>
          <p:nvSpPr>
            <p:cNvPr id="394310" name="Text Box 15"/>
            <p:cNvSpPr txBox="1">
              <a:spLocks noChangeArrowheads="1"/>
            </p:cNvSpPr>
            <p:nvPr/>
          </p:nvSpPr>
          <p:spPr bwMode="auto">
            <a:xfrm>
              <a:off x="4014" y="2410"/>
              <a:ext cx="502"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r>
                <a:rPr lang="zh-CN" altLang="en-US" sz="2400" b="1">
                  <a:solidFill>
                    <a:srgbClr val="800000"/>
                  </a:solidFill>
                  <a:latin typeface="Tahoma" charset="0"/>
                </a:rPr>
                <a:t>教</a:t>
              </a:r>
              <a:r>
                <a:rPr lang="zh-CN" altLang="en-US" sz="2400" b="1">
                  <a:solidFill>
                    <a:srgbClr val="800000"/>
                  </a:solidFill>
                </a:rPr>
                <a:t>牧</a:t>
              </a:r>
            </a:p>
          </p:txBody>
        </p:sp>
      </p:grpSp>
      <p:sp>
        <p:nvSpPr>
          <p:cNvPr id="940048" name="Text Box 16"/>
          <p:cNvSpPr txBox="1">
            <a:spLocks noChangeArrowheads="1"/>
          </p:cNvSpPr>
          <p:nvPr/>
        </p:nvSpPr>
        <p:spPr bwMode="auto">
          <a:xfrm rot="-1043853">
            <a:off x="1506538" y="1689100"/>
            <a:ext cx="5730875" cy="17399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r>
              <a:rPr lang="zh-CN" altLang="en-US" b="1">
                <a:solidFill>
                  <a:srgbClr val="FFCC66"/>
                </a:solidFill>
              </a:rPr>
              <a:t>罗马书是保罗宣教书信的最后一卷书，但却是新约书信</a:t>
            </a:r>
          </a:p>
          <a:p>
            <a:pPr eaLnBrk="1" hangingPunct="1"/>
            <a:r>
              <a:rPr lang="zh-CN" altLang="en-US" b="1">
                <a:solidFill>
                  <a:srgbClr val="FFCC66"/>
                </a:solidFill>
              </a:rPr>
              <a:t>中的第一本</a:t>
            </a:r>
          </a:p>
        </p:txBody>
      </p:sp>
      <p:sp>
        <p:nvSpPr>
          <p:cNvPr id="394250" name="Rectangle 17"/>
          <p:cNvSpPr>
            <a:spLocks noChangeArrowheads="1"/>
          </p:cNvSpPr>
          <p:nvPr/>
        </p:nvSpPr>
        <p:spPr bwMode="auto">
          <a:xfrm>
            <a:off x="990600" y="228600"/>
            <a:ext cx="4800600" cy="3810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342900" indent="-342900" algn="ctr">
              <a:lnSpc>
                <a:spcPct val="80000"/>
              </a:lnSpc>
              <a:spcBef>
                <a:spcPct val="20000"/>
              </a:spcBef>
              <a:buClr>
                <a:srgbClr val="966400"/>
              </a:buClr>
              <a:buSzPct val="110000"/>
            </a:pPr>
            <a:r>
              <a:rPr lang="zh-CN" altLang="en-GB" b="1">
                <a:solidFill>
                  <a:srgbClr val="FFFFFF"/>
                </a:solidFill>
                <a:latin typeface="Georgia" charset="0"/>
                <a:ea typeface="SimSun" charset="0"/>
                <a:cs typeface="SimSun" charset="0"/>
              </a:rPr>
              <a:t>保罗书信</a:t>
            </a:r>
            <a:r>
              <a:rPr lang="zh-CN" altLang="en-US" b="1">
                <a:solidFill>
                  <a:srgbClr val="FFFFFF"/>
                </a:solidFill>
                <a:latin typeface="Georgia" charset="0"/>
                <a:ea typeface="SimSun" charset="0"/>
                <a:cs typeface="SimSun" charset="0"/>
              </a:rPr>
              <a:t>综览</a:t>
            </a:r>
            <a:endParaRPr lang="zh-CN" altLang="en-GB" b="1">
              <a:solidFill>
                <a:srgbClr val="FFFFFF"/>
              </a:solidFill>
              <a:latin typeface="Georgia" charset="0"/>
              <a:ea typeface="SimSun" charset="0"/>
              <a:cs typeface="SimSun" charset="0"/>
            </a:endParaRPr>
          </a:p>
        </p:txBody>
      </p:sp>
      <p:sp>
        <p:nvSpPr>
          <p:cNvPr id="18" name="Rectangle 3" descr="EXPTEXTB"/>
          <p:cNvSpPr>
            <a:spLocks noChangeArrowheads="1"/>
          </p:cNvSpPr>
          <p:nvPr/>
        </p:nvSpPr>
        <p:spPr bwMode="auto">
          <a:xfrm>
            <a:off x="0" y="3777"/>
            <a:ext cx="9144000" cy="6858000"/>
          </a:xfrm>
          <a:prstGeom prst="rect">
            <a:avLst/>
          </a:prstGeom>
          <a:gradFill flip="none" rotWithShape="1">
            <a:gsLst>
              <a:gs pos="0">
                <a:schemeClr val="bg1">
                  <a:lumMod val="75000"/>
                </a:schemeClr>
              </a:gs>
              <a:gs pos="100000">
                <a:schemeClr val="bg2"/>
              </a:gs>
            </a:gsLst>
            <a:path path="circle">
              <a:fillToRect l="50000" t="50000" r="50000" b="50000"/>
            </a:path>
            <a:tileRect/>
          </a:gradFill>
          <a:ln w="38100">
            <a:noFill/>
            <a:miter lim="800000"/>
            <a:headEnd/>
            <a:tailEnd/>
          </a:ln>
          <a:effectLst/>
        </p:spPr>
        <p:txBody>
          <a:bodyPr wrap="none" anchor="ctr"/>
          <a:lstStyle/>
          <a:p>
            <a:pPr>
              <a:defRPr/>
            </a:pPr>
            <a:endParaRPr lang="en-US" sz="3600">
              <a:solidFill>
                <a:srgbClr val="000000"/>
              </a:solidFill>
              <a:latin typeface="Arial" charset="0"/>
              <a:ea typeface="SimSun" pitchFamily="2" charset="-122"/>
              <a:cs typeface="SimSun" pitchFamily="2" charset="-122"/>
            </a:endParaRPr>
          </a:p>
        </p:txBody>
      </p:sp>
      <p:sp>
        <p:nvSpPr>
          <p:cNvPr id="20" name="Title 33"/>
          <p:cNvSpPr txBox="1">
            <a:spLocks/>
          </p:cNvSpPr>
          <p:nvPr/>
        </p:nvSpPr>
        <p:spPr bwMode="auto">
          <a:xfrm>
            <a:off x="152400" y="206514"/>
            <a:ext cx="7772400" cy="707886"/>
          </a:xfrm>
          <a:prstGeom prst="rect">
            <a:avLst/>
          </a:prstGeom>
          <a:gradFill flip="none" rotWithShape="1">
            <a:gsLst>
              <a:gs pos="0">
                <a:srgbClr val="008000"/>
              </a:gs>
              <a:gs pos="100000">
                <a:srgbClr val="000000"/>
              </a:gs>
            </a:gsLst>
            <a:path path="shape">
              <a:fillToRect l="50000" t="50000" r="50000" b="50000"/>
            </a:path>
            <a:tileRect/>
          </a:gradFill>
          <a:ln w="9525">
            <a:noFill/>
            <a:miter lim="800000"/>
            <a:headEnd/>
            <a:tailEnd/>
          </a:ln>
          <a:effectLst>
            <a:glow rad="101600">
              <a:srgbClr val="008000">
                <a:alpha val="75000"/>
              </a:srgbClr>
            </a:glow>
            <a:outerShdw blurRad="63500" dist="17961" dir="2700000" algn="ctr" rotWithShape="0">
              <a:schemeClr val="tx1">
                <a:alpha val="74998"/>
              </a:schemeClr>
            </a:outerShdw>
          </a:effectLst>
          <a:extLst/>
        </p:spPr>
        <p:txBody>
          <a:bodyPr anchor="ct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spcBef>
                <a:spcPct val="50000"/>
              </a:spcBef>
            </a:pPr>
            <a:r>
              <a:rPr lang="zh-TW" altLang="en-US" sz="4000" dirty="0">
                <a:solidFill>
                  <a:srgbClr val="FFFFFF"/>
                </a:solidFill>
                <a:effectLst>
                  <a:outerShdw blurRad="38100" dist="38100" dir="2700000" algn="tl">
                    <a:srgbClr val="000000">
                      <a:alpha val="43137"/>
                    </a:srgbClr>
                  </a:outerShdw>
                </a:effectLst>
                <a:latin typeface="Kaiti SC" charset="-122"/>
                <a:ea typeface="Kaiti SC" charset="-122"/>
                <a:cs typeface="Kaiti SC" charset="-122"/>
              </a:rPr>
              <a:t>新约纵览</a:t>
            </a:r>
            <a:r>
              <a:rPr lang="en-US" altLang="zh-TW" sz="4000" dirty="0">
                <a:solidFill>
                  <a:srgbClr val="FFFFFF"/>
                </a:solidFill>
                <a:effectLst>
                  <a:outerShdw blurRad="38100" dist="38100" dir="2700000" algn="tl">
                    <a:srgbClr val="000000">
                      <a:alpha val="43137"/>
                    </a:srgbClr>
                  </a:outerShdw>
                </a:effectLst>
                <a:latin typeface="Kaiti SC" charset="-122"/>
                <a:ea typeface="Kaiti SC" charset="-122"/>
                <a:cs typeface="Kaiti SC" charset="-122"/>
              </a:rPr>
              <a:t> </a:t>
            </a:r>
            <a:r>
              <a:rPr lang="en-US" altLang="ja-JP" sz="4000" b="1" dirty="0">
                <a:solidFill>
                  <a:srgbClr val="FFFFFF"/>
                </a:solidFill>
                <a:effectLst>
                  <a:outerShdw blurRad="38100" dist="38100" dir="2700000" algn="tl">
                    <a:srgbClr val="000000">
                      <a:alpha val="43137"/>
                    </a:srgbClr>
                  </a:outerShdw>
                </a:effectLst>
                <a:latin typeface="Kaiti SC" charset="-122"/>
                <a:ea typeface="Kaiti SC" charset="-122"/>
                <a:cs typeface="Kaiti SC" charset="-122"/>
              </a:rPr>
              <a:t>(</a:t>
            </a:r>
            <a:r>
              <a:rPr lang="zh-CN" altLang="en-US" sz="4000" b="1" dirty="0">
                <a:solidFill>
                  <a:srgbClr val="FFFFFF"/>
                </a:solidFill>
                <a:effectLst>
                  <a:outerShdw blurRad="38100" dist="38100" dir="2700000" algn="tl">
                    <a:srgbClr val="000000">
                      <a:alpha val="43137"/>
                    </a:srgbClr>
                  </a:outerShdw>
                </a:effectLst>
                <a:latin typeface="Kaiti SC" charset="-122"/>
                <a:ea typeface="Kaiti SC" charset="-122"/>
                <a:cs typeface="Kaiti SC" charset="-122"/>
              </a:rPr>
              <a:t>保罗书</a:t>
            </a:r>
            <a:r>
              <a:rPr lang="zh-TW" altLang="en-US" sz="4000" b="1" dirty="0">
                <a:solidFill>
                  <a:srgbClr val="FFFFFF"/>
                </a:solidFill>
                <a:effectLst>
                  <a:outerShdw blurRad="38100" dist="38100" dir="2700000" algn="tl">
                    <a:srgbClr val="000000">
                      <a:alpha val="43137"/>
                    </a:srgbClr>
                  </a:outerShdw>
                </a:effectLst>
                <a:latin typeface="Kaiti SC" charset="-122"/>
                <a:ea typeface="Kaiti SC" charset="-122"/>
                <a:cs typeface="Kaiti SC" charset="-122"/>
              </a:rPr>
              <a:t>信</a:t>
            </a:r>
            <a:r>
              <a:rPr lang="en-US" altLang="ja-JP" sz="4000" b="1" dirty="0">
                <a:solidFill>
                  <a:srgbClr val="FFFFFF"/>
                </a:solidFill>
                <a:effectLst>
                  <a:outerShdw blurRad="38100" dist="38100" dir="2700000" algn="tl">
                    <a:srgbClr val="000000">
                      <a:alpha val="43137"/>
                    </a:srgbClr>
                  </a:outerShdw>
                </a:effectLst>
                <a:latin typeface="Kaiti SC" charset="-122"/>
                <a:ea typeface="Kaiti SC" charset="-122"/>
                <a:cs typeface="Kaiti SC" charset="-122"/>
              </a:rPr>
              <a:t>)</a:t>
            </a:r>
            <a:endParaRPr lang="en-US" sz="4000" b="1" dirty="0">
              <a:solidFill>
                <a:srgbClr val="FFFFFF"/>
              </a:solidFill>
              <a:effectLst>
                <a:outerShdw blurRad="38100" dist="38100" dir="2700000" algn="tl">
                  <a:srgbClr val="000000">
                    <a:alpha val="43137"/>
                  </a:srgbClr>
                </a:outerShdw>
              </a:effectLst>
              <a:latin typeface="Kaiti SC" charset="-122"/>
              <a:ea typeface="Kaiti SC" charset="-122"/>
              <a:cs typeface="Kaiti SC" charset="-122"/>
            </a:endParaRPr>
          </a:p>
        </p:txBody>
      </p:sp>
      <p:sp>
        <p:nvSpPr>
          <p:cNvPr id="394255" name="TextBox 27"/>
          <p:cNvSpPr txBox="1">
            <a:spLocks noChangeArrowheads="1"/>
          </p:cNvSpPr>
          <p:nvPr/>
        </p:nvSpPr>
        <p:spPr bwMode="auto">
          <a:xfrm>
            <a:off x="7924800" y="71438"/>
            <a:ext cx="1155700" cy="1323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endParaRPr lang="en-US" altLang="zh-CN" sz="2000" b="1" dirty="0">
              <a:solidFill>
                <a:srgbClr val="FFFFFF"/>
              </a:solidFill>
              <a:latin typeface="Arial" charset="0"/>
              <a:cs typeface="Arial" charset="0"/>
            </a:endParaRPr>
          </a:p>
          <a:p>
            <a:pPr algn="ctr" eaLnBrk="1" hangingPunct="1"/>
            <a:r>
              <a:rPr lang="en-US" altLang="zh-CN" sz="2000" b="1" dirty="0">
                <a:solidFill>
                  <a:srgbClr val="FFFFFF"/>
                </a:solidFill>
                <a:latin typeface="Arial" charset="0"/>
                <a:cs typeface="Arial" charset="0"/>
              </a:rPr>
              <a:t>38</a:t>
            </a:r>
            <a:br>
              <a:rPr lang="en-US" altLang="zh-CN" sz="2000" b="1" dirty="0">
                <a:solidFill>
                  <a:srgbClr val="FFFFFF"/>
                </a:solidFill>
                <a:latin typeface="Arial" charset="0"/>
                <a:cs typeface="Arial" charset="0"/>
              </a:rPr>
            </a:br>
            <a:r>
              <a:rPr lang="en-US" altLang="zh-CN" sz="2000" b="1" dirty="0">
                <a:solidFill>
                  <a:srgbClr val="FFFFFF"/>
                </a:solidFill>
                <a:latin typeface="Arial" charset="0"/>
                <a:cs typeface="Arial" charset="0"/>
              </a:rPr>
              <a:t>124</a:t>
            </a:r>
            <a:br>
              <a:rPr lang="en-US" altLang="zh-CN" sz="2000" b="1" dirty="0">
                <a:solidFill>
                  <a:srgbClr val="FFFFFF"/>
                </a:solidFill>
                <a:latin typeface="Arial" charset="0"/>
                <a:cs typeface="Arial" charset="0"/>
              </a:rPr>
            </a:br>
            <a:r>
              <a:rPr lang="en-US" altLang="zh-CN" sz="2000" b="1" dirty="0">
                <a:solidFill>
                  <a:srgbClr val="FFFFFF"/>
                </a:solidFill>
                <a:latin typeface="Arial" charset="0"/>
                <a:cs typeface="Arial" charset="0"/>
              </a:rPr>
              <a:t>39-41</a:t>
            </a:r>
          </a:p>
        </p:txBody>
      </p:sp>
      <p:grpSp>
        <p:nvGrpSpPr>
          <p:cNvPr id="5" name="Group 7"/>
          <p:cNvGrpSpPr>
            <a:grpSpLocks/>
          </p:cNvGrpSpPr>
          <p:nvPr/>
        </p:nvGrpSpPr>
        <p:grpSpPr bwMode="auto">
          <a:xfrm>
            <a:off x="34876" y="1916113"/>
            <a:ext cx="5075238" cy="3757612"/>
            <a:chOff x="-69" y="1313"/>
            <a:chExt cx="3347" cy="2855"/>
          </a:xfrm>
        </p:grpSpPr>
        <p:sp>
          <p:nvSpPr>
            <p:cNvPr id="394307" name="Rectangle 8"/>
            <p:cNvSpPr>
              <a:spLocks noChangeArrowheads="1"/>
            </p:cNvSpPr>
            <p:nvPr/>
          </p:nvSpPr>
          <p:spPr bwMode="auto">
            <a:xfrm>
              <a:off x="-69" y="1313"/>
              <a:ext cx="3347" cy="2855"/>
            </a:xfrm>
            <a:prstGeom prst="rect">
              <a:avLst/>
            </a:prstGeom>
            <a:noFill/>
            <a:ln w="57150">
              <a:solidFill>
                <a:srgbClr val="FFFFFF"/>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zh-CN" altLang="en-US" sz="3600">
                <a:solidFill>
                  <a:srgbClr val="FFFFFF"/>
                </a:solidFill>
                <a:latin typeface="Arial" charset="0"/>
                <a:ea typeface="SimSun" charset="0"/>
                <a:cs typeface="SimSun" charset="0"/>
              </a:endParaRPr>
            </a:p>
          </p:txBody>
        </p:sp>
        <p:sp>
          <p:nvSpPr>
            <p:cNvPr id="394308" name="Text Box 9"/>
            <p:cNvSpPr txBox="1">
              <a:spLocks noChangeArrowheads="1"/>
            </p:cNvSpPr>
            <p:nvPr/>
          </p:nvSpPr>
          <p:spPr bwMode="auto">
            <a:xfrm>
              <a:off x="427" y="3557"/>
              <a:ext cx="1494" cy="4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r>
                <a:rPr lang="zh-TW" altLang="en-US" b="1">
                  <a:solidFill>
                    <a:srgbClr val="FFFFFF"/>
                  </a:solidFill>
                  <a:latin typeface="Tahoma" charset="0"/>
                </a:rPr>
                <a:t>東方宣教</a:t>
              </a:r>
              <a:endParaRPr lang="zh-CN" altLang="en-US" b="1">
                <a:solidFill>
                  <a:srgbClr val="FFFFFF"/>
                </a:solidFill>
                <a:latin typeface="Tahoma" charset="0"/>
              </a:endParaRPr>
            </a:p>
          </p:txBody>
        </p:sp>
      </p:grpSp>
      <p:sp>
        <p:nvSpPr>
          <p:cNvPr id="394258" name="Text Box 17"/>
          <p:cNvSpPr txBox="1">
            <a:spLocks noChangeArrowheads="1"/>
          </p:cNvSpPr>
          <p:nvPr/>
        </p:nvSpPr>
        <p:spPr bwMode="auto">
          <a:xfrm>
            <a:off x="-19000" y="2133600"/>
            <a:ext cx="990600" cy="984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spcBef>
                <a:spcPct val="50000"/>
              </a:spcBef>
            </a:pPr>
            <a:r>
              <a:rPr lang="zh-TW" altLang="en-US" sz="1200" b="1" dirty="0">
                <a:solidFill>
                  <a:srgbClr val="FFFFFF"/>
                </a:solidFill>
                <a:latin typeface="Arial Narrow" charset="0"/>
              </a:rPr>
              <a:t>夏</a:t>
            </a:r>
            <a:r>
              <a:rPr lang="zh-CN" altLang="en-US" sz="1200" b="1" dirty="0">
                <a:solidFill>
                  <a:srgbClr val="FFFFFF"/>
                </a:solidFill>
                <a:latin typeface="Arial Narrow" charset="0"/>
              </a:rPr>
              <a:t> </a:t>
            </a:r>
            <a:r>
              <a:rPr lang="en-US" altLang="zh-CN" sz="1200" b="1" dirty="0">
                <a:solidFill>
                  <a:srgbClr val="FFFFFF"/>
                </a:solidFill>
                <a:latin typeface="Arial Narrow" charset="0"/>
              </a:rPr>
              <a:t>35-</a:t>
            </a:r>
            <a:br>
              <a:rPr lang="en-US" altLang="zh-CN" sz="1200" b="1" dirty="0">
                <a:solidFill>
                  <a:srgbClr val="FFFFFF"/>
                </a:solidFill>
                <a:latin typeface="Arial Narrow" charset="0"/>
              </a:rPr>
            </a:br>
            <a:r>
              <a:rPr lang="en-US" altLang="zh-CN" sz="1200" b="1" dirty="0">
                <a:solidFill>
                  <a:srgbClr val="FFFFFF"/>
                </a:solidFill>
                <a:latin typeface="Arial Narrow" charset="0"/>
              </a:rPr>
              <a:t>37</a:t>
            </a:r>
          </a:p>
          <a:p>
            <a:pPr algn="ctr" eaLnBrk="1" hangingPunct="1">
              <a:spcBef>
                <a:spcPct val="50000"/>
              </a:spcBef>
            </a:pPr>
            <a:r>
              <a:rPr lang="zh-TW" altLang="en-US" sz="1600" b="1" dirty="0">
                <a:solidFill>
                  <a:srgbClr val="FFFFFF"/>
                </a:solidFill>
                <a:latin typeface="Arial Narrow" charset="0"/>
              </a:rPr>
              <a:t>大</a:t>
            </a:r>
            <a:r>
              <a:rPr lang="zh-CN" altLang="en-US" sz="1600" b="1" dirty="0">
                <a:solidFill>
                  <a:srgbClr val="FFFFFF"/>
                </a:solidFill>
              </a:rPr>
              <a:t>马</a:t>
            </a:r>
            <a:r>
              <a:rPr lang="zh-TW" altLang="en-US" sz="1600" b="1" dirty="0">
                <a:solidFill>
                  <a:srgbClr val="FFFFFF"/>
                </a:solidFill>
              </a:rPr>
              <a:t>士革</a:t>
            </a:r>
            <a:br>
              <a:rPr lang="zh-CN" altLang="en-US" sz="1600" b="1" dirty="0">
                <a:solidFill>
                  <a:srgbClr val="FFFFFF"/>
                </a:solidFill>
                <a:latin typeface="Arial Narrow" charset="0"/>
              </a:rPr>
            </a:br>
            <a:r>
              <a:rPr lang="zh-TW" altLang="en-US" sz="1600" b="1" dirty="0">
                <a:solidFill>
                  <a:srgbClr val="FFFFFF"/>
                </a:solidFill>
                <a:latin typeface="Arial Narrow" charset="0"/>
              </a:rPr>
              <a:t>安提阿</a:t>
            </a:r>
            <a:endParaRPr lang="zh-CN" altLang="en-US" sz="1600" b="1" dirty="0">
              <a:solidFill>
                <a:srgbClr val="FFFFFF"/>
              </a:solidFill>
              <a:latin typeface="Arial Narrow" charset="0"/>
            </a:endParaRPr>
          </a:p>
        </p:txBody>
      </p:sp>
      <p:sp>
        <p:nvSpPr>
          <p:cNvPr id="394259" name="Line 19"/>
          <p:cNvSpPr>
            <a:spLocks noChangeShapeType="1"/>
          </p:cNvSpPr>
          <p:nvPr/>
        </p:nvSpPr>
        <p:spPr bwMode="auto">
          <a:xfrm>
            <a:off x="0" y="2590800"/>
            <a:ext cx="9067800" cy="0"/>
          </a:xfrm>
          <a:prstGeom prst="line">
            <a:avLst/>
          </a:prstGeom>
          <a:noFill/>
          <a:ln w="76200">
            <a:solidFill>
              <a:schemeClr val="tx2"/>
            </a:solidFill>
            <a:round/>
            <a:headEnd/>
            <a:tailEnd type="triangle" w="med" len="med"/>
          </a:ln>
          <a:extLst>
            <a:ext uri="{909E8E84-426E-40dd-AFC4-6F175D3DCCD1}">
              <a14:hiddenFill xmlns:a14="http://schemas.microsoft.com/office/drawing/2010/main" xmlns="">
                <a:noFill/>
              </a14:hiddenFill>
            </a:ext>
          </a:extLst>
        </p:spPr>
        <p:txBody>
          <a:bodyPr/>
          <a:lstStyle/>
          <a:p>
            <a:endParaRPr lang="en-US" sz="3600">
              <a:solidFill>
                <a:srgbClr val="000066"/>
              </a:solidFill>
              <a:ea typeface="SimSun" charset="0"/>
              <a:cs typeface="SimSun" charset="0"/>
            </a:endParaRPr>
          </a:p>
        </p:txBody>
      </p:sp>
      <p:sp>
        <p:nvSpPr>
          <p:cNvPr id="394260" name="Text Box 7"/>
          <p:cNvSpPr txBox="1">
            <a:spLocks noChangeArrowheads="1"/>
          </p:cNvSpPr>
          <p:nvPr/>
        </p:nvSpPr>
        <p:spPr bwMode="auto">
          <a:xfrm>
            <a:off x="914400" y="1981200"/>
            <a:ext cx="990600" cy="13541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spcBef>
                <a:spcPct val="50000"/>
              </a:spcBef>
            </a:pPr>
            <a:r>
              <a:rPr lang="zh-TW" altLang="en-US" sz="1200" b="1">
                <a:solidFill>
                  <a:srgbClr val="000000"/>
                </a:solidFill>
                <a:latin typeface="Arial Narrow" charset="0"/>
              </a:rPr>
              <a:t>四月</a:t>
            </a:r>
            <a:r>
              <a:rPr lang="zh-CN" altLang="en-US" sz="1200" b="1">
                <a:solidFill>
                  <a:srgbClr val="000000"/>
                </a:solidFill>
                <a:latin typeface="Arial Narrow" charset="0"/>
              </a:rPr>
              <a:t> </a:t>
            </a:r>
            <a:r>
              <a:rPr lang="en-US" altLang="zh-CN" sz="1200" b="1">
                <a:solidFill>
                  <a:srgbClr val="000000"/>
                </a:solidFill>
                <a:latin typeface="Arial Narrow" charset="0"/>
              </a:rPr>
              <a:t>48-</a:t>
            </a:r>
            <a:br>
              <a:rPr lang="en-US" altLang="zh-CN" sz="1200" b="1">
                <a:solidFill>
                  <a:srgbClr val="000000"/>
                </a:solidFill>
                <a:latin typeface="Arial Narrow" charset="0"/>
              </a:rPr>
            </a:br>
            <a:r>
              <a:rPr lang="zh-TW" altLang="en-US" sz="1200" b="1">
                <a:solidFill>
                  <a:srgbClr val="000000"/>
                </a:solidFill>
                <a:latin typeface="Arial Narrow" charset="0"/>
              </a:rPr>
              <a:t>九月</a:t>
            </a:r>
            <a:r>
              <a:rPr lang="zh-CN" altLang="en-US" sz="1200" b="1">
                <a:solidFill>
                  <a:srgbClr val="000000"/>
                </a:solidFill>
                <a:latin typeface="Arial Narrow" charset="0"/>
              </a:rPr>
              <a:t> </a:t>
            </a:r>
            <a:r>
              <a:rPr lang="en-US" altLang="zh-CN" sz="1200" b="1">
                <a:solidFill>
                  <a:srgbClr val="000000"/>
                </a:solidFill>
                <a:latin typeface="Arial Narrow" charset="0"/>
              </a:rPr>
              <a:t>49</a:t>
            </a:r>
          </a:p>
          <a:p>
            <a:pPr algn="ctr" eaLnBrk="1" hangingPunct="1"/>
            <a:r>
              <a:rPr lang="en-US" altLang="zh-CN" sz="2400" b="1">
                <a:solidFill>
                  <a:srgbClr val="000000"/>
                </a:solidFill>
                <a:latin typeface="Arial Narrow" charset="0"/>
              </a:rPr>
              <a:t>1</a:t>
            </a:r>
            <a:br>
              <a:rPr lang="en-US" altLang="zh-CN" sz="2400" b="1">
                <a:solidFill>
                  <a:srgbClr val="000000"/>
                </a:solidFill>
                <a:latin typeface="Arial Narrow" charset="0"/>
              </a:rPr>
            </a:br>
            <a:r>
              <a:rPr lang="zh-TW" altLang="en-US" sz="2400" b="1">
                <a:solidFill>
                  <a:srgbClr val="000000"/>
                </a:solidFill>
                <a:latin typeface="Arial Narrow" charset="0"/>
              </a:rPr>
              <a:t>加拉太</a:t>
            </a:r>
            <a:endParaRPr lang="zh-CN" altLang="en-US" sz="2400" b="1">
              <a:solidFill>
                <a:srgbClr val="000000"/>
              </a:solidFill>
              <a:latin typeface="Arial Narrow" charset="0"/>
            </a:endParaRPr>
          </a:p>
          <a:p>
            <a:pPr algn="ctr" eaLnBrk="1" hangingPunct="1">
              <a:spcBef>
                <a:spcPct val="50000"/>
              </a:spcBef>
            </a:pPr>
            <a:endParaRPr lang="en-US" altLang="zh-CN" sz="900" b="1">
              <a:solidFill>
                <a:srgbClr val="000000"/>
              </a:solidFill>
              <a:latin typeface="Arial Narrow" charset="0"/>
            </a:endParaRPr>
          </a:p>
        </p:txBody>
      </p:sp>
      <p:sp>
        <p:nvSpPr>
          <p:cNvPr id="394261" name="Text Box 16"/>
          <p:cNvSpPr txBox="1">
            <a:spLocks noChangeArrowheads="1"/>
          </p:cNvSpPr>
          <p:nvPr/>
        </p:nvSpPr>
        <p:spPr bwMode="auto">
          <a:xfrm>
            <a:off x="1828800" y="2338388"/>
            <a:ext cx="838200" cy="554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spcBef>
                <a:spcPct val="50000"/>
              </a:spcBef>
            </a:pPr>
            <a:r>
              <a:rPr lang="zh-TW" altLang="en-US" sz="1200" b="1">
                <a:solidFill>
                  <a:srgbClr val="FFFFFF"/>
                </a:solidFill>
                <a:latin typeface="Arial Narrow" charset="0"/>
              </a:rPr>
              <a:t>冬</a:t>
            </a:r>
            <a:r>
              <a:rPr lang="zh-CN" altLang="en-US" sz="1200" b="1">
                <a:solidFill>
                  <a:srgbClr val="FFFFFF"/>
                </a:solidFill>
                <a:latin typeface="Arial Narrow" charset="0"/>
              </a:rPr>
              <a:t> </a:t>
            </a:r>
            <a:r>
              <a:rPr lang="en-US" altLang="zh-CN" sz="1200" b="1">
                <a:solidFill>
                  <a:srgbClr val="FFFFFF"/>
                </a:solidFill>
                <a:latin typeface="Arial Narrow" charset="0"/>
              </a:rPr>
              <a:t>49</a:t>
            </a:r>
          </a:p>
          <a:p>
            <a:pPr algn="ctr" eaLnBrk="1" hangingPunct="1">
              <a:spcBef>
                <a:spcPct val="50000"/>
              </a:spcBef>
            </a:pPr>
            <a:r>
              <a:rPr lang="zh-TW" altLang="en-US" sz="1600" b="1">
                <a:solidFill>
                  <a:srgbClr val="FFFFFF"/>
                </a:solidFill>
                <a:latin typeface="Arial Narrow" charset="0"/>
              </a:rPr>
              <a:t>公会</a:t>
            </a:r>
            <a:endParaRPr lang="zh-CN" altLang="en-US" sz="1600" b="1">
              <a:solidFill>
                <a:srgbClr val="FFFFFF"/>
              </a:solidFill>
              <a:latin typeface="Arial Narrow" charset="0"/>
            </a:endParaRPr>
          </a:p>
        </p:txBody>
      </p:sp>
      <p:sp>
        <p:nvSpPr>
          <p:cNvPr id="394262" name="Text Box 7"/>
          <p:cNvSpPr txBox="1">
            <a:spLocks noChangeArrowheads="1"/>
          </p:cNvSpPr>
          <p:nvPr/>
        </p:nvSpPr>
        <p:spPr bwMode="auto">
          <a:xfrm>
            <a:off x="2667000" y="1987550"/>
            <a:ext cx="990600" cy="13160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spcBef>
                <a:spcPct val="50000"/>
              </a:spcBef>
            </a:pPr>
            <a:r>
              <a:rPr lang="zh-TW" altLang="en-US" sz="1200" b="1">
                <a:solidFill>
                  <a:srgbClr val="000000"/>
                </a:solidFill>
                <a:latin typeface="Arial Narrow" charset="0"/>
              </a:rPr>
              <a:t>四月</a:t>
            </a:r>
            <a:r>
              <a:rPr lang="zh-CN" altLang="en-US" sz="1200" b="1">
                <a:solidFill>
                  <a:srgbClr val="000000"/>
                </a:solidFill>
                <a:latin typeface="Arial Narrow" charset="0"/>
              </a:rPr>
              <a:t> </a:t>
            </a:r>
            <a:r>
              <a:rPr lang="en-US" altLang="zh-CN" sz="1200" b="1">
                <a:solidFill>
                  <a:srgbClr val="000000"/>
                </a:solidFill>
                <a:latin typeface="Arial Narrow" charset="0"/>
              </a:rPr>
              <a:t>50-</a:t>
            </a:r>
            <a:br>
              <a:rPr lang="en-US" altLang="zh-CN" sz="1200" b="1">
                <a:solidFill>
                  <a:srgbClr val="000000"/>
                </a:solidFill>
                <a:latin typeface="Arial Narrow" charset="0"/>
              </a:rPr>
            </a:br>
            <a:r>
              <a:rPr lang="zh-TW" altLang="en-US" sz="1200" b="1">
                <a:solidFill>
                  <a:srgbClr val="000000"/>
                </a:solidFill>
                <a:latin typeface="Arial Narrow" charset="0"/>
              </a:rPr>
              <a:t>九月</a:t>
            </a:r>
            <a:r>
              <a:rPr lang="zh-CN" altLang="en-US" sz="1200" b="1">
                <a:solidFill>
                  <a:srgbClr val="000000"/>
                </a:solidFill>
                <a:latin typeface="Arial Narrow" charset="0"/>
              </a:rPr>
              <a:t> </a:t>
            </a:r>
            <a:r>
              <a:rPr lang="en-US" altLang="zh-CN" sz="1200" b="1">
                <a:solidFill>
                  <a:srgbClr val="000000"/>
                </a:solidFill>
                <a:latin typeface="Arial Narrow" charset="0"/>
              </a:rPr>
              <a:t>52</a:t>
            </a:r>
          </a:p>
          <a:p>
            <a:pPr algn="ctr" eaLnBrk="1" hangingPunct="1"/>
            <a:r>
              <a:rPr lang="en-US" altLang="zh-CN" sz="2400" b="1">
                <a:solidFill>
                  <a:srgbClr val="000000"/>
                </a:solidFill>
                <a:latin typeface="Arial Narrow" charset="0"/>
              </a:rPr>
              <a:t>2</a:t>
            </a:r>
            <a:br>
              <a:rPr lang="en-US" altLang="zh-CN" sz="2400" b="1">
                <a:solidFill>
                  <a:srgbClr val="000000"/>
                </a:solidFill>
                <a:latin typeface="Arial Narrow" charset="0"/>
              </a:rPr>
            </a:br>
            <a:r>
              <a:rPr lang="zh-TW" altLang="en-US" sz="2400">
                <a:solidFill>
                  <a:srgbClr val="000066"/>
                </a:solidFill>
              </a:rPr>
              <a:t> </a:t>
            </a:r>
            <a:r>
              <a:rPr lang="zh-TW" altLang="en-US" sz="2200" b="1">
                <a:solidFill>
                  <a:srgbClr val="000000"/>
                </a:solidFill>
              </a:rPr>
              <a:t>爱琴海</a:t>
            </a:r>
            <a:endParaRPr lang="zh-CN" altLang="en-US" sz="2200" b="1">
              <a:solidFill>
                <a:srgbClr val="000000"/>
              </a:solidFill>
              <a:latin typeface="Arial Narrow" charset="0"/>
            </a:endParaRPr>
          </a:p>
          <a:p>
            <a:pPr algn="ctr" eaLnBrk="1" hangingPunct="1">
              <a:spcBef>
                <a:spcPct val="50000"/>
              </a:spcBef>
            </a:pPr>
            <a:endParaRPr lang="en-US" altLang="zh-CN" sz="900" b="1">
              <a:solidFill>
                <a:srgbClr val="000000"/>
              </a:solidFill>
              <a:latin typeface="Arial Narrow" charset="0"/>
            </a:endParaRPr>
          </a:p>
        </p:txBody>
      </p:sp>
      <p:sp>
        <p:nvSpPr>
          <p:cNvPr id="394263" name="Text Box 9"/>
          <p:cNvSpPr txBox="1">
            <a:spLocks noChangeArrowheads="1"/>
          </p:cNvSpPr>
          <p:nvPr/>
        </p:nvSpPr>
        <p:spPr bwMode="auto">
          <a:xfrm>
            <a:off x="3743325" y="1997075"/>
            <a:ext cx="990600" cy="1338263"/>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spcBef>
                <a:spcPct val="50000"/>
              </a:spcBef>
            </a:pPr>
            <a:r>
              <a:rPr lang="zh-TW" altLang="en-US" sz="1200" b="1">
                <a:solidFill>
                  <a:srgbClr val="000000"/>
                </a:solidFill>
                <a:latin typeface="Arial Narrow" charset="0"/>
              </a:rPr>
              <a:t>春</a:t>
            </a:r>
            <a:r>
              <a:rPr lang="zh-CN" altLang="en-US" sz="1200" b="1">
                <a:solidFill>
                  <a:srgbClr val="000000"/>
                </a:solidFill>
                <a:latin typeface="Arial Narrow" charset="0"/>
              </a:rPr>
              <a:t> </a:t>
            </a:r>
            <a:r>
              <a:rPr lang="en-US" altLang="zh-CN" sz="1200" b="1">
                <a:solidFill>
                  <a:srgbClr val="000000"/>
                </a:solidFill>
                <a:latin typeface="Arial Narrow" charset="0"/>
              </a:rPr>
              <a:t>53-</a:t>
            </a:r>
            <a:br>
              <a:rPr lang="en-US" altLang="zh-CN" sz="1200" b="1">
                <a:solidFill>
                  <a:srgbClr val="000000"/>
                </a:solidFill>
                <a:latin typeface="Arial Narrow" charset="0"/>
              </a:rPr>
            </a:br>
            <a:r>
              <a:rPr lang="zh-TW" altLang="en-US" sz="1200" b="1">
                <a:solidFill>
                  <a:srgbClr val="000000"/>
                </a:solidFill>
                <a:latin typeface="Arial Narrow" charset="0"/>
              </a:rPr>
              <a:t>五月</a:t>
            </a:r>
            <a:r>
              <a:rPr lang="zh-CN" altLang="en-US" sz="1200" b="1">
                <a:solidFill>
                  <a:srgbClr val="000000"/>
                </a:solidFill>
                <a:latin typeface="Arial Narrow" charset="0"/>
              </a:rPr>
              <a:t> </a:t>
            </a:r>
            <a:r>
              <a:rPr lang="en-US" altLang="zh-CN" sz="1200" b="1">
                <a:solidFill>
                  <a:srgbClr val="000000"/>
                </a:solidFill>
                <a:latin typeface="Arial Narrow" charset="0"/>
              </a:rPr>
              <a:t>57</a:t>
            </a:r>
          </a:p>
          <a:p>
            <a:pPr algn="ctr" eaLnBrk="1" hangingPunct="1"/>
            <a:r>
              <a:rPr lang="en-US" altLang="zh-CN" sz="2400" b="1">
                <a:solidFill>
                  <a:srgbClr val="000000"/>
                </a:solidFill>
                <a:latin typeface="Arial Narrow" charset="0"/>
              </a:rPr>
              <a:t>3</a:t>
            </a:r>
            <a:br>
              <a:rPr lang="en-US" altLang="zh-CN" sz="2400" b="1">
                <a:solidFill>
                  <a:srgbClr val="000000"/>
                </a:solidFill>
                <a:latin typeface="Arial Narrow" charset="0"/>
              </a:rPr>
            </a:br>
            <a:r>
              <a:rPr lang="zh-CN" altLang="en-US" sz="2400" b="1">
                <a:solidFill>
                  <a:srgbClr val="000000"/>
                </a:solidFill>
              </a:rPr>
              <a:t>亚细亚</a:t>
            </a:r>
            <a:endParaRPr lang="zh-CN" altLang="en-US" sz="2400" b="1">
              <a:solidFill>
                <a:srgbClr val="000000"/>
              </a:solidFill>
              <a:latin typeface="Arial Narrow" charset="0"/>
            </a:endParaRPr>
          </a:p>
          <a:p>
            <a:pPr algn="ctr" eaLnBrk="1" hangingPunct="1">
              <a:spcBef>
                <a:spcPct val="50000"/>
              </a:spcBef>
            </a:pPr>
            <a:endParaRPr lang="en-US" altLang="zh-CN" sz="1000" b="1">
              <a:solidFill>
                <a:srgbClr val="000000"/>
              </a:solidFill>
              <a:latin typeface="Arial Narrow" charset="0"/>
            </a:endParaRPr>
          </a:p>
        </p:txBody>
      </p:sp>
      <p:sp>
        <p:nvSpPr>
          <p:cNvPr id="394264" name="Text Box 17"/>
          <p:cNvSpPr txBox="1">
            <a:spLocks noChangeArrowheads="1"/>
          </p:cNvSpPr>
          <p:nvPr/>
        </p:nvSpPr>
        <p:spPr bwMode="auto">
          <a:xfrm>
            <a:off x="4724400" y="2133600"/>
            <a:ext cx="685800" cy="784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spcBef>
                <a:spcPct val="50000"/>
              </a:spcBef>
            </a:pPr>
            <a:r>
              <a:rPr lang="zh-TW" altLang="en-US" sz="1200" b="1">
                <a:solidFill>
                  <a:srgbClr val="FFFFFF"/>
                </a:solidFill>
                <a:latin typeface="Arial Narrow" charset="0"/>
              </a:rPr>
              <a:t>五月</a:t>
            </a:r>
            <a:r>
              <a:rPr lang="zh-CN" altLang="en-US" sz="1200" b="1">
                <a:solidFill>
                  <a:srgbClr val="FFFFFF"/>
                </a:solidFill>
                <a:latin typeface="Arial Narrow" charset="0"/>
              </a:rPr>
              <a:t> </a:t>
            </a:r>
            <a:r>
              <a:rPr lang="en-US" altLang="zh-CN" sz="1200" b="1">
                <a:solidFill>
                  <a:srgbClr val="FFFFFF"/>
                </a:solidFill>
                <a:latin typeface="Arial Narrow" charset="0"/>
              </a:rPr>
              <a:t>57-</a:t>
            </a:r>
            <a:br>
              <a:rPr lang="en-US" altLang="zh-CN" sz="1200" b="1">
                <a:solidFill>
                  <a:srgbClr val="FFFFFF"/>
                </a:solidFill>
                <a:latin typeface="Arial Narrow" charset="0"/>
              </a:rPr>
            </a:br>
            <a:r>
              <a:rPr lang="zh-TW" altLang="en-US" sz="1200" b="1">
                <a:solidFill>
                  <a:srgbClr val="FFFFFF"/>
                </a:solidFill>
                <a:latin typeface="Arial Narrow" charset="0"/>
              </a:rPr>
              <a:t>八月</a:t>
            </a:r>
            <a:r>
              <a:rPr lang="zh-CN" altLang="en-US" sz="1200" b="1">
                <a:solidFill>
                  <a:srgbClr val="FFFFFF"/>
                </a:solidFill>
                <a:latin typeface="Arial Narrow" charset="0"/>
              </a:rPr>
              <a:t> </a:t>
            </a:r>
            <a:r>
              <a:rPr lang="en-US" altLang="zh-CN" sz="1200" b="1">
                <a:solidFill>
                  <a:srgbClr val="FFFFFF"/>
                </a:solidFill>
                <a:latin typeface="Arial Narrow" charset="0"/>
              </a:rPr>
              <a:t>59</a:t>
            </a:r>
          </a:p>
          <a:p>
            <a:pPr algn="ctr" eaLnBrk="1" hangingPunct="1">
              <a:spcBef>
                <a:spcPct val="50000"/>
              </a:spcBef>
            </a:pPr>
            <a:r>
              <a:rPr lang="zh-TW" altLang="en-US" sz="1800" b="1">
                <a:solidFill>
                  <a:srgbClr val="FFCC66"/>
                </a:solidFill>
              </a:rPr>
              <a:t>试验</a:t>
            </a:r>
            <a:endParaRPr lang="zh-CN" altLang="en-US" sz="1800" b="1">
              <a:solidFill>
                <a:srgbClr val="FFCC66"/>
              </a:solidFill>
              <a:latin typeface="Arial Narrow" charset="0"/>
            </a:endParaRPr>
          </a:p>
        </p:txBody>
      </p:sp>
      <p:grpSp>
        <p:nvGrpSpPr>
          <p:cNvPr id="6" name="Group 13"/>
          <p:cNvGrpSpPr>
            <a:grpSpLocks/>
          </p:cNvGrpSpPr>
          <p:nvPr/>
        </p:nvGrpSpPr>
        <p:grpSpPr bwMode="auto">
          <a:xfrm>
            <a:off x="5148263" y="1916113"/>
            <a:ext cx="3995737" cy="4681537"/>
            <a:chOff x="3744" y="2736"/>
            <a:chExt cx="1248" cy="720"/>
          </a:xfrm>
        </p:grpSpPr>
        <p:sp>
          <p:nvSpPr>
            <p:cNvPr id="394305" name="Rectangle 14"/>
            <p:cNvSpPr>
              <a:spLocks noChangeArrowheads="1"/>
            </p:cNvSpPr>
            <p:nvPr/>
          </p:nvSpPr>
          <p:spPr bwMode="auto">
            <a:xfrm>
              <a:off x="3744" y="2736"/>
              <a:ext cx="1248" cy="720"/>
            </a:xfrm>
            <a:prstGeom prst="rect">
              <a:avLst/>
            </a:prstGeom>
            <a:noFill/>
            <a:ln w="57150">
              <a:solidFill>
                <a:srgbClr val="FFFF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zh-CN" altLang="en-US" sz="3600">
                <a:solidFill>
                  <a:srgbClr val="000000"/>
                </a:solidFill>
                <a:latin typeface="Arial" charset="0"/>
                <a:ea typeface="SimSun" charset="0"/>
                <a:cs typeface="SimSun" charset="0"/>
              </a:endParaRPr>
            </a:p>
          </p:txBody>
        </p:sp>
        <p:sp>
          <p:nvSpPr>
            <p:cNvPr id="394306" name="Text Box 15"/>
            <p:cNvSpPr txBox="1">
              <a:spLocks noChangeArrowheads="1"/>
            </p:cNvSpPr>
            <p:nvPr/>
          </p:nvSpPr>
          <p:spPr bwMode="auto">
            <a:xfrm>
              <a:off x="4057" y="3190"/>
              <a:ext cx="935" cy="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r>
                <a:rPr lang="zh-TW" altLang="en-US" b="1">
                  <a:solidFill>
                    <a:srgbClr val="FFFF00"/>
                  </a:solidFill>
                  <a:latin typeface="Tahoma" charset="0"/>
                </a:rPr>
                <a:t>西方牧</a:t>
              </a:r>
              <a:r>
                <a:rPr lang="zh-CN" altLang="en-US" b="1">
                  <a:solidFill>
                    <a:srgbClr val="FFFF00"/>
                  </a:solidFill>
                </a:rPr>
                <a:t>养</a:t>
              </a:r>
            </a:p>
          </p:txBody>
        </p:sp>
      </p:grpSp>
      <p:sp>
        <p:nvSpPr>
          <p:cNvPr id="394267" name="Text Box 20"/>
          <p:cNvSpPr txBox="1">
            <a:spLocks noChangeArrowheads="1"/>
          </p:cNvSpPr>
          <p:nvPr/>
        </p:nvSpPr>
        <p:spPr bwMode="auto">
          <a:xfrm>
            <a:off x="8296275" y="2324100"/>
            <a:ext cx="847725" cy="923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spcBef>
                <a:spcPct val="50000"/>
              </a:spcBef>
            </a:pPr>
            <a:r>
              <a:rPr lang="zh-TW" altLang="en-US" sz="1200" b="1" dirty="0">
                <a:solidFill>
                  <a:srgbClr val="FFFFFF"/>
                </a:solidFill>
                <a:latin typeface="Arial Narrow" charset="0"/>
              </a:rPr>
              <a:t>春</a:t>
            </a:r>
            <a:r>
              <a:rPr lang="zh-CN" altLang="en-US" sz="1200" b="1" dirty="0">
                <a:solidFill>
                  <a:srgbClr val="FFFFFF"/>
                </a:solidFill>
                <a:latin typeface="Arial Narrow" charset="0"/>
              </a:rPr>
              <a:t> </a:t>
            </a:r>
            <a:r>
              <a:rPr lang="en-US" altLang="zh-CN" sz="1200" b="1" dirty="0">
                <a:solidFill>
                  <a:srgbClr val="FFFFFF"/>
                </a:solidFill>
                <a:latin typeface="Arial Narrow" charset="0"/>
              </a:rPr>
              <a:t>68</a:t>
            </a:r>
          </a:p>
          <a:p>
            <a:pPr algn="ctr" eaLnBrk="1" hangingPunct="1">
              <a:spcBef>
                <a:spcPct val="50000"/>
              </a:spcBef>
            </a:pPr>
            <a:r>
              <a:rPr lang="zh-CN" altLang="en-US" sz="1600" b="1" dirty="0">
                <a:solidFill>
                  <a:srgbClr val="FFFFFF"/>
                </a:solidFill>
              </a:rPr>
              <a:t>教会扩展</a:t>
            </a:r>
          </a:p>
          <a:p>
            <a:pPr algn="ctr" eaLnBrk="1" hangingPunct="1">
              <a:spcBef>
                <a:spcPct val="50000"/>
              </a:spcBef>
            </a:pPr>
            <a:endParaRPr lang="en-US" altLang="zh-CN" sz="1600" b="1" dirty="0">
              <a:solidFill>
                <a:srgbClr val="FFCC66"/>
              </a:solidFill>
              <a:latin typeface="Arial Narrow" charset="0"/>
            </a:endParaRPr>
          </a:p>
        </p:txBody>
      </p:sp>
      <p:sp>
        <p:nvSpPr>
          <p:cNvPr id="394268" name="Text Box 11"/>
          <p:cNvSpPr txBox="1">
            <a:spLocks noChangeArrowheads="1"/>
          </p:cNvSpPr>
          <p:nvPr/>
        </p:nvSpPr>
        <p:spPr bwMode="auto">
          <a:xfrm>
            <a:off x="7235825" y="1989138"/>
            <a:ext cx="990600" cy="1262062"/>
          </a:xfrm>
          <a:prstGeom prst="rect">
            <a:avLst/>
          </a:prstGeom>
          <a:solidFill>
            <a:schemeClr val="bg2"/>
          </a:solidFill>
          <a:ln w="12700">
            <a:solidFill>
              <a:srgbClr val="FFFFFF"/>
            </a:solidFill>
            <a:miter lim="800000"/>
            <a:headEnd/>
            <a:tailEnd/>
          </a:ln>
        </p:spPr>
        <p:txBody>
          <a:bodyPr lIns="0" tIns="0" rIns="45720" bIns="0" anchor="b">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spcBef>
                <a:spcPct val="50000"/>
              </a:spcBef>
            </a:pPr>
            <a:r>
              <a:rPr lang="zh-TW" altLang="en-US" sz="1200" b="1" dirty="0">
                <a:solidFill>
                  <a:srgbClr val="FFFFFF"/>
                </a:solidFill>
                <a:latin typeface="Arial Narrow" charset="0"/>
              </a:rPr>
              <a:t>秋</a:t>
            </a:r>
            <a:r>
              <a:rPr lang="zh-CN" altLang="en-US" sz="1200" b="1" dirty="0">
                <a:solidFill>
                  <a:srgbClr val="FFFFFF"/>
                </a:solidFill>
                <a:latin typeface="Arial Narrow" charset="0"/>
              </a:rPr>
              <a:t> </a:t>
            </a:r>
            <a:r>
              <a:rPr lang="en-US" altLang="zh-CN" sz="1200" b="1" dirty="0">
                <a:solidFill>
                  <a:srgbClr val="FFFFFF"/>
                </a:solidFill>
                <a:latin typeface="Arial Narrow" charset="0"/>
              </a:rPr>
              <a:t>67-</a:t>
            </a:r>
            <a:br>
              <a:rPr lang="en-US" altLang="zh-CN" sz="1200" b="1" dirty="0">
                <a:solidFill>
                  <a:srgbClr val="FFFFFF"/>
                </a:solidFill>
                <a:latin typeface="Arial Narrow" charset="0"/>
              </a:rPr>
            </a:br>
            <a:r>
              <a:rPr lang="zh-TW" altLang="en-US" sz="1200" b="1" dirty="0">
                <a:solidFill>
                  <a:srgbClr val="FFFFFF"/>
                </a:solidFill>
                <a:latin typeface="Arial Narrow" charset="0"/>
              </a:rPr>
              <a:t>春</a:t>
            </a:r>
            <a:r>
              <a:rPr lang="en-US" altLang="zh-CN" sz="1200" b="1" dirty="0">
                <a:solidFill>
                  <a:srgbClr val="FFFFFF"/>
                </a:solidFill>
                <a:latin typeface="Arial Narrow" charset="0"/>
              </a:rPr>
              <a:t>68</a:t>
            </a:r>
          </a:p>
          <a:p>
            <a:pPr algn="ctr" eaLnBrk="1" hangingPunct="1"/>
            <a:r>
              <a:rPr lang="en-US" altLang="zh-CN" sz="2400" b="1" dirty="0">
                <a:solidFill>
                  <a:srgbClr val="FFFFFF"/>
                </a:solidFill>
                <a:latin typeface="Arial Narrow" charset="0"/>
              </a:rPr>
              <a:t>2</a:t>
            </a:r>
            <a:br>
              <a:rPr lang="en-US" altLang="zh-CN" b="1" dirty="0">
                <a:solidFill>
                  <a:srgbClr val="FFFFFF"/>
                </a:solidFill>
                <a:latin typeface="Arial Narrow" charset="0"/>
              </a:rPr>
            </a:br>
            <a:r>
              <a:rPr lang="zh-CN" altLang="en-US" sz="2400" b="1" dirty="0">
                <a:solidFill>
                  <a:srgbClr val="FFFFFF"/>
                </a:solidFill>
              </a:rPr>
              <a:t>罗马</a:t>
            </a:r>
            <a:endParaRPr lang="zh-CN" altLang="en-US" sz="2400" b="1" dirty="0">
              <a:solidFill>
                <a:srgbClr val="FFFFFF"/>
              </a:solidFill>
              <a:latin typeface="Arial Narrow" charset="0"/>
            </a:endParaRPr>
          </a:p>
          <a:p>
            <a:pPr algn="ctr" eaLnBrk="1" hangingPunct="1"/>
            <a:endParaRPr lang="en-US" altLang="zh-CN" sz="1000" b="1" dirty="0">
              <a:solidFill>
                <a:srgbClr val="FFFFFF"/>
              </a:solidFill>
              <a:latin typeface="Arial Narrow" charset="0"/>
            </a:endParaRPr>
          </a:p>
        </p:txBody>
      </p:sp>
      <p:sp>
        <p:nvSpPr>
          <p:cNvPr id="394269" name="Text Box 9"/>
          <p:cNvSpPr txBox="1">
            <a:spLocks noChangeArrowheads="1"/>
          </p:cNvSpPr>
          <p:nvPr/>
        </p:nvSpPr>
        <p:spPr bwMode="auto">
          <a:xfrm>
            <a:off x="6324600" y="1997075"/>
            <a:ext cx="990600" cy="1338263"/>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spcBef>
                <a:spcPct val="50000"/>
              </a:spcBef>
            </a:pPr>
            <a:r>
              <a:rPr lang="zh-TW" altLang="en-US" sz="1200" b="1">
                <a:solidFill>
                  <a:srgbClr val="000000"/>
                </a:solidFill>
                <a:latin typeface="Arial Narrow" charset="0"/>
              </a:rPr>
              <a:t>春</a:t>
            </a:r>
            <a:r>
              <a:rPr lang="en-US" altLang="zh-CN" sz="1200" b="1">
                <a:solidFill>
                  <a:srgbClr val="000000"/>
                </a:solidFill>
                <a:latin typeface="Arial Narrow" charset="0"/>
              </a:rPr>
              <a:t>62-</a:t>
            </a:r>
            <a:br>
              <a:rPr lang="en-US" altLang="zh-CN" sz="1200" b="1">
                <a:solidFill>
                  <a:srgbClr val="000000"/>
                </a:solidFill>
                <a:latin typeface="Arial Narrow" charset="0"/>
              </a:rPr>
            </a:br>
            <a:r>
              <a:rPr lang="zh-TW" altLang="en-US" sz="1200" b="1">
                <a:solidFill>
                  <a:srgbClr val="000000"/>
                </a:solidFill>
                <a:latin typeface="Arial Narrow" charset="0"/>
              </a:rPr>
              <a:t>冬</a:t>
            </a:r>
            <a:r>
              <a:rPr lang="zh-CN" altLang="en-US" sz="1200" b="1">
                <a:solidFill>
                  <a:srgbClr val="000000"/>
                </a:solidFill>
                <a:latin typeface="Arial Narrow" charset="0"/>
              </a:rPr>
              <a:t> </a:t>
            </a:r>
            <a:r>
              <a:rPr lang="en-US" altLang="zh-CN" sz="1200" b="1">
                <a:solidFill>
                  <a:srgbClr val="000000"/>
                </a:solidFill>
                <a:latin typeface="Arial Narrow" charset="0"/>
              </a:rPr>
              <a:t>67</a:t>
            </a:r>
          </a:p>
          <a:p>
            <a:pPr algn="ctr" eaLnBrk="1" hangingPunct="1"/>
            <a:r>
              <a:rPr lang="en-US" altLang="zh-CN" sz="2400" b="1">
                <a:solidFill>
                  <a:srgbClr val="000000"/>
                </a:solidFill>
                <a:latin typeface="Arial Narrow" charset="0"/>
              </a:rPr>
              <a:t>4</a:t>
            </a:r>
            <a:br>
              <a:rPr lang="en-US" altLang="zh-CN" b="1">
                <a:solidFill>
                  <a:srgbClr val="000000"/>
                </a:solidFill>
                <a:latin typeface="Arial Narrow" charset="0"/>
              </a:rPr>
            </a:br>
            <a:r>
              <a:rPr lang="zh-TW" altLang="en-US" sz="2400" b="1">
                <a:solidFill>
                  <a:srgbClr val="000000"/>
                </a:solidFill>
                <a:latin typeface="Arial Narrow" charset="0"/>
              </a:rPr>
              <a:t>西班牙</a:t>
            </a:r>
            <a:endParaRPr lang="zh-CN" altLang="en-US" sz="2400" b="1">
              <a:solidFill>
                <a:srgbClr val="000000"/>
              </a:solidFill>
              <a:latin typeface="Arial Narrow" charset="0"/>
            </a:endParaRPr>
          </a:p>
          <a:p>
            <a:pPr algn="ctr" eaLnBrk="1" hangingPunct="1">
              <a:spcBef>
                <a:spcPct val="50000"/>
              </a:spcBef>
            </a:pPr>
            <a:endParaRPr lang="en-US" altLang="zh-CN" sz="1000" b="1">
              <a:solidFill>
                <a:srgbClr val="000000"/>
              </a:solidFill>
              <a:latin typeface="Arial Narrow" charset="0"/>
            </a:endParaRPr>
          </a:p>
        </p:txBody>
      </p:sp>
      <p:sp>
        <p:nvSpPr>
          <p:cNvPr id="394270" name="Text Box 22"/>
          <p:cNvSpPr txBox="1">
            <a:spLocks noChangeArrowheads="1"/>
          </p:cNvSpPr>
          <p:nvPr/>
        </p:nvSpPr>
        <p:spPr bwMode="auto">
          <a:xfrm>
            <a:off x="4572000" y="3657600"/>
            <a:ext cx="792163" cy="369888"/>
          </a:xfrm>
          <a:prstGeom prst="rect">
            <a:avLst/>
          </a:prstGeom>
          <a:solidFill>
            <a:srgbClr val="800000"/>
          </a:solidFill>
          <a:ln w="12700">
            <a:solidFill>
              <a:srgbClr val="FFFFFF"/>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spcBef>
                <a:spcPct val="50000"/>
              </a:spcBef>
            </a:pPr>
            <a:r>
              <a:rPr lang="zh-TW" altLang="en-US" sz="1800" b="1">
                <a:solidFill>
                  <a:srgbClr val="FFFFFF"/>
                </a:solidFill>
                <a:latin typeface="Arial Narrow" charset="0"/>
              </a:rPr>
              <a:t>路加</a:t>
            </a:r>
            <a:endParaRPr lang="en-US" sz="1600">
              <a:solidFill>
                <a:srgbClr val="FFFFFF"/>
              </a:solidFill>
              <a:latin typeface="Arial Narrow" charset="0"/>
            </a:endParaRPr>
          </a:p>
        </p:txBody>
      </p:sp>
      <p:sp>
        <p:nvSpPr>
          <p:cNvPr id="394271" name="Text Box 21"/>
          <p:cNvSpPr txBox="1">
            <a:spLocks noChangeArrowheads="1"/>
          </p:cNvSpPr>
          <p:nvPr/>
        </p:nvSpPr>
        <p:spPr bwMode="auto">
          <a:xfrm>
            <a:off x="0" y="3276600"/>
            <a:ext cx="91440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spcBef>
                <a:spcPct val="50000"/>
              </a:spcBef>
            </a:pPr>
            <a:r>
              <a:rPr lang="en-US" altLang="zh-CN" sz="2000" b="1" dirty="0">
                <a:solidFill>
                  <a:srgbClr val="FFFFFF"/>
                </a:solidFill>
                <a:latin typeface="Arial Narrow" charset="0"/>
              </a:rPr>
              <a:t>35           48          49          50          52  53          57        60             62              67           68     95</a:t>
            </a:r>
          </a:p>
        </p:txBody>
      </p:sp>
      <p:sp>
        <p:nvSpPr>
          <p:cNvPr id="394272" name="Text Box 19"/>
          <p:cNvSpPr txBox="1">
            <a:spLocks noChangeArrowheads="1"/>
          </p:cNvSpPr>
          <p:nvPr/>
        </p:nvSpPr>
        <p:spPr bwMode="auto">
          <a:xfrm>
            <a:off x="990600" y="3657600"/>
            <a:ext cx="792163" cy="338138"/>
          </a:xfrm>
          <a:prstGeom prst="rect">
            <a:avLst/>
          </a:prstGeom>
          <a:solidFill>
            <a:srgbClr val="800000"/>
          </a:solidFill>
          <a:ln w="12700">
            <a:solidFill>
              <a:srgbClr val="FFFFFF"/>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spcBef>
                <a:spcPct val="50000"/>
              </a:spcBef>
            </a:pPr>
            <a:r>
              <a:rPr lang="zh-CN" altLang="en-US" sz="1600" b="1">
                <a:solidFill>
                  <a:srgbClr val="FFFFFF"/>
                </a:solidFill>
              </a:rPr>
              <a:t>马</a:t>
            </a:r>
            <a:r>
              <a:rPr lang="zh-TW" altLang="en-US" sz="1600" b="1">
                <a:solidFill>
                  <a:srgbClr val="FFFFFF"/>
                </a:solidFill>
              </a:rPr>
              <a:t>太</a:t>
            </a:r>
            <a:endParaRPr lang="en-US" sz="1600" b="1">
              <a:solidFill>
                <a:srgbClr val="FFFFFF"/>
              </a:solidFill>
              <a:latin typeface="Arial Narrow" charset="0"/>
            </a:endParaRPr>
          </a:p>
        </p:txBody>
      </p:sp>
      <p:sp>
        <p:nvSpPr>
          <p:cNvPr id="394273" name="Text Box 22"/>
          <p:cNvSpPr txBox="1">
            <a:spLocks noChangeArrowheads="1"/>
          </p:cNvSpPr>
          <p:nvPr/>
        </p:nvSpPr>
        <p:spPr bwMode="auto">
          <a:xfrm>
            <a:off x="5486400" y="3657600"/>
            <a:ext cx="885825" cy="338138"/>
          </a:xfrm>
          <a:prstGeom prst="rect">
            <a:avLst/>
          </a:prstGeom>
          <a:solidFill>
            <a:srgbClr val="800000"/>
          </a:solidFill>
          <a:ln w="12700">
            <a:solidFill>
              <a:srgbClr val="FFFFFF"/>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spcBef>
                <a:spcPct val="50000"/>
              </a:spcBef>
            </a:pPr>
            <a:r>
              <a:rPr lang="zh-CN" altLang="en-US" sz="1600" b="1" dirty="0">
                <a:solidFill>
                  <a:srgbClr val="FFFFFF"/>
                </a:solidFill>
              </a:rPr>
              <a:t>使徒行传</a:t>
            </a:r>
            <a:endParaRPr lang="en-US" sz="1600" dirty="0">
              <a:solidFill>
                <a:srgbClr val="FFFFFF"/>
              </a:solidFill>
              <a:latin typeface="Arial Narrow" charset="0"/>
            </a:endParaRPr>
          </a:p>
        </p:txBody>
      </p:sp>
      <p:sp>
        <p:nvSpPr>
          <p:cNvPr id="394274" name="Text Box 29"/>
          <p:cNvSpPr txBox="1">
            <a:spLocks noChangeArrowheads="1"/>
          </p:cNvSpPr>
          <p:nvPr/>
        </p:nvSpPr>
        <p:spPr bwMode="auto">
          <a:xfrm>
            <a:off x="6599238" y="3657600"/>
            <a:ext cx="792162" cy="338138"/>
          </a:xfrm>
          <a:prstGeom prst="rect">
            <a:avLst/>
          </a:prstGeom>
          <a:solidFill>
            <a:srgbClr val="800000"/>
          </a:solidFill>
          <a:ln w="12700">
            <a:solidFill>
              <a:srgbClr val="FFFFFF"/>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spcBef>
                <a:spcPct val="50000"/>
              </a:spcBef>
            </a:pPr>
            <a:r>
              <a:rPr lang="zh-CN" altLang="en-US" sz="1600" b="1" dirty="0">
                <a:solidFill>
                  <a:srgbClr val="FFFFFF"/>
                </a:solidFill>
              </a:rPr>
              <a:t>马</a:t>
            </a:r>
            <a:r>
              <a:rPr lang="zh-TW" altLang="en-US" sz="1600" b="1" dirty="0">
                <a:solidFill>
                  <a:srgbClr val="FFFFFF"/>
                </a:solidFill>
              </a:rPr>
              <a:t>可</a:t>
            </a:r>
            <a:endParaRPr lang="en-US" sz="1600" b="1" dirty="0">
              <a:solidFill>
                <a:srgbClr val="FFFFFF"/>
              </a:solidFill>
              <a:latin typeface="Arial Narrow" charset="0"/>
            </a:endParaRPr>
          </a:p>
        </p:txBody>
      </p:sp>
      <p:sp>
        <p:nvSpPr>
          <p:cNvPr id="394275" name="Text Box 31"/>
          <p:cNvSpPr txBox="1">
            <a:spLocks noChangeArrowheads="1"/>
          </p:cNvSpPr>
          <p:nvPr/>
        </p:nvSpPr>
        <p:spPr bwMode="auto">
          <a:xfrm>
            <a:off x="7543800" y="3657600"/>
            <a:ext cx="792163" cy="369888"/>
          </a:xfrm>
          <a:prstGeom prst="rect">
            <a:avLst/>
          </a:prstGeom>
          <a:solidFill>
            <a:srgbClr val="800000"/>
          </a:solidFill>
          <a:ln w="12700">
            <a:solidFill>
              <a:srgbClr val="FFFFFF"/>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spcBef>
                <a:spcPct val="50000"/>
              </a:spcBef>
            </a:pPr>
            <a:r>
              <a:rPr lang="zh-TW" altLang="en-US" sz="1800" b="1">
                <a:solidFill>
                  <a:srgbClr val="FFFFFF"/>
                </a:solidFill>
                <a:latin typeface="Arial Narrow" charset="0"/>
              </a:rPr>
              <a:t>约翰</a:t>
            </a:r>
            <a:endParaRPr lang="en-US" sz="1600">
              <a:solidFill>
                <a:srgbClr val="FFFFFF"/>
              </a:solidFill>
              <a:latin typeface="Arial Narrow" charset="0"/>
            </a:endParaRPr>
          </a:p>
        </p:txBody>
      </p:sp>
      <p:sp>
        <p:nvSpPr>
          <p:cNvPr id="52" name="Text Box 19"/>
          <p:cNvSpPr txBox="1">
            <a:spLocks noChangeArrowheads="1"/>
          </p:cNvSpPr>
          <p:nvPr/>
        </p:nvSpPr>
        <p:spPr bwMode="auto">
          <a:xfrm>
            <a:off x="990600" y="4114800"/>
            <a:ext cx="792163"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spcBef>
                <a:spcPct val="50000"/>
              </a:spcBef>
            </a:pPr>
            <a:r>
              <a:rPr lang="zh-TW" altLang="en-US" sz="1800" b="1">
                <a:solidFill>
                  <a:srgbClr val="000000"/>
                </a:solidFill>
                <a:latin typeface="Arial Narrow" charset="0"/>
              </a:rPr>
              <a:t>加</a:t>
            </a:r>
            <a:endParaRPr lang="en-US" sz="1600">
              <a:solidFill>
                <a:srgbClr val="000000"/>
              </a:solidFill>
              <a:latin typeface="Arial Narrow" charset="0"/>
            </a:endParaRPr>
          </a:p>
        </p:txBody>
      </p:sp>
      <p:sp>
        <p:nvSpPr>
          <p:cNvPr id="53" name="Text Box 20"/>
          <p:cNvSpPr txBox="1">
            <a:spLocks noChangeArrowheads="1"/>
          </p:cNvSpPr>
          <p:nvPr/>
        </p:nvSpPr>
        <p:spPr bwMode="auto">
          <a:xfrm>
            <a:off x="2713038" y="4114800"/>
            <a:ext cx="792162"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spcBef>
                <a:spcPct val="50000"/>
              </a:spcBef>
            </a:pPr>
            <a:r>
              <a:rPr lang="zh-TW" altLang="en-US" sz="1800" b="1">
                <a:solidFill>
                  <a:srgbClr val="000000"/>
                </a:solidFill>
                <a:latin typeface="Arial Narrow" charset="0"/>
              </a:rPr>
              <a:t>帖上</a:t>
            </a:r>
            <a:endParaRPr lang="en-US" sz="1600">
              <a:solidFill>
                <a:srgbClr val="000000"/>
              </a:solidFill>
              <a:latin typeface="Arial Narrow" charset="0"/>
            </a:endParaRPr>
          </a:p>
        </p:txBody>
      </p:sp>
      <p:sp>
        <p:nvSpPr>
          <p:cNvPr id="54" name="Text Box 22"/>
          <p:cNvSpPr txBox="1">
            <a:spLocks noChangeArrowheads="1"/>
          </p:cNvSpPr>
          <p:nvPr/>
        </p:nvSpPr>
        <p:spPr bwMode="auto">
          <a:xfrm>
            <a:off x="3810000" y="4114800"/>
            <a:ext cx="792163"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spcBef>
                <a:spcPct val="50000"/>
              </a:spcBef>
            </a:pPr>
            <a:r>
              <a:rPr lang="zh-TW" altLang="en-US" sz="1800" b="1">
                <a:solidFill>
                  <a:srgbClr val="000000"/>
                </a:solidFill>
                <a:latin typeface="Arial Narrow" charset="0"/>
              </a:rPr>
              <a:t>林前</a:t>
            </a:r>
            <a:endParaRPr lang="en-US" sz="1600">
              <a:solidFill>
                <a:srgbClr val="000000"/>
              </a:solidFill>
              <a:latin typeface="Arial Narrow" charset="0"/>
            </a:endParaRPr>
          </a:p>
        </p:txBody>
      </p:sp>
      <p:sp>
        <p:nvSpPr>
          <p:cNvPr id="55" name="Text Box 21"/>
          <p:cNvSpPr txBox="1">
            <a:spLocks noChangeArrowheads="1"/>
          </p:cNvSpPr>
          <p:nvPr/>
        </p:nvSpPr>
        <p:spPr bwMode="auto">
          <a:xfrm>
            <a:off x="2713038" y="4572000"/>
            <a:ext cx="792162"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spcBef>
                <a:spcPct val="50000"/>
              </a:spcBef>
            </a:pPr>
            <a:r>
              <a:rPr lang="zh-TW" altLang="en-US" sz="1800" b="1">
                <a:solidFill>
                  <a:srgbClr val="000000"/>
                </a:solidFill>
                <a:latin typeface="Arial Narrow" charset="0"/>
              </a:rPr>
              <a:t>帖下</a:t>
            </a:r>
            <a:endParaRPr lang="en-US" sz="1600">
              <a:solidFill>
                <a:srgbClr val="000000"/>
              </a:solidFill>
              <a:latin typeface="Arial Narrow" charset="0"/>
            </a:endParaRPr>
          </a:p>
        </p:txBody>
      </p:sp>
      <p:sp>
        <p:nvSpPr>
          <p:cNvPr id="56" name="Text Box 24"/>
          <p:cNvSpPr txBox="1">
            <a:spLocks noChangeArrowheads="1"/>
          </p:cNvSpPr>
          <p:nvPr/>
        </p:nvSpPr>
        <p:spPr bwMode="auto">
          <a:xfrm>
            <a:off x="3810000" y="5029200"/>
            <a:ext cx="792163" cy="33813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spcBef>
                <a:spcPct val="50000"/>
              </a:spcBef>
            </a:pPr>
            <a:r>
              <a:rPr lang="zh-CN" altLang="en-US" sz="1600" b="1">
                <a:solidFill>
                  <a:srgbClr val="000000"/>
                </a:solidFill>
              </a:rPr>
              <a:t>罗马</a:t>
            </a:r>
            <a:endParaRPr lang="en-US" sz="1600">
              <a:solidFill>
                <a:srgbClr val="000000"/>
              </a:solidFill>
              <a:latin typeface="Arial Narrow" charset="0"/>
            </a:endParaRPr>
          </a:p>
        </p:txBody>
      </p:sp>
      <p:sp>
        <p:nvSpPr>
          <p:cNvPr id="57" name="Text Box 23"/>
          <p:cNvSpPr txBox="1">
            <a:spLocks noChangeArrowheads="1"/>
          </p:cNvSpPr>
          <p:nvPr/>
        </p:nvSpPr>
        <p:spPr bwMode="auto">
          <a:xfrm>
            <a:off x="3810000" y="4572000"/>
            <a:ext cx="792163"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spcBef>
                <a:spcPct val="50000"/>
              </a:spcBef>
            </a:pPr>
            <a:r>
              <a:rPr lang="zh-TW" altLang="en-US" sz="1800" b="1">
                <a:solidFill>
                  <a:srgbClr val="000000"/>
                </a:solidFill>
                <a:latin typeface="Arial Narrow" charset="0"/>
              </a:rPr>
              <a:t>林</a:t>
            </a:r>
            <a:r>
              <a:rPr lang="zh-CN" altLang="en-US" sz="1800" b="1">
                <a:solidFill>
                  <a:srgbClr val="000000"/>
                </a:solidFill>
                <a:latin typeface="Arial Narrow" charset="0"/>
              </a:rPr>
              <a:t>后</a:t>
            </a:r>
            <a:endParaRPr lang="en-US" sz="1600">
              <a:solidFill>
                <a:srgbClr val="000000"/>
              </a:solidFill>
              <a:latin typeface="Arial Narrow" charset="0"/>
            </a:endParaRPr>
          </a:p>
        </p:txBody>
      </p:sp>
      <p:sp>
        <p:nvSpPr>
          <p:cNvPr id="394282" name="Rectangle 8"/>
          <p:cNvSpPr>
            <a:spLocks noChangeArrowheads="1"/>
          </p:cNvSpPr>
          <p:nvPr/>
        </p:nvSpPr>
        <p:spPr bwMode="auto">
          <a:xfrm>
            <a:off x="838200" y="4038600"/>
            <a:ext cx="3886200" cy="1452563"/>
          </a:xfrm>
          <a:prstGeom prst="rect">
            <a:avLst/>
          </a:prstGeom>
          <a:noFill/>
          <a:ln w="57150">
            <a:solidFill>
              <a:srgbClr val="FFFFFF"/>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zh-CN" altLang="en-US" sz="3600">
              <a:solidFill>
                <a:srgbClr val="FFFFFF"/>
              </a:solidFill>
              <a:latin typeface="Arial" charset="0"/>
              <a:ea typeface="SimSun" charset="0"/>
              <a:cs typeface="SimSun" charset="0"/>
            </a:endParaRPr>
          </a:p>
        </p:txBody>
      </p:sp>
      <p:grpSp>
        <p:nvGrpSpPr>
          <p:cNvPr id="7" name="Group 10"/>
          <p:cNvGrpSpPr>
            <a:grpSpLocks/>
          </p:cNvGrpSpPr>
          <p:nvPr/>
        </p:nvGrpSpPr>
        <p:grpSpPr bwMode="auto">
          <a:xfrm>
            <a:off x="5181600" y="4038600"/>
            <a:ext cx="1371600" cy="2584450"/>
            <a:chOff x="3024" y="2736"/>
            <a:chExt cx="724" cy="1498"/>
          </a:xfrm>
        </p:grpSpPr>
        <p:sp>
          <p:nvSpPr>
            <p:cNvPr id="394303" name="Rectangle 11"/>
            <p:cNvSpPr>
              <a:spLocks noChangeArrowheads="1"/>
            </p:cNvSpPr>
            <p:nvPr/>
          </p:nvSpPr>
          <p:spPr bwMode="auto">
            <a:xfrm>
              <a:off x="3028" y="2736"/>
              <a:ext cx="672" cy="1392"/>
            </a:xfrm>
            <a:prstGeom prst="rect">
              <a:avLst/>
            </a:prstGeom>
            <a:noFill/>
            <a:ln w="57150">
              <a:solidFill>
                <a:srgbClr val="FF99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zh-CN" altLang="en-US" sz="3600">
                <a:solidFill>
                  <a:srgbClr val="000000"/>
                </a:solidFill>
                <a:latin typeface="Arial" charset="0"/>
                <a:ea typeface="SimSun" charset="0"/>
                <a:cs typeface="SimSun" charset="0"/>
              </a:endParaRPr>
            </a:p>
          </p:txBody>
        </p:sp>
        <p:sp>
          <p:nvSpPr>
            <p:cNvPr id="394304" name="Text Box 12"/>
            <p:cNvSpPr txBox="1">
              <a:spLocks noChangeArrowheads="1"/>
            </p:cNvSpPr>
            <p:nvPr/>
          </p:nvSpPr>
          <p:spPr bwMode="auto">
            <a:xfrm>
              <a:off x="3024" y="3859"/>
              <a:ext cx="724" cy="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endParaRPr lang="zh-CN" altLang="en-US" b="1">
                <a:solidFill>
                  <a:srgbClr val="FF9900"/>
                </a:solidFill>
                <a:latin typeface="Tahoma" charset="0"/>
              </a:endParaRPr>
            </a:p>
          </p:txBody>
        </p:sp>
      </p:grpSp>
      <p:sp>
        <p:nvSpPr>
          <p:cNvPr id="64" name="Text Box 25"/>
          <p:cNvSpPr txBox="1">
            <a:spLocks noChangeArrowheads="1"/>
          </p:cNvSpPr>
          <p:nvPr/>
        </p:nvSpPr>
        <p:spPr bwMode="auto">
          <a:xfrm>
            <a:off x="5486400" y="4114800"/>
            <a:ext cx="792163"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spcBef>
                <a:spcPct val="50000"/>
              </a:spcBef>
            </a:pPr>
            <a:r>
              <a:rPr lang="zh-TW" altLang="en-US" sz="1800" b="1">
                <a:solidFill>
                  <a:srgbClr val="000000"/>
                </a:solidFill>
                <a:latin typeface="Arial Narrow" charset="0"/>
              </a:rPr>
              <a:t>弗</a:t>
            </a:r>
            <a:endParaRPr lang="en-US" sz="1600">
              <a:solidFill>
                <a:srgbClr val="000000"/>
              </a:solidFill>
              <a:latin typeface="Arial Narrow" charset="0"/>
            </a:endParaRPr>
          </a:p>
        </p:txBody>
      </p:sp>
      <p:sp>
        <p:nvSpPr>
          <p:cNvPr id="65" name="Text Box 26"/>
          <p:cNvSpPr txBox="1">
            <a:spLocks noChangeArrowheads="1"/>
          </p:cNvSpPr>
          <p:nvPr/>
        </p:nvSpPr>
        <p:spPr bwMode="auto">
          <a:xfrm>
            <a:off x="5486400" y="4572000"/>
            <a:ext cx="792163"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spcBef>
                <a:spcPct val="50000"/>
              </a:spcBef>
            </a:pPr>
            <a:r>
              <a:rPr lang="zh-TW" altLang="en-US" sz="1800" b="1">
                <a:solidFill>
                  <a:srgbClr val="000000"/>
                </a:solidFill>
                <a:latin typeface="Arial Narrow" charset="0"/>
              </a:rPr>
              <a:t>西</a:t>
            </a:r>
            <a:endParaRPr lang="en-US" sz="1600">
              <a:solidFill>
                <a:srgbClr val="000000"/>
              </a:solidFill>
              <a:latin typeface="Arial Narrow" charset="0"/>
            </a:endParaRPr>
          </a:p>
        </p:txBody>
      </p:sp>
      <p:sp>
        <p:nvSpPr>
          <p:cNvPr id="67" name="Text Box 27"/>
          <p:cNvSpPr txBox="1">
            <a:spLocks noChangeArrowheads="1"/>
          </p:cNvSpPr>
          <p:nvPr/>
        </p:nvSpPr>
        <p:spPr bwMode="auto">
          <a:xfrm>
            <a:off x="5486400" y="5029200"/>
            <a:ext cx="792163"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spcBef>
                <a:spcPct val="50000"/>
              </a:spcBef>
            </a:pPr>
            <a:r>
              <a:rPr lang="zh-TW" altLang="en-US" sz="1800" b="1">
                <a:solidFill>
                  <a:srgbClr val="000000"/>
                </a:solidFill>
                <a:latin typeface="Arial Narrow" charset="0"/>
              </a:rPr>
              <a:t>門</a:t>
            </a:r>
            <a:endParaRPr lang="en-US" sz="1600">
              <a:solidFill>
                <a:srgbClr val="000000"/>
              </a:solidFill>
              <a:latin typeface="Arial Narrow" charset="0"/>
            </a:endParaRPr>
          </a:p>
        </p:txBody>
      </p:sp>
      <p:sp>
        <p:nvSpPr>
          <p:cNvPr id="68" name="Text Box 28"/>
          <p:cNvSpPr txBox="1">
            <a:spLocks noChangeArrowheads="1"/>
          </p:cNvSpPr>
          <p:nvPr/>
        </p:nvSpPr>
        <p:spPr bwMode="auto">
          <a:xfrm>
            <a:off x="5486400" y="5486400"/>
            <a:ext cx="792163"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spcBef>
                <a:spcPct val="50000"/>
              </a:spcBef>
            </a:pPr>
            <a:r>
              <a:rPr lang="zh-TW" altLang="en-US" sz="1800" b="1">
                <a:solidFill>
                  <a:srgbClr val="000000"/>
                </a:solidFill>
                <a:latin typeface="Arial Narrow" charset="0"/>
              </a:rPr>
              <a:t>腓</a:t>
            </a:r>
            <a:endParaRPr lang="en-US" sz="1600">
              <a:solidFill>
                <a:srgbClr val="000000"/>
              </a:solidFill>
              <a:latin typeface="Arial Narrow" charset="0"/>
            </a:endParaRPr>
          </a:p>
        </p:txBody>
      </p:sp>
      <p:sp>
        <p:nvSpPr>
          <p:cNvPr id="69" name="Text Box 29"/>
          <p:cNvSpPr txBox="1">
            <a:spLocks noChangeArrowheads="1"/>
          </p:cNvSpPr>
          <p:nvPr/>
        </p:nvSpPr>
        <p:spPr bwMode="auto">
          <a:xfrm>
            <a:off x="6599238" y="4114800"/>
            <a:ext cx="792162"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spcBef>
                <a:spcPct val="50000"/>
              </a:spcBef>
            </a:pPr>
            <a:r>
              <a:rPr lang="zh-TW" altLang="en-US" sz="1800" b="1">
                <a:solidFill>
                  <a:srgbClr val="000000"/>
                </a:solidFill>
                <a:latin typeface="Arial Narrow" charset="0"/>
              </a:rPr>
              <a:t>提前</a:t>
            </a:r>
            <a:endParaRPr lang="en-US" sz="1600">
              <a:solidFill>
                <a:srgbClr val="000000"/>
              </a:solidFill>
              <a:latin typeface="Arial Narrow" charset="0"/>
            </a:endParaRPr>
          </a:p>
        </p:txBody>
      </p:sp>
      <p:sp>
        <p:nvSpPr>
          <p:cNvPr id="70" name="Text Box 30"/>
          <p:cNvSpPr txBox="1">
            <a:spLocks noChangeArrowheads="1"/>
          </p:cNvSpPr>
          <p:nvPr/>
        </p:nvSpPr>
        <p:spPr bwMode="auto">
          <a:xfrm>
            <a:off x="6599238" y="4572000"/>
            <a:ext cx="792162" cy="33813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spcBef>
                <a:spcPct val="50000"/>
              </a:spcBef>
            </a:pPr>
            <a:r>
              <a:rPr lang="zh-TW" altLang="en-US" sz="1600" b="1">
                <a:solidFill>
                  <a:srgbClr val="000000"/>
                </a:solidFill>
                <a:latin typeface="Arial Narrow" charset="0"/>
              </a:rPr>
              <a:t>多</a:t>
            </a:r>
            <a:endParaRPr lang="en-US" sz="1600" b="1">
              <a:solidFill>
                <a:srgbClr val="000000"/>
              </a:solidFill>
              <a:latin typeface="Arial Narrow" charset="0"/>
            </a:endParaRPr>
          </a:p>
        </p:txBody>
      </p:sp>
      <p:sp>
        <p:nvSpPr>
          <p:cNvPr id="71" name="Text Box 31"/>
          <p:cNvSpPr txBox="1">
            <a:spLocks noChangeArrowheads="1"/>
          </p:cNvSpPr>
          <p:nvPr/>
        </p:nvSpPr>
        <p:spPr bwMode="auto">
          <a:xfrm>
            <a:off x="7543800" y="4114800"/>
            <a:ext cx="792163"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spcBef>
                <a:spcPct val="50000"/>
              </a:spcBef>
            </a:pPr>
            <a:r>
              <a:rPr lang="zh-TW" altLang="en-US" sz="1800" b="1">
                <a:solidFill>
                  <a:srgbClr val="000000"/>
                </a:solidFill>
                <a:latin typeface="Arial Narrow" charset="0"/>
              </a:rPr>
              <a:t>提</a:t>
            </a:r>
            <a:r>
              <a:rPr lang="zh-CN" altLang="en-US" sz="1800" b="1">
                <a:solidFill>
                  <a:srgbClr val="000000"/>
                </a:solidFill>
                <a:latin typeface="Arial Narrow" charset="0"/>
              </a:rPr>
              <a:t>后</a:t>
            </a:r>
            <a:endParaRPr lang="en-US" sz="1600">
              <a:solidFill>
                <a:srgbClr val="000000"/>
              </a:solidFill>
              <a:latin typeface="Arial Narrow" charset="0"/>
            </a:endParaRPr>
          </a:p>
        </p:txBody>
      </p:sp>
      <p:grpSp>
        <p:nvGrpSpPr>
          <p:cNvPr id="8" name="Group 13"/>
          <p:cNvGrpSpPr>
            <a:grpSpLocks/>
          </p:cNvGrpSpPr>
          <p:nvPr/>
        </p:nvGrpSpPr>
        <p:grpSpPr bwMode="auto">
          <a:xfrm>
            <a:off x="6588125" y="4076700"/>
            <a:ext cx="1981200" cy="1476375"/>
            <a:chOff x="3744" y="2736"/>
            <a:chExt cx="1248" cy="777"/>
          </a:xfrm>
        </p:grpSpPr>
        <p:sp>
          <p:nvSpPr>
            <p:cNvPr id="394301" name="Rectangle 14"/>
            <p:cNvSpPr>
              <a:spLocks noChangeArrowheads="1"/>
            </p:cNvSpPr>
            <p:nvPr/>
          </p:nvSpPr>
          <p:spPr bwMode="auto">
            <a:xfrm>
              <a:off x="3744" y="2736"/>
              <a:ext cx="1248" cy="720"/>
            </a:xfrm>
            <a:prstGeom prst="rect">
              <a:avLst/>
            </a:prstGeom>
            <a:noFill/>
            <a:ln w="57150">
              <a:solidFill>
                <a:srgbClr val="FFFF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zh-CN" altLang="en-US" sz="3600">
                <a:solidFill>
                  <a:srgbClr val="000000"/>
                </a:solidFill>
                <a:latin typeface="Arial" charset="0"/>
                <a:ea typeface="SimSun" charset="0"/>
                <a:cs typeface="SimSun" charset="0"/>
              </a:endParaRPr>
            </a:p>
          </p:txBody>
        </p:sp>
        <p:sp>
          <p:nvSpPr>
            <p:cNvPr id="394302" name="Text Box 15"/>
            <p:cNvSpPr txBox="1">
              <a:spLocks noChangeArrowheads="1"/>
            </p:cNvSpPr>
            <p:nvPr/>
          </p:nvSpPr>
          <p:spPr bwMode="auto">
            <a:xfrm>
              <a:off x="3888" y="3173"/>
              <a:ext cx="910" cy="3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endParaRPr lang="zh-CN" altLang="en-US" b="1">
                <a:solidFill>
                  <a:srgbClr val="FFFF00"/>
                </a:solidFill>
                <a:latin typeface="Tahoma" charset="0"/>
              </a:endParaRPr>
            </a:p>
          </p:txBody>
        </p:sp>
      </p:grpSp>
      <p:sp>
        <p:nvSpPr>
          <p:cNvPr id="394292" name="Text Box 19"/>
          <p:cNvSpPr txBox="1">
            <a:spLocks noChangeArrowheads="1"/>
          </p:cNvSpPr>
          <p:nvPr/>
        </p:nvSpPr>
        <p:spPr bwMode="auto">
          <a:xfrm>
            <a:off x="152400" y="5861050"/>
            <a:ext cx="1800225" cy="338138"/>
          </a:xfrm>
          <a:prstGeom prst="rect">
            <a:avLst/>
          </a:prstGeom>
          <a:solidFill>
            <a:srgbClr val="800000"/>
          </a:solidFill>
          <a:ln w="12700">
            <a:solidFill>
              <a:srgbClr val="FFFFFF"/>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spcBef>
                <a:spcPct val="50000"/>
              </a:spcBef>
            </a:pPr>
            <a:r>
              <a:rPr lang="zh-TW" altLang="en-US" sz="1600" b="1">
                <a:solidFill>
                  <a:srgbClr val="FFFFFF"/>
                </a:solidFill>
                <a:latin typeface="Arial Narrow" charset="0"/>
              </a:rPr>
              <a:t>福音和使徒行</a:t>
            </a:r>
            <a:r>
              <a:rPr lang="zh-CN" altLang="en-US" sz="1600" b="1">
                <a:solidFill>
                  <a:srgbClr val="FFFFFF"/>
                </a:solidFill>
              </a:rPr>
              <a:t>传</a:t>
            </a:r>
            <a:endParaRPr lang="en-US" sz="1600" b="1">
              <a:solidFill>
                <a:srgbClr val="FFFFFF"/>
              </a:solidFill>
              <a:latin typeface="Arial Narrow" charset="0"/>
            </a:endParaRPr>
          </a:p>
        </p:txBody>
      </p:sp>
      <p:sp>
        <p:nvSpPr>
          <p:cNvPr id="394293" name="Text Box 12"/>
          <p:cNvSpPr txBox="1">
            <a:spLocks noChangeArrowheads="1"/>
          </p:cNvSpPr>
          <p:nvPr/>
        </p:nvSpPr>
        <p:spPr bwMode="auto">
          <a:xfrm>
            <a:off x="5181600" y="5976938"/>
            <a:ext cx="13716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r>
              <a:rPr lang="zh-CN" altLang="en-US" sz="2400" b="1">
                <a:solidFill>
                  <a:srgbClr val="FFC000"/>
                </a:solidFill>
              </a:rPr>
              <a:t>监狱</a:t>
            </a:r>
            <a:endParaRPr lang="zh-CN" altLang="en-US" sz="2400" b="1">
              <a:solidFill>
                <a:srgbClr val="FFC000"/>
              </a:solidFill>
              <a:latin typeface="Tahoma" charset="0"/>
            </a:endParaRPr>
          </a:p>
        </p:txBody>
      </p:sp>
      <p:sp>
        <p:nvSpPr>
          <p:cNvPr id="78" name="Text Box 19"/>
          <p:cNvSpPr txBox="1">
            <a:spLocks noChangeArrowheads="1"/>
          </p:cNvSpPr>
          <p:nvPr/>
        </p:nvSpPr>
        <p:spPr bwMode="auto">
          <a:xfrm>
            <a:off x="152400" y="6324600"/>
            <a:ext cx="1800225" cy="338138"/>
          </a:xfrm>
          <a:prstGeom prst="rect">
            <a:avLst/>
          </a:prstGeom>
          <a:solidFill>
            <a:srgbClr val="CCFFFF"/>
          </a:solidFill>
          <a:ln w="12700">
            <a:noFill/>
            <a:miter lim="800000"/>
            <a:headEnd/>
            <a:tailEnd/>
          </a:ln>
        </p:spPr>
        <p:txBody>
          <a:bodyPr lIns="0" rIns="0">
            <a:spAutoFit/>
          </a:bodyPr>
          <a:lstStyle>
            <a:defPPr>
              <a:defRPr lang="en-US"/>
            </a:defPPr>
            <a:lvl1pPr algn="ctr" eaLnBrk="1" hangingPunct="1">
              <a:spcBef>
                <a:spcPct val="50000"/>
              </a:spcBef>
              <a:defRPr sz="1600" b="1">
                <a:solidFill>
                  <a:srgbClr val="000000"/>
                </a:solidFill>
                <a:latin typeface="ＭＳ Ｐゴシック" charset="0"/>
              </a:defRPr>
            </a:lvl1pPr>
            <a:lvl2pPr marL="37931725" indent="-37474525" eaLnBrk="0" hangingPunct="0">
              <a:defRPr sz="3600">
                <a:solidFill>
                  <a:schemeClr val="bg1"/>
                </a:solidFill>
                <a:ea typeface="SimSun" charset="0"/>
                <a:cs typeface="SimSun" charset="0"/>
              </a:defRPr>
            </a:lvl2pPr>
            <a:lvl3pPr eaLnBrk="0" hangingPunct="0">
              <a:defRPr sz="3600">
                <a:solidFill>
                  <a:schemeClr val="bg1"/>
                </a:solidFill>
                <a:ea typeface="SimSun" charset="0"/>
                <a:cs typeface="SimSun" charset="0"/>
              </a:defRPr>
            </a:lvl3pPr>
            <a:lvl4pPr eaLnBrk="0" hangingPunct="0">
              <a:defRPr sz="3600">
                <a:solidFill>
                  <a:schemeClr val="bg1"/>
                </a:solidFill>
                <a:ea typeface="SimSun" charset="0"/>
                <a:cs typeface="SimSun" charset="0"/>
              </a:defRPr>
            </a:lvl4pPr>
            <a:lvl5pPr eaLnBrk="0" hangingPunct="0">
              <a:defRPr sz="3600">
                <a:solidFill>
                  <a:schemeClr val="bg1"/>
                </a:solidFill>
                <a:ea typeface="SimSun" charset="0"/>
                <a:cs typeface="SimSun" charset="0"/>
              </a:defRPr>
            </a:lvl5pPr>
            <a:lvl6pPr marL="457200" eaLnBrk="0" fontAlgn="base" hangingPunct="0">
              <a:spcBef>
                <a:spcPct val="0"/>
              </a:spcBef>
              <a:spcAft>
                <a:spcPct val="0"/>
              </a:spcAft>
              <a:defRPr sz="3600">
                <a:solidFill>
                  <a:schemeClr val="bg1"/>
                </a:solidFill>
                <a:ea typeface="SimSun" charset="0"/>
                <a:cs typeface="SimSun" charset="0"/>
              </a:defRPr>
            </a:lvl6pPr>
            <a:lvl7pPr marL="914400" eaLnBrk="0" fontAlgn="base" hangingPunct="0">
              <a:spcBef>
                <a:spcPct val="0"/>
              </a:spcBef>
              <a:spcAft>
                <a:spcPct val="0"/>
              </a:spcAft>
              <a:defRPr sz="3600">
                <a:solidFill>
                  <a:schemeClr val="bg1"/>
                </a:solidFill>
                <a:ea typeface="SimSun" charset="0"/>
                <a:cs typeface="SimSun" charset="0"/>
              </a:defRPr>
            </a:lvl7pPr>
            <a:lvl8pPr marL="1371600" eaLnBrk="0" fontAlgn="base" hangingPunct="0">
              <a:spcBef>
                <a:spcPct val="0"/>
              </a:spcBef>
              <a:spcAft>
                <a:spcPct val="0"/>
              </a:spcAft>
              <a:defRPr sz="3600">
                <a:solidFill>
                  <a:schemeClr val="bg1"/>
                </a:solidFill>
                <a:ea typeface="SimSun" charset="0"/>
                <a:cs typeface="SimSun" charset="0"/>
              </a:defRPr>
            </a:lvl8pPr>
            <a:lvl9pPr marL="1828800" eaLnBrk="0" fontAlgn="base" hangingPunct="0">
              <a:spcBef>
                <a:spcPct val="0"/>
              </a:spcBef>
              <a:spcAft>
                <a:spcPct val="0"/>
              </a:spcAft>
              <a:defRPr sz="3600">
                <a:solidFill>
                  <a:schemeClr val="bg1"/>
                </a:solidFill>
                <a:ea typeface="SimSun" charset="0"/>
                <a:cs typeface="SimSun" charset="0"/>
              </a:defRPr>
            </a:lvl9pPr>
          </a:lstStyle>
          <a:p>
            <a:r>
              <a:rPr lang="zh-CN" altLang="en-US" dirty="0"/>
              <a:t>保罗书</a:t>
            </a:r>
            <a:r>
              <a:rPr lang="zh-TW" altLang="en-US" dirty="0"/>
              <a:t>信</a:t>
            </a:r>
            <a:endParaRPr lang="en-US" dirty="0"/>
          </a:p>
        </p:txBody>
      </p:sp>
      <p:sp>
        <p:nvSpPr>
          <p:cNvPr id="394295" name="Text Box 9"/>
          <p:cNvSpPr txBox="1">
            <a:spLocks noChangeArrowheads="1"/>
          </p:cNvSpPr>
          <p:nvPr/>
        </p:nvSpPr>
        <p:spPr bwMode="auto">
          <a:xfrm>
            <a:off x="2286000" y="5861050"/>
            <a:ext cx="990600" cy="36988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r>
              <a:rPr lang="en-US" altLang="zh-CN" sz="2400" b="1" dirty="0">
                <a:solidFill>
                  <a:srgbClr val="000000"/>
                </a:solidFill>
                <a:latin typeface="Arial Narrow" charset="0"/>
              </a:rPr>
              <a:t>1234</a:t>
            </a:r>
          </a:p>
        </p:txBody>
      </p:sp>
      <p:sp>
        <p:nvSpPr>
          <p:cNvPr id="394296" name="Text Box 10"/>
          <p:cNvSpPr txBox="1">
            <a:spLocks noChangeArrowheads="1"/>
          </p:cNvSpPr>
          <p:nvPr/>
        </p:nvSpPr>
        <p:spPr bwMode="auto">
          <a:xfrm>
            <a:off x="2268538" y="6361113"/>
            <a:ext cx="1008062" cy="307975"/>
          </a:xfrm>
          <a:prstGeom prst="rect">
            <a:avLst/>
          </a:prstGeom>
          <a:solidFill>
            <a:schemeClr val="bg2"/>
          </a:solidFill>
          <a:ln w="12700">
            <a:solidFill>
              <a:srgbClr val="FFFFFF"/>
            </a:solidFill>
            <a:miter lim="800000"/>
            <a:headEnd/>
            <a:tailEnd/>
          </a:ln>
        </p:spPr>
        <p:txBody>
          <a:bodyPr lIns="0" tIns="0" rIns="45720" bIns="0" anchor="b">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spcBef>
                <a:spcPct val="50000"/>
              </a:spcBef>
            </a:pPr>
            <a:r>
              <a:rPr lang="zh-CN" altLang="en-US" sz="2000" b="1" dirty="0">
                <a:solidFill>
                  <a:srgbClr val="FFFFFF"/>
                </a:solidFill>
              </a:rPr>
              <a:t>罗马</a:t>
            </a:r>
            <a:endParaRPr lang="zh-CN" altLang="en-US" sz="2000" b="1" dirty="0">
              <a:solidFill>
                <a:srgbClr val="FFFFFF"/>
              </a:solidFill>
              <a:latin typeface="Arial Narrow" charset="0"/>
            </a:endParaRPr>
          </a:p>
        </p:txBody>
      </p:sp>
      <p:sp>
        <p:nvSpPr>
          <p:cNvPr id="394297" name="Text Box 20"/>
          <p:cNvSpPr txBox="1">
            <a:spLocks noChangeArrowheads="1"/>
          </p:cNvSpPr>
          <p:nvPr/>
        </p:nvSpPr>
        <p:spPr bwMode="auto">
          <a:xfrm>
            <a:off x="3352800" y="5907088"/>
            <a:ext cx="1600200"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spcBef>
                <a:spcPct val="50000"/>
              </a:spcBef>
            </a:pPr>
            <a:r>
              <a:rPr lang="zh-TW" altLang="en-US" sz="1800" b="1">
                <a:solidFill>
                  <a:srgbClr val="FFFFFF"/>
                </a:solidFill>
                <a:latin typeface="Arial Narrow" charset="0"/>
              </a:rPr>
              <a:t>旅程</a:t>
            </a:r>
            <a:endParaRPr lang="zh-CN" altLang="en-US" b="1">
              <a:solidFill>
                <a:srgbClr val="FFFFFF"/>
              </a:solidFill>
              <a:latin typeface="Arial Narrow" charset="0"/>
            </a:endParaRPr>
          </a:p>
        </p:txBody>
      </p:sp>
      <p:sp>
        <p:nvSpPr>
          <p:cNvPr id="394298" name="Text Box 20"/>
          <p:cNvSpPr txBox="1">
            <a:spLocks noChangeArrowheads="1"/>
          </p:cNvSpPr>
          <p:nvPr/>
        </p:nvSpPr>
        <p:spPr bwMode="auto">
          <a:xfrm>
            <a:off x="3352800" y="6370638"/>
            <a:ext cx="1600200"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spcBef>
                <a:spcPct val="50000"/>
              </a:spcBef>
            </a:pPr>
            <a:r>
              <a:rPr lang="zh-TW" altLang="en-US" sz="1800" b="1" dirty="0">
                <a:solidFill>
                  <a:srgbClr val="FFFFFF"/>
                </a:solidFill>
                <a:latin typeface="Arial Narrow" charset="0"/>
              </a:rPr>
              <a:t>收</a:t>
            </a:r>
            <a:r>
              <a:rPr lang="zh-CN" altLang="en-US" sz="2000" b="1" dirty="0">
                <a:solidFill>
                  <a:srgbClr val="FFFFFF"/>
                </a:solidFill>
              </a:rPr>
              <a:t>监</a:t>
            </a:r>
            <a:endParaRPr lang="zh-CN" altLang="en-US" sz="2000" b="1" dirty="0">
              <a:solidFill>
                <a:srgbClr val="FFFFFF"/>
              </a:solidFill>
              <a:latin typeface="Arial Narrow" charset="0"/>
            </a:endParaRPr>
          </a:p>
        </p:txBody>
      </p:sp>
      <p:sp>
        <p:nvSpPr>
          <p:cNvPr id="394299" name="Text Box 20"/>
          <p:cNvSpPr txBox="1">
            <a:spLocks noChangeArrowheads="1"/>
          </p:cNvSpPr>
          <p:nvPr/>
        </p:nvSpPr>
        <p:spPr bwMode="auto">
          <a:xfrm>
            <a:off x="6477000" y="6553200"/>
            <a:ext cx="2447925"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r" eaLnBrk="1" hangingPunct="1">
              <a:spcBef>
                <a:spcPct val="50000"/>
              </a:spcBef>
            </a:pPr>
            <a:r>
              <a:rPr lang="en-US" altLang="zh-CN" sz="1200" b="1">
                <a:solidFill>
                  <a:srgbClr val="FFFFFF"/>
                </a:solidFill>
                <a:latin typeface="Arial Narrow" charset="0"/>
              </a:rPr>
              <a:t>Pauline</a:t>
            </a:r>
            <a:endParaRPr lang="en-US" altLang="zh-CN" sz="1600" b="1">
              <a:solidFill>
                <a:srgbClr val="FFFFFF"/>
              </a:solidFill>
              <a:latin typeface="Arial Narrow" charset="0"/>
            </a:endParaRPr>
          </a:p>
        </p:txBody>
      </p:sp>
      <p:sp>
        <p:nvSpPr>
          <p:cNvPr id="74" name="Text Box 10"/>
          <p:cNvSpPr txBox="1">
            <a:spLocks noChangeArrowheads="1"/>
          </p:cNvSpPr>
          <p:nvPr/>
        </p:nvSpPr>
        <p:spPr bwMode="auto">
          <a:xfrm>
            <a:off x="5334000" y="2060848"/>
            <a:ext cx="1066800" cy="1216025"/>
          </a:xfrm>
          <a:prstGeom prst="rect">
            <a:avLst/>
          </a:prstGeom>
          <a:solidFill>
            <a:srgbClr val="000000"/>
          </a:solidFill>
          <a:ln w="12700">
            <a:solidFill>
              <a:srgbClr val="FFFFFF"/>
            </a:solidFill>
            <a:miter lim="800000"/>
            <a:headEnd/>
            <a:tailEnd/>
          </a:ln>
        </p:spPr>
        <p:txBody>
          <a:bodyPr lIns="0" tIns="0" rIns="45720" bIns="0" anchor="b">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en-US" altLang="en-US" sz="1100" dirty="0">
                <a:solidFill>
                  <a:srgbClr val="FFFFFF"/>
                </a:solidFill>
                <a:cs typeface="+mn-cs"/>
              </a:rPr>
              <a:t>二月</a:t>
            </a:r>
            <a:r>
              <a:rPr lang="en-US" altLang="ja-JP" sz="1100" dirty="0">
                <a:solidFill>
                  <a:srgbClr val="FFFFFF"/>
                </a:solidFill>
                <a:latin typeface="Arial Narrow" pitchFamily="34" charset="0"/>
                <a:cs typeface="+mn-cs"/>
              </a:rPr>
              <a:t> 60-</a:t>
            </a:r>
            <a:br>
              <a:rPr lang="en-US" altLang="ja-JP" sz="1100" dirty="0">
                <a:solidFill>
                  <a:srgbClr val="FFFFFF"/>
                </a:solidFill>
                <a:latin typeface="Arial Narrow" pitchFamily="34" charset="0"/>
                <a:cs typeface="+mn-cs"/>
              </a:rPr>
            </a:br>
            <a:r>
              <a:rPr lang="en-US" altLang="en-US" sz="1100" dirty="0">
                <a:solidFill>
                  <a:srgbClr val="FFFFFF"/>
                </a:solidFill>
                <a:cs typeface="+mn-cs"/>
              </a:rPr>
              <a:t>三月</a:t>
            </a:r>
            <a:r>
              <a:rPr lang="en-US" altLang="ja-JP" sz="1100" dirty="0">
                <a:solidFill>
                  <a:srgbClr val="FFFFFF"/>
                </a:solidFill>
                <a:latin typeface="Arial Narrow" pitchFamily="34" charset="0"/>
                <a:cs typeface="+mn-cs"/>
              </a:rPr>
              <a:t> 62</a:t>
            </a:r>
          </a:p>
          <a:p>
            <a:pPr algn="ctr"/>
            <a:r>
              <a:rPr lang="en-US" dirty="0">
                <a:solidFill>
                  <a:srgbClr val="FFFFFF"/>
                </a:solidFill>
                <a:latin typeface="Arial Narrow" pitchFamily="34" charset="0"/>
                <a:cs typeface="+mn-cs"/>
              </a:rPr>
              <a:t>1</a:t>
            </a:r>
            <a:br>
              <a:rPr lang="en-US" dirty="0">
                <a:solidFill>
                  <a:srgbClr val="FFFFFF"/>
                </a:solidFill>
                <a:latin typeface="Arial Narrow" pitchFamily="34" charset="0"/>
                <a:cs typeface="+mn-cs"/>
              </a:rPr>
            </a:br>
            <a:r>
              <a:rPr lang="en-US" altLang="en-US" sz="1800" dirty="0">
                <a:solidFill>
                  <a:srgbClr val="FFFFFF"/>
                </a:solidFill>
                <a:cs typeface="+mn-cs"/>
              </a:rPr>
              <a:t>罗马</a:t>
            </a:r>
            <a:endParaRPr lang="en-US" altLang="ja-JP" sz="1800" dirty="0">
              <a:solidFill>
                <a:srgbClr val="FFFFFF"/>
              </a:solidFill>
              <a:latin typeface="Arial Narrow" pitchFamily="34" charset="0"/>
              <a:cs typeface="+mn-cs"/>
            </a:endParaRPr>
          </a:p>
          <a:p>
            <a:pPr algn="ctr">
              <a:spcBef>
                <a:spcPct val="50000"/>
              </a:spcBef>
            </a:pPr>
            <a:endParaRPr lang="en-US" sz="1000" dirty="0">
              <a:solidFill>
                <a:srgbClr val="000000"/>
              </a:solidFill>
              <a:latin typeface="Arial Narrow" pitchFamily="34" charset="0"/>
              <a:cs typeface="+mn-cs"/>
            </a:endParaRPr>
          </a:p>
        </p:txBody>
      </p:sp>
      <p:sp>
        <p:nvSpPr>
          <p:cNvPr id="76" name="Text Box 6"/>
          <p:cNvSpPr txBox="1">
            <a:spLocks noChangeArrowheads="1"/>
          </p:cNvSpPr>
          <p:nvPr/>
        </p:nvSpPr>
        <p:spPr bwMode="auto">
          <a:xfrm>
            <a:off x="76200" y="1014561"/>
            <a:ext cx="6248400" cy="830263"/>
          </a:xfrm>
          <a:prstGeom prst="rect">
            <a:avLst/>
          </a:prstGeom>
          <a:gradFill flip="none" rotWithShape="1">
            <a:gsLst>
              <a:gs pos="64000">
                <a:srgbClr val="000000">
                  <a:lumMod val="25000"/>
                  <a:lumOff val="75000"/>
                </a:srgbClr>
              </a:gs>
              <a:gs pos="100000">
                <a:srgbClr val="FFFFFF"/>
              </a:gs>
            </a:gsLst>
            <a:path path="rect">
              <a:fillToRect l="100000" t="100000"/>
            </a:path>
            <a:tileRect r="-100000" b="-100000"/>
          </a:gradFill>
          <a:ln w="12700">
            <a:solidFill>
              <a:srgbClr val="000000"/>
            </a:solidFill>
            <a:miter lim="800000"/>
            <a:headEnd/>
            <a:tailEnd/>
          </a:ln>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eaLnBrk="1" fontAlgn="auto" latinLnBrk="0" hangingPunct="1">
              <a:lnSpc>
                <a:spcPct val="100000"/>
              </a:lnSpc>
              <a:spcBef>
                <a:spcPct val="50000"/>
              </a:spcBef>
              <a:spcAft>
                <a:spcPts val="0"/>
              </a:spcAft>
              <a:buClrTx/>
              <a:buSzTx/>
              <a:buFontTx/>
              <a:buNone/>
              <a:tabLst/>
              <a:defRPr/>
            </a:pPr>
            <a:r>
              <a:rPr kumimoji="0" lang="ja-JP" altLang="en-US" sz="2000" b="1" i="0" u="none" strike="noStrike" kern="0" cap="none" spc="0" normalizeH="0" baseline="0" noProof="0">
                <a:ln>
                  <a:noFill/>
                </a:ln>
                <a:solidFill>
                  <a:srgbClr val="000000"/>
                </a:solidFill>
                <a:effectLst/>
                <a:uLnTx/>
                <a:uFillTx/>
                <a:latin typeface="Arial" charset="0"/>
                <a:ea typeface="ＭＳ Ｐゴシック" charset="0"/>
                <a:cs typeface="ＭＳ Ｐゴシック" charset="0"/>
              </a:rPr>
              <a:t>“</a:t>
            </a:r>
            <a:r>
              <a:rPr kumimoji="0" lang="zh-CN" altLang="en-US" sz="2400" b="1" i="0" u="none" strike="noStrike" kern="0" cap="none" spc="0" normalizeH="0" baseline="0" noProof="0">
                <a:ln>
                  <a:noFill/>
                </a:ln>
                <a:solidFill>
                  <a:srgbClr val="000000"/>
                </a:solidFill>
                <a:effectLst/>
                <a:uLnTx/>
                <a:uFillTx/>
                <a:latin typeface="SimHei" charset="0"/>
                <a:ea typeface="SimHei" charset="0"/>
                <a:cs typeface="SimHei" charset="0"/>
              </a:rPr>
              <a:t>直到地极</a:t>
            </a:r>
            <a:r>
              <a:rPr kumimoji="0" lang="en-US" altLang="ja-JP" sz="2000" b="1" i="0" u="none" strike="noStrike" kern="0" cap="none" spc="0" normalizeH="0" baseline="0" noProof="0">
                <a:ln>
                  <a:noFill/>
                </a:ln>
                <a:solidFill>
                  <a:srgbClr val="000000"/>
                </a:solidFill>
                <a:effectLst/>
                <a:uLnTx/>
                <a:uFillTx/>
                <a:latin typeface="Arial" charset="0"/>
                <a:ea typeface="ＭＳ Ｐゴシック" charset="0"/>
                <a:cs typeface="ＭＳ Ｐゴシック" charset="0"/>
              </a:rPr>
              <a:t>” (</a:t>
            </a:r>
            <a:r>
              <a:rPr kumimoji="0" lang="zh-CN" altLang="en-US" sz="2400" b="1" i="0" u="none" strike="noStrike" kern="0" cap="none" spc="0" normalizeH="0" baseline="0" noProof="0">
                <a:ln>
                  <a:noFill/>
                </a:ln>
                <a:solidFill>
                  <a:srgbClr val="000000"/>
                </a:solidFill>
                <a:effectLst/>
                <a:uLnTx/>
                <a:uFillTx/>
                <a:latin typeface="SimHei" charset="0"/>
                <a:ea typeface="SimHei" charset="0"/>
                <a:cs typeface="SimHei" charset="0"/>
              </a:rPr>
              <a:t>徒</a:t>
            </a:r>
            <a:r>
              <a:rPr kumimoji="0" lang="en-US" altLang="ja-JP" sz="2000" b="1" i="0" u="none" strike="noStrike" kern="0" cap="none" spc="0" normalizeH="0" baseline="0" noProof="0">
                <a:ln>
                  <a:noFill/>
                </a:ln>
                <a:solidFill>
                  <a:srgbClr val="000000"/>
                </a:solidFill>
                <a:effectLst/>
                <a:uLnTx/>
                <a:uFillTx/>
                <a:latin typeface="Arial" charset="0"/>
                <a:ea typeface="ＭＳ Ｐゴシック" charset="0"/>
                <a:cs typeface="ＭＳ Ｐゴシック" charset="0"/>
              </a:rPr>
              <a:t> 1:8)</a:t>
            </a:r>
          </a:p>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2400" b="1" i="0" u="none" strike="noStrike" kern="0" cap="none" spc="0" normalizeH="0" baseline="0" noProof="0">
                <a:ln>
                  <a:noFill/>
                </a:ln>
                <a:solidFill>
                  <a:srgbClr val="000000"/>
                </a:solidFill>
                <a:effectLst/>
                <a:uLnTx/>
                <a:uFillTx/>
                <a:latin typeface="SimHei" charset="0"/>
                <a:ea typeface="SimHei" charset="0"/>
                <a:cs typeface="SimHei" charset="0"/>
              </a:rPr>
              <a:t>徒</a:t>
            </a:r>
            <a:r>
              <a:rPr kumimoji="0" lang="en-US" altLang="ja-JP" sz="2000" b="1" i="0" u="none" strike="noStrike" kern="0" cap="none" spc="0" normalizeH="0" baseline="0" noProof="0">
                <a:ln>
                  <a:noFill/>
                </a:ln>
                <a:solidFill>
                  <a:srgbClr val="000000"/>
                </a:solidFill>
                <a:effectLst/>
                <a:uLnTx/>
                <a:uFillTx/>
                <a:latin typeface="Arial" charset="0"/>
                <a:ea typeface="ＭＳ Ｐゴシック" charset="0"/>
                <a:cs typeface="ＭＳ Ｐゴシック" charset="0"/>
              </a:rPr>
              <a:t>9  13       14    15  16          18           21     27     28</a:t>
            </a:r>
            <a:endParaRPr kumimoji="0" lang="en-US" sz="2000" b="1" i="0" u="none" strike="noStrike" kern="0" cap="none" spc="0" normalizeH="0" baseline="0" noProof="0">
              <a:ln>
                <a:noFill/>
              </a:ln>
              <a:solidFill>
                <a:srgbClr val="000000"/>
              </a:solidFill>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41842952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grpId="0" nodeType="clickEffect">
                                  <p:stCondLst>
                                    <p:cond delay="0"/>
                                  </p:stCondLst>
                                  <p:childTnLst>
                                    <p:set>
                                      <p:cBhvr>
                                        <p:cTn id="34" dur="1" fill="hold">
                                          <p:stCondLst>
                                            <p:cond delay="0"/>
                                          </p:stCondLst>
                                        </p:cTn>
                                        <p:tgtEl>
                                          <p:spTgt spid="394282"/>
                                        </p:tgtEl>
                                        <p:attrNameLst>
                                          <p:attrName>style.visibility</p:attrName>
                                        </p:attrNameLst>
                                      </p:cBhvr>
                                      <p:to>
                                        <p:strVal val="visible"/>
                                      </p:to>
                                    </p:set>
                                    <p:anim calcmode="lin" valueType="num">
                                      <p:cBhvr>
                                        <p:cTn id="35" dur="1000" fill="hold"/>
                                        <p:tgtEl>
                                          <p:spTgt spid="394282"/>
                                        </p:tgtEl>
                                        <p:attrNameLst>
                                          <p:attrName>ppt_w</p:attrName>
                                        </p:attrNameLst>
                                      </p:cBhvr>
                                      <p:tavLst>
                                        <p:tav tm="0">
                                          <p:val>
                                            <p:strVal val="#ppt_w*0.70"/>
                                          </p:val>
                                        </p:tav>
                                        <p:tav tm="100000">
                                          <p:val>
                                            <p:strVal val="#ppt_w"/>
                                          </p:val>
                                        </p:tav>
                                      </p:tavLst>
                                    </p:anim>
                                    <p:anim calcmode="lin" valueType="num">
                                      <p:cBhvr>
                                        <p:cTn id="36" dur="1000" fill="hold"/>
                                        <p:tgtEl>
                                          <p:spTgt spid="394282"/>
                                        </p:tgtEl>
                                        <p:attrNameLst>
                                          <p:attrName>ppt_h</p:attrName>
                                        </p:attrNameLst>
                                      </p:cBhvr>
                                      <p:tavLst>
                                        <p:tav tm="0">
                                          <p:val>
                                            <p:strVal val="#ppt_h"/>
                                          </p:val>
                                        </p:tav>
                                        <p:tav tm="100000">
                                          <p:val>
                                            <p:strVal val="#ppt_h"/>
                                          </p:val>
                                        </p:tav>
                                      </p:tavLst>
                                    </p:anim>
                                    <p:animEffect transition="in" filter="fade">
                                      <p:cBhvr>
                                        <p:cTn id="37" dur="1000"/>
                                        <p:tgtEl>
                                          <p:spTgt spid="394282"/>
                                        </p:tgtEl>
                                      </p:cBhvr>
                                    </p:animEffec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64"/>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65"/>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67"/>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68"/>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9" presetClass="entr" presetSubtype="0" fill="hold" nodeType="clickEffect">
                                  <p:stCondLst>
                                    <p:cond delay="0"/>
                                  </p:stCondLst>
                                  <p:childTnLst>
                                    <p:set>
                                      <p:cBhvr>
                                        <p:cTn id="57" dur="1" fill="hold">
                                          <p:stCondLst>
                                            <p:cond delay="0"/>
                                          </p:stCondLst>
                                        </p:cTn>
                                        <p:tgtEl>
                                          <p:spTgt spid="7"/>
                                        </p:tgtEl>
                                        <p:attrNameLst>
                                          <p:attrName>style.visibility</p:attrName>
                                        </p:attrNameLst>
                                      </p:cBhvr>
                                      <p:to>
                                        <p:strVal val="visible"/>
                                      </p:to>
                                    </p:set>
                                    <p:animEffect transition="in" filter="dissolve">
                                      <p:cBhvr>
                                        <p:cTn id="58" dur="500"/>
                                        <p:tgtEl>
                                          <p:spTgt spid="7"/>
                                        </p:tgtEl>
                                      </p:cBhvr>
                                    </p:animEffec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6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7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71"/>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9" presetClass="entr" presetSubtype="0" fill="hold" nodeType="clickEffect">
                                  <p:stCondLst>
                                    <p:cond delay="0"/>
                                  </p:stCondLst>
                                  <p:childTnLst>
                                    <p:set>
                                      <p:cBhvr>
                                        <p:cTn id="74" dur="1" fill="hold">
                                          <p:stCondLst>
                                            <p:cond delay="0"/>
                                          </p:stCondLst>
                                        </p:cTn>
                                        <p:tgtEl>
                                          <p:spTgt spid="8"/>
                                        </p:tgtEl>
                                        <p:attrNameLst>
                                          <p:attrName>style.visibility</p:attrName>
                                        </p:attrNameLst>
                                      </p:cBhvr>
                                      <p:to>
                                        <p:strVal val="visible"/>
                                      </p:to>
                                    </p:set>
                                    <p:animEffect transition="in" filter="dissolve">
                                      <p:cBhvr>
                                        <p:cTn id="75" dur="500"/>
                                        <p:tgtEl>
                                          <p:spTgt spid="8"/>
                                        </p:tgtEl>
                                      </p:cBhvr>
                                    </p:animEffect>
                                  </p:childTnLst>
                                </p:cTn>
                              </p:par>
                            </p:childTnLst>
                          </p:cTn>
                        </p:par>
                      </p:childTnLst>
                    </p:cTn>
                  </p:par>
                  <p:par>
                    <p:cTn id="76" fill="hold">
                      <p:stCondLst>
                        <p:cond delay="indefinite"/>
                      </p:stCondLst>
                      <p:childTnLst>
                        <p:par>
                          <p:cTn id="77" fill="hold">
                            <p:stCondLst>
                              <p:cond delay="0"/>
                            </p:stCondLst>
                            <p:childTnLst>
                              <p:par>
                                <p:cTn id="78" presetID="9" presetClass="entr" presetSubtype="0" fill="hold" nodeType="clickEffect">
                                  <p:stCondLst>
                                    <p:cond delay="0"/>
                                  </p:stCondLst>
                                  <p:childTnLst>
                                    <p:set>
                                      <p:cBhvr>
                                        <p:cTn id="79" dur="1" fill="hold">
                                          <p:stCondLst>
                                            <p:cond delay="0"/>
                                          </p:stCondLst>
                                        </p:cTn>
                                        <p:tgtEl>
                                          <p:spTgt spid="5"/>
                                        </p:tgtEl>
                                        <p:attrNameLst>
                                          <p:attrName>style.visibility</p:attrName>
                                        </p:attrNameLst>
                                      </p:cBhvr>
                                      <p:to>
                                        <p:strVal val="visible"/>
                                      </p:to>
                                    </p:set>
                                    <p:animEffect transition="in" filter="dissolve">
                                      <p:cBhvr>
                                        <p:cTn id="80" dur="500"/>
                                        <p:tgtEl>
                                          <p:spTgt spid="5"/>
                                        </p:tgtEl>
                                      </p:cBhvr>
                                    </p:animEffect>
                                  </p:childTnLst>
                                </p:cTn>
                              </p:par>
                            </p:childTnLst>
                          </p:cTn>
                        </p:par>
                      </p:childTnLst>
                    </p:cTn>
                  </p:par>
                  <p:par>
                    <p:cTn id="81" fill="hold">
                      <p:stCondLst>
                        <p:cond delay="indefinite"/>
                      </p:stCondLst>
                      <p:childTnLst>
                        <p:par>
                          <p:cTn id="82" fill="hold">
                            <p:stCondLst>
                              <p:cond delay="0"/>
                            </p:stCondLst>
                            <p:childTnLst>
                              <p:par>
                                <p:cTn id="83" presetID="9" presetClass="entr" presetSubtype="0" fill="hold" nodeType="clickEffect">
                                  <p:stCondLst>
                                    <p:cond delay="0"/>
                                  </p:stCondLst>
                                  <p:childTnLst>
                                    <p:set>
                                      <p:cBhvr>
                                        <p:cTn id="84" dur="1" fill="hold">
                                          <p:stCondLst>
                                            <p:cond delay="0"/>
                                          </p:stCondLst>
                                        </p:cTn>
                                        <p:tgtEl>
                                          <p:spTgt spid="6"/>
                                        </p:tgtEl>
                                        <p:attrNameLst>
                                          <p:attrName>style.visibility</p:attrName>
                                        </p:attrNameLst>
                                      </p:cBhvr>
                                      <p:to>
                                        <p:strVal val="visible"/>
                                      </p:to>
                                    </p:set>
                                    <p:animEffect transition="in" filter="dissolve">
                                      <p:cBhvr>
                                        <p:cTn id="8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53" grpId="0" animBg="1"/>
      <p:bldP spid="54" grpId="0" animBg="1"/>
      <p:bldP spid="55" grpId="0" animBg="1"/>
      <p:bldP spid="56" grpId="0" animBg="1"/>
      <p:bldP spid="57" grpId="0" animBg="1"/>
      <p:bldP spid="394282" grpId="0" animBg="1"/>
      <p:bldP spid="64" grpId="0" animBg="1"/>
      <p:bldP spid="65" grpId="0" animBg="1"/>
      <p:bldP spid="67" grpId="0" animBg="1"/>
      <p:bldP spid="68" grpId="0" animBg="1"/>
      <p:bldP spid="69" grpId="0" animBg="1"/>
      <p:bldP spid="70" grpId="0" animBg="1"/>
      <p:bldP spid="71" grpId="0" animBg="1"/>
      <p:bldP spid="78"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Rectangle 3" descr="EXPTEXTB"/>
          <p:cNvSpPr>
            <a:spLocks noChangeArrowheads="1"/>
          </p:cNvSpPr>
          <p:nvPr/>
        </p:nvSpPr>
        <p:spPr bwMode="auto">
          <a:xfrm>
            <a:off x="0" y="0"/>
            <a:ext cx="9144000" cy="6858000"/>
          </a:xfrm>
          <a:prstGeom prst="rect">
            <a:avLst/>
          </a:prstGeom>
          <a:gradFill rotWithShape="1">
            <a:gsLst>
              <a:gs pos="0">
                <a:srgbClr val="000090"/>
              </a:gs>
              <a:gs pos="100000">
                <a:srgbClr val="000000"/>
              </a:gs>
            </a:gsLst>
            <a:path path="shape">
              <a:fillToRect l="50000" t="50000" r="50000" b="50000"/>
            </a:path>
          </a:gradFill>
          <a:ln w="9525">
            <a:noFill/>
            <a:miter lim="800000"/>
            <a:headEnd/>
            <a:tailEnd/>
          </a:ln>
        </p:spPr>
        <p:txBody>
          <a:bodyPr wrap="none" anchor="ctr"/>
          <a:lstStyle/>
          <a:p>
            <a:pPr eaLnBrk="1" hangingPunct="1"/>
            <a:endParaRPr lang="en-US" sz="1800">
              <a:solidFill>
                <a:srgbClr val="000000"/>
              </a:solidFill>
              <a:latin typeface="Arial" pitchFamily="34" charset="0"/>
              <a:ea typeface="MS PGothic" pitchFamily="34" charset="-128"/>
              <a:cs typeface="Times New Roman" pitchFamily="18" charset="0"/>
            </a:endParaRPr>
          </a:p>
        </p:txBody>
      </p:sp>
      <p:sp>
        <p:nvSpPr>
          <p:cNvPr id="541700" name="Text Box 16"/>
          <p:cNvSpPr txBox="1">
            <a:spLocks noChangeArrowheads="1"/>
          </p:cNvSpPr>
          <p:nvPr/>
        </p:nvSpPr>
        <p:spPr bwMode="auto">
          <a:xfrm>
            <a:off x="1828800" y="2338388"/>
            <a:ext cx="838200" cy="554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en-US" altLang="en-US" sz="1200">
                <a:solidFill>
                  <a:srgbClr val="F7F7F7"/>
                </a:solidFill>
                <a:cs typeface="+mn-cs"/>
              </a:rPr>
              <a:t>秋季</a:t>
            </a:r>
            <a:r>
              <a:rPr lang="en-US" altLang="ja-JP" sz="1200">
                <a:solidFill>
                  <a:srgbClr val="F7F7F7"/>
                </a:solidFill>
                <a:latin typeface="Arial Narrow" pitchFamily="34" charset="0"/>
                <a:cs typeface="+mn-cs"/>
              </a:rPr>
              <a:t> 49</a:t>
            </a:r>
          </a:p>
          <a:p>
            <a:pPr algn="ctr">
              <a:spcBef>
                <a:spcPct val="50000"/>
              </a:spcBef>
            </a:pPr>
            <a:r>
              <a:rPr lang="en-US" altLang="en-US" sz="1600">
                <a:solidFill>
                  <a:srgbClr val="F7F7F7"/>
                </a:solidFill>
                <a:cs typeface="+mn-cs"/>
              </a:rPr>
              <a:t>理事会</a:t>
            </a:r>
            <a:endParaRPr lang="en-US" sz="1600">
              <a:solidFill>
                <a:srgbClr val="F7F7F7"/>
              </a:solidFill>
              <a:latin typeface="Arial Narrow" pitchFamily="34" charset="0"/>
              <a:cs typeface="+mn-cs"/>
            </a:endParaRPr>
          </a:p>
        </p:txBody>
      </p:sp>
      <p:sp>
        <p:nvSpPr>
          <p:cNvPr id="541701" name="Text Box 17"/>
          <p:cNvSpPr txBox="1">
            <a:spLocks noChangeArrowheads="1"/>
          </p:cNvSpPr>
          <p:nvPr/>
        </p:nvSpPr>
        <p:spPr bwMode="auto">
          <a:xfrm>
            <a:off x="4724400" y="2133600"/>
            <a:ext cx="685800" cy="738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en-US" altLang="en-US" sz="1200">
                <a:solidFill>
                  <a:srgbClr val="F7F7F7"/>
                </a:solidFill>
                <a:cs typeface="+mn-cs"/>
              </a:rPr>
              <a:t>五月</a:t>
            </a:r>
            <a:r>
              <a:rPr lang="en-US" altLang="ja-JP" sz="1200">
                <a:solidFill>
                  <a:srgbClr val="F7F7F7"/>
                </a:solidFill>
                <a:latin typeface="Arial Narrow" pitchFamily="34" charset="0"/>
                <a:cs typeface="+mn-cs"/>
              </a:rPr>
              <a:t> 57-</a:t>
            </a:r>
            <a:br>
              <a:rPr lang="en-US" altLang="ja-JP" sz="1200">
                <a:solidFill>
                  <a:srgbClr val="F7F7F7"/>
                </a:solidFill>
                <a:latin typeface="Arial Narrow" pitchFamily="34" charset="0"/>
                <a:cs typeface="+mn-cs"/>
              </a:rPr>
            </a:br>
            <a:r>
              <a:rPr lang="en-US" altLang="en-US" sz="1200">
                <a:solidFill>
                  <a:srgbClr val="F7F7F7"/>
                </a:solidFill>
                <a:cs typeface="+mn-cs"/>
              </a:rPr>
              <a:t>八月</a:t>
            </a:r>
            <a:r>
              <a:rPr lang="en-US" altLang="ja-JP" sz="1200">
                <a:solidFill>
                  <a:srgbClr val="F7F7F7"/>
                </a:solidFill>
                <a:latin typeface="Arial Narrow" pitchFamily="34" charset="0"/>
                <a:cs typeface="+mn-cs"/>
              </a:rPr>
              <a:t> 59</a:t>
            </a:r>
          </a:p>
          <a:p>
            <a:pPr algn="ctr">
              <a:spcBef>
                <a:spcPct val="50000"/>
              </a:spcBef>
            </a:pPr>
            <a:r>
              <a:rPr lang="en-US" altLang="en-US" sz="1600">
                <a:solidFill>
                  <a:srgbClr val="F7F7F7"/>
                </a:solidFill>
                <a:cs typeface="+mn-cs"/>
              </a:rPr>
              <a:t>试验</a:t>
            </a:r>
            <a:endParaRPr lang="en-US" sz="1800">
              <a:solidFill>
                <a:srgbClr val="F7F7F7"/>
              </a:solidFill>
              <a:latin typeface="Arial Narrow" pitchFamily="34" charset="0"/>
              <a:cs typeface="+mn-cs"/>
            </a:endParaRPr>
          </a:p>
        </p:txBody>
      </p:sp>
      <p:sp>
        <p:nvSpPr>
          <p:cNvPr id="541702"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a14="http://schemas.microsoft.com/office/drawing/2010/main" xmlns="">
                <a:noFill/>
              </a14:hiddenFill>
            </a:ext>
          </a:extLst>
        </p:spPr>
        <p:txBody>
          <a:bodyPr/>
          <a:lstStyle/>
          <a:p>
            <a:endParaRPr lang="en-SG">
              <a:solidFill>
                <a:srgbClr val="2C1102"/>
              </a:solidFill>
              <a:latin typeface="Comic Sans MS" pitchFamily="66" charset="0"/>
              <a:ea typeface="MS PGothic" pitchFamily="34" charset="-128"/>
              <a:cs typeface="+mn-cs"/>
            </a:endParaRPr>
          </a:p>
        </p:txBody>
      </p:sp>
      <p:sp>
        <p:nvSpPr>
          <p:cNvPr id="541703" name="Text Box 20"/>
          <p:cNvSpPr txBox="1">
            <a:spLocks noChangeArrowheads="1"/>
          </p:cNvSpPr>
          <p:nvPr/>
        </p:nvSpPr>
        <p:spPr bwMode="auto">
          <a:xfrm>
            <a:off x="8458200" y="2311400"/>
            <a:ext cx="685800"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en-US" altLang="en-US" sz="1400">
                <a:solidFill>
                  <a:srgbClr val="F7F7F7"/>
                </a:solidFill>
                <a:cs typeface="+mn-cs"/>
              </a:rPr>
              <a:t>春季</a:t>
            </a:r>
            <a:r>
              <a:rPr lang="en-US" altLang="ja-JP" sz="1400">
                <a:solidFill>
                  <a:srgbClr val="F7F7F7"/>
                </a:solidFill>
                <a:latin typeface="Arial Narrow" pitchFamily="34" charset="0"/>
                <a:cs typeface="+mn-cs"/>
              </a:rPr>
              <a:t>68</a:t>
            </a:r>
          </a:p>
          <a:p>
            <a:pPr algn="ctr">
              <a:spcBef>
                <a:spcPct val="50000"/>
              </a:spcBef>
            </a:pPr>
            <a:r>
              <a:rPr lang="en-US" altLang="en-US" sz="1600">
                <a:solidFill>
                  <a:srgbClr val="FFFFFF"/>
                </a:solidFill>
                <a:latin typeface="MS PGothic" pitchFamily="34" charset="-128"/>
                <a:cs typeface="+mn-cs"/>
              </a:rPr>
              <a:t>教会扩</a:t>
            </a:r>
            <a:r>
              <a:rPr lang="zh-CN" altLang="en-US" sz="1600">
                <a:solidFill>
                  <a:srgbClr val="FFFFFF"/>
                </a:solidFill>
                <a:latin typeface="MS PGothic" pitchFamily="34" charset="-128"/>
                <a:cs typeface="+mn-cs"/>
              </a:rPr>
              <a:t>长</a:t>
            </a:r>
            <a:endParaRPr lang="en-US" sz="1800">
              <a:solidFill>
                <a:srgbClr val="FFFFFF"/>
              </a:solidFill>
              <a:latin typeface="MS PGothic" pitchFamily="34" charset="-128"/>
              <a:cs typeface="+mn-cs"/>
            </a:endParaRPr>
          </a:p>
        </p:txBody>
      </p:sp>
      <p:sp>
        <p:nvSpPr>
          <p:cNvPr id="541704" name="Text Box 21"/>
          <p:cNvSpPr txBox="1">
            <a:spLocks noChangeArrowheads="1"/>
          </p:cNvSpPr>
          <p:nvPr/>
        </p:nvSpPr>
        <p:spPr bwMode="auto">
          <a:xfrm>
            <a:off x="0" y="3276600"/>
            <a:ext cx="91440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spcBef>
                <a:spcPct val="50000"/>
              </a:spcBef>
            </a:pPr>
            <a:r>
              <a:rPr lang="en-US" sz="2000">
                <a:solidFill>
                  <a:srgbClr val="FFFFFF"/>
                </a:solidFill>
                <a:latin typeface="Arial Narrow" pitchFamily="34" charset="0"/>
                <a:cs typeface="+mn-cs"/>
              </a:rPr>
              <a:t>35           48          49          50          52  53          57        60             62              67           68     95</a:t>
            </a:r>
          </a:p>
        </p:txBody>
      </p:sp>
      <p:sp>
        <p:nvSpPr>
          <p:cNvPr id="541705" name="Text Box 7"/>
          <p:cNvSpPr txBox="1">
            <a:spLocks noChangeArrowheads="1"/>
          </p:cNvSpPr>
          <p:nvPr/>
        </p:nvSpPr>
        <p:spPr bwMode="auto">
          <a:xfrm>
            <a:off x="914400" y="2133600"/>
            <a:ext cx="990600" cy="1219200"/>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en-US" altLang="en-US" sz="1200">
                <a:solidFill>
                  <a:srgbClr val="000000"/>
                </a:solidFill>
                <a:cs typeface="+mn-cs"/>
              </a:rPr>
              <a:t>四月</a:t>
            </a:r>
            <a:r>
              <a:rPr lang="en-US" altLang="ja-JP" sz="1200">
                <a:solidFill>
                  <a:srgbClr val="000000"/>
                </a:solidFill>
                <a:latin typeface="Arial Narrow" pitchFamily="34" charset="0"/>
                <a:cs typeface="+mn-cs"/>
              </a:rPr>
              <a:t>  48-</a:t>
            </a:r>
            <a:br>
              <a:rPr lang="en-US" altLang="ja-JP" sz="1200">
                <a:solidFill>
                  <a:srgbClr val="000000"/>
                </a:solidFill>
                <a:latin typeface="Arial Narrow" pitchFamily="34" charset="0"/>
                <a:cs typeface="+mn-cs"/>
              </a:rPr>
            </a:br>
            <a:r>
              <a:rPr lang="en-US" altLang="en-US" sz="1200">
                <a:solidFill>
                  <a:srgbClr val="000000"/>
                </a:solidFill>
                <a:cs typeface="+mn-cs"/>
              </a:rPr>
              <a:t>九月</a:t>
            </a:r>
            <a:r>
              <a:rPr lang="en-US" altLang="ja-JP" sz="1200">
                <a:solidFill>
                  <a:srgbClr val="000000"/>
                </a:solidFill>
                <a:latin typeface="Arial Narrow" pitchFamily="34" charset="0"/>
                <a:cs typeface="+mn-cs"/>
              </a:rPr>
              <a:t> 49</a:t>
            </a:r>
          </a:p>
          <a:p>
            <a:pPr algn="ctr"/>
            <a:r>
              <a:rPr lang="en-US">
                <a:solidFill>
                  <a:srgbClr val="000000"/>
                </a:solidFill>
                <a:latin typeface="Arial Narrow" pitchFamily="34" charset="0"/>
                <a:cs typeface="+mn-cs"/>
              </a:rPr>
              <a:t>1</a:t>
            </a:r>
            <a:br>
              <a:rPr lang="en-US">
                <a:solidFill>
                  <a:srgbClr val="000000"/>
                </a:solidFill>
                <a:latin typeface="Arial Narrow" pitchFamily="34" charset="0"/>
                <a:cs typeface="+mn-cs"/>
              </a:rPr>
            </a:br>
            <a:r>
              <a:rPr lang="en-US" altLang="en-US" sz="1800">
                <a:solidFill>
                  <a:srgbClr val="000000"/>
                </a:solidFill>
                <a:cs typeface="+mn-cs"/>
              </a:rPr>
              <a:t>加</a:t>
            </a:r>
            <a:r>
              <a:rPr lang="en-US" sz="1800">
                <a:solidFill>
                  <a:srgbClr val="000000"/>
                </a:solidFill>
                <a:cs typeface="+mn-cs"/>
              </a:rPr>
              <a:t> </a:t>
            </a:r>
            <a:r>
              <a:rPr lang="en-US" altLang="en-US" sz="1800">
                <a:solidFill>
                  <a:srgbClr val="000000"/>
                </a:solidFill>
                <a:cs typeface="+mn-cs"/>
              </a:rPr>
              <a:t>拉</a:t>
            </a:r>
            <a:r>
              <a:rPr lang="en-US" sz="1800">
                <a:solidFill>
                  <a:srgbClr val="000000"/>
                </a:solidFill>
                <a:cs typeface="+mn-cs"/>
              </a:rPr>
              <a:t> </a:t>
            </a:r>
            <a:r>
              <a:rPr lang="en-US" altLang="en-US" sz="1800">
                <a:solidFill>
                  <a:srgbClr val="000000"/>
                </a:solidFill>
                <a:cs typeface="+mn-cs"/>
              </a:rPr>
              <a:t>太</a:t>
            </a:r>
            <a:endParaRPr lang="en-US" altLang="ja-JP" sz="1800">
              <a:solidFill>
                <a:srgbClr val="000000"/>
              </a:solidFill>
              <a:latin typeface="Arial Narrow" pitchFamily="34" charset="0"/>
              <a:cs typeface="+mn-cs"/>
            </a:endParaRPr>
          </a:p>
          <a:p>
            <a:pPr algn="ctr">
              <a:spcBef>
                <a:spcPct val="50000"/>
              </a:spcBef>
            </a:pPr>
            <a:endParaRPr lang="en-US" sz="900">
              <a:solidFill>
                <a:srgbClr val="2C1102"/>
              </a:solidFill>
              <a:latin typeface="Arial Narrow" pitchFamily="34" charset="0"/>
              <a:cs typeface="+mn-cs"/>
            </a:endParaRPr>
          </a:p>
        </p:txBody>
      </p:sp>
      <p:sp>
        <p:nvSpPr>
          <p:cNvPr id="541706" name="Text Box 9"/>
          <p:cNvSpPr txBox="1">
            <a:spLocks noChangeArrowheads="1"/>
          </p:cNvSpPr>
          <p:nvPr/>
        </p:nvSpPr>
        <p:spPr bwMode="auto">
          <a:xfrm>
            <a:off x="3733800" y="2106613"/>
            <a:ext cx="1000125" cy="1246187"/>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en-US" altLang="en-US" sz="1200">
                <a:solidFill>
                  <a:srgbClr val="000404"/>
                </a:solidFill>
                <a:cs typeface="+mn-cs"/>
              </a:rPr>
              <a:t>春季</a:t>
            </a:r>
            <a:r>
              <a:rPr lang="en-US" altLang="ja-JP" sz="1200">
                <a:solidFill>
                  <a:srgbClr val="000404"/>
                </a:solidFill>
                <a:latin typeface="Arial Narrow" pitchFamily="34" charset="0"/>
                <a:cs typeface="+mn-cs"/>
              </a:rPr>
              <a:t>  53-</a:t>
            </a:r>
            <a:br>
              <a:rPr lang="en-US" altLang="ja-JP" sz="1200">
                <a:solidFill>
                  <a:srgbClr val="000404"/>
                </a:solidFill>
                <a:latin typeface="Arial Narrow" pitchFamily="34" charset="0"/>
                <a:cs typeface="+mn-cs"/>
              </a:rPr>
            </a:br>
            <a:r>
              <a:rPr lang="en-US" altLang="en-US" sz="1200">
                <a:solidFill>
                  <a:srgbClr val="000404"/>
                </a:solidFill>
                <a:cs typeface="+mn-cs"/>
              </a:rPr>
              <a:t>五月</a:t>
            </a:r>
            <a:r>
              <a:rPr lang="en-US" altLang="ja-JP" sz="1200">
                <a:solidFill>
                  <a:srgbClr val="000404"/>
                </a:solidFill>
                <a:latin typeface="Arial Narrow" pitchFamily="34" charset="0"/>
                <a:cs typeface="+mn-cs"/>
              </a:rPr>
              <a:t> 57</a:t>
            </a:r>
          </a:p>
          <a:p>
            <a:pPr algn="ctr"/>
            <a:r>
              <a:rPr lang="en-US">
                <a:solidFill>
                  <a:srgbClr val="000404"/>
                </a:solidFill>
                <a:latin typeface="Arial Narrow" pitchFamily="34" charset="0"/>
                <a:cs typeface="+mn-cs"/>
              </a:rPr>
              <a:t>3</a:t>
            </a:r>
            <a:br>
              <a:rPr lang="en-US">
                <a:solidFill>
                  <a:srgbClr val="2C1102"/>
                </a:solidFill>
                <a:latin typeface="Arial Narrow" pitchFamily="34" charset="0"/>
                <a:cs typeface="+mn-cs"/>
              </a:rPr>
            </a:br>
            <a:r>
              <a:rPr lang="en-US" altLang="en-US" sz="1800">
                <a:solidFill>
                  <a:srgbClr val="000404"/>
                </a:solidFill>
                <a:cs typeface="+mn-cs"/>
              </a:rPr>
              <a:t>亚洲</a:t>
            </a:r>
            <a:endParaRPr lang="en-US" altLang="ja-JP" sz="1800">
              <a:solidFill>
                <a:srgbClr val="000404"/>
              </a:solidFill>
              <a:latin typeface="Arial Narrow" pitchFamily="34" charset="0"/>
              <a:cs typeface="+mn-cs"/>
            </a:endParaRPr>
          </a:p>
          <a:p>
            <a:pPr algn="ctr">
              <a:spcBef>
                <a:spcPct val="50000"/>
              </a:spcBef>
            </a:pPr>
            <a:endParaRPr lang="en-US" sz="1000">
              <a:solidFill>
                <a:srgbClr val="2C1102"/>
              </a:solidFill>
              <a:latin typeface="Arial Narrow" pitchFamily="34" charset="0"/>
              <a:cs typeface="+mn-cs"/>
            </a:endParaRPr>
          </a:p>
        </p:txBody>
      </p:sp>
      <p:sp>
        <p:nvSpPr>
          <p:cNvPr id="541707" name="Text Box 10"/>
          <p:cNvSpPr txBox="1">
            <a:spLocks noChangeArrowheads="1"/>
          </p:cNvSpPr>
          <p:nvPr/>
        </p:nvSpPr>
        <p:spPr bwMode="auto">
          <a:xfrm>
            <a:off x="5334000" y="2119313"/>
            <a:ext cx="1066800" cy="1216025"/>
          </a:xfrm>
          <a:prstGeom prst="rect">
            <a:avLst/>
          </a:prstGeom>
          <a:solidFill>
            <a:srgbClr val="000000"/>
          </a:solidFill>
          <a:ln w="12700">
            <a:solidFill>
              <a:schemeClr val="bg2"/>
            </a:solidFill>
            <a:miter lim="800000"/>
            <a:headEnd/>
            <a:tailEnd/>
          </a:ln>
        </p:spPr>
        <p:txBody>
          <a:bodyPr lIns="0" tIns="0" rIns="45720" bIns="0" anchor="b">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en-US" altLang="en-US" sz="1100">
                <a:solidFill>
                  <a:srgbClr val="FFFFFF"/>
                </a:solidFill>
                <a:cs typeface="+mn-cs"/>
              </a:rPr>
              <a:t>二月</a:t>
            </a:r>
            <a:r>
              <a:rPr lang="en-US" altLang="ja-JP" sz="1100">
                <a:solidFill>
                  <a:srgbClr val="FFFFFF"/>
                </a:solidFill>
                <a:latin typeface="Arial Narrow" pitchFamily="34" charset="0"/>
                <a:cs typeface="+mn-cs"/>
              </a:rPr>
              <a:t> 60-</a:t>
            </a:r>
            <a:br>
              <a:rPr lang="en-US" altLang="ja-JP" sz="1100">
                <a:solidFill>
                  <a:srgbClr val="FFFFFF"/>
                </a:solidFill>
                <a:latin typeface="Arial Narrow" pitchFamily="34" charset="0"/>
                <a:cs typeface="+mn-cs"/>
              </a:rPr>
            </a:br>
            <a:r>
              <a:rPr lang="en-US" altLang="en-US" sz="1100">
                <a:solidFill>
                  <a:srgbClr val="FFFFFF"/>
                </a:solidFill>
                <a:cs typeface="+mn-cs"/>
              </a:rPr>
              <a:t>三月</a:t>
            </a:r>
            <a:r>
              <a:rPr lang="en-US" altLang="ja-JP" sz="1100">
                <a:solidFill>
                  <a:srgbClr val="FFFFFF"/>
                </a:solidFill>
                <a:latin typeface="Arial Narrow" pitchFamily="34" charset="0"/>
                <a:cs typeface="+mn-cs"/>
              </a:rPr>
              <a:t> 62</a:t>
            </a:r>
          </a:p>
          <a:p>
            <a:pPr algn="ctr"/>
            <a:r>
              <a:rPr lang="en-US">
                <a:solidFill>
                  <a:srgbClr val="FFFFFF"/>
                </a:solidFill>
                <a:latin typeface="Arial Narrow" pitchFamily="34" charset="0"/>
                <a:cs typeface="+mn-cs"/>
              </a:rPr>
              <a:t>1</a:t>
            </a:r>
            <a:br>
              <a:rPr lang="en-US">
                <a:solidFill>
                  <a:srgbClr val="FFFFFF"/>
                </a:solidFill>
                <a:latin typeface="Arial Narrow" pitchFamily="34" charset="0"/>
                <a:cs typeface="+mn-cs"/>
              </a:rPr>
            </a:br>
            <a:r>
              <a:rPr lang="en-US" altLang="en-US" sz="1800">
                <a:solidFill>
                  <a:srgbClr val="FFFFFF"/>
                </a:solidFill>
                <a:cs typeface="+mn-cs"/>
              </a:rPr>
              <a:t>罗马</a:t>
            </a:r>
            <a:endParaRPr lang="en-US" altLang="ja-JP" sz="1800">
              <a:solidFill>
                <a:srgbClr val="FFFFFF"/>
              </a:solidFill>
              <a:latin typeface="Arial Narrow" pitchFamily="34" charset="0"/>
              <a:cs typeface="+mn-cs"/>
            </a:endParaRPr>
          </a:p>
          <a:p>
            <a:pPr algn="ctr">
              <a:spcBef>
                <a:spcPct val="50000"/>
              </a:spcBef>
            </a:pPr>
            <a:endParaRPr lang="en-US" sz="1000">
              <a:solidFill>
                <a:srgbClr val="000000"/>
              </a:solidFill>
              <a:latin typeface="Arial Narrow" pitchFamily="34" charset="0"/>
              <a:cs typeface="+mn-cs"/>
            </a:endParaRPr>
          </a:p>
        </p:txBody>
      </p:sp>
      <p:sp>
        <p:nvSpPr>
          <p:cNvPr id="461838" name="Text Box 11"/>
          <p:cNvSpPr txBox="1">
            <a:spLocks noChangeArrowheads="1"/>
          </p:cNvSpPr>
          <p:nvPr/>
        </p:nvSpPr>
        <p:spPr bwMode="auto">
          <a:xfrm>
            <a:off x="7315200" y="2089150"/>
            <a:ext cx="1066800" cy="1246188"/>
          </a:xfrm>
          <a:prstGeom prst="rect">
            <a:avLst/>
          </a:prstGeom>
          <a:solidFill>
            <a:srgbClr val="000000"/>
          </a:solidFill>
          <a:ln w="12700">
            <a:solidFill>
              <a:srgbClr val="FFFFFF"/>
            </a:solidFill>
            <a:miter lim="800000"/>
            <a:headEnd/>
            <a:tailEnd/>
          </a:ln>
        </p:spPr>
        <p:txBody>
          <a:bodyPr lIns="0" tIns="0" rIns="45720" bIns="0" anchor="b">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en-US" altLang="en-US" sz="1200">
                <a:solidFill>
                  <a:srgbClr val="FFFFFF"/>
                </a:solidFill>
                <a:effectLst>
                  <a:outerShdw blurRad="38100" dist="38100" dir="2700000" algn="tl">
                    <a:srgbClr val="808080"/>
                  </a:outerShdw>
                </a:effectLst>
                <a:cs typeface="+mn-cs"/>
              </a:rPr>
              <a:t>秋季</a:t>
            </a:r>
            <a:r>
              <a:rPr lang="en-US" altLang="ja-JP" sz="1200">
                <a:solidFill>
                  <a:srgbClr val="FFFFFF"/>
                </a:solidFill>
                <a:effectLst>
                  <a:outerShdw blurRad="38100" dist="38100" dir="2700000" algn="tl">
                    <a:srgbClr val="808080"/>
                  </a:outerShdw>
                </a:effectLst>
                <a:latin typeface="Arial Narrow" pitchFamily="34" charset="0"/>
                <a:cs typeface="+mn-cs"/>
              </a:rPr>
              <a:t> 67-</a:t>
            </a:r>
            <a:br>
              <a:rPr lang="en-US" altLang="ja-JP" sz="1200">
                <a:solidFill>
                  <a:srgbClr val="FFFFFF"/>
                </a:solidFill>
                <a:effectLst>
                  <a:outerShdw blurRad="38100" dist="38100" dir="2700000" algn="tl">
                    <a:srgbClr val="808080"/>
                  </a:outerShdw>
                </a:effectLst>
                <a:latin typeface="Arial Narrow" pitchFamily="34" charset="0"/>
                <a:cs typeface="+mn-cs"/>
              </a:rPr>
            </a:br>
            <a:r>
              <a:rPr lang="en-US" altLang="en-US" sz="1200">
                <a:solidFill>
                  <a:srgbClr val="FFFFFF"/>
                </a:solidFill>
                <a:effectLst>
                  <a:outerShdw blurRad="38100" dist="38100" dir="2700000" algn="tl">
                    <a:srgbClr val="808080"/>
                  </a:outerShdw>
                </a:effectLst>
                <a:cs typeface="+mn-cs"/>
              </a:rPr>
              <a:t>春季</a:t>
            </a:r>
            <a:r>
              <a:rPr lang="en-US" altLang="ja-JP" sz="1200">
                <a:solidFill>
                  <a:srgbClr val="FFFFFF"/>
                </a:solidFill>
                <a:effectLst>
                  <a:outerShdw blurRad="38100" dist="38100" dir="2700000" algn="tl">
                    <a:srgbClr val="808080"/>
                  </a:outerShdw>
                </a:effectLst>
                <a:latin typeface="Arial Narrow" pitchFamily="34" charset="0"/>
                <a:cs typeface="+mn-cs"/>
              </a:rPr>
              <a:t> 68</a:t>
            </a:r>
          </a:p>
          <a:p>
            <a:pPr algn="ctr"/>
            <a:r>
              <a:rPr lang="en-US">
                <a:solidFill>
                  <a:srgbClr val="FFFFFF"/>
                </a:solidFill>
                <a:effectLst>
                  <a:outerShdw blurRad="38100" dist="38100" dir="2700000" algn="tl">
                    <a:srgbClr val="808080"/>
                  </a:outerShdw>
                </a:effectLst>
                <a:latin typeface="Arial Narrow" pitchFamily="34" charset="0"/>
                <a:cs typeface="+mn-cs"/>
              </a:rPr>
              <a:t>2</a:t>
            </a:r>
            <a:br>
              <a:rPr lang="en-US">
                <a:solidFill>
                  <a:srgbClr val="FFFFFF"/>
                </a:solidFill>
                <a:effectLst>
                  <a:outerShdw blurRad="38100" dist="38100" dir="2700000" algn="tl">
                    <a:srgbClr val="808080"/>
                  </a:outerShdw>
                </a:effectLst>
                <a:latin typeface="Arial Narrow" pitchFamily="34" charset="0"/>
                <a:cs typeface="+mn-cs"/>
              </a:rPr>
            </a:br>
            <a:r>
              <a:rPr lang="en-US" altLang="en-US" sz="1800">
                <a:solidFill>
                  <a:srgbClr val="FFFFFF"/>
                </a:solidFill>
                <a:effectLst>
                  <a:outerShdw blurRad="38100" dist="38100" dir="2700000" algn="tl">
                    <a:srgbClr val="808080"/>
                  </a:outerShdw>
                </a:effectLst>
                <a:cs typeface="+mn-cs"/>
              </a:rPr>
              <a:t>罗马</a:t>
            </a:r>
            <a:endParaRPr lang="en-US" altLang="ja-JP" sz="1800">
              <a:solidFill>
                <a:srgbClr val="FFFFFF"/>
              </a:solidFill>
              <a:effectLst>
                <a:outerShdw blurRad="38100" dist="38100" dir="2700000" algn="tl">
                  <a:srgbClr val="808080"/>
                </a:outerShdw>
              </a:effectLst>
              <a:latin typeface="Arial Narrow" pitchFamily="34" charset="0"/>
              <a:cs typeface="+mn-cs"/>
            </a:endParaRPr>
          </a:p>
          <a:p>
            <a:pPr algn="ctr">
              <a:spcBef>
                <a:spcPct val="50000"/>
              </a:spcBef>
            </a:pPr>
            <a:endParaRPr lang="en-US" sz="1000">
              <a:solidFill>
                <a:srgbClr val="FFFFFF"/>
              </a:solidFill>
              <a:effectLst>
                <a:outerShdw blurRad="38100" dist="38100" dir="2700000" algn="tl">
                  <a:srgbClr val="808080"/>
                </a:outerShdw>
              </a:effectLst>
              <a:latin typeface="Arial Narrow" pitchFamily="34" charset="0"/>
              <a:cs typeface="+mn-cs"/>
            </a:endParaRPr>
          </a:p>
        </p:txBody>
      </p:sp>
      <p:sp>
        <p:nvSpPr>
          <p:cNvPr id="541709" name="Text Box 17"/>
          <p:cNvSpPr txBox="1">
            <a:spLocks noChangeArrowheads="1"/>
          </p:cNvSpPr>
          <p:nvPr/>
        </p:nvSpPr>
        <p:spPr bwMode="auto">
          <a:xfrm>
            <a:off x="-76200" y="2324100"/>
            <a:ext cx="990600" cy="800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en-US" sz="1200">
                <a:solidFill>
                  <a:srgbClr val="F7F7F7"/>
                </a:solidFill>
                <a:latin typeface="Arial Narrow" pitchFamily="34" charset="0"/>
                <a:cs typeface="+mn-cs"/>
              </a:rPr>
              <a:t>35</a:t>
            </a:r>
            <a:r>
              <a:rPr lang="en-US" altLang="ja-JP" sz="1200">
                <a:solidFill>
                  <a:srgbClr val="F7F7F7"/>
                </a:solidFill>
                <a:latin typeface="Arial Narrow" pitchFamily="34" charset="0"/>
                <a:cs typeface="+mn-cs"/>
              </a:rPr>
              <a:t>-37</a:t>
            </a:r>
          </a:p>
          <a:p>
            <a:pPr algn="ctr">
              <a:spcBef>
                <a:spcPct val="50000"/>
              </a:spcBef>
            </a:pPr>
            <a:r>
              <a:rPr lang="en-US" altLang="en-US" sz="1600">
                <a:solidFill>
                  <a:srgbClr val="F7F7F7"/>
                </a:solidFill>
                <a:cs typeface="+mn-cs"/>
              </a:rPr>
              <a:t>大</a:t>
            </a:r>
            <a:r>
              <a:rPr lang="en-US" sz="1600">
                <a:solidFill>
                  <a:srgbClr val="F7F7F7"/>
                </a:solidFill>
                <a:cs typeface="+mn-cs"/>
              </a:rPr>
              <a:t> </a:t>
            </a:r>
            <a:r>
              <a:rPr lang="en-US" altLang="en-US" sz="1600">
                <a:solidFill>
                  <a:srgbClr val="F7F7F7"/>
                </a:solidFill>
                <a:cs typeface="+mn-cs"/>
              </a:rPr>
              <a:t>马</a:t>
            </a:r>
            <a:r>
              <a:rPr lang="en-US" sz="1600">
                <a:solidFill>
                  <a:srgbClr val="F7F7F7"/>
                </a:solidFill>
                <a:cs typeface="+mn-cs"/>
              </a:rPr>
              <a:t> </a:t>
            </a:r>
            <a:r>
              <a:rPr lang="en-US" altLang="en-US" sz="1600">
                <a:solidFill>
                  <a:srgbClr val="F7F7F7"/>
                </a:solidFill>
                <a:cs typeface="+mn-cs"/>
              </a:rPr>
              <a:t>色</a:t>
            </a:r>
            <a:br>
              <a:rPr lang="en-US" altLang="ja-JP" sz="1600">
                <a:solidFill>
                  <a:srgbClr val="F7F7F7"/>
                </a:solidFill>
                <a:latin typeface="Arial Narrow" pitchFamily="34" charset="0"/>
                <a:cs typeface="+mn-cs"/>
              </a:rPr>
            </a:br>
            <a:r>
              <a:rPr lang="en-US" altLang="en-US" sz="1600">
                <a:solidFill>
                  <a:srgbClr val="F7F7F7"/>
                </a:solidFill>
                <a:cs typeface="+mn-cs"/>
              </a:rPr>
              <a:t>安</a:t>
            </a:r>
            <a:r>
              <a:rPr lang="en-US" altLang="ja-JP" sz="1600">
                <a:solidFill>
                  <a:srgbClr val="F7F7F7"/>
                </a:solidFill>
                <a:cs typeface="+mn-cs"/>
              </a:rPr>
              <a:t> </a:t>
            </a:r>
            <a:r>
              <a:rPr lang="en-US" altLang="en-US" sz="1600">
                <a:solidFill>
                  <a:srgbClr val="F7F7F7"/>
                </a:solidFill>
                <a:cs typeface="+mn-cs"/>
              </a:rPr>
              <a:t>提</a:t>
            </a:r>
            <a:r>
              <a:rPr lang="en-US" altLang="ja-JP" sz="1600">
                <a:solidFill>
                  <a:srgbClr val="F7F7F7"/>
                </a:solidFill>
                <a:cs typeface="+mn-cs"/>
              </a:rPr>
              <a:t> </a:t>
            </a:r>
            <a:r>
              <a:rPr lang="en-US" altLang="en-US" sz="1600">
                <a:solidFill>
                  <a:srgbClr val="F7F7F7"/>
                </a:solidFill>
                <a:cs typeface="+mn-cs"/>
              </a:rPr>
              <a:t>阿</a:t>
            </a:r>
            <a:r>
              <a:rPr lang="en-US" altLang="ja-JP" sz="1600">
                <a:solidFill>
                  <a:srgbClr val="F7F7F7"/>
                </a:solidFill>
                <a:cs typeface="+mn-cs"/>
              </a:rPr>
              <a:t> </a:t>
            </a:r>
            <a:endParaRPr lang="en-US" sz="1600">
              <a:solidFill>
                <a:srgbClr val="F7F7F7"/>
              </a:solidFill>
              <a:latin typeface="Arial Narrow" pitchFamily="34" charset="0"/>
              <a:cs typeface="+mn-cs"/>
            </a:endParaRPr>
          </a:p>
        </p:txBody>
      </p:sp>
      <p:sp>
        <p:nvSpPr>
          <p:cNvPr id="541710" name="TextBox 27"/>
          <p:cNvSpPr txBox="1">
            <a:spLocks noChangeArrowheads="1"/>
          </p:cNvSpPr>
          <p:nvPr/>
        </p:nvSpPr>
        <p:spPr bwMode="auto">
          <a:xfrm>
            <a:off x="7924800" y="71438"/>
            <a:ext cx="1155700" cy="101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r>
              <a:rPr lang="en-US" sz="2000">
                <a:solidFill>
                  <a:srgbClr val="FFFFFF"/>
                </a:solidFill>
                <a:cs typeface="Arial" pitchFamily="34" charset="0"/>
              </a:rPr>
              <a:t>38</a:t>
            </a:r>
            <a:br>
              <a:rPr lang="en-US" sz="2000">
                <a:solidFill>
                  <a:srgbClr val="FFFFFF"/>
                </a:solidFill>
                <a:cs typeface="Arial" pitchFamily="34" charset="0"/>
              </a:rPr>
            </a:br>
            <a:r>
              <a:rPr lang="en-US" sz="2000">
                <a:solidFill>
                  <a:srgbClr val="FFFFFF"/>
                </a:solidFill>
                <a:cs typeface="Arial" pitchFamily="34" charset="0"/>
              </a:rPr>
              <a:t>124</a:t>
            </a:r>
            <a:br>
              <a:rPr lang="en-US" sz="2000">
                <a:solidFill>
                  <a:srgbClr val="FFFFFF"/>
                </a:solidFill>
                <a:cs typeface="Arial" pitchFamily="34" charset="0"/>
              </a:rPr>
            </a:br>
            <a:r>
              <a:rPr lang="en-US" sz="2000">
                <a:solidFill>
                  <a:srgbClr val="FFFFFF"/>
                </a:solidFill>
                <a:cs typeface="Arial" pitchFamily="34" charset="0"/>
              </a:rPr>
              <a:t>39-41</a:t>
            </a:r>
          </a:p>
        </p:txBody>
      </p:sp>
      <p:sp>
        <p:nvSpPr>
          <p:cNvPr id="541711" name="Text Box 9"/>
          <p:cNvSpPr txBox="1">
            <a:spLocks noChangeArrowheads="1"/>
          </p:cNvSpPr>
          <p:nvPr/>
        </p:nvSpPr>
        <p:spPr bwMode="auto">
          <a:xfrm>
            <a:off x="6324600" y="2119313"/>
            <a:ext cx="990600" cy="121602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en-US" altLang="en-US" sz="1100">
                <a:solidFill>
                  <a:srgbClr val="000000"/>
                </a:solidFill>
                <a:cs typeface="+mn-cs"/>
              </a:rPr>
              <a:t>春季</a:t>
            </a:r>
            <a:r>
              <a:rPr lang="en-US" altLang="ja-JP" sz="1100">
                <a:solidFill>
                  <a:srgbClr val="000000"/>
                </a:solidFill>
                <a:latin typeface="Arial Narrow" pitchFamily="34" charset="0"/>
                <a:cs typeface="+mn-cs"/>
              </a:rPr>
              <a:t>  62-</a:t>
            </a:r>
            <a:br>
              <a:rPr lang="en-US" altLang="ja-JP" sz="1100">
                <a:solidFill>
                  <a:srgbClr val="000000"/>
                </a:solidFill>
                <a:latin typeface="Arial Narrow" pitchFamily="34" charset="0"/>
                <a:cs typeface="+mn-cs"/>
              </a:rPr>
            </a:br>
            <a:r>
              <a:rPr lang="en-US" altLang="en-US" sz="1100">
                <a:solidFill>
                  <a:srgbClr val="000000"/>
                </a:solidFill>
                <a:cs typeface="+mn-cs"/>
              </a:rPr>
              <a:t>秋季</a:t>
            </a:r>
            <a:r>
              <a:rPr lang="en-US" altLang="ja-JP" sz="1100">
                <a:solidFill>
                  <a:srgbClr val="000000"/>
                </a:solidFill>
                <a:latin typeface="Arial Narrow" pitchFamily="34" charset="0"/>
                <a:cs typeface="+mn-cs"/>
              </a:rPr>
              <a:t>  67</a:t>
            </a:r>
          </a:p>
          <a:p>
            <a:pPr algn="ctr"/>
            <a:r>
              <a:rPr lang="en-US">
                <a:solidFill>
                  <a:srgbClr val="000000"/>
                </a:solidFill>
                <a:latin typeface="Arial Narrow" pitchFamily="34" charset="0"/>
                <a:cs typeface="+mn-cs"/>
              </a:rPr>
              <a:t>4</a:t>
            </a:r>
            <a:br>
              <a:rPr lang="en-US">
                <a:solidFill>
                  <a:srgbClr val="000000"/>
                </a:solidFill>
                <a:latin typeface="Arial Narrow" pitchFamily="34" charset="0"/>
                <a:cs typeface="+mn-cs"/>
              </a:rPr>
            </a:br>
            <a:r>
              <a:rPr lang="en-US" altLang="en-US" sz="1800">
                <a:solidFill>
                  <a:srgbClr val="000000"/>
                </a:solidFill>
                <a:cs typeface="+mn-cs"/>
              </a:rPr>
              <a:t>西班牙</a:t>
            </a:r>
            <a:endParaRPr lang="en-US" altLang="ja-JP" sz="1800">
              <a:solidFill>
                <a:srgbClr val="000000"/>
              </a:solidFill>
              <a:latin typeface="Arial Narrow" pitchFamily="34" charset="0"/>
              <a:cs typeface="+mn-cs"/>
            </a:endParaRPr>
          </a:p>
          <a:p>
            <a:pPr algn="ctr">
              <a:spcBef>
                <a:spcPct val="50000"/>
              </a:spcBef>
            </a:pPr>
            <a:endParaRPr lang="en-US" sz="1000">
              <a:solidFill>
                <a:srgbClr val="2C1102"/>
              </a:solidFill>
              <a:latin typeface="Arial Narrow" pitchFamily="34" charset="0"/>
              <a:cs typeface="+mn-cs"/>
            </a:endParaRPr>
          </a:p>
        </p:txBody>
      </p:sp>
      <p:sp>
        <p:nvSpPr>
          <p:cNvPr id="34" name="Title 33"/>
          <p:cNvSpPr>
            <a:spLocks noGrp="1"/>
          </p:cNvSpPr>
          <p:nvPr>
            <p:ph type="title" idx="4294967295"/>
          </p:nvPr>
        </p:nvSpPr>
        <p:spPr>
          <a:xfrm>
            <a:off x="152400" y="206193"/>
            <a:ext cx="7772400" cy="707886"/>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a:extLst>
            <a:ext uri="{FAA26D3D-D897-4be2-8F04-BA451C77F1D7}">
              <ma14:placeholderFlag xmlns:ma14="http://schemas.microsoft.com/office/mac/drawingml/2011/main" xmlns="" val="1"/>
            </a:ext>
          </a:extLst>
        </p:spPr>
        <p:txBody>
          <a:bodyPr>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eaLnBrk="1" hangingPunct="1">
              <a:spcBef>
                <a:spcPct val="50000"/>
              </a:spcBef>
            </a:pPr>
            <a:r>
              <a:rPr lang="zh-TW" altLang="en-US" sz="4000" dirty="0">
                <a:solidFill>
                  <a:srgbClr val="FFFFFF"/>
                </a:solidFill>
                <a:effectLst>
                  <a:outerShdw blurRad="38100" dist="38100" dir="2700000" algn="tl">
                    <a:srgbClr val="000000">
                      <a:alpha val="43137"/>
                    </a:srgbClr>
                  </a:outerShdw>
                </a:effectLst>
                <a:latin typeface="Kaiti SC" charset="-122"/>
                <a:ea typeface="Kaiti SC" charset="-122"/>
                <a:cs typeface="Kaiti SC" charset="-122"/>
              </a:rPr>
              <a:t>新约纵览</a:t>
            </a:r>
            <a:r>
              <a:rPr lang="en-US" altLang="zh-TW" sz="4000" dirty="0">
                <a:solidFill>
                  <a:srgbClr val="FFFFFF"/>
                </a:solidFill>
                <a:effectLst>
                  <a:outerShdw blurRad="38100" dist="38100" dir="2700000" algn="tl">
                    <a:srgbClr val="000000">
                      <a:alpha val="43137"/>
                    </a:srgbClr>
                  </a:outerShdw>
                </a:effectLst>
                <a:latin typeface="Kaiti SC" charset="-122"/>
                <a:ea typeface="Kaiti SC" charset="-122"/>
                <a:cs typeface="Kaiti SC" charset="-122"/>
              </a:rPr>
              <a:t> </a:t>
            </a:r>
            <a:r>
              <a:rPr lang="en-US" altLang="ja-JP" sz="4000" dirty="0">
                <a:solidFill>
                  <a:srgbClr val="FFFFFF"/>
                </a:solidFill>
                <a:effectLst>
                  <a:outerShdw blurRad="38100" dist="38100" dir="2700000" algn="tl">
                    <a:srgbClr val="000000">
                      <a:alpha val="43137"/>
                    </a:srgbClr>
                  </a:outerShdw>
                </a:effectLst>
                <a:latin typeface="Kaiti SC" charset="-122"/>
                <a:ea typeface="Kaiti SC" charset="-122"/>
                <a:cs typeface="Kaiti SC" charset="-122"/>
              </a:rPr>
              <a:t>(</a:t>
            </a:r>
            <a:r>
              <a:rPr lang="zh-CN" altLang="en-US" sz="4000" dirty="0">
                <a:solidFill>
                  <a:srgbClr val="FFFFFF"/>
                </a:solidFill>
                <a:effectLst>
                  <a:outerShdw blurRad="38100" dist="38100" dir="2700000" algn="tl">
                    <a:srgbClr val="000000">
                      <a:alpha val="43137"/>
                    </a:srgbClr>
                  </a:outerShdw>
                </a:effectLst>
                <a:latin typeface="Kaiti SC" charset="-122"/>
                <a:ea typeface="Kaiti SC" charset="-122"/>
                <a:cs typeface="Kaiti SC" charset="-122"/>
              </a:rPr>
              <a:t>书卷</a:t>
            </a:r>
            <a:r>
              <a:rPr lang="en-US" altLang="zh-CN" sz="4000" dirty="0">
                <a:solidFill>
                  <a:srgbClr val="FFFFFF"/>
                </a:solidFill>
                <a:effectLst>
                  <a:outerShdw blurRad="38100" dist="38100" dir="2700000" algn="tl">
                    <a:srgbClr val="000000">
                      <a:alpha val="43137"/>
                    </a:srgbClr>
                  </a:outerShdw>
                </a:effectLst>
                <a:latin typeface="Kaiti SC" charset="-122"/>
                <a:ea typeface="Kaiti SC" charset="-122"/>
                <a:cs typeface="Kaiti SC" charset="-122"/>
              </a:rPr>
              <a:t>)</a:t>
            </a:r>
            <a:endParaRPr lang="en-US" sz="4000" dirty="0">
              <a:solidFill>
                <a:srgbClr val="FFFFFF"/>
              </a:solidFill>
              <a:effectLst>
                <a:outerShdw blurRad="38100" dist="38100" dir="2700000" algn="tl">
                  <a:srgbClr val="000000">
                    <a:alpha val="43137"/>
                  </a:srgbClr>
                </a:outerShdw>
              </a:effectLst>
              <a:latin typeface="Kaiti SC" charset="-122"/>
              <a:ea typeface="Kaiti SC" charset="-122"/>
              <a:cs typeface="Kaiti SC" charset="-122"/>
            </a:endParaRPr>
          </a:p>
        </p:txBody>
      </p:sp>
      <p:sp>
        <p:nvSpPr>
          <p:cNvPr id="50" name="Text Box 19"/>
          <p:cNvSpPr txBox="1">
            <a:spLocks noChangeArrowheads="1"/>
          </p:cNvSpPr>
          <p:nvPr/>
        </p:nvSpPr>
        <p:spPr bwMode="auto">
          <a:xfrm>
            <a:off x="152400" y="5486400"/>
            <a:ext cx="2667000" cy="369888"/>
          </a:xfrm>
          <a:prstGeom prst="rect">
            <a:avLst/>
          </a:prstGeom>
          <a:solidFill>
            <a:srgbClr val="800000"/>
          </a:solidFill>
          <a:ln w="12700">
            <a:solidFill>
              <a:srgbClr val="FFFFFF"/>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en-US" altLang="en-US" sz="1800">
                <a:solidFill>
                  <a:srgbClr val="FFFFFF"/>
                </a:solidFill>
                <a:latin typeface="SimSun" pitchFamily="2" charset="-122"/>
                <a:ea typeface="SimSun" pitchFamily="2" charset="-122"/>
                <a:cs typeface="+mn-cs"/>
              </a:rPr>
              <a:t>福音书以及使徒行传</a:t>
            </a:r>
            <a:r>
              <a:rPr lang="en-US" altLang="ja-JP" sz="1800">
                <a:solidFill>
                  <a:srgbClr val="FFFFFF"/>
                </a:solidFill>
                <a:latin typeface="SimSun" pitchFamily="2" charset="-122"/>
                <a:ea typeface="SimSun" pitchFamily="2" charset="-122"/>
                <a:cs typeface="+mn-cs"/>
              </a:rPr>
              <a:t> </a:t>
            </a:r>
            <a:endParaRPr lang="en-US" sz="1600">
              <a:solidFill>
                <a:srgbClr val="FFFFFF"/>
              </a:solidFill>
              <a:latin typeface="SimSun" pitchFamily="2" charset="-122"/>
              <a:ea typeface="SimSun" pitchFamily="2" charset="-122"/>
              <a:cs typeface="+mn-cs"/>
            </a:endParaRPr>
          </a:p>
        </p:txBody>
      </p:sp>
      <p:sp>
        <p:nvSpPr>
          <p:cNvPr id="461847" name="Text Box 20"/>
          <p:cNvSpPr txBox="1">
            <a:spLocks noChangeArrowheads="1"/>
          </p:cNvSpPr>
          <p:nvPr/>
        </p:nvSpPr>
        <p:spPr bwMode="auto">
          <a:xfrm>
            <a:off x="6477000" y="6553200"/>
            <a:ext cx="2447925" cy="169863"/>
          </a:xfrm>
          <a:prstGeom prst="rect">
            <a:avLst/>
          </a:prstGeom>
          <a:noFill/>
          <a:ln w="9525">
            <a:noFill/>
            <a:miter lim="800000"/>
            <a:headEnd/>
            <a:tailEnd/>
          </a:ln>
        </p:spPr>
        <p:txBody>
          <a:bodyPr lIns="0" tIns="0" rIns="0" b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r">
              <a:spcBef>
                <a:spcPct val="50000"/>
              </a:spcBef>
            </a:pPr>
            <a:r>
              <a:rPr lang="zh-CN" altLang="en-US" sz="1100" dirty="0">
                <a:solidFill>
                  <a:srgbClr val="FFFFFF"/>
                </a:solidFill>
                <a:latin typeface="MS Gothic" pitchFamily="49" charset="-128"/>
                <a:ea typeface="MS Gothic" pitchFamily="49" charset="-128"/>
                <a:cs typeface="+mn-cs"/>
              </a:rPr>
              <a:t>书卷</a:t>
            </a:r>
            <a:endParaRPr lang="en-US" sz="1100" dirty="0">
              <a:solidFill>
                <a:srgbClr val="FFFFFF"/>
              </a:solidFill>
              <a:effectLst>
                <a:outerShdw blurRad="38100" dist="38100" dir="2700000" algn="tl">
                  <a:srgbClr val="000000"/>
                </a:outerShdw>
              </a:effectLst>
              <a:latin typeface="SimSun" pitchFamily="2" charset="-122"/>
              <a:ea typeface="SimSun" pitchFamily="2" charset="-122"/>
              <a:cs typeface="+mn-cs"/>
            </a:endParaRPr>
          </a:p>
        </p:txBody>
      </p:sp>
      <p:sp>
        <p:nvSpPr>
          <p:cNvPr id="541717" name="Text Box 7"/>
          <p:cNvSpPr txBox="1">
            <a:spLocks noChangeArrowheads="1"/>
          </p:cNvSpPr>
          <p:nvPr/>
        </p:nvSpPr>
        <p:spPr bwMode="auto">
          <a:xfrm>
            <a:off x="2667000" y="2133600"/>
            <a:ext cx="990600" cy="1219200"/>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en-US" altLang="en-US" sz="1200">
                <a:solidFill>
                  <a:srgbClr val="000000"/>
                </a:solidFill>
                <a:cs typeface="+mn-cs"/>
              </a:rPr>
              <a:t>四月</a:t>
            </a:r>
            <a:r>
              <a:rPr lang="en-US" altLang="ja-JP" sz="1200">
                <a:solidFill>
                  <a:srgbClr val="000000"/>
                </a:solidFill>
                <a:latin typeface="Arial Narrow" pitchFamily="34" charset="0"/>
                <a:cs typeface="+mn-cs"/>
              </a:rPr>
              <a:t> 50-</a:t>
            </a:r>
            <a:br>
              <a:rPr lang="en-US" altLang="ja-JP" sz="1200">
                <a:solidFill>
                  <a:srgbClr val="000000"/>
                </a:solidFill>
                <a:latin typeface="Arial Narrow" pitchFamily="34" charset="0"/>
                <a:cs typeface="+mn-cs"/>
              </a:rPr>
            </a:br>
            <a:r>
              <a:rPr lang="en-US" altLang="en-US" sz="1200">
                <a:solidFill>
                  <a:srgbClr val="000000"/>
                </a:solidFill>
                <a:cs typeface="+mn-cs"/>
              </a:rPr>
              <a:t>九月</a:t>
            </a:r>
            <a:r>
              <a:rPr lang="en-US" altLang="ja-JP" sz="1200">
                <a:solidFill>
                  <a:srgbClr val="000000"/>
                </a:solidFill>
                <a:latin typeface="Arial Narrow" pitchFamily="34" charset="0"/>
                <a:cs typeface="+mn-cs"/>
              </a:rPr>
              <a:t> 52</a:t>
            </a:r>
          </a:p>
          <a:p>
            <a:pPr algn="ctr"/>
            <a:r>
              <a:rPr lang="en-US">
                <a:solidFill>
                  <a:srgbClr val="000000"/>
                </a:solidFill>
                <a:latin typeface="Arial Narrow" pitchFamily="34" charset="0"/>
                <a:cs typeface="+mn-cs"/>
              </a:rPr>
              <a:t>2</a:t>
            </a:r>
            <a:br>
              <a:rPr lang="en-US">
                <a:solidFill>
                  <a:srgbClr val="000000"/>
                </a:solidFill>
                <a:latin typeface="Arial Narrow" pitchFamily="34" charset="0"/>
                <a:cs typeface="+mn-cs"/>
              </a:rPr>
            </a:br>
            <a:r>
              <a:rPr lang="en-US" altLang="en-US" sz="1800">
                <a:solidFill>
                  <a:srgbClr val="000000"/>
                </a:solidFill>
                <a:cs typeface="+mn-cs"/>
              </a:rPr>
              <a:t>爱琴海</a:t>
            </a:r>
            <a:endParaRPr lang="en-US" altLang="ja-JP" sz="1800">
              <a:solidFill>
                <a:srgbClr val="000000"/>
              </a:solidFill>
              <a:latin typeface="Arial Narrow" pitchFamily="34" charset="0"/>
              <a:cs typeface="+mn-cs"/>
            </a:endParaRPr>
          </a:p>
          <a:p>
            <a:pPr algn="ctr">
              <a:spcBef>
                <a:spcPct val="50000"/>
              </a:spcBef>
            </a:pPr>
            <a:endParaRPr lang="en-US" sz="900">
              <a:solidFill>
                <a:srgbClr val="2C1102"/>
              </a:solidFill>
              <a:latin typeface="Arial Narrow" pitchFamily="34" charset="0"/>
              <a:cs typeface="+mn-cs"/>
            </a:endParaRPr>
          </a:p>
        </p:txBody>
      </p:sp>
      <p:sp>
        <p:nvSpPr>
          <p:cNvPr id="24" name="Text Box 19"/>
          <p:cNvSpPr txBox="1">
            <a:spLocks noChangeArrowheads="1"/>
          </p:cNvSpPr>
          <p:nvPr/>
        </p:nvSpPr>
        <p:spPr bwMode="auto">
          <a:xfrm>
            <a:off x="152400" y="5943600"/>
            <a:ext cx="1800225" cy="338554"/>
          </a:xfrm>
          <a:prstGeom prst="rect">
            <a:avLst/>
          </a:prstGeom>
          <a:solidFill>
            <a:srgbClr val="CCFFFF"/>
          </a:solidFill>
          <a:ln w="12700">
            <a:noFill/>
            <a:miter lim="800000"/>
            <a:headEnd/>
            <a:tailEnd/>
          </a:ln>
        </p:spPr>
        <p:txBody>
          <a:bodyPr lIns="0" rIns="0">
            <a:spAutoFit/>
          </a:bodyPr>
          <a:lstStyle>
            <a:defPPr>
              <a:defRPr lang="en-US"/>
            </a:defPPr>
            <a:lvl1pPr algn="ctr" eaLnBrk="1" hangingPunct="1">
              <a:spcBef>
                <a:spcPct val="50000"/>
              </a:spcBef>
              <a:defRPr sz="1600" b="1">
                <a:solidFill>
                  <a:srgbClr val="000000"/>
                </a:solidFill>
                <a:latin typeface="ＭＳ Ｐゴシック" charset="0"/>
              </a:defRPr>
            </a:lvl1pPr>
            <a:lvl2pPr marL="37931725" indent="-37474525" eaLnBrk="0" hangingPunct="0">
              <a:defRPr sz="3600">
                <a:solidFill>
                  <a:schemeClr val="bg1"/>
                </a:solidFill>
                <a:ea typeface="SimSun" charset="0"/>
                <a:cs typeface="SimSun" charset="0"/>
              </a:defRPr>
            </a:lvl2pPr>
            <a:lvl3pPr eaLnBrk="0" hangingPunct="0">
              <a:defRPr sz="3600">
                <a:solidFill>
                  <a:schemeClr val="bg1"/>
                </a:solidFill>
                <a:ea typeface="SimSun" charset="0"/>
                <a:cs typeface="SimSun" charset="0"/>
              </a:defRPr>
            </a:lvl3pPr>
            <a:lvl4pPr eaLnBrk="0" hangingPunct="0">
              <a:defRPr sz="3600">
                <a:solidFill>
                  <a:schemeClr val="bg1"/>
                </a:solidFill>
                <a:ea typeface="SimSun" charset="0"/>
                <a:cs typeface="SimSun" charset="0"/>
              </a:defRPr>
            </a:lvl4pPr>
            <a:lvl5pPr eaLnBrk="0" hangingPunct="0">
              <a:defRPr sz="3600">
                <a:solidFill>
                  <a:schemeClr val="bg1"/>
                </a:solidFill>
                <a:ea typeface="SimSun" charset="0"/>
                <a:cs typeface="SimSun" charset="0"/>
              </a:defRPr>
            </a:lvl5pPr>
            <a:lvl6pPr marL="457200" eaLnBrk="0" fontAlgn="base" hangingPunct="0">
              <a:spcBef>
                <a:spcPct val="0"/>
              </a:spcBef>
              <a:spcAft>
                <a:spcPct val="0"/>
              </a:spcAft>
              <a:defRPr sz="3600">
                <a:solidFill>
                  <a:schemeClr val="bg1"/>
                </a:solidFill>
                <a:ea typeface="SimSun" charset="0"/>
                <a:cs typeface="SimSun" charset="0"/>
              </a:defRPr>
            </a:lvl6pPr>
            <a:lvl7pPr marL="914400" eaLnBrk="0" fontAlgn="base" hangingPunct="0">
              <a:spcBef>
                <a:spcPct val="0"/>
              </a:spcBef>
              <a:spcAft>
                <a:spcPct val="0"/>
              </a:spcAft>
              <a:defRPr sz="3600">
                <a:solidFill>
                  <a:schemeClr val="bg1"/>
                </a:solidFill>
                <a:ea typeface="SimSun" charset="0"/>
                <a:cs typeface="SimSun" charset="0"/>
              </a:defRPr>
            </a:lvl7pPr>
            <a:lvl8pPr marL="1371600" eaLnBrk="0" fontAlgn="base" hangingPunct="0">
              <a:spcBef>
                <a:spcPct val="0"/>
              </a:spcBef>
              <a:spcAft>
                <a:spcPct val="0"/>
              </a:spcAft>
              <a:defRPr sz="3600">
                <a:solidFill>
                  <a:schemeClr val="bg1"/>
                </a:solidFill>
                <a:ea typeface="SimSun" charset="0"/>
                <a:cs typeface="SimSun" charset="0"/>
              </a:defRPr>
            </a:lvl8pPr>
            <a:lvl9pPr marL="1828800" eaLnBrk="0" fontAlgn="base" hangingPunct="0">
              <a:spcBef>
                <a:spcPct val="0"/>
              </a:spcBef>
              <a:spcAft>
                <a:spcPct val="0"/>
              </a:spcAft>
              <a:defRPr sz="3600">
                <a:solidFill>
                  <a:schemeClr val="bg1"/>
                </a:solidFill>
                <a:ea typeface="SimSun" charset="0"/>
                <a:cs typeface="SimSun" charset="0"/>
              </a:defRPr>
            </a:lvl9pPr>
          </a:lstStyle>
          <a:p>
            <a:r>
              <a:rPr lang="zh-CN" altLang="en-US" dirty="0"/>
              <a:t>保罗书信</a:t>
            </a:r>
            <a:endParaRPr lang="en-US" dirty="0"/>
          </a:p>
        </p:txBody>
      </p:sp>
      <p:sp>
        <p:nvSpPr>
          <p:cNvPr id="524310" name="Text Box 19"/>
          <p:cNvSpPr txBox="1">
            <a:spLocks noChangeArrowheads="1"/>
          </p:cNvSpPr>
          <p:nvPr/>
        </p:nvSpPr>
        <p:spPr bwMode="auto">
          <a:xfrm>
            <a:off x="990600" y="3657600"/>
            <a:ext cx="792163" cy="338138"/>
          </a:xfrm>
          <a:prstGeom prst="rect">
            <a:avLst/>
          </a:prstGeom>
          <a:solidFill>
            <a:srgbClr val="800000"/>
          </a:solidFill>
          <a:ln>
            <a:solidFill>
              <a:schemeClr val="bg1"/>
            </a:solidFill>
          </a:ln>
          <a:ex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CN" altLang="en-US" sz="1600" dirty="0">
                <a:solidFill>
                  <a:srgbClr val="FFFFFF"/>
                </a:solidFill>
                <a:latin typeface="MS PGothic" pitchFamily="34" charset="-128"/>
                <a:cs typeface="+mn-cs"/>
              </a:rPr>
              <a:t>马太</a:t>
            </a:r>
            <a:endParaRPr lang="en-US" sz="1600" dirty="0">
              <a:solidFill>
                <a:srgbClr val="FFFFFF"/>
              </a:solidFill>
              <a:latin typeface="MS PGothic" pitchFamily="34" charset="-128"/>
              <a:cs typeface="+mn-cs"/>
            </a:endParaRPr>
          </a:p>
        </p:txBody>
      </p:sp>
      <p:sp>
        <p:nvSpPr>
          <p:cNvPr id="461856" name="Text Box 22"/>
          <p:cNvSpPr txBox="1">
            <a:spLocks noChangeArrowheads="1"/>
          </p:cNvSpPr>
          <p:nvPr/>
        </p:nvSpPr>
        <p:spPr bwMode="auto">
          <a:xfrm>
            <a:off x="4572000" y="3657600"/>
            <a:ext cx="792163" cy="338138"/>
          </a:xfrm>
          <a:prstGeom prst="rect">
            <a:avLst/>
          </a:prstGeom>
          <a:solidFill>
            <a:srgbClr val="800000"/>
          </a:solidFill>
          <a:ln w="12700">
            <a:solidFill>
              <a:schemeClr val="bg1"/>
            </a:solidFill>
            <a:miter lim="800000"/>
            <a:headEnd/>
            <a:tailEnd/>
          </a:ln>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CN" altLang="en-US" sz="1600" dirty="0">
                <a:solidFill>
                  <a:srgbClr val="F7F7F7"/>
                </a:solidFill>
                <a:effectLst>
                  <a:outerShdw blurRad="38100" dist="38100" dir="2700000" algn="tl">
                    <a:srgbClr val="000000"/>
                  </a:outerShdw>
                </a:effectLst>
                <a:latin typeface="MS PGothic" pitchFamily="34" charset="-128"/>
                <a:cs typeface="+mn-cs"/>
              </a:rPr>
              <a:t>路加</a:t>
            </a:r>
            <a:endParaRPr lang="en-GB" sz="1600" dirty="0">
              <a:solidFill>
                <a:srgbClr val="F7F7F7"/>
              </a:solidFill>
              <a:effectLst>
                <a:outerShdw blurRad="38100" dist="38100" dir="2700000" algn="tl">
                  <a:srgbClr val="000000"/>
                </a:outerShdw>
              </a:effectLst>
              <a:latin typeface="MS PGothic" pitchFamily="34" charset="-128"/>
              <a:cs typeface="+mn-cs"/>
            </a:endParaRPr>
          </a:p>
        </p:txBody>
      </p:sp>
      <p:sp>
        <p:nvSpPr>
          <p:cNvPr id="35" name="Text Box 31"/>
          <p:cNvSpPr txBox="1">
            <a:spLocks noChangeArrowheads="1"/>
          </p:cNvSpPr>
          <p:nvPr/>
        </p:nvSpPr>
        <p:spPr bwMode="auto">
          <a:xfrm>
            <a:off x="7315200" y="3657600"/>
            <a:ext cx="792163" cy="338138"/>
          </a:xfrm>
          <a:prstGeom prst="rect">
            <a:avLst/>
          </a:prstGeom>
          <a:solidFill>
            <a:srgbClr val="800000"/>
          </a:solidFill>
          <a:ln w="12700">
            <a:solidFill>
              <a:srgbClr val="FFFFFF"/>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CN" altLang="en-US" sz="1600">
                <a:solidFill>
                  <a:srgbClr val="F7F7F7"/>
                </a:solidFill>
                <a:latin typeface="MS PGothic" pitchFamily="34" charset="-128"/>
                <a:cs typeface="+mn-cs"/>
              </a:rPr>
              <a:t>约翰</a:t>
            </a:r>
            <a:endParaRPr lang="en-US" sz="1600">
              <a:solidFill>
                <a:srgbClr val="F7F7F7"/>
              </a:solidFill>
              <a:latin typeface="MS PGothic" pitchFamily="34" charset="-128"/>
              <a:cs typeface="+mn-cs"/>
            </a:endParaRPr>
          </a:p>
        </p:txBody>
      </p:sp>
      <p:sp>
        <p:nvSpPr>
          <p:cNvPr id="36" name="Text Box 29"/>
          <p:cNvSpPr txBox="1">
            <a:spLocks noChangeArrowheads="1"/>
          </p:cNvSpPr>
          <p:nvPr/>
        </p:nvSpPr>
        <p:spPr bwMode="auto">
          <a:xfrm>
            <a:off x="6400800" y="3657600"/>
            <a:ext cx="792163" cy="338138"/>
          </a:xfrm>
          <a:prstGeom prst="rect">
            <a:avLst/>
          </a:prstGeom>
          <a:solidFill>
            <a:srgbClr val="800000"/>
          </a:solidFill>
          <a:ln w="12700">
            <a:solidFill>
              <a:srgbClr val="FFFFFF"/>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CN" altLang="en-US" sz="1600">
                <a:solidFill>
                  <a:srgbClr val="F7F7F7"/>
                </a:solidFill>
                <a:latin typeface="MS Gothic" pitchFamily="49" charset="-128"/>
                <a:ea typeface="MS Gothic" pitchFamily="49" charset="-128"/>
                <a:cs typeface="+mn-cs"/>
              </a:rPr>
              <a:t>马可</a:t>
            </a:r>
            <a:endParaRPr lang="en-US" sz="1600">
              <a:solidFill>
                <a:srgbClr val="F7F7F7"/>
              </a:solidFill>
              <a:latin typeface="MS Gothic" pitchFamily="49" charset="-128"/>
              <a:ea typeface="MS Gothic" pitchFamily="49" charset="-128"/>
              <a:cs typeface="+mn-cs"/>
            </a:endParaRPr>
          </a:p>
        </p:txBody>
      </p:sp>
      <p:sp>
        <p:nvSpPr>
          <p:cNvPr id="524314" name="Text Box 22"/>
          <p:cNvSpPr txBox="1">
            <a:spLocks noChangeArrowheads="1"/>
          </p:cNvSpPr>
          <p:nvPr/>
        </p:nvSpPr>
        <p:spPr bwMode="auto">
          <a:xfrm>
            <a:off x="5486400" y="3657600"/>
            <a:ext cx="792163" cy="307975"/>
          </a:xfrm>
          <a:prstGeom prst="rect">
            <a:avLst/>
          </a:prstGeom>
          <a:solidFill>
            <a:srgbClr val="800000"/>
          </a:solidFill>
          <a:ln>
            <a:solidFill>
              <a:schemeClr val="bg1"/>
            </a:solidFill>
          </a:ln>
          <a:ex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CN" altLang="en-US" sz="1400">
                <a:solidFill>
                  <a:srgbClr val="F7F7F7"/>
                </a:solidFill>
                <a:latin typeface="MS PGothic" pitchFamily="34" charset="-128"/>
                <a:cs typeface="+mn-cs"/>
              </a:rPr>
              <a:t>使徒行传</a:t>
            </a:r>
            <a:endParaRPr lang="en-US" sz="1400">
              <a:solidFill>
                <a:srgbClr val="F7F7F7"/>
              </a:solidFill>
              <a:latin typeface="MS PGothic" pitchFamily="34" charset="-128"/>
              <a:cs typeface="+mn-cs"/>
            </a:endParaRPr>
          </a:p>
        </p:txBody>
      </p:sp>
      <p:sp>
        <p:nvSpPr>
          <p:cNvPr id="37" name="Text Box 31"/>
          <p:cNvSpPr txBox="1">
            <a:spLocks noChangeArrowheads="1"/>
          </p:cNvSpPr>
          <p:nvPr/>
        </p:nvSpPr>
        <p:spPr bwMode="auto">
          <a:xfrm>
            <a:off x="7315200" y="4114800"/>
            <a:ext cx="792163" cy="338138"/>
          </a:xfrm>
          <a:prstGeom prst="rect">
            <a:avLst/>
          </a:prstGeom>
          <a:solidFill>
            <a:srgbClr val="CCFFFF"/>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en-US" altLang="en-US" sz="1600">
                <a:solidFill>
                  <a:srgbClr val="000000"/>
                </a:solidFill>
                <a:latin typeface="MS PGothic" pitchFamily="34" charset="-128"/>
                <a:cs typeface="+mn-cs"/>
              </a:rPr>
              <a:t>提后</a:t>
            </a:r>
            <a:endParaRPr lang="en-US" sz="1600">
              <a:solidFill>
                <a:srgbClr val="000000"/>
              </a:solidFill>
              <a:latin typeface="MS PGothic" pitchFamily="34" charset="-128"/>
              <a:cs typeface="+mn-cs"/>
            </a:endParaRPr>
          </a:p>
        </p:txBody>
      </p:sp>
      <p:sp>
        <p:nvSpPr>
          <p:cNvPr id="52" name="Text Box 20"/>
          <p:cNvSpPr txBox="1">
            <a:spLocks noChangeArrowheads="1"/>
          </p:cNvSpPr>
          <p:nvPr/>
        </p:nvSpPr>
        <p:spPr bwMode="auto">
          <a:xfrm>
            <a:off x="2652713" y="4187825"/>
            <a:ext cx="792162" cy="307975"/>
          </a:xfrm>
          <a:prstGeom prst="rect">
            <a:avLst/>
          </a:prstGeom>
          <a:solidFill>
            <a:srgbClr val="CCFFFF"/>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CN" altLang="en-US" sz="1400">
                <a:solidFill>
                  <a:srgbClr val="000000"/>
                </a:solidFill>
                <a:latin typeface="MS PGothic" pitchFamily="34" charset="-128"/>
                <a:cs typeface="+mn-cs"/>
              </a:rPr>
              <a:t>帖前</a:t>
            </a:r>
            <a:endParaRPr lang="en-US" sz="1400">
              <a:solidFill>
                <a:srgbClr val="000000"/>
              </a:solidFill>
              <a:latin typeface="MS PGothic" pitchFamily="34" charset="-128"/>
              <a:cs typeface="+mn-cs"/>
            </a:endParaRPr>
          </a:p>
        </p:txBody>
      </p:sp>
      <p:sp>
        <p:nvSpPr>
          <p:cNvPr id="53" name="Text Box 19"/>
          <p:cNvSpPr txBox="1">
            <a:spLocks noChangeArrowheads="1"/>
          </p:cNvSpPr>
          <p:nvPr/>
        </p:nvSpPr>
        <p:spPr bwMode="auto">
          <a:xfrm>
            <a:off x="976313" y="4187825"/>
            <a:ext cx="792162" cy="307975"/>
          </a:xfrm>
          <a:prstGeom prst="rect">
            <a:avLst/>
          </a:prstGeom>
          <a:solidFill>
            <a:srgbClr val="CCFFFF"/>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CN" altLang="en-US" sz="1400">
                <a:solidFill>
                  <a:srgbClr val="2C1102"/>
                </a:solidFill>
                <a:latin typeface="MS PGothic" pitchFamily="34" charset="-128"/>
                <a:cs typeface="+mn-cs"/>
              </a:rPr>
              <a:t>加拉太</a:t>
            </a:r>
            <a:endParaRPr lang="en-US" sz="1400">
              <a:solidFill>
                <a:srgbClr val="2C1102"/>
              </a:solidFill>
              <a:latin typeface="MS PGothic" pitchFamily="34" charset="-128"/>
              <a:cs typeface="+mn-cs"/>
            </a:endParaRPr>
          </a:p>
        </p:txBody>
      </p:sp>
      <p:sp>
        <p:nvSpPr>
          <p:cNvPr id="524318" name="Text Box 21"/>
          <p:cNvSpPr txBox="1">
            <a:spLocks noChangeArrowheads="1"/>
          </p:cNvSpPr>
          <p:nvPr/>
        </p:nvSpPr>
        <p:spPr bwMode="auto">
          <a:xfrm>
            <a:off x="2652713" y="4572000"/>
            <a:ext cx="792162" cy="338138"/>
          </a:xfrm>
          <a:prstGeom prst="rect">
            <a:avLst/>
          </a:prstGeom>
          <a:solidFill>
            <a:srgbClr val="CC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CN" altLang="en-US" sz="1600">
                <a:solidFill>
                  <a:srgbClr val="000000"/>
                </a:solidFill>
                <a:latin typeface="MS PGothic" pitchFamily="34" charset="-128"/>
                <a:cs typeface="+mn-cs"/>
              </a:rPr>
              <a:t>帖后</a:t>
            </a:r>
            <a:endParaRPr lang="en-US" sz="1600">
              <a:solidFill>
                <a:srgbClr val="000000"/>
              </a:solidFill>
              <a:latin typeface="MS PGothic" pitchFamily="34" charset="-128"/>
              <a:cs typeface="+mn-cs"/>
            </a:endParaRPr>
          </a:p>
        </p:txBody>
      </p:sp>
      <p:sp>
        <p:nvSpPr>
          <p:cNvPr id="55" name="Text Box 22"/>
          <p:cNvSpPr txBox="1">
            <a:spLocks noChangeArrowheads="1"/>
          </p:cNvSpPr>
          <p:nvPr/>
        </p:nvSpPr>
        <p:spPr bwMode="auto">
          <a:xfrm>
            <a:off x="3795713" y="4157663"/>
            <a:ext cx="792162" cy="338554"/>
          </a:xfrm>
          <a:prstGeom prst="rect">
            <a:avLst/>
          </a:prstGeom>
          <a:solidFill>
            <a:srgbClr val="CCFFFF"/>
          </a:solidFill>
          <a:ln w="12700">
            <a:noFill/>
            <a:miter lim="800000"/>
            <a:headEnd/>
            <a:tailEnd/>
          </a:ln>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20000"/>
              </a:spcBef>
            </a:pPr>
            <a:r>
              <a:rPr lang="zh-TW" altLang="en-US" sz="1600" b="1">
                <a:solidFill>
                  <a:srgbClr val="000000"/>
                </a:solidFill>
                <a:latin typeface="Arial Narrow" charset="0"/>
              </a:rPr>
              <a:t>林前</a:t>
            </a:r>
            <a:endParaRPr lang="en-US" sz="1400">
              <a:solidFill>
                <a:srgbClr val="000000"/>
              </a:solidFill>
              <a:latin typeface="Arial Narrow" charset="0"/>
            </a:endParaRPr>
          </a:p>
        </p:txBody>
      </p:sp>
      <p:sp>
        <p:nvSpPr>
          <p:cNvPr id="524320" name="Text Box 23"/>
          <p:cNvSpPr txBox="1">
            <a:spLocks noChangeArrowheads="1"/>
          </p:cNvSpPr>
          <p:nvPr/>
        </p:nvSpPr>
        <p:spPr bwMode="auto">
          <a:xfrm>
            <a:off x="3795713" y="4572000"/>
            <a:ext cx="792162" cy="338554"/>
          </a:xfrm>
          <a:prstGeom prst="rect">
            <a:avLst/>
          </a:prstGeom>
          <a:solidFill>
            <a:srgbClr val="CC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TW" altLang="en-US" sz="1600" b="1">
                <a:solidFill>
                  <a:srgbClr val="000000"/>
                </a:solidFill>
                <a:latin typeface="Arial Narrow" charset="0"/>
              </a:rPr>
              <a:t>林</a:t>
            </a:r>
            <a:r>
              <a:rPr lang="zh-CN" altLang="en-US" sz="1600" b="1">
                <a:solidFill>
                  <a:srgbClr val="000000"/>
                </a:solidFill>
                <a:latin typeface="Arial Narrow" charset="0"/>
              </a:rPr>
              <a:t>后</a:t>
            </a:r>
            <a:endParaRPr lang="en-US" sz="1400">
              <a:solidFill>
                <a:srgbClr val="000000"/>
              </a:solidFill>
              <a:latin typeface="Arial Narrow" charset="0"/>
            </a:endParaRPr>
          </a:p>
        </p:txBody>
      </p:sp>
      <p:sp>
        <p:nvSpPr>
          <p:cNvPr id="57" name="Text Box 24"/>
          <p:cNvSpPr txBox="1">
            <a:spLocks noChangeArrowheads="1"/>
          </p:cNvSpPr>
          <p:nvPr/>
        </p:nvSpPr>
        <p:spPr bwMode="auto">
          <a:xfrm>
            <a:off x="3795713" y="5072063"/>
            <a:ext cx="792162" cy="338137"/>
          </a:xfrm>
          <a:prstGeom prst="rect">
            <a:avLst/>
          </a:prstGeom>
          <a:solidFill>
            <a:srgbClr val="CCFFFF"/>
          </a:solidFill>
          <a:ln w="12700">
            <a:noFill/>
            <a:miter lim="800000"/>
            <a:headEnd/>
            <a:tailEnd/>
          </a:ln>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CN" altLang="en-US" sz="1600" b="1">
                <a:solidFill>
                  <a:srgbClr val="000000"/>
                </a:solidFill>
                <a:effectLst>
                  <a:outerShdw blurRad="38100" dist="38100" dir="2700000" algn="tl">
                    <a:srgbClr val="FFFFFF"/>
                  </a:outerShdw>
                </a:effectLst>
                <a:latin typeface="MS PGothic" pitchFamily="34" charset="-128"/>
                <a:cs typeface="+mn-cs"/>
              </a:rPr>
              <a:t>罗马</a:t>
            </a:r>
          </a:p>
        </p:txBody>
      </p:sp>
      <p:sp>
        <p:nvSpPr>
          <p:cNvPr id="58" name="Text Box 25"/>
          <p:cNvSpPr txBox="1">
            <a:spLocks noChangeArrowheads="1"/>
          </p:cNvSpPr>
          <p:nvPr/>
        </p:nvSpPr>
        <p:spPr bwMode="auto">
          <a:xfrm>
            <a:off x="5441950" y="4114800"/>
            <a:ext cx="792163" cy="338138"/>
          </a:xfrm>
          <a:prstGeom prst="rect">
            <a:avLst/>
          </a:prstGeom>
          <a:solidFill>
            <a:srgbClr val="CCFFFF"/>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CN" altLang="en-US" sz="1600">
                <a:solidFill>
                  <a:srgbClr val="2C1102"/>
                </a:solidFill>
                <a:latin typeface="Arial Narrow" pitchFamily="34" charset="0"/>
                <a:cs typeface="+mn-cs"/>
              </a:rPr>
              <a:t>以</a:t>
            </a:r>
            <a:r>
              <a:rPr lang="en-US" altLang="en-US" sz="1600">
                <a:solidFill>
                  <a:srgbClr val="2C1102"/>
                </a:solidFill>
                <a:cs typeface="+mn-cs"/>
              </a:rPr>
              <a:t>弗</a:t>
            </a:r>
            <a:r>
              <a:rPr lang="zh-CN" altLang="en-US" sz="1600">
                <a:solidFill>
                  <a:srgbClr val="2C1102"/>
                </a:solidFill>
                <a:cs typeface="+mn-cs"/>
              </a:rPr>
              <a:t>所</a:t>
            </a:r>
            <a:endParaRPr lang="en-US" sz="1600">
              <a:solidFill>
                <a:srgbClr val="2C1102"/>
              </a:solidFill>
              <a:latin typeface="Arial Narrow" pitchFamily="34" charset="0"/>
              <a:cs typeface="+mn-cs"/>
            </a:endParaRPr>
          </a:p>
        </p:txBody>
      </p:sp>
      <p:sp>
        <p:nvSpPr>
          <p:cNvPr id="59" name="Text Box 26"/>
          <p:cNvSpPr txBox="1">
            <a:spLocks noChangeArrowheads="1"/>
          </p:cNvSpPr>
          <p:nvPr/>
        </p:nvSpPr>
        <p:spPr bwMode="auto">
          <a:xfrm>
            <a:off x="5456238" y="4572000"/>
            <a:ext cx="792162" cy="338138"/>
          </a:xfrm>
          <a:prstGeom prst="rect">
            <a:avLst/>
          </a:prstGeom>
          <a:solidFill>
            <a:srgbClr val="CCFFFF"/>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CN" altLang="en-US" sz="1600">
                <a:solidFill>
                  <a:srgbClr val="000000"/>
                </a:solidFill>
                <a:latin typeface="MS PGothic" pitchFamily="34" charset="-128"/>
                <a:cs typeface="+mn-cs"/>
              </a:rPr>
              <a:t>歌罗西</a:t>
            </a:r>
            <a:endParaRPr lang="en-US" sz="1600">
              <a:solidFill>
                <a:srgbClr val="000000"/>
              </a:solidFill>
              <a:latin typeface="MS PGothic" pitchFamily="34" charset="-128"/>
              <a:cs typeface="+mn-cs"/>
            </a:endParaRPr>
          </a:p>
        </p:txBody>
      </p:sp>
      <p:sp>
        <p:nvSpPr>
          <p:cNvPr id="524324" name="Text Box 27"/>
          <p:cNvSpPr txBox="1">
            <a:spLocks noChangeArrowheads="1"/>
          </p:cNvSpPr>
          <p:nvPr/>
        </p:nvSpPr>
        <p:spPr bwMode="auto">
          <a:xfrm>
            <a:off x="5456238" y="5072063"/>
            <a:ext cx="792162" cy="307975"/>
          </a:xfrm>
          <a:prstGeom prst="rect">
            <a:avLst/>
          </a:prstGeom>
          <a:solidFill>
            <a:srgbClr val="CC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CN" altLang="en-US" sz="1400">
                <a:solidFill>
                  <a:srgbClr val="000000"/>
                </a:solidFill>
                <a:latin typeface="MS PGothic" pitchFamily="34" charset="-128"/>
                <a:cs typeface="+mn-cs"/>
              </a:rPr>
              <a:t>腓利门</a:t>
            </a:r>
            <a:endParaRPr lang="en-US" sz="1400">
              <a:solidFill>
                <a:srgbClr val="000000"/>
              </a:solidFill>
              <a:latin typeface="MS PGothic" pitchFamily="34" charset="-128"/>
              <a:cs typeface="+mn-cs"/>
            </a:endParaRPr>
          </a:p>
        </p:txBody>
      </p:sp>
      <p:sp>
        <p:nvSpPr>
          <p:cNvPr id="62" name="Text Box 28"/>
          <p:cNvSpPr txBox="1">
            <a:spLocks noChangeArrowheads="1"/>
          </p:cNvSpPr>
          <p:nvPr/>
        </p:nvSpPr>
        <p:spPr bwMode="auto">
          <a:xfrm>
            <a:off x="5456238" y="5486400"/>
            <a:ext cx="792162" cy="338138"/>
          </a:xfrm>
          <a:prstGeom prst="rect">
            <a:avLst/>
          </a:prstGeom>
          <a:solidFill>
            <a:srgbClr val="CCFFFF"/>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CN" altLang="en-US" sz="1600">
                <a:solidFill>
                  <a:srgbClr val="000000"/>
                </a:solidFill>
                <a:latin typeface="MS PGothic" pitchFamily="34" charset="-128"/>
                <a:cs typeface="+mn-cs"/>
              </a:rPr>
              <a:t>腓利比</a:t>
            </a:r>
            <a:endParaRPr lang="en-US" sz="1600">
              <a:solidFill>
                <a:srgbClr val="000000"/>
              </a:solidFill>
              <a:latin typeface="MS PGothic" pitchFamily="34" charset="-128"/>
              <a:cs typeface="+mn-cs"/>
            </a:endParaRPr>
          </a:p>
        </p:txBody>
      </p:sp>
      <p:sp>
        <p:nvSpPr>
          <p:cNvPr id="541735" name="TextBox 62"/>
          <p:cNvSpPr txBox="1">
            <a:spLocks noChangeArrowheads="1"/>
          </p:cNvSpPr>
          <p:nvPr/>
        </p:nvSpPr>
        <p:spPr bwMode="auto">
          <a:xfrm>
            <a:off x="1793875" y="4914900"/>
            <a:ext cx="185738"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endParaRPr lang="en-US">
              <a:solidFill>
                <a:srgbClr val="2C1102"/>
              </a:solidFill>
              <a:cs typeface="+mn-cs"/>
            </a:endParaRPr>
          </a:p>
        </p:txBody>
      </p:sp>
      <p:sp>
        <p:nvSpPr>
          <p:cNvPr id="63" name="Text Box 25"/>
          <p:cNvSpPr txBox="1">
            <a:spLocks noChangeArrowheads="1"/>
          </p:cNvSpPr>
          <p:nvPr/>
        </p:nvSpPr>
        <p:spPr bwMode="auto">
          <a:xfrm>
            <a:off x="6386513" y="4114800"/>
            <a:ext cx="792162" cy="338138"/>
          </a:xfrm>
          <a:prstGeom prst="rect">
            <a:avLst/>
          </a:prstGeom>
          <a:solidFill>
            <a:srgbClr val="CCFFFF"/>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CN" altLang="en-US" sz="1600">
                <a:solidFill>
                  <a:srgbClr val="000000"/>
                </a:solidFill>
                <a:latin typeface="Arial Narrow" pitchFamily="34" charset="0"/>
                <a:cs typeface="+mn-cs"/>
              </a:rPr>
              <a:t>提前</a:t>
            </a:r>
            <a:endParaRPr lang="en-US" sz="1600">
              <a:solidFill>
                <a:srgbClr val="000000"/>
              </a:solidFill>
              <a:latin typeface="Arial Narrow" pitchFamily="34" charset="0"/>
              <a:cs typeface="+mn-cs"/>
            </a:endParaRPr>
          </a:p>
        </p:txBody>
      </p:sp>
      <p:sp>
        <p:nvSpPr>
          <p:cNvPr id="64" name="Text Box 25"/>
          <p:cNvSpPr txBox="1">
            <a:spLocks noChangeArrowheads="1"/>
          </p:cNvSpPr>
          <p:nvPr/>
        </p:nvSpPr>
        <p:spPr bwMode="auto">
          <a:xfrm>
            <a:off x="6416675" y="4572000"/>
            <a:ext cx="792163" cy="323850"/>
          </a:xfrm>
          <a:prstGeom prst="rect">
            <a:avLst/>
          </a:prstGeom>
          <a:solidFill>
            <a:srgbClr val="CCFFFF"/>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CN" altLang="en-US" sz="1500">
                <a:solidFill>
                  <a:srgbClr val="000000"/>
                </a:solidFill>
                <a:latin typeface="Arial Narrow" pitchFamily="34" charset="0"/>
                <a:cs typeface="+mn-cs"/>
              </a:rPr>
              <a:t>多</a:t>
            </a:r>
            <a:endParaRPr lang="en-US" sz="1500">
              <a:solidFill>
                <a:srgbClr val="000000"/>
              </a:solidFill>
              <a:latin typeface="Arial Narrow" pitchFamily="34" charset="0"/>
              <a:cs typeface="+mn-cs"/>
            </a:endParaRPr>
          </a:p>
        </p:txBody>
      </p:sp>
      <p:sp>
        <p:nvSpPr>
          <p:cNvPr id="61" name="Text Box 19"/>
          <p:cNvSpPr txBox="1">
            <a:spLocks noChangeArrowheads="1"/>
          </p:cNvSpPr>
          <p:nvPr/>
        </p:nvSpPr>
        <p:spPr bwMode="auto">
          <a:xfrm>
            <a:off x="152400" y="6421438"/>
            <a:ext cx="1800225" cy="338137"/>
          </a:xfrm>
          <a:prstGeom prst="rect">
            <a:avLst/>
          </a:prstGeom>
          <a:solidFill>
            <a:srgbClr val="FFFF00"/>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CN" altLang="en-US" sz="1600">
                <a:solidFill>
                  <a:srgbClr val="000000"/>
                </a:solidFill>
                <a:latin typeface="Arial Narrow" pitchFamily="34" charset="0"/>
                <a:cs typeface="Times New Roman" pitchFamily="18" charset="0"/>
              </a:rPr>
              <a:t>普通书信</a:t>
            </a:r>
            <a:endParaRPr lang="en-US" sz="1600">
              <a:solidFill>
                <a:srgbClr val="000000"/>
              </a:solidFill>
              <a:latin typeface="Arial Narrow" pitchFamily="34" charset="0"/>
              <a:cs typeface="Times New Roman" pitchFamily="18" charset="0"/>
            </a:endParaRPr>
          </a:p>
        </p:txBody>
      </p:sp>
      <p:sp>
        <p:nvSpPr>
          <p:cNvPr id="66" name="Text Box 19"/>
          <p:cNvSpPr txBox="1">
            <a:spLocks noChangeArrowheads="1"/>
          </p:cNvSpPr>
          <p:nvPr/>
        </p:nvSpPr>
        <p:spPr bwMode="auto">
          <a:xfrm>
            <a:off x="990600" y="4572000"/>
            <a:ext cx="792163" cy="338138"/>
          </a:xfrm>
          <a:prstGeom prst="rect">
            <a:avLst/>
          </a:prstGeom>
          <a:solidFill>
            <a:srgbClr val="FFFF00"/>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CN" altLang="en-US" sz="1600">
                <a:solidFill>
                  <a:srgbClr val="000000"/>
                </a:solidFill>
                <a:latin typeface="MS PGothic" pitchFamily="34" charset="-128"/>
                <a:cs typeface="+mn-cs"/>
              </a:rPr>
              <a:t>雅各</a:t>
            </a:r>
            <a:endParaRPr lang="en-US" sz="1600">
              <a:solidFill>
                <a:srgbClr val="000000"/>
              </a:solidFill>
              <a:latin typeface="MS PGothic" pitchFamily="34" charset="-128"/>
              <a:cs typeface="+mn-cs"/>
            </a:endParaRPr>
          </a:p>
        </p:txBody>
      </p:sp>
      <p:sp>
        <p:nvSpPr>
          <p:cNvPr id="67" name="Text Box 19"/>
          <p:cNvSpPr txBox="1">
            <a:spLocks noChangeArrowheads="1"/>
          </p:cNvSpPr>
          <p:nvPr/>
        </p:nvSpPr>
        <p:spPr bwMode="auto">
          <a:xfrm>
            <a:off x="6446838" y="5029200"/>
            <a:ext cx="792162" cy="338554"/>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CN" altLang="en-US" sz="1600">
                <a:solidFill>
                  <a:srgbClr val="000000"/>
                </a:solidFill>
                <a:latin typeface="MS PGothic" pitchFamily="34" charset="-128"/>
                <a:cs typeface="+mn-cs"/>
              </a:rPr>
              <a:t>彼前</a:t>
            </a:r>
            <a:endParaRPr lang="en-US" sz="1600">
              <a:solidFill>
                <a:srgbClr val="000000"/>
              </a:solidFill>
              <a:latin typeface="MS PGothic" pitchFamily="34" charset="-128"/>
              <a:cs typeface="+mn-cs"/>
            </a:endParaRPr>
          </a:p>
        </p:txBody>
      </p:sp>
      <p:sp>
        <p:nvSpPr>
          <p:cNvPr id="68" name="Text Box 19"/>
          <p:cNvSpPr txBox="1">
            <a:spLocks noChangeArrowheads="1"/>
          </p:cNvSpPr>
          <p:nvPr/>
        </p:nvSpPr>
        <p:spPr bwMode="auto">
          <a:xfrm>
            <a:off x="6446838" y="5486400"/>
            <a:ext cx="792162" cy="338138"/>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CN" altLang="en-US" sz="1600">
                <a:solidFill>
                  <a:srgbClr val="000000"/>
                </a:solidFill>
                <a:latin typeface="MS PGothic" pitchFamily="34" charset="-128"/>
                <a:cs typeface="+mn-cs"/>
              </a:rPr>
              <a:t>彼后</a:t>
            </a:r>
            <a:endParaRPr lang="en-US" sz="1600">
              <a:solidFill>
                <a:srgbClr val="000000"/>
              </a:solidFill>
              <a:latin typeface="MS PGothic" pitchFamily="34" charset="-128"/>
              <a:cs typeface="+mn-cs"/>
            </a:endParaRPr>
          </a:p>
        </p:txBody>
      </p:sp>
      <p:sp>
        <p:nvSpPr>
          <p:cNvPr id="69" name="Text Box 19"/>
          <p:cNvSpPr txBox="1">
            <a:spLocks noChangeArrowheads="1"/>
          </p:cNvSpPr>
          <p:nvPr/>
        </p:nvSpPr>
        <p:spPr bwMode="auto">
          <a:xfrm>
            <a:off x="7315200" y="4572000"/>
            <a:ext cx="792163" cy="338138"/>
          </a:xfrm>
          <a:prstGeom prst="rect">
            <a:avLst/>
          </a:prstGeom>
          <a:solidFill>
            <a:srgbClr val="FFFF00"/>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CN" altLang="en-US" sz="1600">
                <a:solidFill>
                  <a:srgbClr val="000000"/>
                </a:solidFill>
                <a:latin typeface="MS PGothic" pitchFamily="34" charset="-128"/>
                <a:cs typeface="+mn-cs"/>
              </a:rPr>
              <a:t>希伯来</a:t>
            </a:r>
            <a:endParaRPr lang="en-US" sz="1600">
              <a:solidFill>
                <a:srgbClr val="000000"/>
              </a:solidFill>
              <a:latin typeface="MS PGothic" pitchFamily="34" charset="-128"/>
              <a:cs typeface="+mn-cs"/>
            </a:endParaRPr>
          </a:p>
        </p:txBody>
      </p:sp>
      <p:sp>
        <p:nvSpPr>
          <p:cNvPr id="70" name="Text Box 19"/>
          <p:cNvSpPr txBox="1">
            <a:spLocks noChangeArrowheads="1"/>
          </p:cNvSpPr>
          <p:nvPr/>
        </p:nvSpPr>
        <p:spPr bwMode="auto">
          <a:xfrm>
            <a:off x="8305800" y="4114800"/>
            <a:ext cx="792163" cy="338138"/>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CN" altLang="en-US" sz="1600">
                <a:solidFill>
                  <a:srgbClr val="000000"/>
                </a:solidFill>
                <a:latin typeface="MS PGothic" pitchFamily="34" charset="-128"/>
                <a:cs typeface="+mn-cs"/>
              </a:rPr>
              <a:t>犹大</a:t>
            </a:r>
            <a:endParaRPr lang="en-US" sz="1600">
              <a:solidFill>
                <a:srgbClr val="000000"/>
              </a:solidFill>
              <a:latin typeface="MS PGothic" pitchFamily="34" charset="-128"/>
              <a:cs typeface="+mn-cs"/>
            </a:endParaRPr>
          </a:p>
        </p:txBody>
      </p:sp>
      <p:sp>
        <p:nvSpPr>
          <p:cNvPr id="71" name="Text Box 19"/>
          <p:cNvSpPr txBox="1">
            <a:spLocks noChangeArrowheads="1"/>
          </p:cNvSpPr>
          <p:nvPr/>
        </p:nvSpPr>
        <p:spPr bwMode="auto">
          <a:xfrm>
            <a:off x="8305800" y="4572000"/>
            <a:ext cx="792163" cy="338138"/>
          </a:xfrm>
          <a:prstGeom prst="rect">
            <a:avLst/>
          </a:prstGeom>
          <a:solidFill>
            <a:srgbClr val="FFFF00"/>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CN" altLang="en-US" sz="1600">
                <a:solidFill>
                  <a:srgbClr val="000000"/>
                </a:solidFill>
                <a:latin typeface="MS PGothic" pitchFamily="34" charset="-128"/>
                <a:cs typeface="+mn-cs"/>
              </a:rPr>
              <a:t>约</a:t>
            </a:r>
            <a:r>
              <a:rPr lang="en-US" altLang="zh-CN" sz="1600">
                <a:solidFill>
                  <a:srgbClr val="000000"/>
                </a:solidFill>
                <a:latin typeface="MS PGothic" pitchFamily="34" charset="-128"/>
                <a:cs typeface="+mn-cs"/>
              </a:rPr>
              <a:t> 1</a:t>
            </a:r>
            <a:endParaRPr lang="en-US" sz="1600">
              <a:solidFill>
                <a:srgbClr val="000000"/>
              </a:solidFill>
              <a:latin typeface="MS PGothic" pitchFamily="34" charset="-128"/>
              <a:cs typeface="+mn-cs"/>
            </a:endParaRPr>
          </a:p>
        </p:txBody>
      </p:sp>
      <p:sp>
        <p:nvSpPr>
          <p:cNvPr id="72" name="Text Box 19"/>
          <p:cNvSpPr txBox="1">
            <a:spLocks noChangeArrowheads="1"/>
          </p:cNvSpPr>
          <p:nvPr/>
        </p:nvSpPr>
        <p:spPr bwMode="auto">
          <a:xfrm>
            <a:off x="8305800" y="5029200"/>
            <a:ext cx="792163" cy="338138"/>
          </a:xfrm>
          <a:prstGeom prst="rect">
            <a:avLst/>
          </a:prstGeom>
          <a:solidFill>
            <a:srgbClr val="FFFF00"/>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CN" altLang="en-US" sz="1600">
                <a:solidFill>
                  <a:srgbClr val="000000"/>
                </a:solidFill>
                <a:latin typeface="MS PGothic" pitchFamily="34" charset="-128"/>
                <a:cs typeface="+mn-cs"/>
              </a:rPr>
              <a:t>约</a:t>
            </a:r>
            <a:r>
              <a:rPr lang="en-US" altLang="zh-CN" sz="1600">
                <a:solidFill>
                  <a:srgbClr val="000000"/>
                </a:solidFill>
                <a:latin typeface="MS PGothic" pitchFamily="34" charset="-128"/>
                <a:cs typeface="+mn-cs"/>
              </a:rPr>
              <a:t> 2</a:t>
            </a:r>
            <a:endParaRPr lang="en-US" sz="1600">
              <a:solidFill>
                <a:srgbClr val="000000"/>
              </a:solidFill>
              <a:latin typeface="MS PGothic" pitchFamily="34" charset="-128"/>
              <a:cs typeface="+mn-cs"/>
            </a:endParaRPr>
          </a:p>
        </p:txBody>
      </p:sp>
      <p:sp>
        <p:nvSpPr>
          <p:cNvPr id="73" name="Text Box 19"/>
          <p:cNvSpPr txBox="1">
            <a:spLocks noChangeArrowheads="1"/>
          </p:cNvSpPr>
          <p:nvPr/>
        </p:nvSpPr>
        <p:spPr bwMode="auto">
          <a:xfrm>
            <a:off x="8305800" y="5486400"/>
            <a:ext cx="792163" cy="338138"/>
          </a:xfrm>
          <a:prstGeom prst="rect">
            <a:avLst/>
          </a:prstGeom>
          <a:solidFill>
            <a:srgbClr val="FFFF00"/>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CN" altLang="en-US" sz="1600">
                <a:solidFill>
                  <a:srgbClr val="000000"/>
                </a:solidFill>
                <a:latin typeface="MS PGothic" pitchFamily="34" charset="-128"/>
                <a:cs typeface="+mn-cs"/>
              </a:rPr>
              <a:t>约</a:t>
            </a:r>
            <a:r>
              <a:rPr lang="en-US" altLang="zh-CN" sz="1600">
                <a:solidFill>
                  <a:srgbClr val="000000"/>
                </a:solidFill>
                <a:latin typeface="MS PGothic" pitchFamily="34" charset="-128"/>
                <a:cs typeface="+mn-cs"/>
              </a:rPr>
              <a:t> 3</a:t>
            </a:r>
            <a:endParaRPr lang="en-US" sz="1600">
              <a:solidFill>
                <a:srgbClr val="000000"/>
              </a:solidFill>
              <a:latin typeface="MS PGothic" pitchFamily="34" charset="-128"/>
              <a:cs typeface="+mn-cs"/>
            </a:endParaRPr>
          </a:p>
        </p:txBody>
      </p:sp>
      <p:sp>
        <p:nvSpPr>
          <p:cNvPr id="74" name="Text Box 19"/>
          <p:cNvSpPr txBox="1">
            <a:spLocks noChangeArrowheads="1"/>
          </p:cNvSpPr>
          <p:nvPr/>
        </p:nvSpPr>
        <p:spPr bwMode="auto">
          <a:xfrm>
            <a:off x="8305800" y="5943600"/>
            <a:ext cx="792163" cy="338138"/>
          </a:xfrm>
          <a:prstGeom prst="rect">
            <a:avLst/>
          </a:prstGeom>
          <a:solidFill>
            <a:srgbClr val="FFFF00"/>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CN" altLang="en-US" sz="1600">
                <a:solidFill>
                  <a:srgbClr val="000000"/>
                </a:solidFill>
                <a:cs typeface="+mn-cs"/>
              </a:rPr>
              <a:t>启示录</a:t>
            </a:r>
            <a:endParaRPr lang="en-US" sz="1600">
              <a:solidFill>
                <a:srgbClr val="000000"/>
              </a:solidFill>
              <a:latin typeface="Arial Narrow" pitchFamily="34" charset="0"/>
              <a:cs typeface="Times New Roman" pitchFamily="18" charset="0"/>
            </a:endParaRPr>
          </a:p>
        </p:txBody>
      </p:sp>
      <p:sp>
        <p:nvSpPr>
          <p:cNvPr id="51" name="Text Box 9"/>
          <p:cNvSpPr txBox="1">
            <a:spLocks noChangeArrowheads="1"/>
          </p:cNvSpPr>
          <p:nvPr/>
        </p:nvSpPr>
        <p:spPr bwMode="auto">
          <a:xfrm>
            <a:off x="2848694" y="5861627"/>
            <a:ext cx="990600" cy="36988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r>
              <a:rPr lang="en-US" altLang="zh-CN" sz="2400" b="1" dirty="0">
                <a:solidFill>
                  <a:srgbClr val="000000"/>
                </a:solidFill>
                <a:latin typeface="Arial Narrow" charset="0"/>
              </a:rPr>
              <a:t>1234</a:t>
            </a:r>
          </a:p>
        </p:txBody>
      </p:sp>
      <p:sp>
        <p:nvSpPr>
          <p:cNvPr id="54" name="Text Box 10"/>
          <p:cNvSpPr txBox="1">
            <a:spLocks noChangeArrowheads="1"/>
          </p:cNvSpPr>
          <p:nvPr/>
        </p:nvSpPr>
        <p:spPr bwMode="auto">
          <a:xfrm>
            <a:off x="2831232" y="6361690"/>
            <a:ext cx="1008062" cy="307975"/>
          </a:xfrm>
          <a:prstGeom prst="rect">
            <a:avLst/>
          </a:prstGeom>
          <a:solidFill>
            <a:srgbClr val="000000"/>
          </a:solidFill>
          <a:ln w="12700">
            <a:solidFill>
              <a:srgbClr val="FFFFFF"/>
            </a:solidFill>
            <a:miter lim="800000"/>
            <a:headEnd/>
            <a:tailEnd/>
          </a:ln>
        </p:spPr>
        <p:txBody>
          <a:bodyPr lIns="0" tIns="0" rIns="45720" bIns="0" anchor="b">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spcBef>
                <a:spcPct val="50000"/>
              </a:spcBef>
            </a:pPr>
            <a:r>
              <a:rPr lang="zh-CN" altLang="en-US" sz="2000" b="1" dirty="0">
                <a:solidFill>
                  <a:srgbClr val="FFFFFF"/>
                </a:solidFill>
              </a:rPr>
              <a:t>罗马</a:t>
            </a:r>
            <a:endParaRPr lang="zh-CN" altLang="en-US" sz="2000" b="1" dirty="0">
              <a:solidFill>
                <a:srgbClr val="FFFFFF"/>
              </a:solidFill>
              <a:latin typeface="Arial Narrow" charset="0"/>
            </a:endParaRPr>
          </a:p>
        </p:txBody>
      </p:sp>
      <p:sp>
        <p:nvSpPr>
          <p:cNvPr id="56" name="Text Box 20"/>
          <p:cNvSpPr txBox="1">
            <a:spLocks noChangeArrowheads="1"/>
          </p:cNvSpPr>
          <p:nvPr/>
        </p:nvSpPr>
        <p:spPr bwMode="auto">
          <a:xfrm>
            <a:off x="3915494" y="5907665"/>
            <a:ext cx="1600200"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spcBef>
                <a:spcPct val="50000"/>
              </a:spcBef>
            </a:pPr>
            <a:r>
              <a:rPr lang="zh-TW" altLang="en-US" sz="1800" b="1">
                <a:solidFill>
                  <a:srgbClr val="FFFFFF"/>
                </a:solidFill>
                <a:latin typeface="Arial Narrow" charset="0"/>
              </a:rPr>
              <a:t>旅程</a:t>
            </a:r>
            <a:endParaRPr lang="zh-CN" altLang="en-US" b="1">
              <a:solidFill>
                <a:srgbClr val="FFFFFF"/>
              </a:solidFill>
              <a:latin typeface="Arial Narrow" charset="0"/>
            </a:endParaRPr>
          </a:p>
        </p:txBody>
      </p:sp>
      <p:sp>
        <p:nvSpPr>
          <p:cNvPr id="60" name="Text Box 20"/>
          <p:cNvSpPr txBox="1">
            <a:spLocks noChangeArrowheads="1"/>
          </p:cNvSpPr>
          <p:nvPr/>
        </p:nvSpPr>
        <p:spPr bwMode="auto">
          <a:xfrm>
            <a:off x="3915494" y="6371215"/>
            <a:ext cx="1600200"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spcBef>
                <a:spcPct val="50000"/>
              </a:spcBef>
            </a:pPr>
            <a:r>
              <a:rPr lang="zh-TW" altLang="en-US" sz="1800" b="1" dirty="0">
                <a:solidFill>
                  <a:srgbClr val="FFFFFF"/>
                </a:solidFill>
                <a:latin typeface="Arial Narrow" charset="0"/>
              </a:rPr>
              <a:t>收</a:t>
            </a:r>
            <a:r>
              <a:rPr lang="zh-CN" altLang="en-US" sz="2000" b="1" dirty="0">
                <a:solidFill>
                  <a:srgbClr val="FFFFFF"/>
                </a:solidFill>
              </a:rPr>
              <a:t>监</a:t>
            </a:r>
            <a:endParaRPr lang="zh-CN" altLang="en-US" sz="2000" b="1" dirty="0">
              <a:solidFill>
                <a:srgbClr val="FFFFFF"/>
              </a:solidFill>
              <a:latin typeface="Arial Narrow" charset="0"/>
            </a:endParaRPr>
          </a:p>
        </p:txBody>
      </p:sp>
      <p:sp>
        <p:nvSpPr>
          <p:cNvPr id="65" name="Text Box 6"/>
          <p:cNvSpPr txBox="1">
            <a:spLocks noChangeArrowheads="1"/>
          </p:cNvSpPr>
          <p:nvPr/>
        </p:nvSpPr>
        <p:spPr bwMode="auto">
          <a:xfrm>
            <a:off x="76200" y="1014561"/>
            <a:ext cx="6248400" cy="830263"/>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ja-JP" altLang="en-US" sz="2000" b="1">
                <a:solidFill>
                  <a:srgbClr val="000000"/>
                </a:solidFill>
                <a:latin typeface="Arial" charset="0"/>
              </a:rPr>
              <a:t>“</a:t>
            </a:r>
            <a:r>
              <a:rPr lang="zh-CN" altLang="en-US" b="1">
                <a:solidFill>
                  <a:srgbClr val="000000"/>
                </a:solidFill>
                <a:latin typeface="SimHei" charset="0"/>
                <a:ea typeface="SimHei" charset="0"/>
                <a:cs typeface="SimHei" charset="0"/>
              </a:rPr>
              <a:t>直到地极</a:t>
            </a:r>
            <a:r>
              <a:rPr lang="en-US" altLang="ja-JP" sz="2000" b="1">
                <a:solidFill>
                  <a:srgbClr val="000000"/>
                </a:solidFill>
                <a:latin typeface="Arial" charset="0"/>
              </a:rPr>
              <a:t>” (</a:t>
            </a:r>
            <a:r>
              <a:rPr lang="zh-CN" altLang="en-US" b="1">
                <a:solidFill>
                  <a:srgbClr val="000000"/>
                </a:solidFill>
                <a:latin typeface="SimHei" charset="0"/>
                <a:ea typeface="SimHei" charset="0"/>
                <a:cs typeface="SimHei" charset="0"/>
              </a:rPr>
              <a:t>徒</a:t>
            </a:r>
            <a:r>
              <a:rPr lang="en-US" altLang="ja-JP" sz="2000" b="1">
                <a:solidFill>
                  <a:srgbClr val="000000"/>
                </a:solidFill>
                <a:latin typeface="Arial" charset="0"/>
              </a:rPr>
              <a:t> 1:8)</a:t>
            </a:r>
          </a:p>
          <a:p>
            <a:pPr eaLnBrk="1" hangingPunct="1">
              <a:defRPr/>
            </a:pPr>
            <a:r>
              <a:rPr lang="zh-CN" altLang="en-US" b="1">
                <a:solidFill>
                  <a:srgbClr val="000000"/>
                </a:solidFill>
                <a:latin typeface="SimHei" charset="0"/>
                <a:ea typeface="SimHei" charset="0"/>
                <a:cs typeface="SimHei" charset="0"/>
              </a:rPr>
              <a:t>徒</a:t>
            </a:r>
            <a:r>
              <a:rPr lang="en-US" altLang="ja-JP" sz="2000" b="1">
                <a:solidFill>
                  <a:srgbClr val="000000"/>
                </a:solidFill>
                <a:latin typeface="Arial" charset="0"/>
              </a:rPr>
              <a:t>9  13       14    15  16          18           21     27     28</a:t>
            </a:r>
            <a:endParaRPr lang="en-US" sz="2000" b="1">
              <a:solidFill>
                <a:srgbClr val="000000"/>
              </a:solidFill>
              <a:latin typeface="Arial" charset="0"/>
            </a:endParaRPr>
          </a:p>
        </p:txBody>
      </p:sp>
    </p:spTree>
    <p:extLst>
      <p:ext uri="{BB962C8B-B14F-4D97-AF65-F5344CB8AC3E}">
        <p14:creationId xmlns:p14="http://schemas.microsoft.com/office/powerpoint/2010/main" val="862777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2431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6185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24314"/>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6"/>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5"/>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3"/>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2"/>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24318"/>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5"/>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24320"/>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57"/>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58"/>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59"/>
                                        </p:tgtEl>
                                        <p:attrNameLst>
                                          <p:attrName>style.visibility</p:attrName>
                                        </p:attrNameLst>
                                      </p:cBhvr>
                                      <p:to>
                                        <p:strVal val="visible"/>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524324"/>
                                        </p:tgtEl>
                                        <p:attrNameLst>
                                          <p:attrName>style.visibility</p:attrName>
                                        </p:attrNameLst>
                                      </p:cBhvr>
                                      <p:to>
                                        <p:strVal val="visible"/>
                                      </p:to>
                                    </p:set>
                                  </p:childTnLst>
                                </p:cTn>
                              </p:par>
                            </p:childTnLst>
                          </p:cTn>
                        </p:par>
                      </p:childTnLst>
                    </p:cTn>
                  </p:par>
                  <p:par>
                    <p:cTn id="67" fill="hold" nodeType="clickPar">
                      <p:stCondLst>
                        <p:cond delay="indefinite"/>
                      </p:stCondLst>
                      <p:childTnLst>
                        <p:par>
                          <p:cTn id="68" fill="hold" nodeType="withGroup">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62"/>
                                        </p:tgtEl>
                                        <p:attrNameLst>
                                          <p:attrName>style.visibility</p:attrName>
                                        </p:attrNameLst>
                                      </p:cBhvr>
                                      <p:to>
                                        <p:strVal val="visible"/>
                                      </p:to>
                                    </p:set>
                                  </p:childTnLst>
                                </p:cTn>
                              </p:par>
                            </p:childTnLst>
                          </p:cTn>
                        </p:par>
                      </p:childTnLst>
                    </p:cTn>
                  </p:par>
                  <p:par>
                    <p:cTn id="71" fill="hold" nodeType="clickPar">
                      <p:stCondLst>
                        <p:cond delay="indefinite"/>
                      </p:stCondLst>
                      <p:childTnLst>
                        <p:par>
                          <p:cTn id="72" fill="hold" nodeType="withGroup">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63"/>
                                        </p:tgtEl>
                                        <p:attrNameLst>
                                          <p:attrName>style.visibility</p:attrName>
                                        </p:attrNameLst>
                                      </p:cBhvr>
                                      <p:to>
                                        <p:strVal val="visible"/>
                                      </p:to>
                                    </p:set>
                                  </p:childTnLst>
                                </p:cTn>
                              </p:par>
                            </p:childTnLst>
                          </p:cTn>
                        </p:par>
                      </p:childTnLst>
                    </p:cTn>
                  </p:par>
                  <p:par>
                    <p:cTn id="75" fill="hold" nodeType="clickPar">
                      <p:stCondLst>
                        <p:cond delay="indefinite"/>
                      </p:stCondLst>
                      <p:childTnLst>
                        <p:par>
                          <p:cTn id="76" fill="hold" nodeType="withGroup">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64"/>
                                        </p:tgtEl>
                                        <p:attrNameLst>
                                          <p:attrName>style.visibility</p:attrName>
                                        </p:attrNameLst>
                                      </p:cBhvr>
                                      <p:to>
                                        <p:strVal val="visible"/>
                                      </p:to>
                                    </p:set>
                                  </p:childTnLst>
                                </p:cTn>
                              </p:par>
                            </p:childTnLst>
                          </p:cTn>
                        </p:par>
                      </p:childTnLst>
                    </p:cTn>
                  </p:par>
                  <p:par>
                    <p:cTn id="79" fill="hold" nodeType="clickPar">
                      <p:stCondLst>
                        <p:cond delay="indefinite"/>
                      </p:stCondLst>
                      <p:childTnLst>
                        <p:par>
                          <p:cTn id="80" fill="hold" nodeType="withGroup">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37"/>
                                        </p:tgtEl>
                                        <p:attrNameLst>
                                          <p:attrName>style.visibility</p:attrName>
                                        </p:attrNameLst>
                                      </p:cBhvr>
                                      <p:to>
                                        <p:strVal val="visible"/>
                                      </p:to>
                                    </p:set>
                                  </p:childTnLst>
                                </p:cTn>
                              </p:par>
                            </p:childTnLst>
                          </p:cTn>
                        </p:par>
                      </p:childTnLst>
                    </p:cTn>
                  </p:par>
                  <p:par>
                    <p:cTn id="83" fill="hold" nodeType="clickPar">
                      <p:stCondLst>
                        <p:cond delay="indefinite"/>
                      </p:stCondLst>
                      <p:childTnLst>
                        <p:par>
                          <p:cTn id="84" fill="hold" nodeType="withGroup">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61"/>
                                        </p:tgtEl>
                                        <p:attrNameLst>
                                          <p:attrName>style.visibility</p:attrName>
                                        </p:attrNameLst>
                                      </p:cBhvr>
                                      <p:to>
                                        <p:strVal val="visible"/>
                                      </p:to>
                                    </p:set>
                                  </p:childTnLst>
                                </p:cTn>
                              </p:par>
                            </p:childTnLst>
                          </p:cTn>
                        </p:par>
                      </p:childTnLst>
                    </p:cTn>
                  </p:par>
                  <p:par>
                    <p:cTn id="87" fill="hold" nodeType="clickPar">
                      <p:stCondLst>
                        <p:cond delay="indefinite"/>
                      </p:stCondLst>
                      <p:childTnLst>
                        <p:par>
                          <p:cTn id="88" fill="hold" nodeType="withGroup">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66"/>
                                        </p:tgtEl>
                                        <p:attrNameLst>
                                          <p:attrName>style.visibility</p:attrName>
                                        </p:attrNameLst>
                                      </p:cBhvr>
                                      <p:to>
                                        <p:strVal val="visible"/>
                                      </p:to>
                                    </p:set>
                                  </p:childTnLst>
                                </p:cTn>
                              </p:par>
                            </p:childTnLst>
                          </p:cTn>
                        </p:par>
                      </p:childTnLst>
                    </p:cTn>
                  </p:par>
                  <p:par>
                    <p:cTn id="91" fill="hold" nodeType="clickPar">
                      <p:stCondLst>
                        <p:cond delay="indefinite"/>
                      </p:stCondLst>
                      <p:childTnLst>
                        <p:par>
                          <p:cTn id="92" fill="hold" nodeType="withGroup">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67"/>
                                        </p:tgtEl>
                                        <p:attrNameLst>
                                          <p:attrName>style.visibility</p:attrName>
                                        </p:attrNameLst>
                                      </p:cBhvr>
                                      <p:to>
                                        <p:strVal val="visible"/>
                                      </p:to>
                                    </p:set>
                                  </p:childTnLst>
                                </p:cTn>
                              </p:par>
                            </p:childTnLst>
                          </p:cTn>
                        </p:par>
                      </p:childTnLst>
                    </p:cTn>
                  </p:par>
                  <p:par>
                    <p:cTn id="95" fill="hold" nodeType="clickPar">
                      <p:stCondLst>
                        <p:cond delay="indefinite"/>
                      </p:stCondLst>
                      <p:childTnLst>
                        <p:par>
                          <p:cTn id="96" fill="hold" nodeType="withGroup">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68"/>
                                        </p:tgtEl>
                                        <p:attrNameLst>
                                          <p:attrName>style.visibility</p:attrName>
                                        </p:attrNameLst>
                                      </p:cBhvr>
                                      <p:to>
                                        <p:strVal val="visible"/>
                                      </p:to>
                                    </p:set>
                                  </p:childTnLst>
                                </p:cTn>
                              </p:par>
                            </p:childTnLst>
                          </p:cTn>
                        </p:par>
                      </p:childTnLst>
                    </p:cTn>
                  </p:par>
                  <p:par>
                    <p:cTn id="99" fill="hold" nodeType="clickPar">
                      <p:stCondLst>
                        <p:cond delay="indefinite"/>
                      </p:stCondLst>
                      <p:childTnLst>
                        <p:par>
                          <p:cTn id="100" fill="hold" nodeType="withGroup">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69"/>
                                        </p:tgtEl>
                                        <p:attrNameLst>
                                          <p:attrName>style.visibility</p:attrName>
                                        </p:attrNameLst>
                                      </p:cBhvr>
                                      <p:to>
                                        <p:strVal val="visible"/>
                                      </p:to>
                                    </p:set>
                                  </p:childTnLst>
                                </p:cTn>
                              </p:par>
                            </p:childTnLst>
                          </p:cTn>
                        </p:par>
                      </p:childTnLst>
                    </p:cTn>
                  </p:par>
                  <p:par>
                    <p:cTn id="103" fill="hold" nodeType="clickPar">
                      <p:stCondLst>
                        <p:cond delay="indefinite"/>
                      </p:stCondLst>
                      <p:childTnLst>
                        <p:par>
                          <p:cTn id="104" fill="hold" nodeType="withGroup">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70"/>
                                        </p:tgtEl>
                                        <p:attrNameLst>
                                          <p:attrName>style.visibility</p:attrName>
                                        </p:attrNameLst>
                                      </p:cBhvr>
                                      <p:to>
                                        <p:strVal val="visible"/>
                                      </p:to>
                                    </p:set>
                                  </p:childTnLst>
                                </p:cTn>
                              </p:par>
                            </p:childTnLst>
                          </p:cTn>
                        </p:par>
                      </p:childTnLst>
                    </p:cTn>
                  </p:par>
                  <p:par>
                    <p:cTn id="107" fill="hold" nodeType="clickPar">
                      <p:stCondLst>
                        <p:cond delay="indefinite"/>
                      </p:stCondLst>
                      <p:childTnLst>
                        <p:par>
                          <p:cTn id="108" fill="hold" nodeType="withGroup">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71"/>
                                        </p:tgtEl>
                                        <p:attrNameLst>
                                          <p:attrName>style.visibility</p:attrName>
                                        </p:attrNameLst>
                                      </p:cBhvr>
                                      <p:to>
                                        <p:strVal val="visible"/>
                                      </p:to>
                                    </p:set>
                                  </p:childTnLst>
                                </p:cTn>
                              </p:par>
                            </p:childTnLst>
                          </p:cTn>
                        </p:par>
                      </p:childTnLst>
                    </p:cTn>
                  </p:par>
                  <p:par>
                    <p:cTn id="111" fill="hold" nodeType="clickPar">
                      <p:stCondLst>
                        <p:cond delay="indefinite"/>
                      </p:stCondLst>
                      <p:childTnLst>
                        <p:par>
                          <p:cTn id="112" fill="hold" nodeType="withGroup">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72"/>
                                        </p:tgtEl>
                                        <p:attrNameLst>
                                          <p:attrName>style.visibility</p:attrName>
                                        </p:attrNameLst>
                                      </p:cBhvr>
                                      <p:to>
                                        <p:strVal val="visible"/>
                                      </p:to>
                                    </p:set>
                                  </p:childTnLst>
                                </p:cTn>
                              </p:par>
                            </p:childTnLst>
                          </p:cTn>
                        </p:par>
                      </p:childTnLst>
                    </p:cTn>
                  </p:par>
                  <p:par>
                    <p:cTn id="115" fill="hold" nodeType="clickPar">
                      <p:stCondLst>
                        <p:cond delay="indefinite"/>
                      </p:stCondLst>
                      <p:childTnLst>
                        <p:par>
                          <p:cTn id="116" fill="hold" nodeType="withGroup">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73"/>
                                        </p:tgtEl>
                                        <p:attrNameLst>
                                          <p:attrName>style.visibility</p:attrName>
                                        </p:attrNameLst>
                                      </p:cBhvr>
                                      <p:to>
                                        <p:strVal val="visible"/>
                                      </p:to>
                                    </p:set>
                                  </p:childTnLst>
                                </p:cTn>
                              </p:par>
                            </p:childTnLst>
                          </p:cTn>
                        </p:par>
                      </p:childTnLst>
                    </p:cTn>
                  </p:par>
                  <p:par>
                    <p:cTn id="119" fill="hold" nodeType="clickPar">
                      <p:stCondLst>
                        <p:cond delay="indefinite"/>
                      </p:stCondLst>
                      <p:childTnLst>
                        <p:par>
                          <p:cTn id="120" fill="hold" nodeType="withGroup">
                            <p:stCondLst>
                              <p:cond delay="0"/>
                            </p:stCondLst>
                            <p:childTnLst>
                              <p:par>
                                <p:cTn id="121" presetID="1" presetClass="entr" presetSubtype="0" fill="hold" grpId="0" nodeType="clickEffect">
                                  <p:stCondLst>
                                    <p:cond delay="0"/>
                                  </p:stCondLst>
                                  <p:childTnLst>
                                    <p:set>
                                      <p:cBhvr>
                                        <p:cTn id="122" dur="1" fill="hold">
                                          <p:stCondLst>
                                            <p:cond delay="0"/>
                                          </p:stCondLst>
                                        </p:cTn>
                                        <p:tgtEl>
                                          <p:spTgt spid="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24" grpId="0" animBg="1"/>
      <p:bldP spid="524310" grpId="0" animBg="1"/>
      <p:bldP spid="461856" grpId="0" animBg="1"/>
      <p:bldP spid="35" grpId="0" animBg="1"/>
      <p:bldP spid="36" grpId="0" animBg="1"/>
      <p:bldP spid="524314" grpId="0" animBg="1"/>
      <p:bldP spid="37" grpId="0" animBg="1"/>
      <p:bldP spid="52" grpId="0" animBg="1"/>
      <p:bldP spid="53" grpId="0" animBg="1"/>
      <p:bldP spid="524318" grpId="0" animBg="1"/>
      <p:bldP spid="55" grpId="0" animBg="1"/>
      <p:bldP spid="524320" grpId="0" animBg="1"/>
      <p:bldP spid="57" grpId="0" animBg="1"/>
      <p:bldP spid="58" grpId="0" animBg="1"/>
      <p:bldP spid="59" grpId="0" animBg="1"/>
      <p:bldP spid="524324" grpId="0" animBg="1"/>
      <p:bldP spid="62" grpId="0" animBg="1"/>
      <p:bldP spid="63" grpId="0" animBg="1"/>
      <p:bldP spid="64" grpId="0" animBg="1"/>
      <p:bldP spid="61" grpId="0" animBg="1"/>
      <p:bldP spid="66" grpId="0" animBg="1"/>
      <p:bldP spid="67" grpId="0" animBg="1"/>
      <p:bldP spid="68" grpId="0" animBg="1"/>
      <p:bldP spid="69" grpId="0" animBg="1"/>
      <p:bldP spid="70" grpId="0" animBg="1"/>
      <p:bldP spid="71" grpId="0" animBg="1"/>
      <p:bldP spid="72" grpId="0" animBg="1"/>
      <p:bldP spid="73" grpId="0" animBg="1"/>
      <p:bldP spid="74"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Rectangle 3" descr="EXPTEXTB"/>
          <p:cNvSpPr>
            <a:spLocks noChangeArrowheads="1"/>
          </p:cNvSpPr>
          <p:nvPr/>
        </p:nvSpPr>
        <p:spPr bwMode="auto">
          <a:xfrm>
            <a:off x="-34926" y="-16886"/>
            <a:ext cx="9178925" cy="6874885"/>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latin typeface="Arial" charset="0"/>
              <a:cs typeface="Times New Roman" charset="0"/>
            </a:endParaRPr>
          </a:p>
        </p:txBody>
      </p:sp>
      <p:sp>
        <p:nvSpPr>
          <p:cNvPr id="541700" name="Text Box 16"/>
          <p:cNvSpPr txBox="1">
            <a:spLocks noChangeArrowheads="1"/>
          </p:cNvSpPr>
          <p:nvPr/>
        </p:nvSpPr>
        <p:spPr bwMode="auto">
          <a:xfrm>
            <a:off x="1828800" y="2338388"/>
            <a:ext cx="838200" cy="554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en-US" altLang="en-US" sz="1200">
                <a:solidFill>
                  <a:srgbClr val="F7F7F7"/>
                </a:solidFill>
                <a:cs typeface="+mn-cs"/>
              </a:rPr>
              <a:t>秋季</a:t>
            </a:r>
            <a:r>
              <a:rPr lang="en-US" altLang="ja-JP" sz="1200">
                <a:solidFill>
                  <a:srgbClr val="F7F7F7"/>
                </a:solidFill>
                <a:latin typeface="Arial Narrow" pitchFamily="34" charset="0"/>
                <a:cs typeface="+mn-cs"/>
              </a:rPr>
              <a:t> 49</a:t>
            </a:r>
          </a:p>
          <a:p>
            <a:pPr algn="ctr">
              <a:spcBef>
                <a:spcPct val="50000"/>
              </a:spcBef>
            </a:pPr>
            <a:r>
              <a:rPr lang="en-US" altLang="en-US" sz="1600">
                <a:solidFill>
                  <a:srgbClr val="F7F7F7"/>
                </a:solidFill>
                <a:cs typeface="+mn-cs"/>
              </a:rPr>
              <a:t>理事会</a:t>
            </a:r>
            <a:endParaRPr lang="en-US" sz="1600">
              <a:solidFill>
                <a:srgbClr val="F7F7F7"/>
              </a:solidFill>
              <a:latin typeface="Arial Narrow" pitchFamily="34" charset="0"/>
              <a:cs typeface="+mn-cs"/>
            </a:endParaRPr>
          </a:p>
        </p:txBody>
      </p:sp>
      <p:sp>
        <p:nvSpPr>
          <p:cNvPr id="541701" name="Text Box 17"/>
          <p:cNvSpPr txBox="1">
            <a:spLocks noChangeArrowheads="1"/>
          </p:cNvSpPr>
          <p:nvPr/>
        </p:nvSpPr>
        <p:spPr bwMode="auto">
          <a:xfrm>
            <a:off x="4724400" y="2133600"/>
            <a:ext cx="685800" cy="738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en-US" altLang="en-US" sz="1200">
                <a:solidFill>
                  <a:srgbClr val="F7F7F7"/>
                </a:solidFill>
                <a:cs typeface="+mn-cs"/>
              </a:rPr>
              <a:t>五月</a:t>
            </a:r>
            <a:r>
              <a:rPr lang="en-US" altLang="ja-JP" sz="1200">
                <a:solidFill>
                  <a:srgbClr val="F7F7F7"/>
                </a:solidFill>
                <a:latin typeface="Arial Narrow" pitchFamily="34" charset="0"/>
                <a:cs typeface="+mn-cs"/>
              </a:rPr>
              <a:t> 57-</a:t>
            </a:r>
            <a:br>
              <a:rPr lang="en-US" altLang="ja-JP" sz="1200">
                <a:solidFill>
                  <a:srgbClr val="F7F7F7"/>
                </a:solidFill>
                <a:latin typeface="Arial Narrow" pitchFamily="34" charset="0"/>
                <a:cs typeface="+mn-cs"/>
              </a:rPr>
            </a:br>
            <a:r>
              <a:rPr lang="en-US" altLang="en-US" sz="1200">
                <a:solidFill>
                  <a:srgbClr val="F7F7F7"/>
                </a:solidFill>
                <a:cs typeface="+mn-cs"/>
              </a:rPr>
              <a:t>八月</a:t>
            </a:r>
            <a:r>
              <a:rPr lang="en-US" altLang="ja-JP" sz="1200">
                <a:solidFill>
                  <a:srgbClr val="F7F7F7"/>
                </a:solidFill>
                <a:latin typeface="Arial Narrow" pitchFamily="34" charset="0"/>
                <a:cs typeface="+mn-cs"/>
              </a:rPr>
              <a:t> 59</a:t>
            </a:r>
          </a:p>
          <a:p>
            <a:pPr algn="ctr">
              <a:spcBef>
                <a:spcPct val="50000"/>
              </a:spcBef>
            </a:pPr>
            <a:r>
              <a:rPr lang="en-US" altLang="en-US" sz="1600">
                <a:solidFill>
                  <a:srgbClr val="F7F7F7"/>
                </a:solidFill>
                <a:cs typeface="+mn-cs"/>
              </a:rPr>
              <a:t>试验</a:t>
            </a:r>
            <a:endParaRPr lang="en-US" sz="1800">
              <a:solidFill>
                <a:srgbClr val="F7F7F7"/>
              </a:solidFill>
              <a:latin typeface="Arial Narrow" pitchFamily="34" charset="0"/>
              <a:cs typeface="+mn-cs"/>
            </a:endParaRPr>
          </a:p>
        </p:txBody>
      </p:sp>
      <p:sp>
        <p:nvSpPr>
          <p:cNvPr id="541702"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a14="http://schemas.microsoft.com/office/drawing/2010/main" xmlns="">
                <a:noFill/>
              </a14:hiddenFill>
            </a:ext>
          </a:extLst>
        </p:spPr>
        <p:txBody>
          <a:bodyPr/>
          <a:lstStyle/>
          <a:p>
            <a:endParaRPr lang="en-SG">
              <a:solidFill>
                <a:srgbClr val="2C1102"/>
              </a:solidFill>
              <a:latin typeface="Comic Sans MS" pitchFamily="66" charset="0"/>
              <a:ea typeface="MS PGothic" pitchFamily="34" charset="-128"/>
              <a:cs typeface="+mn-cs"/>
            </a:endParaRPr>
          </a:p>
        </p:txBody>
      </p:sp>
      <p:sp>
        <p:nvSpPr>
          <p:cNvPr id="541703" name="Text Box 20"/>
          <p:cNvSpPr txBox="1">
            <a:spLocks noChangeArrowheads="1"/>
          </p:cNvSpPr>
          <p:nvPr/>
        </p:nvSpPr>
        <p:spPr bwMode="auto">
          <a:xfrm>
            <a:off x="8458200" y="2311400"/>
            <a:ext cx="685800"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en-US" altLang="en-US" sz="1400">
                <a:solidFill>
                  <a:srgbClr val="F7F7F7"/>
                </a:solidFill>
                <a:cs typeface="+mn-cs"/>
              </a:rPr>
              <a:t>春季</a:t>
            </a:r>
            <a:r>
              <a:rPr lang="en-US" altLang="ja-JP" sz="1400">
                <a:solidFill>
                  <a:srgbClr val="F7F7F7"/>
                </a:solidFill>
                <a:latin typeface="Arial Narrow" pitchFamily="34" charset="0"/>
                <a:cs typeface="+mn-cs"/>
              </a:rPr>
              <a:t>68</a:t>
            </a:r>
          </a:p>
          <a:p>
            <a:pPr algn="ctr">
              <a:spcBef>
                <a:spcPct val="50000"/>
              </a:spcBef>
            </a:pPr>
            <a:r>
              <a:rPr lang="en-US" altLang="en-US" sz="1600">
                <a:solidFill>
                  <a:srgbClr val="FFFFFF"/>
                </a:solidFill>
                <a:latin typeface="MS PGothic" pitchFamily="34" charset="-128"/>
                <a:cs typeface="+mn-cs"/>
              </a:rPr>
              <a:t>教会扩</a:t>
            </a:r>
            <a:r>
              <a:rPr lang="zh-CN" altLang="en-US" sz="1600">
                <a:solidFill>
                  <a:srgbClr val="FFFFFF"/>
                </a:solidFill>
                <a:latin typeface="MS PGothic" pitchFamily="34" charset="-128"/>
                <a:cs typeface="+mn-cs"/>
              </a:rPr>
              <a:t>长</a:t>
            </a:r>
            <a:endParaRPr lang="en-US" sz="1800">
              <a:solidFill>
                <a:srgbClr val="FFFFFF"/>
              </a:solidFill>
              <a:latin typeface="MS PGothic" pitchFamily="34" charset="-128"/>
              <a:cs typeface="+mn-cs"/>
            </a:endParaRPr>
          </a:p>
        </p:txBody>
      </p:sp>
      <p:sp>
        <p:nvSpPr>
          <p:cNvPr id="541704" name="Text Box 21"/>
          <p:cNvSpPr txBox="1">
            <a:spLocks noChangeArrowheads="1"/>
          </p:cNvSpPr>
          <p:nvPr/>
        </p:nvSpPr>
        <p:spPr bwMode="auto">
          <a:xfrm>
            <a:off x="0" y="3276600"/>
            <a:ext cx="91440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spcBef>
                <a:spcPct val="50000"/>
              </a:spcBef>
            </a:pPr>
            <a:r>
              <a:rPr lang="en-US" sz="2000">
                <a:solidFill>
                  <a:srgbClr val="FFFFFF"/>
                </a:solidFill>
                <a:latin typeface="Arial Narrow" pitchFamily="34" charset="0"/>
                <a:cs typeface="+mn-cs"/>
              </a:rPr>
              <a:t>35           48          49          50          52  53          57        60             62              67           68     95</a:t>
            </a:r>
          </a:p>
        </p:txBody>
      </p:sp>
      <p:sp>
        <p:nvSpPr>
          <p:cNvPr id="541705" name="Text Box 7"/>
          <p:cNvSpPr txBox="1">
            <a:spLocks noChangeArrowheads="1"/>
          </p:cNvSpPr>
          <p:nvPr/>
        </p:nvSpPr>
        <p:spPr bwMode="auto">
          <a:xfrm>
            <a:off x="914400" y="2133600"/>
            <a:ext cx="990600" cy="1219200"/>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en-US" altLang="en-US" sz="1200">
                <a:solidFill>
                  <a:srgbClr val="000000"/>
                </a:solidFill>
                <a:cs typeface="+mn-cs"/>
              </a:rPr>
              <a:t>四月</a:t>
            </a:r>
            <a:r>
              <a:rPr lang="en-US" altLang="ja-JP" sz="1200">
                <a:solidFill>
                  <a:srgbClr val="000000"/>
                </a:solidFill>
                <a:latin typeface="Arial Narrow" pitchFamily="34" charset="0"/>
                <a:cs typeface="+mn-cs"/>
              </a:rPr>
              <a:t>  48-</a:t>
            </a:r>
            <a:br>
              <a:rPr lang="en-US" altLang="ja-JP" sz="1200">
                <a:solidFill>
                  <a:srgbClr val="000000"/>
                </a:solidFill>
                <a:latin typeface="Arial Narrow" pitchFamily="34" charset="0"/>
                <a:cs typeface="+mn-cs"/>
              </a:rPr>
            </a:br>
            <a:r>
              <a:rPr lang="en-US" altLang="en-US" sz="1200">
                <a:solidFill>
                  <a:srgbClr val="000000"/>
                </a:solidFill>
                <a:cs typeface="+mn-cs"/>
              </a:rPr>
              <a:t>九月</a:t>
            </a:r>
            <a:r>
              <a:rPr lang="en-US" altLang="ja-JP" sz="1200">
                <a:solidFill>
                  <a:srgbClr val="000000"/>
                </a:solidFill>
                <a:latin typeface="Arial Narrow" pitchFamily="34" charset="0"/>
                <a:cs typeface="+mn-cs"/>
              </a:rPr>
              <a:t> 49</a:t>
            </a:r>
          </a:p>
          <a:p>
            <a:pPr algn="ctr"/>
            <a:r>
              <a:rPr lang="en-US">
                <a:solidFill>
                  <a:srgbClr val="000000"/>
                </a:solidFill>
                <a:latin typeface="Arial Narrow" pitchFamily="34" charset="0"/>
                <a:cs typeface="+mn-cs"/>
              </a:rPr>
              <a:t>1</a:t>
            </a:r>
            <a:br>
              <a:rPr lang="en-US">
                <a:solidFill>
                  <a:srgbClr val="000000"/>
                </a:solidFill>
                <a:latin typeface="Arial Narrow" pitchFamily="34" charset="0"/>
                <a:cs typeface="+mn-cs"/>
              </a:rPr>
            </a:br>
            <a:r>
              <a:rPr lang="en-US" altLang="en-US" sz="1800">
                <a:solidFill>
                  <a:srgbClr val="000000"/>
                </a:solidFill>
                <a:cs typeface="+mn-cs"/>
              </a:rPr>
              <a:t>加</a:t>
            </a:r>
            <a:r>
              <a:rPr lang="en-US" sz="1800">
                <a:solidFill>
                  <a:srgbClr val="000000"/>
                </a:solidFill>
                <a:cs typeface="+mn-cs"/>
              </a:rPr>
              <a:t> </a:t>
            </a:r>
            <a:r>
              <a:rPr lang="en-US" altLang="en-US" sz="1800">
                <a:solidFill>
                  <a:srgbClr val="000000"/>
                </a:solidFill>
                <a:cs typeface="+mn-cs"/>
              </a:rPr>
              <a:t>拉</a:t>
            </a:r>
            <a:r>
              <a:rPr lang="en-US" sz="1800">
                <a:solidFill>
                  <a:srgbClr val="000000"/>
                </a:solidFill>
                <a:cs typeface="+mn-cs"/>
              </a:rPr>
              <a:t> </a:t>
            </a:r>
            <a:r>
              <a:rPr lang="en-US" altLang="en-US" sz="1800">
                <a:solidFill>
                  <a:srgbClr val="000000"/>
                </a:solidFill>
                <a:cs typeface="+mn-cs"/>
              </a:rPr>
              <a:t>太</a:t>
            </a:r>
            <a:endParaRPr lang="en-US" altLang="ja-JP" sz="1800">
              <a:solidFill>
                <a:srgbClr val="000000"/>
              </a:solidFill>
              <a:latin typeface="Arial Narrow" pitchFamily="34" charset="0"/>
              <a:cs typeface="+mn-cs"/>
            </a:endParaRPr>
          </a:p>
          <a:p>
            <a:pPr algn="ctr">
              <a:spcBef>
                <a:spcPct val="50000"/>
              </a:spcBef>
            </a:pPr>
            <a:endParaRPr lang="en-US" sz="900">
              <a:solidFill>
                <a:srgbClr val="2C1102"/>
              </a:solidFill>
              <a:latin typeface="Arial Narrow" pitchFamily="34" charset="0"/>
              <a:cs typeface="+mn-cs"/>
            </a:endParaRPr>
          </a:p>
        </p:txBody>
      </p:sp>
      <p:sp>
        <p:nvSpPr>
          <p:cNvPr id="541706" name="Text Box 9"/>
          <p:cNvSpPr txBox="1">
            <a:spLocks noChangeArrowheads="1"/>
          </p:cNvSpPr>
          <p:nvPr/>
        </p:nvSpPr>
        <p:spPr bwMode="auto">
          <a:xfrm>
            <a:off x="3733800" y="2106613"/>
            <a:ext cx="1000125" cy="1246187"/>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en-US" altLang="en-US" sz="1200">
                <a:solidFill>
                  <a:srgbClr val="000404"/>
                </a:solidFill>
                <a:cs typeface="+mn-cs"/>
              </a:rPr>
              <a:t>春季</a:t>
            </a:r>
            <a:r>
              <a:rPr lang="en-US" altLang="ja-JP" sz="1200">
                <a:solidFill>
                  <a:srgbClr val="000404"/>
                </a:solidFill>
                <a:latin typeface="Arial Narrow" pitchFamily="34" charset="0"/>
                <a:cs typeface="+mn-cs"/>
              </a:rPr>
              <a:t>  53-</a:t>
            </a:r>
            <a:br>
              <a:rPr lang="en-US" altLang="ja-JP" sz="1200">
                <a:solidFill>
                  <a:srgbClr val="000404"/>
                </a:solidFill>
                <a:latin typeface="Arial Narrow" pitchFamily="34" charset="0"/>
                <a:cs typeface="+mn-cs"/>
              </a:rPr>
            </a:br>
            <a:r>
              <a:rPr lang="en-US" altLang="en-US" sz="1200">
                <a:solidFill>
                  <a:srgbClr val="000404"/>
                </a:solidFill>
                <a:cs typeface="+mn-cs"/>
              </a:rPr>
              <a:t>五月</a:t>
            </a:r>
            <a:r>
              <a:rPr lang="en-US" altLang="ja-JP" sz="1200">
                <a:solidFill>
                  <a:srgbClr val="000404"/>
                </a:solidFill>
                <a:latin typeface="Arial Narrow" pitchFamily="34" charset="0"/>
                <a:cs typeface="+mn-cs"/>
              </a:rPr>
              <a:t> 57</a:t>
            </a:r>
          </a:p>
          <a:p>
            <a:pPr algn="ctr"/>
            <a:r>
              <a:rPr lang="en-US">
                <a:solidFill>
                  <a:srgbClr val="000404"/>
                </a:solidFill>
                <a:latin typeface="Arial Narrow" pitchFamily="34" charset="0"/>
                <a:cs typeface="+mn-cs"/>
              </a:rPr>
              <a:t>3</a:t>
            </a:r>
            <a:br>
              <a:rPr lang="en-US">
                <a:solidFill>
                  <a:srgbClr val="2C1102"/>
                </a:solidFill>
                <a:latin typeface="Arial Narrow" pitchFamily="34" charset="0"/>
                <a:cs typeface="+mn-cs"/>
              </a:rPr>
            </a:br>
            <a:r>
              <a:rPr lang="en-US" altLang="en-US" sz="1800">
                <a:solidFill>
                  <a:srgbClr val="000404"/>
                </a:solidFill>
                <a:cs typeface="+mn-cs"/>
              </a:rPr>
              <a:t>亚洲</a:t>
            </a:r>
            <a:endParaRPr lang="en-US" altLang="ja-JP" sz="1800">
              <a:solidFill>
                <a:srgbClr val="000404"/>
              </a:solidFill>
              <a:latin typeface="Arial Narrow" pitchFamily="34" charset="0"/>
              <a:cs typeface="+mn-cs"/>
            </a:endParaRPr>
          </a:p>
          <a:p>
            <a:pPr algn="ctr">
              <a:spcBef>
                <a:spcPct val="50000"/>
              </a:spcBef>
            </a:pPr>
            <a:endParaRPr lang="en-US" sz="1000">
              <a:solidFill>
                <a:srgbClr val="2C1102"/>
              </a:solidFill>
              <a:latin typeface="Arial Narrow" pitchFamily="34" charset="0"/>
              <a:cs typeface="+mn-cs"/>
            </a:endParaRPr>
          </a:p>
        </p:txBody>
      </p:sp>
      <p:sp>
        <p:nvSpPr>
          <p:cNvPr id="541707" name="Text Box 10"/>
          <p:cNvSpPr txBox="1">
            <a:spLocks noChangeArrowheads="1"/>
          </p:cNvSpPr>
          <p:nvPr/>
        </p:nvSpPr>
        <p:spPr bwMode="auto">
          <a:xfrm>
            <a:off x="5334000" y="2119313"/>
            <a:ext cx="1066800" cy="1216025"/>
          </a:xfrm>
          <a:prstGeom prst="rect">
            <a:avLst/>
          </a:prstGeom>
          <a:solidFill>
            <a:srgbClr val="000000"/>
          </a:solidFill>
          <a:ln w="12700">
            <a:solidFill>
              <a:schemeClr val="bg2"/>
            </a:solidFill>
            <a:miter lim="800000"/>
            <a:headEnd/>
            <a:tailEnd/>
          </a:ln>
        </p:spPr>
        <p:txBody>
          <a:bodyPr lIns="0" tIns="0" rIns="45720" bIns="0" anchor="b">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en-US" altLang="en-US" sz="1100">
                <a:solidFill>
                  <a:srgbClr val="FFFFFF"/>
                </a:solidFill>
                <a:cs typeface="+mn-cs"/>
              </a:rPr>
              <a:t>二月</a:t>
            </a:r>
            <a:r>
              <a:rPr lang="en-US" altLang="ja-JP" sz="1100">
                <a:solidFill>
                  <a:srgbClr val="FFFFFF"/>
                </a:solidFill>
                <a:latin typeface="Arial Narrow" pitchFamily="34" charset="0"/>
                <a:cs typeface="+mn-cs"/>
              </a:rPr>
              <a:t> 60-</a:t>
            </a:r>
            <a:br>
              <a:rPr lang="en-US" altLang="ja-JP" sz="1100">
                <a:solidFill>
                  <a:srgbClr val="FFFFFF"/>
                </a:solidFill>
                <a:latin typeface="Arial Narrow" pitchFamily="34" charset="0"/>
                <a:cs typeface="+mn-cs"/>
              </a:rPr>
            </a:br>
            <a:r>
              <a:rPr lang="en-US" altLang="en-US" sz="1100">
                <a:solidFill>
                  <a:srgbClr val="FFFFFF"/>
                </a:solidFill>
                <a:cs typeface="+mn-cs"/>
              </a:rPr>
              <a:t>三月</a:t>
            </a:r>
            <a:r>
              <a:rPr lang="en-US" altLang="ja-JP" sz="1100">
                <a:solidFill>
                  <a:srgbClr val="FFFFFF"/>
                </a:solidFill>
                <a:latin typeface="Arial Narrow" pitchFamily="34" charset="0"/>
                <a:cs typeface="+mn-cs"/>
              </a:rPr>
              <a:t> 62</a:t>
            </a:r>
          </a:p>
          <a:p>
            <a:pPr algn="ctr"/>
            <a:r>
              <a:rPr lang="en-US">
                <a:solidFill>
                  <a:srgbClr val="FFFFFF"/>
                </a:solidFill>
                <a:latin typeface="Arial Narrow" pitchFamily="34" charset="0"/>
                <a:cs typeface="+mn-cs"/>
              </a:rPr>
              <a:t>1</a:t>
            </a:r>
            <a:br>
              <a:rPr lang="en-US">
                <a:solidFill>
                  <a:srgbClr val="FFFFFF"/>
                </a:solidFill>
                <a:latin typeface="Arial Narrow" pitchFamily="34" charset="0"/>
                <a:cs typeface="+mn-cs"/>
              </a:rPr>
            </a:br>
            <a:r>
              <a:rPr lang="en-US" altLang="en-US" sz="1800">
                <a:solidFill>
                  <a:srgbClr val="FFFFFF"/>
                </a:solidFill>
                <a:cs typeface="+mn-cs"/>
              </a:rPr>
              <a:t>罗马</a:t>
            </a:r>
            <a:endParaRPr lang="en-US" altLang="ja-JP" sz="1800">
              <a:solidFill>
                <a:srgbClr val="FFFFFF"/>
              </a:solidFill>
              <a:latin typeface="Arial Narrow" pitchFamily="34" charset="0"/>
              <a:cs typeface="+mn-cs"/>
            </a:endParaRPr>
          </a:p>
          <a:p>
            <a:pPr algn="ctr">
              <a:spcBef>
                <a:spcPct val="50000"/>
              </a:spcBef>
            </a:pPr>
            <a:endParaRPr lang="en-US" sz="1000">
              <a:solidFill>
                <a:srgbClr val="000000"/>
              </a:solidFill>
              <a:latin typeface="Arial Narrow" pitchFamily="34" charset="0"/>
              <a:cs typeface="+mn-cs"/>
            </a:endParaRPr>
          </a:p>
        </p:txBody>
      </p:sp>
      <p:sp>
        <p:nvSpPr>
          <p:cNvPr id="461838" name="Text Box 11"/>
          <p:cNvSpPr txBox="1">
            <a:spLocks noChangeArrowheads="1"/>
          </p:cNvSpPr>
          <p:nvPr/>
        </p:nvSpPr>
        <p:spPr bwMode="auto">
          <a:xfrm>
            <a:off x="7315200" y="2089150"/>
            <a:ext cx="1066800" cy="1246188"/>
          </a:xfrm>
          <a:prstGeom prst="rect">
            <a:avLst/>
          </a:prstGeom>
          <a:solidFill>
            <a:srgbClr val="000000"/>
          </a:solidFill>
          <a:ln w="12700">
            <a:solidFill>
              <a:srgbClr val="FFFFFF"/>
            </a:solidFill>
            <a:miter lim="800000"/>
            <a:headEnd/>
            <a:tailEnd/>
          </a:ln>
        </p:spPr>
        <p:txBody>
          <a:bodyPr lIns="0" tIns="0" rIns="45720" bIns="0" anchor="b">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en-US" altLang="en-US" sz="1200">
                <a:solidFill>
                  <a:srgbClr val="FFFFFF"/>
                </a:solidFill>
                <a:effectLst>
                  <a:outerShdw blurRad="38100" dist="38100" dir="2700000" algn="tl">
                    <a:srgbClr val="808080"/>
                  </a:outerShdw>
                </a:effectLst>
                <a:cs typeface="+mn-cs"/>
              </a:rPr>
              <a:t>秋季</a:t>
            </a:r>
            <a:r>
              <a:rPr lang="en-US" altLang="ja-JP" sz="1200">
                <a:solidFill>
                  <a:srgbClr val="FFFFFF"/>
                </a:solidFill>
                <a:effectLst>
                  <a:outerShdw blurRad="38100" dist="38100" dir="2700000" algn="tl">
                    <a:srgbClr val="808080"/>
                  </a:outerShdw>
                </a:effectLst>
                <a:latin typeface="Arial Narrow" pitchFamily="34" charset="0"/>
                <a:cs typeface="+mn-cs"/>
              </a:rPr>
              <a:t> 67-</a:t>
            </a:r>
            <a:br>
              <a:rPr lang="en-US" altLang="ja-JP" sz="1200">
                <a:solidFill>
                  <a:srgbClr val="FFFFFF"/>
                </a:solidFill>
                <a:effectLst>
                  <a:outerShdw blurRad="38100" dist="38100" dir="2700000" algn="tl">
                    <a:srgbClr val="808080"/>
                  </a:outerShdw>
                </a:effectLst>
                <a:latin typeface="Arial Narrow" pitchFamily="34" charset="0"/>
                <a:cs typeface="+mn-cs"/>
              </a:rPr>
            </a:br>
            <a:r>
              <a:rPr lang="en-US" altLang="en-US" sz="1200">
                <a:solidFill>
                  <a:srgbClr val="FFFFFF"/>
                </a:solidFill>
                <a:effectLst>
                  <a:outerShdw blurRad="38100" dist="38100" dir="2700000" algn="tl">
                    <a:srgbClr val="808080"/>
                  </a:outerShdw>
                </a:effectLst>
                <a:cs typeface="+mn-cs"/>
              </a:rPr>
              <a:t>春季</a:t>
            </a:r>
            <a:r>
              <a:rPr lang="en-US" altLang="ja-JP" sz="1200">
                <a:solidFill>
                  <a:srgbClr val="FFFFFF"/>
                </a:solidFill>
                <a:effectLst>
                  <a:outerShdw blurRad="38100" dist="38100" dir="2700000" algn="tl">
                    <a:srgbClr val="808080"/>
                  </a:outerShdw>
                </a:effectLst>
                <a:latin typeface="Arial Narrow" pitchFamily="34" charset="0"/>
                <a:cs typeface="+mn-cs"/>
              </a:rPr>
              <a:t> 68</a:t>
            </a:r>
          </a:p>
          <a:p>
            <a:pPr algn="ctr"/>
            <a:r>
              <a:rPr lang="en-US">
                <a:solidFill>
                  <a:srgbClr val="FFFFFF"/>
                </a:solidFill>
                <a:effectLst>
                  <a:outerShdw blurRad="38100" dist="38100" dir="2700000" algn="tl">
                    <a:srgbClr val="808080"/>
                  </a:outerShdw>
                </a:effectLst>
                <a:latin typeface="Arial Narrow" pitchFamily="34" charset="0"/>
                <a:cs typeface="+mn-cs"/>
              </a:rPr>
              <a:t>2</a:t>
            </a:r>
            <a:br>
              <a:rPr lang="en-US">
                <a:solidFill>
                  <a:srgbClr val="FFFFFF"/>
                </a:solidFill>
                <a:effectLst>
                  <a:outerShdw blurRad="38100" dist="38100" dir="2700000" algn="tl">
                    <a:srgbClr val="808080"/>
                  </a:outerShdw>
                </a:effectLst>
                <a:latin typeface="Arial Narrow" pitchFamily="34" charset="0"/>
                <a:cs typeface="+mn-cs"/>
              </a:rPr>
            </a:br>
            <a:r>
              <a:rPr lang="en-US" altLang="en-US" sz="1800">
                <a:solidFill>
                  <a:srgbClr val="FFFFFF"/>
                </a:solidFill>
                <a:effectLst>
                  <a:outerShdw blurRad="38100" dist="38100" dir="2700000" algn="tl">
                    <a:srgbClr val="808080"/>
                  </a:outerShdw>
                </a:effectLst>
                <a:cs typeface="+mn-cs"/>
              </a:rPr>
              <a:t>罗马</a:t>
            </a:r>
            <a:endParaRPr lang="en-US" altLang="ja-JP" sz="1800">
              <a:solidFill>
                <a:srgbClr val="FFFFFF"/>
              </a:solidFill>
              <a:effectLst>
                <a:outerShdw blurRad="38100" dist="38100" dir="2700000" algn="tl">
                  <a:srgbClr val="808080"/>
                </a:outerShdw>
              </a:effectLst>
              <a:latin typeface="Arial Narrow" pitchFamily="34" charset="0"/>
              <a:cs typeface="+mn-cs"/>
            </a:endParaRPr>
          </a:p>
          <a:p>
            <a:pPr algn="ctr">
              <a:spcBef>
                <a:spcPct val="50000"/>
              </a:spcBef>
            </a:pPr>
            <a:endParaRPr lang="en-US" sz="1000">
              <a:solidFill>
                <a:srgbClr val="FFFFFF"/>
              </a:solidFill>
              <a:effectLst>
                <a:outerShdw blurRad="38100" dist="38100" dir="2700000" algn="tl">
                  <a:srgbClr val="808080"/>
                </a:outerShdw>
              </a:effectLst>
              <a:latin typeface="Arial Narrow" pitchFamily="34" charset="0"/>
              <a:cs typeface="+mn-cs"/>
            </a:endParaRPr>
          </a:p>
        </p:txBody>
      </p:sp>
      <p:sp>
        <p:nvSpPr>
          <p:cNvPr id="541709" name="Text Box 17"/>
          <p:cNvSpPr txBox="1">
            <a:spLocks noChangeArrowheads="1"/>
          </p:cNvSpPr>
          <p:nvPr/>
        </p:nvSpPr>
        <p:spPr bwMode="auto">
          <a:xfrm>
            <a:off x="-76200" y="2324100"/>
            <a:ext cx="990600" cy="800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en-US" sz="1200">
                <a:solidFill>
                  <a:srgbClr val="F7F7F7"/>
                </a:solidFill>
                <a:latin typeface="Arial Narrow" pitchFamily="34" charset="0"/>
                <a:cs typeface="+mn-cs"/>
              </a:rPr>
              <a:t>35</a:t>
            </a:r>
            <a:r>
              <a:rPr lang="en-US" altLang="ja-JP" sz="1200">
                <a:solidFill>
                  <a:srgbClr val="F7F7F7"/>
                </a:solidFill>
                <a:latin typeface="Arial Narrow" pitchFamily="34" charset="0"/>
                <a:cs typeface="+mn-cs"/>
              </a:rPr>
              <a:t>-37</a:t>
            </a:r>
          </a:p>
          <a:p>
            <a:pPr algn="ctr">
              <a:spcBef>
                <a:spcPct val="50000"/>
              </a:spcBef>
            </a:pPr>
            <a:r>
              <a:rPr lang="en-US" altLang="en-US" sz="1600">
                <a:solidFill>
                  <a:srgbClr val="F7F7F7"/>
                </a:solidFill>
                <a:cs typeface="+mn-cs"/>
              </a:rPr>
              <a:t>大</a:t>
            </a:r>
            <a:r>
              <a:rPr lang="en-US" sz="1600">
                <a:solidFill>
                  <a:srgbClr val="F7F7F7"/>
                </a:solidFill>
                <a:cs typeface="+mn-cs"/>
              </a:rPr>
              <a:t> </a:t>
            </a:r>
            <a:r>
              <a:rPr lang="en-US" altLang="en-US" sz="1600">
                <a:solidFill>
                  <a:srgbClr val="F7F7F7"/>
                </a:solidFill>
                <a:cs typeface="+mn-cs"/>
              </a:rPr>
              <a:t>马</a:t>
            </a:r>
            <a:r>
              <a:rPr lang="en-US" sz="1600">
                <a:solidFill>
                  <a:srgbClr val="F7F7F7"/>
                </a:solidFill>
                <a:cs typeface="+mn-cs"/>
              </a:rPr>
              <a:t> </a:t>
            </a:r>
            <a:r>
              <a:rPr lang="en-US" altLang="en-US" sz="1600">
                <a:solidFill>
                  <a:srgbClr val="F7F7F7"/>
                </a:solidFill>
                <a:cs typeface="+mn-cs"/>
              </a:rPr>
              <a:t>色</a:t>
            </a:r>
            <a:br>
              <a:rPr lang="en-US" altLang="ja-JP" sz="1600">
                <a:solidFill>
                  <a:srgbClr val="F7F7F7"/>
                </a:solidFill>
                <a:latin typeface="Arial Narrow" pitchFamily="34" charset="0"/>
                <a:cs typeface="+mn-cs"/>
              </a:rPr>
            </a:br>
            <a:r>
              <a:rPr lang="en-US" altLang="en-US" sz="1600">
                <a:solidFill>
                  <a:srgbClr val="F7F7F7"/>
                </a:solidFill>
                <a:cs typeface="+mn-cs"/>
              </a:rPr>
              <a:t>安</a:t>
            </a:r>
            <a:r>
              <a:rPr lang="en-US" altLang="ja-JP" sz="1600">
                <a:solidFill>
                  <a:srgbClr val="F7F7F7"/>
                </a:solidFill>
                <a:cs typeface="+mn-cs"/>
              </a:rPr>
              <a:t> </a:t>
            </a:r>
            <a:r>
              <a:rPr lang="en-US" altLang="en-US" sz="1600">
                <a:solidFill>
                  <a:srgbClr val="F7F7F7"/>
                </a:solidFill>
                <a:cs typeface="+mn-cs"/>
              </a:rPr>
              <a:t>提</a:t>
            </a:r>
            <a:r>
              <a:rPr lang="en-US" altLang="ja-JP" sz="1600">
                <a:solidFill>
                  <a:srgbClr val="F7F7F7"/>
                </a:solidFill>
                <a:cs typeface="+mn-cs"/>
              </a:rPr>
              <a:t> </a:t>
            </a:r>
            <a:r>
              <a:rPr lang="en-US" altLang="en-US" sz="1600">
                <a:solidFill>
                  <a:srgbClr val="F7F7F7"/>
                </a:solidFill>
                <a:cs typeface="+mn-cs"/>
              </a:rPr>
              <a:t>阿</a:t>
            </a:r>
            <a:r>
              <a:rPr lang="en-US" altLang="ja-JP" sz="1600">
                <a:solidFill>
                  <a:srgbClr val="F7F7F7"/>
                </a:solidFill>
                <a:cs typeface="+mn-cs"/>
              </a:rPr>
              <a:t> </a:t>
            </a:r>
            <a:endParaRPr lang="en-US" sz="1600">
              <a:solidFill>
                <a:srgbClr val="F7F7F7"/>
              </a:solidFill>
              <a:latin typeface="Arial Narrow" pitchFamily="34" charset="0"/>
              <a:cs typeface="+mn-cs"/>
            </a:endParaRPr>
          </a:p>
        </p:txBody>
      </p:sp>
      <p:sp>
        <p:nvSpPr>
          <p:cNvPr id="541710" name="TextBox 27"/>
          <p:cNvSpPr txBox="1">
            <a:spLocks noChangeArrowheads="1"/>
          </p:cNvSpPr>
          <p:nvPr/>
        </p:nvSpPr>
        <p:spPr bwMode="auto">
          <a:xfrm>
            <a:off x="7924800" y="71438"/>
            <a:ext cx="1155700" cy="101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r>
              <a:rPr lang="en-US" sz="2000">
                <a:solidFill>
                  <a:srgbClr val="FFFFFF"/>
                </a:solidFill>
                <a:cs typeface="Arial" pitchFamily="34" charset="0"/>
              </a:rPr>
              <a:t>38</a:t>
            </a:r>
            <a:br>
              <a:rPr lang="en-US" sz="2000">
                <a:solidFill>
                  <a:srgbClr val="FFFFFF"/>
                </a:solidFill>
                <a:cs typeface="Arial" pitchFamily="34" charset="0"/>
              </a:rPr>
            </a:br>
            <a:r>
              <a:rPr lang="en-US" sz="2000">
                <a:solidFill>
                  <a:srgbClr val="FFFFFF"/>
                </a:solidFill>
                <a:cs typeface="Arial" pitchFamily="34" charset="0"/>
              </a:rPr>
              <a:t>124</a:t>
            </a:r>
            <a:br>
              <a:rPr lang="en-US" sz="2000">
                <a:solidFill>
                  <a:srgbClr val="FFFFFF"/>
                </a:solidFill>
                <a:cs typeface="Arial" pitchFamily="34" charset="0"/>
              </a:rPr>
            </a:br>
            <a:r>
              <a:rPr lang="en-US" sz="2000">
                <a:solidFill>
                  <a:srgbClr val="FFFFFF"/>
                </a:solidFill>
                <a:cs typeface="Arial" pitchFamily="34" charset="0"/>
              </a:rPr>
              <a:t>39-41</a:t>
            </a:r>
          </a:p>
        </p:txBody>
      </p:sp>
      <p:sp>
        <p:nvSpPr>
          <p:cNvPr id="541711" name="Text Box 9"/>
          <p:cNvSpPr txBox="1">
            <a:spLocks noChangeArrowheads="1"/>
          </p:cNvSpPr>
          <p:nvPr/>
        </p:nvSpPr>
        <p:spPr bwMode="auto">
          <a:xfrm>
            <a:off x="6324600" y="2119313"/>
            <a:ext cx="990600" cy="121602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en-US" altLang="en-US" sz="1100">
                <a:solidFill>
                  <a:srgbClr val="000000"/>
                </a:solidFill>
                <a:cs typeface="+mn-cs"/>
              </a:rPr>
              <a:t>春季</a:t>
            </a:r>
            <a:r>
              <a:rPr lang="en-US" altLang="ja-JP" sz="1100">
                <a:solidFill>
                  <a:srgbClr val="000000"/>
                </a:solidFill>
                <a:latin typeface="Arial Narrow" pitchFamily="34" charset="0"/>
                <a:cs typeface="+mn-cs"/>
              </a:rPr>
              <a:t>  62-</a:t>
            </a:r>
            <a:br>
              <a:rPr lang="en-US" altLang="ja-JP" sz="1100">
                <a:solidFill>
                  <a:srgbClr val="000000"/>
                </a:solidFill>
                <a:latin typeface="Arial Narrow" pitchFamily="34" charset="0"/>
                <a:cs typeface="+mn-cs"/>
              </a:rPr>
            </a:br>
            <a:r>
              <a:rPr lang="en-US" altLang="en-US" sz="1100">
                <a:solidFill>
                  <a:srgbClr val="000000"/>
                </a:solidFill>
                <a:cs typeface="+mn-cs"/>
              </a:rPr>
              <a:t>秋季</a:t>
            </a:r>
            <a:r>
              <a:rPr lang="en-US" altLang="ja-JP" sz="1100">
                <a:solidFill>
                  <a:srgbClr val="000000"/>
                </a:solidFill>
                <a:latin typeface="Arial Narrow" pitchFamily="34" charset="0"/>
                <a:cs typeface="+mn-cs"/>
              </a:rPr>
              <a:t>  67</a:t>
            </a:r>
          </a:p>
          <a:p>
            <a:pPr algn="ctr"/>
            <a:r>
              <a:rPr lang="en-US">
                <a:solidFill>
                  <a:srgbClr val="000000"/>
                </a:solidFill>
                <a:latin typeface="Arial Narrow" pitchFamily="34" charset="0"/>
                <a:cs typeface="+mn-cs"/>
              </a:rPr>
              <a:t>4</a:t>
            </a:r>
            <a:br>
              <a:rPr lang="en-US">
                <a:solidFill>
                  <a:srgbClr val="000000"/>
                </a:solidFill>
                <a:latin typeface="Arial Narrow" pitchFamily="34" charset="0"/>
                <a:cs typeface="+mn-cs"/>
              </a:rPr>
            </a:br>
            <a:r>
              <a:rPr lang="en-US" altLang="en-US" sz="1800">
                <a:solidFill>
                  <a:srgbClr val="000000"/>
                </a:solidFill>
                <a:cs typeface="+mn-cs"/>
              </a:rPr>
              <a:t>西班牙</a:t>
            </a:r>
            <a:endParaRPr lang="en-US" altLang="ja-JP" sz="1800">
              <a:solidFill>
                <a:srgbClr val="000000"/>
              </a:solidFill>
              <a:latin typeface="Arial Narrow" pitchFamily="34" charset="0"/>
              <a:cs typeface="+mn-cs"/>
            </a:endParaRPr>
          </a:p>
          <a:p>
            <a:pPr algn="ctr">
              <a:spcBef>
                <a:spcPct val="50000"/>
              </a:spcBef>
            </a:pPr>
            <a:endParaRPr lang="en-US" sz="1000">
              <a:solidFill>
                <a:srgbClr val="2C1102"/>
              </a:solidFill>
              <a:latin typeface="Arial Narrow" pitchFamily="34" charset="0"/>
              <a:cs typeface="+mn-cs"/>
            </a:endParaRPr>
          </a:p>
        </p:txBody>
      </p:sp>
      <p:sp>
        <p:nvSpPr>
          <p:cNvPr id="34" name="Title 33"/>
          <p:cNvSpPr>
            <a:spLocks noGrp="1"/>
          </p:cNvSpPr>
          <p:nvPr>
            <p:ph type="title" idx="4294967295"/>
          </p:nvPr>
        </p:nvSpPr>
        <p:spPr>
          <a:xfrm>
            <a:off x="152400" y="206193"/>
            <a:ext cx="7772400" cy="707886"/>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a:extLst>
            <a:ext uri="{FAA26D3D-D897-4be2-8F04-BA451C77F1D7}">
              <ma14:placeholderFlag xmlns:ma14="http://schemas.microsoft.com/office/mac/drawingml/2011/main" xmlns="" val="1"/>
            </a:ext>
          </a:extLst>
        </p:spPr>
        <p:txBody>
          <a:bodyPr>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eaLnBrk="1" hangingPunct="1">
              <a:spcBef>
                <a:spcPct val="50000"/>
              </a:spcBef>
            </a:pPr>
            <a:r>
              <a:rPr lang="zh-TW" altLang="en-US" sz="4000" dirty="0">
                <a:solidFill>
                  <a:srgbClr val="FFFFFF"/>
                </a:solidFill>
                <a:effectLst>
                  <a:outerShdw blurRad="38100" dist="38100" dir="2700000" algn="tl">
                    <a:srgbClr val="000000">
                      <a:alpha val="43137"/>
                    </a:srgbClr>
                  </a:outerShdw>
                </a:effectLst>
                <a:latin typeface="Kaiti SC" charset="-122"/>
                <a:ea typeface="Kaiti SC" charset="-122"/>
                <a:cs typeface="Kaiti SC" charset="-122"/>
              </a:rPr>
              <a:t>新约纵览</a:t>
            </a:r>
            <a:r>
              <a:rPr lang="en-US" altLang="zh-TW" sz="4000" dirty="0">
                <a:solidFill>
                  <a:srgbClr val="FFFFFF"/>
                </a:solidFill>
                <a:effectLst>
                  <a:outerShdw blurRad="38100" dist="38100" dir="2700000" algn="tl">
                    <a:srgbClr val="000000">
                      <a:alpha val="43137"/>
                    </a:srgbClr>
                  </a:outerShdw>
                </a:effectLst>
                <a:latin typeface="Kaiti SC" charset="-122"/>
                <a:ea typeface="Kaiti SC" charset="-122"/>
                <a:cs typeface="Kaiti SC" charset="-122"/>
              </a:rPr>
              <a:t> </a:t>
            </a:r>
            <a:r>
              <a:rPr lang="en-US" altLang="ja-JP" sz="4000" dirty="0">
                <a:solidFill>
                  <a:srgbClr val="FFFFFF"/>
                </a:solidFill>
                <a:effectLst>
                  <a:outerShdw blurRad="38100" dist="38100" dir="2700000" algn="tl">
                    <a:srgbClr val="000000"/>
                  </a:outerShdw>
                </a:effectLst>
                <a:latin typeface="Kaiti SC" charset="-122"/>
                <a:ea typeface="Kaiti SC" charset="-122"/>
                <a:cs typeface="Kaiti SC" charset="-122"/>
              </a:rPr>
              <a:t>(</a:t>
            </a:r>
            <a:r>
              <a:rPr lang="zh-CN" altLang="en-US" sz="4000" dirty="0">
                <a:solidFill>
                  <a:srgbClr val="FFFFFF"/>
                </a:solidFill>
                <a:latin typeface="Kaiti SC" charset="-122"/>
                <a:ea typeface="Kaiti SC" charset="-122"/>
                <a:cs typeface="Kaiti SC" charset="-122"/>
              </a:rPr>
              <a:t>书卷＋关键字</a:t>
            </a:r>
            <a:r>
              <a:rPr lang="en-US" altLang="zh-CN" sz="4000" dirty="0">
                <a:solidFill>
                  <a:srgbClr val="FFFFFF"/>
                </a:solidFill>
                <a:latin typeface="Kaiti SC" charset="-122"/>
                <a:ea typeface="Kaiti SC" charset="-122"/>
                <a:cs typeface="Kaiti SC" charset="-122"/>
              </a:rPr>
              <a:t>)</a:t>
            </a:r>
            <a:endParaRPr lang="en-US" sz="4000" dirty="0">
              <a:solidFill>
                <a:srgbClr val="FFFFFF"/>
              </a:solidFill>
              <a:effectLst>
                <a:outerShdw blurRad="38100" dist="38100" dir="2700000" algn="tl">
                  <a:srgbClr val="000000"/>
                </a:outerShdw>
              </a:effectLst>
              <a:latin typeface="Kaiti SC" charset="-122"/>
              <a:ea typeface="Kaiti SC" charset="-122"/>
              <a:cs typeface="Kaiti SC" charset="-122"/>
            </a:endParaRPr>
          </a:p>
        </p:txBody>
      </p:sp>
      <p:sp>
        <p:nvSpPr>
          <p:cNvPr id="50" name="Text Box 19"/>
          <p:cNvSpPr txBox="1">
            <a:spLocks noChangeArrowheads="1"/>
          </p:cNvSpPr>
          <p:nvPr/>
        </p:nvSpPr>
        <p:spPr bwMode="auto">
          <a:xfrm>
            <a:off x="152400" y="5486400"/>
            <a:ext cx="2667000" cy="369888"/>
          </a:xfrm>
          <a:prstGeom prst="rect">
            <a:avLst/>
          </a:prstGeom>
          <a:solidFill>
            <a:srgbClr val="800000"/>
          </a:solidFill>
          <a:ln w="12700">
            <a:solidFill>
              <a:srgbClr val="FFFFFF"/>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en-US" altLang="en-US" sz="1800">
                <a:solidFill>
                  <a:srgbClr val="FFFFFF"/>
                </a:solidFill>
                <a:latin typeface="SimSun" pitchFamily="2" charset="-122"/>
                <a:ea typeface="SimSun" pitchFamily="2" charset="-122"/>
                <a:cs typeface="+mn-cs"/>
              </a:rPr>
              <a:t>福音书以及使徒行传</a:t>
            </a:r>
            <a:r>
              <a:rPr lang="en-US" altLang="ja-JP" sz="1800">
                <a:solidFill>
                  <a:srgbClr val="FFFFFF"/>
                </a:solidFill>
                <a:latin typeface="SimSun" pitchFamily="2" charset="-122"/>
                <a:ea typeface="SimSun" pitchFamily="2" charset="-122"/>
                <a:cs typeface="+mn-cs"/>
              </a:rPr>
              <a:t> </a:t>
            </a:r>
            <a:endParaRPr lang="en-US" sz="1600">
              <a:solidFill>
                <a:srgbClr val="FFFFFF"/>
              </a:solidFill>
              <a:latin typeface="SimSun" pitchFamily="2" charset="-122"/>
              <a:ea typeface="SimSun" pitchFamily="2" charset="-122"/>
              <a:cs typeface="+mn-cs"/>
            </a:endParaRPr>
          </a:p>
        </p:txBody>
      </p:sp>
      <p:sp>
        <p:nvSpPr>
          <p:cNvPr id="461847" name="Text Box 20"/>
          <p:cNvSpPr txBox="1">
            <a:spLocks noChangeArrowheads="1"/>
          </p:cNvSpPr>
          <p:nvPr/>
        </p:nvSpPr>
        <p:spPr bwMode="auto">
          <a:xfrm>
            <a:off x="6477000" y="6553200"/>
            <a:ext cx="2447925" cy="169863"/>
          </a:xfrm>
          <a:prstGeom prst="rect">
            <a:avLst/>
          </a:prstGeom>
          <a:noFill/>
          <a:ln w="9525">
            <a:noFill/>
            <a:miter lim="800000"/>
            <a:headEnd/>
            <a:tailEnd/>
          </a:ln>
        </p:spPr>
        <p:txBody>
          <a:bodyPr lIns="0" tIns="0" rIns="0" b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r">
              <a:spcBef>
                <a:spcPct val="50000"/>
              </a:spcBef>
            </a:pPr>
            <a:r>
              <a:rPr lang="zh-CN" altLang="en-US" sz="1100">
                <a:solidFill>
                  <a:srgbClr val="FFFFFF"/>
                </a:solidFill>
                <a:latin typeface="MS Gothic" pitchFamily="49" charset="-128"/>
                <a:ea typeface="MS Gothic" pitchFamily="49" charset="-128"/>
                <a:cs typeface="+mn-cs"/>
              </a:rPr>
              <a:t>书卷＋关键字</a:t>
            </a:r>
            <a:endParaRPr lang="en-US" sz="1100">
              <a:solidFill>
                <a:srgbClr val="FFFFFF"/>
              </a:solidFill>
              <a:effectLst>
                <a:outerShdw blurRad="38100" dist="38100" dir="2700000" algn="tl">
                  <a:srgbClr val="000000"/>
                </a:outerShdw>
              </a:effectLst>
              <a:latin typeface="SimSun" pitchFamily="2" charset="-122"/>
              <a:ea typeface="SimSun" pitchFamily="2" charset="-122"/>
              <a:cs typeface="+mn-cs"/>
            </a:endParaRPr>
          </a:p>
        </p:txBody>
      </p:sp>
      <p:sp>
        <p:nvSpPr>
          <p:cNvPr id="541717" name="Text Box 7"/>
          <p:cNvSpPr txBox="1">
            <a:spLocks noChangeArrowheads="1"/>
          </p:cNvSpPr>
          <p:nvPr/>
        </p:nvSpPr>
        <p:spPr bwMode="auto">
          <a:xfrm>
            <a:off x="2667000" y="2133600"/>
            <a:ext cx="990600" cy="1219200"/>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en-US" altLang="en-US" sz="1200">
                <a:solidFill>
                  <a:srgbClr val="000000"/>
                </a:solidFill>
                <a:cs typeface="+mn-cs"/>
              </a:rPr>
              <a:t>四月</a:t>
            </a:r>
            <a:r>
              <a:rPr lang="en-US" altLang="ja-JP" sz="1200">
                <a:solidFill>
                  <a:srgbClr val="000000"/>
                </a:solidFill>
                <a:latin typeface="Arial Narrow" pitchFamily="34" charset="0"/>
                <a:cs typeface="+mn-cs"/>
              </a:rPr>
              <a:t> 50-</a:t>
            </a:r>
            <a:br>
              <a:rPr lang="en-US" altLang="ja-JP" sz="1200">
                <a:solidFill>
                  <a:srgbClr val="000000"/>
                </a:solidFill>
                <a:latin typeface="Arial Narrow" pitchFamily="34" charset="0"/>
                <a:cs typeface="+mn-cs"/>
              </a:rPr>
            </a:br>
            <a:r>
              <a:rPr lang="en-US" altLang="en-US" sz="1200">
                <a:solidFill>
                  <a:srgbClr val="000000"/>
                </a:solidFill>
                <a:cs typeface="+mn-cs"/>
              </a:rPr>
              <a:t>九月</a:t>
            </a:r>
            <a:r>
              <a:rPr lang="en-US" altLang="ja-JP" sz="1200">
                <a:solidFill>
                  <a:srgbClr val="000000"/>
                </a:solidFill>
                <a:latin typeface="Arial Narrow" pitchFamily="34" charset="0"/>
                <a:cs typeface="+mn-cs"/>
              </a:rPr>
              <a:t> 52</a:t>
            </a:r>
          </a:p>
          <a:p>
            <a:pPr algn="ctr"/>
            <a:r>
              <a:rPr lang="en-US">
                <a:solidFill>
                  <a:srgbClr val="000000"/>
                </a:solidFill>
                <a:latin typeface="Arial Narrow" pitchFamily="34" charset="0"/>
                <a:cs typeface="+mn-cs"/>
              </a:rPr>
              <a:t>2</a:t>
            </a:r>
            <a:br>
              <a:rPr lang="en-US">
                <a:solidFill>
                  <a:srgbClr val="000000"/>
                </a:solidFill>
                <a:latin typeface="Arial Narrow" pitchFamily="34" charset="0"/>
                <a:cs typeface="+mn-cs"/>
              </a:rPr>
            </a:br>
            <a:r>
              <a:rPr lang="en-US" altLang="en-US" sz="1800">
                <a:solidFill>
                  <a:srgbClr val="000000"/>
                </a:solidFill>
                <a:cs typeface="+mn-cs"/>
              </a:rPr>
              <a:t>爱琴海</a:t>
            </a:r>
            <a:endParaRPr lang="en-US" altLang="ja-JP" sz="1800">
              <a:solidFill>
                <a:srgbClr val="000000"/>
              </a:solidFill>
              <a:latin typeface="Arial Narrow" pitchFamily="34" charset="0"/>
              <a:cs typeface="+mn-cs"/>
            </a:endParaRPr>
          </a:p>
          <a:p>
            <a:pPr algn="ctr">
              <a:spcBef>
                <a:spcPct val="50000"/>
              </a:spcBef>
            </a:pPr>
            <a:endParaRPr lang="en-US" sz="900">
              <a:solidFill>
                <a:srgbClr val="2C1102"/>
              </a:solidFill>
              <a:latin typeface="Arial Narrow" pitchFamily="34" charset="0"/>
              <a:cs typeface="+mn-cs"/>
            </a:endParaRPr>
          </a:p>
        </p:txBody>
      </p:sp>
      <p:sp>
        <p:nvSpPr>
          <p:cNvPr id="24" name="Text Box 19"/>
          <p:cNvSpPr txBox="1">
            <a:spLocks noChangeArrowheads="1"/>
          </p:cNvSpPr>
          <p:nvPr/>
        </p:nvSpPr>
        <p:spPr bwMode="auto">
          <a:xfrm>
            <a:off x="152400" y="5943600"/>
            <a:ext cx="1800225" cy="338554"/>
          </a:xfrm>
          <a:prstGeom prst="rect">
            <a:avLst/>
          </a:prstGeom>
          <a:solidFill>
            <a:srgbClr val="CCFFFF"/>
          </a:solidFill>
          <a:ln w="12700">
            <a:noFill/>
            <a:miter lim="800000"/>
            <a:headEnd/>
            <a:tailEnd/>
          </a:ln>
        </p:spPr>
        <p:txBody>
          <a:bodyPr lIns="0" rIns="0">
            <a:spAutoFit/>
          </a:bodyPr>
          <a:lstStyle>
            <a:defPPr>
              <a:defRPr lang="en-US"/>
            </a:defPPr>
            <a:lvl1pPr algn="ctr" eaLnBrk="1" hangingPunct="1">
              <a:spcBef>
                <a:spcPct val="50000"/>
              </a:spcBef>
              <a:defRPr sz="1600" b="1">
                <a:solidFill>
                  <a:srgbClr val="000000"/>
                </a:solidFill>
                <a:latin typeface="ＭＳ Ｐゴシック" charset="0"/>
              </a:defRPr>
            </a:lvl1pPr>
            <a:lvl2pPr marL="37931725" indent="-37474525" eaLnBrk="0" hangingPunct="0">
              <a:defRPr sz="3600">
                <a:solidFill>
                  <a:schemeClr val="bg1"/>
                </a:solidFill>
                <a:ea typeface="SimSun" charset="0"/>
                <a:cs typeface="SimSun" charset="0"/>
              </a:defRPr>
            </a:lvl2pPr>
            <a:lvl3pPr eaLnBrk="0" hangingPunct="0">
              <a:defRPr sz="3600">
                <a:solidFill>
                  <a:schemeClr val="bg1"/>
                </a:solidFill>
                <a:ea typeface="SimSun" charset="0"/>
                <a:cs typeface="SimSun" charset="0"/>
              </a:defRPr>
            </a:lvl3pPr>
            <a:lvl4pPr eaLnBrk="0" hangingPunct="0">
              <a:defRPr sz="3600">
                <a:solidFill>
                  <a:schemeClr val="bg1"/>
                </a:solidFill>
                <a:ea typeface="SimSun" charset="0"/>
                <a:cs typeface="SimSun" charset="0"/>
              </a:defRPr>
            </a:lvl4pPr>
            <a:lvl5pPr eaLnBrk="0" hangingPunct="0">
              <a:defRPr sz="3600">
                <a:solidFill>
                  <a:schemeClr val="bg1"/>
                </a:solidFill>
                <a:ea typeface="SimSun" charset="0"/>
                <a:cs typeface="SimSun" charset="0"/>
              </a:defRPr>
            </a:lvl5pPr>
            <a:lvl6pPr marL="457200" eaLnBrk="0" fontAlgn="base" hangingPunct="0">
              <a:spcBef>
                <a:spcPct val="0"/>
              </a:spcBef>
              <a:spcAft>
                <a:spcPct val="0"/>
              </a:spcAft>
              <a:defRPr sz="3600">
                <a:solidFill>
                  <a:schemeClr val="bg1"/>
                </a:solidFill>
                <a:ea typeface="SimSun" charset="0"/>
                <a:cs typeface="SimSun" charset="0"/>
              </a:defRPr>
            </a:lvl6pPr>
            <a:lvl7pPr marL="914400" eaLnBrk="0" fontAlgn="base" hangingPunct="0">
              <a:spcBef>
                <a:spcPct val="0"/>
              </a:spcBef>
              <a:spcAft>
                <a:spcPct val="0"/>
              </a:spcAft>
              <a:defRPr sz="3600">
                <a:solidFill>
                  <a:schemeClr val="bg1"/>
                </a:solidFill>
                <a:ea typeface="SimSun" charset="0"/>
                <a:cs typeface="SimSun" charset="0"/>
              </a:defRPr>
            </a:lvl7pPr>
            <a:lvl8pPr marL="1371600" eaLnBrk="0" fontAlgn="base" hangingPunct="0">
              <a:spcBef>
                <a:spcPct val="0"/>
              </a:spcBef>
              <a:spcAft>
                <a:spcPct val="0"/>
              </a:spcAft>
              <a:defRPr sz="3600">
                <a:solidFill>
                  <a:schemeClr val="bg1"/>
                </a:solidFill>
                <a:ea typeface="SimSun" charset="0"/>
                <a:cs typeface="SimSun" charset="0"/>
              </a:defRPr>
            </a:lvl8pPr>
            <a:lvl9pPr marL="1828800" eaLnBrk="0" fontAlgn="base" hangingPunct="0">
              <a:spcBef>
                <a:spcPct val="0"/>
              </a:spcBef>
              <a:spcAft>
                <a:spcPct val="0"/>
              </a:spcAft>
              <a:defRPr sz="3600">
                <a:solidFill>
                  <a:schemeClr val="bg1"/>
                </a:solidFill>
                <a:ea typeface="SimSun" charset="0"/>
                <a:cs typeface="SimSun" charset="0"/>
              </a:defRPr>
            </a:lvl9pPr>
          </a:lstStyle>
          <a:p>
            <a:r>
              <a:rPr lang="zh-CN" altLang="en-US" dirty="0"/>
              <a:t>保罗书信</a:t>
            </a:r>
            <a:endParaRPr lang="en-US" dirty="0"/>
          </a:p>
        </p:txBody>
      </p:sp>
      <p:sp>
        <p:nvSpPr>
          <p:cNvPr id="524310" name="Text Box 19"/>
          <p:cNvSpPr txBox="1">
            <a:spLocks noChangeArrowheads="1"/>
          </p:cNvSpPr>
          <p:nvPr/>
        </p:nvSpPr>
        <p:spPr bwMode="auto">
          <a:xfrm>
            <a:off x="990600" y="3657600"/>
            <a:ext cx="792163" cy="338138"/>
          </a:xfrm>
          <a:prstGeom prst="rect">
            <a:avLst/>
          </a:prstGeom>
          <a:solidFill>
            <a:srgbClr val="8000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CN" altLang="en-US" sz="1600">
                <a:solidFill>
                  <a:srgbClr val="FFFFFF"/>
                </a:solidFill>
                <a:latin typeface="MS PGothic" pitchFamily="34" charset="-128"/>
                <a:cs typeface="+mn-cs"/>
              </a:rPr>
              <a:t>马太</a:t>
            </a:r>
            <a:endParaRPr lang="en-US" sz="1600">
              <a:solidFill>
                <a:srgbClr val="FFFFFF"/>
              </a:solidFill>
              <a:latin typeface="MS PGothic" pitchFamily="34" charset="-128"/>
              <a:cs typeface="+mn-cs"/>
            </a:endParaRPr>
          </a:p>
        </p:txBody>
      </p:sp>
      <p:sp>
        <p:nvSpPr>
          <p:cNvPr id="461856" name="Text Box 22"/>
          <p:cNvSpPr txBox="1">
            <a:spLocks noChangeArrowheads="1"/>
          </p:cNvSpPr>
          <p:nvPr/>
        </p:nvSpPr>
        <p:spPr bwMode="auto">
          <a:xfrm>
            <a:off x="4572000" y="3657600"/>
            <a:ext cx="792163" cy="338138"/>
          </a:xfrm>
          <a:prstGeom prst="rect">
            <a:avLst/>
          </a:prstGeom>
          <a:solidFill>
            <a:srgbClr val="800000"/>
          </a:solidFill>
          <a:ln w="12700">
            <a:noFill/>
            <a:miter lim="800000"/>
            <a:headEnd/>
            <a:tailEnd/>
          </a:ln>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CN" altLang="en-US" sz="1600">
                <a:solidFill>
                  <a:srgbClr val="F7F7F7"/>
                </a:solidFill>
                <a:effectLst>
                  <a:outerShdw blurRad="38100" dist="38100" dir="2700000" algn="tl">
                    <a:srgbClr val="000000"/>
                  </a:outerShdw>
                </a:effectLst>
                <a:latin typeface="MS PGothic" pitchFamily="34" charset="-128"/>
                <a:cs typeface="+mn-cs"/>
              </a:rPr>
              <a:t>路加</a:t>
            </a:r>
            <a:endParaRPr lang="en-GB" sz="1600">
              <a:solidFill>
                <a:srgbClr val="F7F7F7"/>
              </a:solidFill>
              <a:effectLst>
                <a:outerShdw blurRad="38100" dist="38100" dir="2700000" algn="tl">
                  <a:srgbClr val="000000"/>
                </a:outerShdw>
              </a:effectLst>
              <a:latin typeface="MS PGothic" pitchFamily="34" charset="-128"/>
              <a:cs typeface="+mn-cs"/>
            </a:endParaRPr>
          </a:p>
        </p:txBody>
      </p:sp>
      <p:sp>
        <p:nvSpPr>
          <p:cNvPr id="35" name="Text Box 31"/>
          <p:cNvSpPr txBox="1">
            <a:spLocks noChangeArrowheads="1"/>
          </p:cNvSpPr>
          <p:nvPr/>
        </p:nvSpPr>
        <p:spPr bwMode="auto">
          <a:xfrm>
            <a:off x="7315200" y="3657600"/>
            <a:ext cx="792163" cy="338138"/>
          </a:xfrm>
          <a:prstGeom prst="rect">
            <a:avLst/>
          </a:prstGeom>
          <a:solidFill>
            <a:srgbClr val="800000"/>
          </a:solidFill>
          <a:ln w="12700">
            <a:solidFill>
              <a:srgbClr val="FFFFFF"/>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CN" altLang="en-US" sz="1600">
                <a:solidFill>
                  <a:srgbClr val="F7F7F7"/>
                </a:solidFill>
                <a:latin typeface="MS PGothic" pitchFamily="34" charset="-128"/>
                <a:cs typeface="+mn-cs"/>
              </a:rPr>
              <a:t>约翰</a:t>
            </a:r>
            <a:endParaRPr lang="en-US" sz="1600">
              <a:solidFill>
                <a:srgbClr val="F7F7F7"/>
              </a:solidFill>
              <a:latin typeface="MS PGothic" pitchFamily="34" charset="-128"/>
              <a:cs typeface="+mn-cs"/>
            </a:endParaRPr>
          </a:p>
        </p:txBody>
      </p:sp>
      <p:sp>
        <p:nvSpPr>
          <p:cNvPr id="36" name="Text Box 29"/>
          <p:cNvSpPr txBox="1">
            <a:spLocks noChangeArrowheads="1"/>
          </p:cNvSpPr>
          <p:nvPr/>
        </p:nvSpPr>
        <p:spPr bwMode="auto">
          <a:xfrm>
            <a:off x="6400800" y="3657600"/>
            <a:ext cx="792163" cy="338138"/>
          </a:xfrm>
          <a:prstGeom prst="rect">
            <a:avLst/>
          </a:prstGeom>
          <a:solidFill>
            <a:srgbClr val="800000"/>
          </a:solidFill>
          <a:ln w="12700">
            <a:solidFill>
              <a:srgbClr val="FFFFFF"/>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CN" altLang="en-US" sz="1600">
                <a:solidFill>
                  <a:srgbClr val="F7F7F7"/>
                </a:solidFill>
                <a:latin typeface="MS Gothic" pitchFamily="49" charset="-128"/>
                <a:ea typeface="MS Gothic" pitchFamily="49" charset="-128"/>
                <a:cs typeface="+mn-cs"/>
              </a:rPr>
              <a:t>马可</a:t>
            </a:r>
            <a:endParaRPr lang="en-US" sz="1600">
              <a:solidFill>
                <a:srgbClr val="F7F7F7"/>
              </a:solidFill>
              <a:latin typeface="MS Gothic" pitchFamily="49" charset="-128"/>
              <a:ea typeface="MS Gothic" pitchFamily="49" charset="-128"/>
              <a:cs typeface="+mn-cs"/>
            </a:endParaRPr>
          </a:p>
        </p:txBody>
      </p:sp>
      <p:sp>
        <p:nvSpPr>
          <p:cNvPr id="524314" name="Text Box 22"/>
          <p:cNvSpPr txBox="1">
            <a:spLocks noChangeArrowheads="1"/>
          </p:cNvSpPr>
          <p:nvPr/>
        </p:nvSpPr>
        <p:spPr bwMode="auto">
          <a:xfrm>
            <a:off x="5486400" y="3657600"/>
            <a:ext cx="792163" cy="307975"/>
          </a:xfrm>
          <a:prstGeom prst="rect">
            <a:avLst/>
          </a:prstGeom>
          <a:solidFill>
            <a:srgbClr val="8000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CN" altLang="en-US" sz="1400">
                <a:solidFill>
                  <a:srgbClr val="F7F7F7"/>
                </a:solidFill>
                <a:latin typeface="MS PGothic" pitchFamily="34" charset="-128"/>
                <a:cs typeface="+mn-cs"/>
              </a:rPr>
              <a:t>使徒行传</a:t>
            </a:r>
            <a:endParaRPr lang="en-US" sz="1400">
              <a:solidFill>
                <a:srgbClr val="F7F7F7"/>
              </a:solidFill>
              <a:latin typeface="MS PGothic" pitchFamily="34" charset="-128"/>
              <a:cs typeface="+mn-cs"/>
            </a:endParaRPr>
          </a:p>
        </p:txBody>
      </p:sp>
      <p:sp>
        <p:nvSpPr>
          <p:cNvPr id="37" name="Text Box 31"/>
          <p:cNvSpPr txBox="1">
            <a:spLocks noChangeArrowheads="1"/>
          </p:cNvSpPr>
          <p:nvPr/>
        </p:nvSpPr>
        <p:spPr bwMode="auto">
          <a:xfrm>
            <a:off x="7315200" y="4114800"/>
            <a:ext cx="792163" cy="338138"/>
          </a:xfrm>
          <a:prstGeom prst="rect">
            <a:avLst/>
          </a:prstGeom>
          <a:solidFill>
            <a:srgbClr val="CCFFFF"/>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en-US" altLang="en-US" sz="1600">
                <a:solidFill>
                  <a:srgbClr val="000000"/>
                </a:solidFill>
                <a:latin typeface="MS PGothic" pitchFamily="34" charset="-128"/>
                <a:cs typeface="+mn-cs"/>
              </a:rPr>
              <a:t>提后</a:t>
            </a:r>
            <a:endParaRPr lang="en-US" sz="1600">
              <a:solidFill>
                <a:srgbClr val="000000"/>
              </a:solidFill>
              <a:latin typeface="MS PGothic" pitchFamily="34" charset="-128"/>
              <a:cs typeface="+mn-cs"/>
            </a:endParaRPr>
          </a:p>
        </p:txBody>
      </p:sp>
      <p:sp>
        <p:nvSpPr>
          <p:cNvPr id="52" name="Text Box 20"/>
          <p:cNvSpPr txBox="1">
            <a:spLocks noChangeArrowheads="1"/>
          </p:cNvSpPr>
          <p:nvPr/>
        </p:nvSpPr>
        <p:spPr bwMode="auto">
          <a:xfrm>
            <a:off x="2652713" y="4187825"/>
            <a:ext cx="792162" cy="307975"/>
          </a:xfrm>
          <a:prstGeom prst="rect">
            <a:avLst/>
          </a:prstGeom>
          <a:solidFill>
            <a:srgbClr val="CCFFFF"/>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CN" altLang="en-US" sz="1400">
                <a:solidFill>
                  <a:srgbClr val="000000"/>
                </a:solidFill>
                <a:latin typeface="MS PGothic" pitchFamily="34" charset="-128"/>
                <a:cs typeface="+mn-cs"/>
              </a:rPr>
              <a:t>帖前</a:t>
            </a:r>
            <a:endParaRPr lang="en-US" sz="1400">
              <a:solidFill>
                <a:srgbClr val="000000"/>
              </a:solidFill>
              <a:latin typeface="MS PGothic" pitchFamily="34" charset="-128"/>
              <a:cs typeface="+mn-cs"/>
            </a:endParaRPr>
          </a:p>
        </p:txBody>
      </p:sp>
      <p:sp>
        <p:nvSpPr>
          <p:cNvPr id="53" name="Text Box 19"/>
          <p:cNvSpPr txBox="1">
            <a:spLocks noChangeArrowheads="1"/>
          </p:cNvSpPr>
          <p:nvPr/>
        </p:nvSpPr>
        <p:spPr bwMode="auto">
          <a:xfrm>
            <a:off x="976313" y="4187825"/>
            <a:ext cx="792162" cy="307975"/>
          </a:xfrm>
          <a:prstGeom prst="rect">
            <a:avLst/>
          </a:prstGeom>
          <a:solidFill>
            <a:srgbClr val="CCFFFF"/>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CN" altLang="en-US" sz="1400">
                <a:solidFill>
                  <a:srgbClr val="2C1102"/>
                </a:solidFill>
                <a:latin typeface="MS PGothic" pitchFamily="34" charset="-128"/>
                <a:cs typeface="+mn-cs"/>
              </a:rPr>
              <a:t>加拉太</a:t>
            </a:r>
            <a:endParaRPr lang="en-US" sz="1400">
              <a:solidFill>
                <a:srgbClr val="2C1102"/>
              </a:solidFill>
              <a:latin typeface="MS PGothic" pitchFamily="34" charset="-128"/>
              <a:cs typeface="+mn-cs"/>
            </a:endParaRPr>
          </a:p>
        </p:txBody>
      </p:sp>
      <p:sp>
        <p:nvSpPr>
          <p:cNvPr id="524318" name="Text Box 21"/>
          <p:cNvSpPr txBox="1">
            <a:spLocks noChangeArrowheads="1"/>
          </p:cNvSpPr>
          <p:nvPr/>
        </p:nvSpPr>
        <p:spPr bwMode="auto">
          <a:xfrm>
            <a:off x="2652713" y="4572000"/>
            <a:ext cx="792162" cy="338138"/>
          </a:xfrm>
          <a:prstGeom prst="rect">
            <a:avLst/>
          </a:prstGeom>
          <a:solidFill>
            <a:srgbClr val="CC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CN" altLang="en-US" sz="1600">
                <a:solidFill>
                  <a:srgbClr val="000000"/>
                </a:solidFill>
                <a:latin typeface="MS PGothic" pitchFamily="34" charset="-128"/>
                <a:cs typeface="+mn-cs"/>
              </a:rPr>
              <a:t>帖后</a:t>
            </a:r>
            <a:endParaRPr lang="en-US" sz="1600">
              <a:solidFill>
                <a:srgbClr val="000000"/>
              </a:solidFill>
              <a:latin typeface="MS PGothic" pitchFamily="34" charset="-128"/>
              <a:cs typeface="+mn-cs"/>
            </a:endParaRPr>
          </a:p>
        </p:txBody>
      </p:sp>
      <p:sp>
        <p:nvSpPr>
          <p:cNvPr id="55" name="Text Box 22"/>
          <p:cNvSpPr txBox="1">
            <a:spLocks noChangeArrowheads="1"/>
          </p:cNvSpPr>
          <p:nvPr/>
        </p:nvSpPr>
        <p:spPr bwMode="auto">
          <a:xfrm>
            <a:off x="3795713" y="4157663"/>
            <a:ext cx="792162" cy="338137"/>
          </a:xfrm>
          <a:prstGeom prst="rect">
            <a:avLst/>
          </a:prstGeom>
          <a:solidFill>
            <a:srgbClr val="CCFFFF"/>
          </a:solidFill>
          <a:ln w="12700">
            <a:noFill/>
            <a:miter lim="800000"/>
            <a:headEnd/>
            <a:tailEnd/>
          </a:ln>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20000"/>
              </a:spcBef>
            </a:pPr>
            <a:r>
              <a:rPr lang="zh-CN" altLang="en-US" sz="1600">
                <a:solidFill>
                  <a:srgbClr val="000000"/>
                </a:solidFill>
                <a:effectLst>
                  <a:outerShdw blurRad="38100" dist="38100" dir="2700000" algn="tl">
                    <a:srgbClr val="FFFFFF"/>
                  </a:outerShdw>
                </a:effectLst>
                <a:latin typeface="MS PGothic" pitchFamily="34" charset="-128"/>
                <a:cs typeface="+mn-cs"/>
              </a:rPr>
              <a:t>歌前</a:t>
            </a:r>
          </a:p>
        </p:txBody>
      </p:sp>
      <p:sp>
        <p:nvSpPr>
          <p:cNvPr id="524320" name="Text Box 23"/>
          <p:cNvSpPr txBox="1">
            <a:spLocks noChangeArrowheads="1"/>
          </p:cNvSpPr>
          <p:nvPr/>
        </p:nvSpPr>
        <p:spPr bwMode="auto">
          <a:xfrm>
            <a:off x="3795713" y="4572000"/>
            <a:ext cx="792162" cy="338138"/>
          </a:xfrm>
          <a:prstGeom prst="rect">
            <a:avLst/>
          </a:prstGeom>
          <a:solidFill>
            <a:srgbClr val="CC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CN" altLang="en-US" sz="1600">
                <a:solidFill>
                  <a:srgbClr val="000000"/>
                </a:solidFill>
                <a:latin typeface="MS PGothic" pitchFamily="34" charset="-128"/>
                <a:cs typeface="+mn-cs"/>
              </a:rPr>
              <a:t>歌后</a:t>
            </a:r>
            <a:endParaRPr lang="en-US" sz="1600">
              <a:solidFill>
                <a:srgbClr val="000000"/>
              </a:solidFill>
              <a:latin typeface="MS PGothic" pitchFamily="34" charset="-128"/>
              <a:cs typeface="+mn-cs"/>
            </a:endParaRPr>
          </a:p>
        </p:txBody>
      </p:sp>
      <p:sp>
        <p:nvSpPr>
          <p:cNvPr id="57" name="Text Box 24"/>
          <p:cNvSpPr txBox="1">
            <a:spLocks noChangeArrowheads="1"/>
          </p:cNvSpPr>
          <p:nvPr/>
        </p:nvSpPr>
        <p:spPr bwMode="auto">
          <a:xfrm>
            <a:off x="3795713" y="5072063"/>
            <a:ext cx="792162" cy="338137"/>
          </a:xfrm>
          <a:prstGeom prst="rect">
            <a:avLst/>
          </a:prstGeom>
          <a:solidFill>
            <a:srgbClr val="CCFFFF"/>
          </a:solidFill>
          <a:ln w="12700">
            <a:noFill/>
            <a:miter lim="800000"/>
            <a:headEnd/>
            <a:tailEnd/>
          </a:ln>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CN" altLang="en-US" sz="1600">
                <a:solidFill>
                  <a:srgbClr val="000000"/>
                </a:solidFill>
                <a:effectLst>
                  <a:outerShdw blurRad="38100" dist="38100" dir="2700000" algn="tl">
                    <a:srgbClr val="FFFFFF"/>
                  </a:outerShdw>
                </a:effectLst>
                <a:latin typeface="MS PGothic" pitchFamily="34" charset="-128"/>
                <a:cs typeface="+mn-cs"/>
              </a:rPr>
              <a:t>罗马</a:t>
            </a:r>
          </a:p>
        </p:txBody>
      </p:sp>
      <p:sp>
        <p:nvSpPr>
          <p:cNvPr id="58" name="Text Box 25"/>
          <p:cNvSpPr txBox="1">
            <a:spLocks noChangeArrowheads="1"/>
          </p:cNvSpPr>
          <p:nvPr/>
        </p:nvSpPr>
        <p:spPr bwMode="auto">
          <a:xfrm>
            <a:off x="5441950" y="4114800"/>
            <a:ext cx="792163" cy="338138"/>
          </a:xfrm>
          <a:prstGeom prst="rect">
            <a:avLst/>
          </a:prstGeom>
          <a:solidFill>
            <a:srgbClr val="CCFFFF"/>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CN" altLang="en-US" sz="1600">
                <a:solidFill>
                  <a:srgbClr val="2C1102"/>
                </a:solidFill>
                <a:latin typeface="Arial Narrow" pitchFamily="34" charset="0"/>
                <a:cs typeface="+mn-cs"/>
              </a:rPr>
              <a:t>以</a:t>
            </a:r>
            <a:r>
              <a:rPr lang="en-US" altLang="en-US" sz="1600">
                <a:solidFill>
                  <a:srgbClr val="2C1102"/>
                </a:solidFill>
                <a:cs typeface="+mn-cs"/>
              </a:rPr>
              <a:t>弗</a:t>
            </a:r>
            <a:r>
              <a:rPr lang="zh-CN" altLang="en-US" sz="1600">
                <a:solidFill>
                  <a:srgbClr val="2C1102"/>
                </a:solidFill>
                <a:cs typeface="+mn-cs"/>
              </a:rPr>
              <a:t>所</a:t>
            </a:r>
            <a:endParaRPr lang="en-US" sz="1600">
              <a:solidFill>
                <a:srgbClr val="2C1102"/>
              </a:solidFill>
              <a:latin typeface="Arial Narrow" pitchFamily="34" charset="0"/>
              <a:cs typeface="+mn-cs"/>
            </a:endParaRPr>
          </a:p>
        </p:txBody>
      </p:sp>
      <p:sp>
        <p:nvSpPr>
          <p:cNvPr id="59" name="Text Box 26"/>
          <p:cNvSpPr txBox="1">
            <a:spLocks noChangeArrowheads="1"/>
          </p:cNvSpPr>
          <p:nvPr/>
        </p:nvSpPr>
        <p:spPr bwMode="auto">
          <a:xfrm>
            <a:off x="5456238" y="4572000"/>
            <a:ext cx="792162" cy="338138"/>
          </a:xfrm>
          <a:prstGeom prst="rect">
            <a:avLst/>
          </a:prstGeom>
          <a:solidFill>
            <a:srgbClr val="CCFFFF"/>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CN" altLang="en-US" sz="1600">
                <a:solidFill>
                  <a:srgbClr val="000000"/>
                </a:solidFill>
                <a:latin typeface="MS PGothic" pitchFamily="34" charset="-128"/>
                <a:cs typeface="+mn-cs"/>
              </a:rPr>
              <a:t>歌罗西</a:t>
            </a:r>
            <a:endParaRPr lang="en-US" sz="1600">
              <a:solidFill>
                <a:srgbClr val="000000"/>
              </a:solidFill>
              <a:latin typeface="MS PGothic" pitchFamily="34" charset="-128"/>
              <a:cs typeface="+mn-cs"/>
            </a:endParaRPr>
          </a:p>
        </p:txBody>
      </p:sp>
      <p:sp>
        <p:nvSpPr>
          <p:cNvPr id="524324" name="Text Box 27"/>
          <p:cNvSpPr txBox="1">
            <a:spLocks noChangeArrowheads="1"/>
          </p:cNvSpPr>
          <p:nvPr/>
        </p:nvSpPr>
        <p:spPr bwMode="auto">
          <a:xfrm>
            <a:off x="5456238" y="5072063"/>
            <a:ext cx="792162" cy="307975"/>
          </a:xfrm>
          <a:prstGeom prst="rect">
            <a:avLst/>
          </a:prstGeom>
          <a:solidFill>
            <a:srgbClr val="CC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CN" altLang="en-US" sz="1400">
                <a:solidFill>
                  <a:srgbClr val="000000"/>
                </a:solidFill>
                <a:latin typeface="MS PGothic" pitchFamily="34" charset="-128"/>
                <a:cs typeface="+mn-cs"/>
              </a:rPr>
              <a:t>腓利门</a:t>
            </a:r>
            <a:endParaRPr lang="en-US" sz="1400">
              <a:solidFill>
                <a:srgbClr val="000000"/>
              </a:solidFill>
              <a:latin typeface="MS PGothic" pitchFamily="34" charset="-128"/>
              <a:cs typeface="+mn-cs"/>
            </a:endParaRPr>
          </a:p>
        </p:txBody>
      </p:sp>
      <p:sp>
        <p:nvSpPr>
          <p:cNvPr id="62" name="Text Box 28"/>
          <p:cNvSpPr txBox="1">
            <a:spLocks noChangeArrowheads="1"/>
          </p:cNvSpPr>
          <p:nvPr/>
        </p:nvSpPr>
        <p:spPr bwMode="auto">
          <a:xfrm>
            <a:off x="5456238" y="5486400"/>
            <a:ext cx="792162" cy="338138"/>
          </a:xfrm>
          <a:prstGeom prst="rect">
            <a:avLst/>
          </a:prstGeom>
          <a:solidFill>
            <a:srgbClr val="CCFFFF"/>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CN" altLang="en-US" sz="1600">
                <a:solidFill>
                  <a:srgbClr val="000000"/>
                </a:solidFill>
                <a:latin typeface="MS PGothic" pitchFamily="34" charset="-128"/>
                <a:cs typeface="+mn-cs"/>
              </a:rPr>
              <a:t>腓利比</a:t>
            </a:r>
            <a:endParaRPr lang="en-US" sz="1600">
              <a:solidFill>
                <a:srgbClr val="000000"/>
              </a:solidFill>
              <a:latin typeface="MS PGothic" pitchFamily="34" charset="-128"/>
              <a:cs typeface="+mn-cs"/>
            </a:endParaRPr>
          </a:p>
        </p:txBody>
      </p:sp>
      <p:sp>
        <p:nvSpPr>
          <p:cNvPr id="541735" name="TextBox 62"/>
          <p:cNvSpPr txBox="1">
            <a:spLocks noChangeArrowheads="1"/>
          </p:cNvSpPr>
          <p:nvPr/>
        </p:nvSpPr>
        <p:spPr bwMode="auto">
          <a:xfrm>
            <a:off x="1793875" y="4914900"/>
            <a:ext cx="185738"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endParaRPr lang="en-US">
              <a:solidFill>
                <a:srgbClr val="2C1102"/>
              </a:solidFill>
              <a:cs typeface="+mn-cs"/>
            </a:endParaRPr>
          </a:p>
        </p:txBody>
      </p:sp>
      <p:sp>
        <p:nvSpPr>
          <p:cNvPr id="63" name="Text Box 25"/>
          <p:cNvSpPr txBox="1">
            <a:spLocks noChangeArrowheads="1"/>
          </p:cNvSpPr>
          <p:nvPr/>
        </p:nvSpPr>
        <p:spPr bwMode="auto">
          <a:xfrm>
            <a:off x="6386513" y="4114800"/>
            <a:ext cx="792162" cy="338138"/>
          </a:xfrm>
          <a:prstGeom prst="rect">
            <a:avLst/>
          </a:prstGeom>
          <a:solidFill>
            <a:srgbClr val="CCFFFF"/>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CN" altLang="en-US" sz="1600">
                <a:solidFill>
                  <a:srgbClr val="000000"/>
                </a:solidFill>
                <a:latin typeface="Arial Narrow" pitchFamily="34" charset="0"/>
                <a:cs typeface="+mn-cs"/>
              </a:rPr>
              <a:t>提前</a:t>
            </a:r>
            <a:endParaRPr lang="en-US" sz="1600">
              <a:solidFill>
                <a:srgbClr val="000000"/>
              </a:solidFill>
              <a:latin typeface="Arial Narrow" pitchFamily="34" charset="0"/>
              <a:cs typeface="+mn-cs"/>
            </a:endParaRPr>
          </a:p>
        </p:txBody>
      </p:sp>
      <p:sp>
        <p:nvSpPr>
          <p:cNvPr id="64" name="Text Box 25"/>
          <p:cNvSpPr txBox="1">
            <a:spLocks noChangeArrowheads="1"/>
          </p:cNvSpPr>
          <p:nvPr/>
        </p:nvSpPr>
        <p:spPr bwMode="auto">
          <a:xfrm>
            <a:off x="6416675" y="4572000"/>
            <a:ext cx="792163" cy="323850"/>
          </a:xfrm>
          <a:prstGeom prst="rect">
            <a:avLst/>
          </a:prstGeom>
          <a:solidFill>
            <a:srgbClr val="CCFFFF"/>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CN" altLang="en-US" sz="1500">
                <a:solidFill>
                  <a:srgbClr val="000000"/>
                </a:solidFill>
                <a:latin typeface="Arial Narrow" pitchFamily="34" charset="0"/>
                <a:cs typeface="+mn-cs"/>
              </a:rPr>
              <a:t>提多</a:t>
            </a:r>
            <a:endParaRPr lang="en-US" sz="1500">
              <a:solidFill>
                <a:srgbClr val="000000"/>
              </a:solidFill>
              <a:latin typeface="Arial Narrow" pitchFamily="34" charset="0"/>
              <a:cs typeface="+mn-cs"/>
            </a:endParaRPr>
          </a:p>
        </p:txBody>
      </p:sp>
      <p:sp>
        <p:nvSpPr>
          <p:cNvPr id="61" name="Text Box 19"/>
          <p:cNvSpPr txBox="1">
            <a:spLocks noChangeArrowheads="1"/>
          </p:cNvSpPr>
          <p:nvPr/>
        </p:nvSpPr>
        <p:spPr bwMode="auto">
          <a:xfrm>
            <a:off x="152400" y="6421438"/>
            <a:ext cx="1800225" cy="338137"/>
          </a:xfrm>
          <a:prstGeom prst="rect">
            <a:avLst/>
          </a:prstGeom>
          <a:solidFill>
            <a:srgbClr val="FFFF00"/>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CN" altLang="en-US" sz="1600">
                <a:solidFill>
                  <a:srgbClr val="000000"/>
                </a:solidFill>
                <a:latin typeface="Arial Narrow" pitchFamily="34" charset="0"/>
                <a:cs typeface="Times New Roman" pitchFamily="18" charset="0"/>
              </a:rPr>
              <a:t>普通书信</a:t>
            </a:r>
            <a:endParaRPr lang="en-US" sz="1600">
              <a:solidFill>
                <a:srgbClr val="000000"/>
              </a:solidFill>
              <a:latin typeface="Arial Narrow" pitchFamily="34" charset="0"/>
              <a:cs typeface="Times New Roman" pitchFamily="18" charset="0"/>
            </a:endParaRPr>
          </a:p>
        </p:txBody>
      </p:sp>
      <p:sp>
        <p:nvSpPr>
          <p:cNvPr id="66" name="Text Box 19"/>
          <p:cNvSpPr txBox="1">
            <a:spLocks noChangeArrowheads="1"/>
          </p:cNvSpPr>
          <p:nvPr/>
        </p:nvSpPr>
        <p:spPr bwMode="auto">
          <a:xfrm>
            <a:off x="990600" y="4572000"/>
            <a:ext cx="792163" cy="338138"/>
          </a:xfrm>
          <a:prstGeom prst="rect">
            <a:avLst/>
          </a:prstGeom>
          <a:solidFill>
            <a:srgbClr val="FFFF00"/>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CN" altLang="en-US" sz="1600">
                <a:solidFill>
                  <a:srgbClr val="000000"/>
                </a:solidFill>
                <a:latin typeface="MS PGothic" pitchFamily="34" charset="-128"/>
                <a:cs typeface="+mn-cs"/>
              </a:rPr>
              <a:t>雅各</a:t>
            </a:r>
            <a:endParaRPr lang="en-US" sz="1600">
              <a:solidFill>
                <a:srgbClr val="000000"/>
              </a:solidFill>
              <a:latin typeface="MS PGothic" pitchFamily="34" charset="-128"/>
              <a:cs typeface="+mn-cs"/>
            </a:endParaRPr>
          </a:p>
        </p:txBody>
      </p:sp>
      <p:sp>
        <p:nvSpPr>
          <p:cNvPr id="67" name="Text Box 19"/>
          <p:cNvSpPr txBox="1">
            <a:spLocks noChangeArrowheads="1"/>
          </p:cNvSpPr>
          <p:nvPr/>
        </p:nvSpPr>
        <p:spPr bwMode="auto">
          <a:xfrm>
            <a:off x="6446838" y="5029200"/>
            <a:ext cx="792162" cy="307975"/>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CN" altLang="en-US" sz="1400">
                <a:solidFill>
                  <a:srgbClr val="000000"/>
                </a:solidFill>
                <a:latin typeface="MS PGothic" pitchFamily="34" charset="-128"/>
                <a:cs typeface="+mn-cs"/>
              </a:rPr>
              <a:t>彼</a:t>
            </a:r>
            <a:r>
              <a:rPr lang="en-US" altLang="zh-CN" sz="1400">
                <a:solidFill>
                  <a:srgbClr val="000000"/>
                </a:solidFill>
                <a:latin typeface="MS PGothic" pitchFamily="34" charset="-128"/>
                <a:cs typeface="+mn-cs"/>
              </a:rPr>
              <a:t>  </a:t>
            </a:r>
            <a:r>
              <a:rPr lang="zh-CN" altLang="en-US" sz="1400">
                <a:solidFill>
                  <a:srgbClr val="000000"/>
                </a:solidFill>
                <a:latin typeface="MS PGothic" pitchFamily="34" charset="-128"/>
                <a:cs typeface="+mn-cs"/>
              </a:rPr>
              <a:t>前</a:t>
            </a:r>
            <a:endParaRPr lang="en-US" sz="1400">
              <a:solidFill>
                <a:srgbClr val="000000"/>
              </a:solidFill>
              <a:latin typeface="MS PGothic" pitchFamily="34" charset="-128"/>
              <a:cs typeface="+mn-cs"/>
            </a:endParaRPr>
          </a:p>
        </p:txBody>
      </p:sp>
      <p:sp>
        <p:nvSpPr>
          <p:cNvPr id="68" name="Text Box 19"/>
          <p:cNvSpPr txBox="1">
            <a:spLocks noChangeArrowheads="1"/>
          </p:cNvSpPr>
          <p:nvPr/>
        </p:nvSpPr>
        <p:spPr bwMode="auto">
          <a:xfrm>
            <a:off x="6446838" y="5486400"/>
            <a:ext cx="792162" cy="338138"/>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CN" altLang="en-US" sz="1600">
                <a:solidFill>
                  <a:srgbClr val="000000"/>
                </a:solidFill>
                <a:latin typeface="MS PGothic" pitchFamily="34" charset="-128"/>
                <a:cs typeface="+mn-cs"/>
              </a:rPr>
              <a:t>彼后</a:t>
            </a:r>
            <a:endParaRPr lang="en-US" sz="1600">
              <a:solidFill>
                <a:srgbClr val="000000"/>
              </a:solidFill>
              <a:latin typeface="MS PGothic" pitchFamily="34" charset="-128"/>
              <a:cs typeface="+mn-cs"/>
            </a:endParaRPr>
          </a:p>
        </p:txBody>
      </p:sp>
      <p:sp>
        <p:nvSpPr>
          <p:cNvPr id="69" name="Text Box 19"/>
          <p:cNvSpPr txBox="1">
            <a:spLocks noChangeArrowheads="1"/>
          </p:cNvSpPr>
          <p:nvPr/>
        </p:nvSpPr>
        <p:spPr bwMode="auto">
          <a:xfrm>
            <a:off x="7315200" y="4572000"/>
            <a:ext cx="792163" cy="338138"/>
          </a:xfrm>
          <a:prstGeom prst="rect">
            <a:avLst/>
          </a:prstGeom>
          <a:solidFill>
            <a:srgbClr val="FFFF00"/>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CN" altLang="en-US" sz="1600">
                <a:solidFill>
                  <a:srgbClr val="000000"/>
                </a:solidFill>
                <a:latin typeface="MS PGothic" pitchFamily="34" charset="-128"/>
                <a:cs typeface="+mn-cs"/>
              </a:rPr>
              <a:t>希伯来</a:t>
            </a:r>
            <a:endParaRPr lang="en-US" sz="1600">
              <a:solidFill>
                <a:srgbClr val="000000"/>
              </a:solidFill>
              <a:latin typeface="MS PGothic" pitchFamily="34" charset="-128"/>
              <a:cs typeface="+mn-cs"/>
            </a:endParaRPr>
          </a:p>
        </p:txBody>
      </p:sp>
      <p:sp>
        <p:nvSpPr>
          <p:cNvPr id="70" name="Text Box 19"/>
          <p:cNvSpPr txBox="1">
            <a:spLocks noChangeArrowheads="1"/>
          </p:cNvSpPr>
          <p:nvPr/>
        </p:nvSpPr>
        <p:spPr bwMode="auto">
          <a:xfrm>
            <a:off x="8305800" y="4114800"/>
            <a:ext cx="792163" cy="338138"/>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CN" altLang="en-US" sz="1600">
                <a:solidFill>
                  <a:srgbClr val="000000"/>
                </a:solidFill>
                <a:latin typeface="MS PGothic" pitchFamily="34" charset="-128"/>
                <a:cs typeface="+mn-cs"/>
              </a:rPr>
              <a:t>犹大</a:t>
            </a:r>
            <a:endParaRPr lang="en-US" sz="1600">
              <a:solidFill>
                <a:srgbClr val="000000"/>
              </a:solidFill>
              <a:latin typeface="MS PGothic" pitchFamily="34" charset="-128"/>
              <a:cs typeface="+mn-cs"/>
            </a:endParaRPr>
          </a:p>
        </p:txBody>
      </p:sp>
      <p:sp>
        <p:nvSpPr>
          <p:cNvPr id="71" name="Text Box 19"/>
          <p:cNvSpPr txBox="1">
            <a:spLocks noChangeArrowheads="1"/>
          </p:cNvSpPr>
          <p:nvPr/>
        </p:nvSpPr>
        <p:spPr bwMode="auto">
          <a:xfrm>
            <a:off x="8305800" y="4572000"/>
            <a:ext cx="792163" cy="338138"/>
          </a:xfrm>
          <a:prstGeom prst="rect">
            <a:avLst/>
          </a:prstGeom>
          <a:solidFill>
            <a:srgbClr val="FFFF00"/>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CN" altLang="en-US" sz="1600">
                <a:solidFill>
                  <a:srgbClr val="000000"/>
                </a:solidFill>
                <a:latin typeface="MS PGothic" pitchFamily="34" charset="-128"/>
                <a:cs typeface="+mn-cs"/>
              </a:rPr>
              <a:t>约</a:t>
            </a:r>
            <a:r>
              <a:rPr lang="en-US" altLang="zh-CN" sz="1600">
                <a:solidFill>
                  <a:srgbClr val="000000"/>
                </a:solidFill>
                <a:latin typeface="MS PGothic" pitchFamily="34" charset="-128"/>
                <a:cs typeface="+mn-cs"/>
              </a:rPr>
              <a:t> 1</a:t>
            </a:r>
            <a:endParaRPr lang="en-US" sz="1600">
              <a:solidFill>
                <a:srgbClr val="000000"/>
              </a:solidFill>
              <a:latin typeface="MS PGothic" pitchFamily="34" charset="-128"/>
              <a:cs typeface="+mn-cs"/>
            </a:endParaRPr>
          </a:p>
        </p:txBody>
      </p:sp>
      <p:sp>
        <p:nvSpPr>
          <p:cNvPr id="72" name="Text Box 19"/>
          <p:cNvSpPr txBox="1">
            <a:spLocks noChangeArrowheads="1"/>
          </p:cNvSpPr>
          <p:nvPr/>
        </p:nvSpPr>
        <p:spPr bwMode="auto">
          <a:xfrm>
            <a:off x="8305800" y="5029200"/>
            <a:ext cx="792163" cy="338138"/>
          </a:xfrm>
          <a:prstGeom prst="rect">
            <a:avLst/>
          </a:prstGeom>
          <a:solidFill>
            <a:srgbClr val="FFFF00"/>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CN" altLang="en-US" sz="1600">
                <a:solidFill>
                  <a:srgbClr val="000000"/>
                </a:solidFill>
                <a:latin typeface="MS PGothic" pitchFamily="34" charset="-128"/>
                <a:cs typeface="+mn-cs"/>
              </a:rPr>
              <a:t>约</a:t>
            </a:r>
            <a:r>
              <a:rPr lang="en-US" altLang="zh-CN" sz="1600">
                <a:solidFill>
                  <a:srgbClr val="000000"/>
                </a:solidFill>
                <a:latin typeface="MS PGothic" pitchFamily="34" charset="-128"/>
                <a:cs typeface="+mn-cs"/>
              </a:rPr>
              <a:t> 2</a:t>
            </a:r>
            <a:endParaRPr lang="en-US" sz="1600">
              <a:solidFill>
                <a:srgbClr val="000000"/>
              </a:solidFill>
              <a:latin typeface="MS PGothic" pitchFamily="34" charset="-128"/>
              <a:cs typeface="+mn-cs"/>
            </a:endParaRPr>
          </a:p>
        </p:txBody>
      </p:sp>
      <p:sp>
        <p:nvSpPr>
          <p:cNvPr id="73" name="Text Box 19"/>
          <p:cNvSpPr txBox="1">
            <a:spLocks noChangeArrowheads="1"/>
          </p:cNvSpPr>
          <p:nvPr/>
        </p:nvSpPr>
        <p:spPr bwMode="auto">
          <a:xfrm>
            <a:off x="8305800" y="5486400"/>
            <a:ext cx="792163" cy="338138"/>
          </a:xfrm>
          <a:prstGeom prst="rect">
            <a:avLst/>
          </a:prstGeom>
          <a:solidFill>
            <a:srgbClr val="FFFF00"/>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CN" altLang="en-US" sz="1600">
                <a:solidFill>
                  <a:srgbClr val="000000"/>
                </a:solidFill>
                <a:latin typeface="MS PGothic" pitchFamily="34" charset="-128"/>
                <a:cs typeface="+mn-cs"/>
              </a:rPr>
              <a:t>约</a:t>
            </a:r>
            <a:r>
              <a:rPr lang="en-US" altLang="zh-CN" sz="1600">
                <a:solidFill>
                  <a:srgbClr val="000000"/>
                </a:solidFill>
                <a:latin typeface="MS PGothic" pitchFamily="34" charset="-128"/>
                <a:cs typeface="+mn-cs"/>
              </a:rPr>
              <a:t> 3</a:t>
            </a:r>
            <a:endParaRPr lang="en-US" sz="1600">
              <a:solidFill>
                <a:srgbClr val="000000"/>
              </a:solidFill>
              <a:latin typeface="MS PGothic" pitchFamily="34" charset="-128"/>
              <a:cs typeface="+mn-cs"/>
            </a:endParaRPr>
          </a:p>
        </p:txBody>
      </p:sp>
      <p:sp>
        <p:nvSpPr>
          <p:cNvPr id="74" name="Text Box 19"/>
          <p:cNvSpPr txBox="1">
            <a:spLocks noChangeArrowheads="1"/>
          </p:cNvSpPr>
          <p:nvPr/>
        </p:nvSpPr>
        <p:spPr bwMode="auto">
          <a:xfrm>
            <a:off x="8305800" y="5943600"/>
            <a:ext cx="792163" cy="338138"/>
          </a:xfrm>
          <a:prstGeom prst="rect">
            <a:avLst/>
          </a:prstGeom>
          <a:solidFill>
            <a:srgbClr val="FFFF00"/>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CN" altLang="en-US" sz="1600">
                <a:solidFill>
                  <a:srgbClr val="000000"/>
                </a:solidFill>
                <a:cs typeface="+mn-cs"/>
              </a:rPr>
              <a:t>启示录</a:t>
            </a:r>
            <a:endParaRPr lang="en-US" sz="1600">
              <a:solidFill>
                <a:srgbClr val="000000"/>
              </a:solidFill>
              <a:latin typeface="Arial Narrow" pitchFamily="34" charset="0"/>
              <a:cs typeface="Times New Roman" pitchFamily="18" charset="0"/>
            </a:endParaRPr>
          </a:p>
        </p:txBody>
      </p:sp>
      <p:sp>
        <p:nvSpPr>
          <p:cNvPr id="82" name="Text Box 19"/>
          <p:cNvSpPr txBox="1">
            <a:spLocks noChangeArrowheads="1"/>
          </p:cNvSpPr>
          <p:nvPr/>
        </p:nvSpPr>
        <p:spPr bwMode="auto">
          <a:xfrm>
            <a:off x="990600" y="4572000"/>
            <a:ext cx="792163" cy="338138"/>
          </a:xfrm>
          <a:prstGeom prst="rect">
            <a:avLst/>
          </a:prstGeom>
          <a:solidFill>
            <a:srgbClr val="FFFF00"/>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CN" altLang="en-US" sz="1600">
                <a:solidFill>
                  <a:srgbClr val="000000"/>
                </a:solidFill>
                <a:latin typeface="MS PGothic" pitchFamily="34" charset="-128"/>
                <a:cs typeface="+mn-cs"/>
              </a:rPr>
              <a:t>行为</a:t>
            </a:r>
            <a:endParaRPr lang="en-US" sz="1600">
              <a:solidFill>
                <a:srgbClr val="000000"/>
              </a:solidFill>
              <a:latin typeface="MS PGothic" pitchFamily="34" charset="-128"/>
              <a:cs typeface="+mn-cs"/>
            </a:endParaRPr>
          </a:p>
        </p:txBody>
      </p:sp>
      <p:sp>
        <p:nvSpPr>
          <p:cNvPr id="83" name="Text Box 19"/>
          <p:cNvSpPr txBox="1">
            <a:spLocks noChangeArrowheads="1"/>
          </p:cNvSpPr>
          <p:nvPr/>
        </p:nvSpPr>
        <p:spPr bwMode="auto">
          <a:xfrm>
            <a:off x="6446838" y="5029200"/>
            <a:ext cx="792162" cy="338138"/>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CN" altLang="en-US" sz="1600" b="1">
                <a:solidFill>
                  <a:srgbClr val="000000"/>
                </a:solidFill>
                <a:latin typeface="MS PGothic" pitchFamily="34" charset="-128"/>
                <a:cs typeface="+mn-cs"/>
              </a:rPr>
              <a:t>受苦</a:t>
            </a:r>
            <a:endParaRPr lang="en-US" sz="1600">
              <a:solidFill>
                <a:srgbClr val="000000"/>
              </a:solidFill>
              <a:latin typeface="MS PGothic" pitchFamily="34" charset="-128"/>
              <a:cs typeface="+mn-cs"/>
            </a:endParaRPr>
          </a:p>
        </p:txBody>
      </p:sp>
      <p:sp>
        <p:nvSpPr>
          <p:cNvPr id="85" name="Text Box 19"/>
          <p:cNvSpPr txBox="1">
            <a:spLocks noChangeArrowheads="1"/>
          </p:cNvSpPr>
          <p:nvPr/>
        </p:nvSpPr>
        <p:spPr bwMode="auto">
          <a:xfrm>
            <a:off x="6477000" y="5486400"/>
            <a:ext cx="792163" cy="338138"/>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CN" altLang="en-US" sz="1600">
                <a:solidFill>
                  <a:srgbClr val="000000"/>
                </a:solidFill>
                <a:latin typeface="MS PGothic" pitchFamily="34" charset="-128"/>
                <a:cs typeface="+mn-cs"/>
              </a:rPr>
              <a:t>知识</a:t>
            </a:r>
            <a:endParaRPr lang="en-US" sz="1600">
              <a:solidFill>
                <a:srgbClr val="000000"/>
              </a:solidFill>
              <a:latin typeface="MS PGothic" pitchFamily="34" charset="-128"/>
              <a:cs typeface="+mn-cs"/>
            </a:endParaRPr>
          </a:p>
        </p:txBody>
      </p:sp>
      <p:sp>
        <p:nvSpPr>
          <p:cNvPr id="87" name="Text Box 19"/>
          <p:cNvSpPr txBox="1">
            <a:spLocks noChangeArrowheads="1"/>
          </p:cNvSpPr>
          <p:nvPr/>
        </p:nvSpPr>
        <p:spPr bwMode="auto">
          <a:xfrm>
            <a:off x="7315200" y="4572000"/>
            <a:ext cx="792163" cy="338138"/>
          </a:xfrm>
          <a:prstGeom prst="rect">
            <a:avLst/>
          </a:prstGeom>
          <a:solidFill>
            <a:srgbClr val="FFFF00"/>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CN" altLang="en-US" sz="1600">
                <a:solidFill>
                  <a:srgbClr val="000000"/>
                </a:solidFill>
                <a:latin typeface="MS PGothic" pitchFamily="34" charset="-128"/>
                <a:cs typeface="+mn-cs"/>
              </a:rPr>
              <a:t>优秀</a:t>
            </a:r>
            <a:endParaRPr lang="en-US" sz="1600">
              <a:solidFill>
                <a:srgbClr val="000000"/>
              </a:solidFill>
              <a:latin typeface="MS PGothic" pitchFamily="34" charset="-128"/>
              <a:cs typeface="+mn-cs"/>
            </a:endParaRPr>
          </a:p>
        </p:txBody>
      </p:sp>
      <p:sp>
        <p:nvSpPr>
          <p:cNvPr id="88" name="Text Box 19"/>
          <p:cNvSpPr txBox="1">
            <a:spLocks noChangeArrowheads="1"/>
          </p:cNvSpPr>
          <p:nvPr/>
        </p:nvSpPr>
        <p:spPr bwMode="auto">
          <a:xfrm>
            <a:off x="8305800" y="4114800"/>
            <a:ext cx="792163" cy="338138"/>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CN" altLang="en-US" sz="1600" b="1">
                <a:solidFill>
                  <a:srgbClr val="000000"/>
                </a:solidFill>
                <a:latin typeface="MS PGothic" pitchFamily="34" charset="-128"/>
                <a:cs typeface="+mn-cs"/>
              </a:rPr>
              <a:t>伪装者</a:t>
            </a:r>
            <a:endParaRPr lang="en-US" altLang="zh-CN" sz="1600" b="1">
              <a:solidFill>
                <a:srgbClr val="000000"/>
              </a:solidFill>
              <a:latin typeface="MS PGothic" pitchFamily="34" charset="-128"/>
              <a:cs typeface="+mn-cs"/>
            </a:endParaRPr>
          </a:p>
        </p:txBody>
      </p:sp>
      <p:sp>
        <p:nvSpPr>
          <p:cNvPr id="89" name="Text Box 19"/>
          <p:cNvSpPr txBox="1">
            <a:spLocks noChangeArrowheads="1"/>
          </p:cNvSpPr>
          <p:nvPr/>
        </p:nvSpPr>
        <p:spPr bwMode="auto">
          <a:xfrm>
            <a:off x="8305800" y="4572000"/>
            <a:ext cx="792163" cy="338138"/>
          </a:xfrm>
          <a:prstGeom prst="rect">
            <a:avLst/>
          </a:prstGeom>
          <a:solidFill>
            <a:srgbClr val="FFFF00"/>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CN" altLang="en-US" sz="1600">
                <a:solidFill>
                  <a:srgbClr val="000000"/>
                </a:solidFill>
                <a:latin typeface="MS PGothic" pitchFamily="34" charset="-128"/>
                <a:cs typeface="+mn-cs"/>
              </a:rPr>
              <a:t>爱</a:t>
            </a:r>
            <a:endParaRPr lang="en-US" sz="1600">
              <a:solidFill>
                <a:srgbClr val="000000"/>
              </a:solidFill>
              <a:latin typeface="MS PGothic" pitchFamily="34" charset="-128"/>
              <a:cs typeface="+mn-cs"/>
            </a:endParaRPr>
          </a:p>
        </p:txBody>
      </p:sp>
      <p:sp>
        <p:nvSpPr>
          <p:cNvPr id="90" name="Text Box 19"/>
          <p:cNvSpPr txBox="1">
            <a:spLocks noChangeArrowheads="1"/>
          </p:cNvSpPr>
          <p:nvPr/>
        </p:nvSpPr>
        <p:spPr bwMode="auto">
          <a:xfrm>
            <a:off x="8305800" y="5029200"/>
            <a:ext cx="792163" cy="338138"/>
          </a:xfrm>
          <a:prstGeom prst="rect">
            <a:avLst/>
          </a:prstGeom>
          <a:solidFill>
            <a:srgbClr val="FFFF00"/>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r>
              <a:rPr lang="zh-CN" altLang="en-US" sz="1600" b="1">
                <a:solidFill>
                  <a:srgbClr val="000000"/>
                </a:solidFill>
                <a:latin typeface="MS PGothic" pitchFamily="34" charset="-128"/>
                <a:cs typeface="+mn-cs"/>
              </a:rPr>
              <a:t>极限</a:t>
            </a:r>
            <a:endParaRPr lang="en-US" altLang="zh-CN" sz="1600" b="1">
              <a:solidFill>
                <a:srgbClr val="000000"/>
              </a:solidFill>
              <a:latin typeface="MS PGothic" pitchFamily="34" charset="-128"/>
              <a:cs typeface="+mn-cs"/>
            </a:endParaRPr>
          </a:p>
        </p:txBody>
      </p:sp>
      <p:sp>
        <p:nvSpPr>
          <p:cNvPr id="91" name="Text Box 19"/>
          <p:cNvSpPr txBox="1">
            <a:spLocks noChangeArrowheads="1"/>
          </p:cNvSpPr>
          <p:nvPr/>
        </p:nvSpPr>
        <p:spPr bwMode="auto">
          <a:xfrm>
            <a:off x="8305800" y="5486400"/>
            <a:ext cx="792163" cy="338138"/>
          </a:xfrm>
          <a:prstGeom prst="rect">
            <a:avLst/>
          </a:prstGeom>
          <a:solidFill>
            <a:srgbClr val="FFFF00"/>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CN" altLang="en-US" sz="1600">
                <a:solidFill>
                  <a:srgbClr val="000000"/>
                </a:solidFill>
                <a:latin typeface="MS PGothic" pitchFamily="34" charset="-128"/>
                <a:cs typeface="+mn-cs"/>
              </a:rPr>
              <a:t>传教士</a:t>
            </a:r>
            <a:endParaRPr lang="en-US" sz="1600">
              <a:solidFill>
                <a:srgbClr val="000000"/>
              </a:solidFill>
              <a:latin typeface="MS PGothic" pitchFamily="34" charset="-128"/>
              <a:cs typeface="+mn-cs"/>
            </a:endParaRPr>
          </a:p>
        </p:txBody>
      </p:sp>
      <p:sp>
        <p:nvSpPr>
          <p:cNvPr id="92" name="Text Box 19"/>
          <p:cNvSpPr txBox="1">
            <a:spLocks noChangeArrowheads="1"/>
          </p:cNvSpPr>
          <p:nvPr/>
        </p:nvSpPr>
        <p:spPr bwMode="auto">
          <a:xfrm>
            <a:off x="8305800" y="5943600"/>
            <a:ext cx="792163" cy="338138"/>
          </a:xfrm>
          <a:prstGeom prst="rect">
            <a:avLst/>
          </a:prstGeom>
          <a:solidFill>
            <a:srgbClr val="FFFF00"/>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CN" altLang="en-US" sz="1600">
                <a:solidFill>
                  <a:srgbClr val="000000"/>
                </a:solidFill>
                <a:latin typeface="MS PGothic" pitchFamily="34" charset="-128"/>
                <a:cs typeface="+mn-cs"/>
              </a:rPr>
              <a:t>胜利</a:t>
            </a:r>
            <a:endParaRPr lang="en-US" sz="1600">
              <a:solidFill>
                <a:srgbClr val="000000"/>
              </a:solidFill>
              <a:latin typeface="MS PGothic" pitchFamily="34" charset="-128"/>
              <a:cs typeface="+mn-cs"/>
            </a:endParaRPr>
          </a:p>
        </p:txBody>
      </p:sp>
      <p:sp>
        <p:nvSpPr>
          <p:cNvPr id="524349" name="Text Box 19"/>
          <p:cNvSpPr txBox="1">
            <a:spLocks noChangeArrowheads="1"/>
          </p:cNvSpPr>
          <p:nvPr/>
        </p:nvSpPr>
        <p:spPr bwMode="auto">
          <a:xfrm>
            <a:off x="990600" y="3657600"/>
            <a:ext cx="792163" cy="338138"/>
          </a:xfrm>
          <a:prstGeom prst="rect">
            <a:avLst/>
          </a:prstGeom>
          <a:solidFill>
            <a:srgbClr val="800000"/>
          </a:solidFill>
          <a:ln w="12700">
            <a:solidFill>
              <a:srgbClr val="FFFFFF"/>
            </a:solidFill>
            <a:miter lim="800000"/>
            <a:headEnd/>
            <a:tailEnd/>
          </a:ln>
          <a:effectLst>
            <a:outerShdw blurRad="50800" dist="38100" dir="2700000" rotWithShape="0">
              <a:srgbClr val="808080">
                <a:alpha val="42998"/>
              </a:srgbClr>
            </a:outerShdw>
          </a:effectLst>
          <a:extLst/>
        </p:spPr>
        <p:txBody>
          <a:bodyPr lIns="0" rIns="0">
            <a:spAutoFit/>
          </a:bodyPr>
          <a:lstStyle>
            <a:defPPr>
              <a:defRPr lang="en-US"/>
            </a:defPPr>
            <a:lvl1pPr algn="ctr">
              <a:spcBef>
                <a:spcPct val="50000"/>
              </a:spcBef>
              <a:defRPr sz="1600">
                <a:solidFill>
                  <a:srgbClr val="F7F7F7"/>
                </a:solidFill>
                <a:latin typeface="MS Gothic" pitchFamily="49" charset="-128"/>
                <a:ea typeface="MS Gothic" pitchFamily="49" charset="-128"/>
                <a:cs typeface="+mn-cs"/>
              </a:defRPr>
            </a:lvl1pPr>
            <a:lvl2pPr marL="742950" indent="-285750">
              <a:defRPr>
                <a:latin typeface="Comic Sans MS" pitchFamily="66" charset="0"/>
                <a:ea typeface="MS PGothic" pitchFamily="34" charset="-128"/>
              </a:defRPr>
            </a:lvl2pPr>
            <a:lvl3pPr marL="1143000" indent="-228600">
              <a:defRPr>
                <a:latin typeface="Comic Sans MS" pitchFamily="66" charset="0"/>
                <a:ea typeface="MS PGothic" pitchFamily="34" charset="-128"/>
              </a:defRPr>
            </a:lvl3pPr>
            <a:lvl4pPr marL="1600200" indent="-228600">
              <a:defRPr>
                <a:latin typeface="Comic Sans MS" pitchFamily="66" charset="0"/>
                <a:ea typeface="MS PGothic" pitchFamily="34" charset="-128"/>
              </a:defRPr>
            </a:lvl4pPr>
            <a:lvl5pPr marL="2057400" indent="-228600">
              <a:defRPr>
                <a:latin typeface="Comic Sans MS" pitchFamily="66" charset="0"/>
                <a:ea typeface="MS PGothic" pitchFamily="34" charset="-128"/>
              </a:defRPr>
            </a:lvl5pPr>
            <a:lvl6pPr marL="2514600" indent="-228600" eaLnBrk="0" fontAlgn="base" hangingPunct="0">
              <a:spcBef>
                <a:spcPct val="0"/>
              </a:spcBef>
              <a:spcAft>
                <a:spcPct val="0"/>
              </a:spcAft>
              <a:defRPr>
                <a:latin typeface="Comic Sans MS" pitchFamily="66" charset="0"/>
                <a:ea typeface="MS PGothic" pitchFamily="34" charset="-128"/>
              </a:defRPr>
            </a:lvl6pPr>
            <a:lvl7pPr marL="2971800" indent="-228600" eaLnBrk="0" fontAlgn="base" hangingPunct="0">
              <a:spcBef>
                <a:spcPct val="0"/>
              </a:spcBef>
              <a:spcAft>
                <a:spcPct val="0"/>
              </a:spcAft>
              <a:defRPr>
                <a:latin typeface="Comic Sans MS" pitchFamily="66" charset="0"/>
                <a:ea typeface="MS PGothic" pitchFamily="34" charset="-128"/>
              </a:defRPr>
            </a:lvl7pPr>
            <a:lvl8pPr marL="3429000" indent="-228600" eaLnBrk="0" fontAlgn="base" hangingPunct="0">
              <a:spcBef>
                <a:spcPct val="0"/>
              </a:spcBef>
              <a:spcAft>
                <a:spcPct val="0"/>
              </a:spcAft>
              <a:defRPr>
                <a:latin typeface="Comic Sans MS" pitchFamily="66" charset="0"/>
                <a:ea typeface="MS PGothic" pitchFamily="34" charset="-128"/>
              </a:defRPr>
            </a:lvl8pPr>
            <a:lvl9pPr marL="3886200" indent="-228600" eaLnBrk="0" fontAlgn="base" hangingPunct="0">
              <a:spcBef>
                <a:spcPct val="0"/>
              </a:spcBef>
              <a:spcAft>
                <a:spcPct val="0"/>
              </a:spcAft>
              <a:defRPr>
                <a:latin typeface="Comic Sans MS" pitchFamily="66" charset="0"/>
                <a:ea typeface="MS PGothic" pitchFamily="34" charset="-128"/>
              </a:defRPr>
            </a:lvl9pPr>
          </a:lstStyle>
          <a:p>
            <a:r>
              <a:rPr lang="zh-CN" altLang="en-US" dirty="0"/>
              <a:t>天国</a:t>
            </a:r>
            <a:endParaRPr lang="en-US" dirty="0"/>
          </a:p>
        </p:txBody>
      </p:sp>
      <p:sp>
        <p:nvSpPr>
          <p:cNvPr id="75" name="Text Box 22"/>
          <p:cNvSpPr txBox="1">
            <a:spLocks noChangeArrowheads="1"/>
          </p:cNvSpPr>
          <p:nvPr/>
        </p:nvSpPr>
        <p:spPr bwMode="auto">
          <a:xfrm>
            <a:off x="4572000" y="3657600"/>
            <a:ext cx="792163" cy="338138"/>
          </a:xfrm>
          <a:prstGeom prst="rect">
            <a:avLst/>
          </a:prstGeom>
          <a:solidFill>
            <a:srgbClr val="800000"/>
          </a:solidFill>
          <a:ln w="12700">
            <a:solidFill>
              <a:srgbClr val="FFFFFF"/>
            </a:solidFill>
            <a:miter lim="800000"/>
            <a:headEnd/>
            <a:tailEnd/>
          </a:ln>
          <a:effectLst>
            <a:outerShdw blurRad="50800" dist="38100" dir="2700000" rotWithShape="0">
              <a:srgbClr val="808080">
                <a:alpha val="42998"/>
              </a:srgbClr>
            </a:outerShdw>
          </a:effectLst>
        </p:spPr>
        <p:txBody>
          <a:bodyPr lIns="0" rIns="0">
            <a:spAutoFit/>
          </a:bodyPr>
          <a:lstStyle>
            <a:defPPr>
              <a:defRPr lang="en-US"/>
            </a:defPPr>
            <a:lvl1pPr algn="ctr">
              <a:spcBef>
                <a:spcPct val="50000"/>
              </a:spcBef>
              <a:defRPr sz="1600">
                <a:solidFill>
                  <a:srgbClr val="F7F7F7"/>
                </a:solidFill>
                <a:latin typeface="MS Gothic" pitchFamily="49" charset="-128"/>
                <a:ea typeface="MS Gothic" pitchFamily="49" charset="-128"/>
                <a:cs typeface="+mn-cs"/>
              </a:defRPr>
            </a:lvl1pPr>
            <a:lvl2pPr marL="742950" indent="-285750">
              <a:defRPr>
                <a:latin typeface="Comic Sans MS" pitchFamily="66" charset="0"/>
                <a:ea typeface="MS PGothic" pitchFamily="34" charset="-128"/>
              </a:defRPr>
            </a:lvl2pPr>
            <a:lvl3pPr marL="1143000" indent="-228600">
              <a:defRPr>
                <a:latin typeface="Comic Sans MS" pitchFamily="66" charset="0"/>
                <a:ea typeface="MS PGothic" pitchFamily="34" charset="-128"/>
              </a:defRPr>
            </a:lvl3pPr>
            <a:lvl4pPr marL="1600200" indent="-228600">
              <a:defRPr>
                <a:latin typeface="Comic Sans MS" pitchFamily="66" charset="0"/>
                <a:ea typeface="MS PGothic" pitchFamily="34" charset="-128"/>
              </a:defRPr>
            </a:lvl4pPr>
            <a:lvl5pPr marL="2057400" indent="-228600">
              <a:defRPr>
                <a:latin typeface="Comic Sans MS" pitchFamily="66" charset="0"/>
                <a:ea typeface="MS PGothic" pitchFamily="34" charset="-128"/>
              </a:defRPr>
            </a:lvl5pPr>
            <a:lvl6pPr marL="2514600" indent="-228600" eaLnBrk="0" fontAlgn="base" hangingPunct="0">
              <a:spcBef>
                <a:spcPct val="0"/>
              </a:spcBef>
              <a:spcAft>
                <a:spcPct val="0"/>
              </a:spcAft>
              <a:defRPr>
                <a:latin typeface="Comic Sans MS" pitchFamily="66" charset="0"/>
                <a:ea typeface="MS PGothic" pitchFamily="34" charset="-128"/>
              </a:defRPr>
            </a:lvl6pPr>
            <a:lvl7pPr marL="2971800" indent="-228600" eaLnBrk="0" fontAlgn="base" hangingPunct="0">
              <a:spcBef>
                <a:spcPct val="0"/>
              </a:spcBef>
              <a:spcAft>
                <a:spcPct val="0"/>
              </a:spcAft>
              <a:defRPr>
                <a:latin typeface="Comic Sans MS" pitchFamily="66" charset="0"/>
                <a:ea typeface="MS PGothic" pitchFamily="34" charset="-128"/>
              </a:defRPr>
            </a:lvl7pPr>
            <a:lvl8pPr marL="3429000" indent="-228600" eaLnBrk="0" fontAlgn="base" hangingPunct="0">
              <a:spcBef>
                <a:spcPct val="0"/>
              </a:spcBef>
              <a:spcAft>
                <a:spcPct val="0"/>
              </a:spcAft>
              <a:defRPr>
                <a:latin typeface="Comic Sans MS" pitchFamily="66" charset="0"/>
                <a:ea typeface="MS PGothic" pitchFamily="34" charset="-128"/>
              </a:defRPr>
            </a:lvl8pPr>
            <a:lvl9pPr marL="3886200" indent="-228600" eaLnBrk="0" fontAlgn="base" hangingPunct="0">
              <a:spcBef>
                <a:spcPct val="0"/>
              </a:spcBef>
              <a:spcAft>
                <a:spcPct val="0"/>
              </a:spcAft>
              <a:defRPr>
                <a:latin typeface="Comic Sans MS" pitchFamily="66" charset="0"/>
                <a:ea typeface="MS PGothic" pitchFamily="34" charset="-128"/>
              </a:defRPr>
            </a:lvl9pPr>
          </a:lstStyle>
          <a:p>
            <a:r>
              <a:rPr lang="zh-CN" altLang="en-US" dirty="0"/>
              <a:t>主权</a:t>
            </a:r>
            <a:r>
              <a:rPr lang="en-US" altLang="zh-CN" dirty="0"/>
              <a:t>1</a:t>
            </a:r>
            <a:endParaRPr lang="en-GB" dirty="0"/>
          </a:p>
        </p:txBody>
      </p:sp>
      <p:sp>
        <p:nvSpPr>
          <p:cNvPr id="76" name="Text Box 31"/>
          <p:cNvSpPr txBox="1">
            <a:spLocks noChangeArrowheads="1"/>
          </p:cNvSpPr>
          <p:nvPr/>
        </p:nvSpPr>
        <p:spPr bwMode="auto">
          <a:xfrm>
            <a:off x="7315200" y="3657600"/>
            <a:ext cx="792163" cy="338138"/>
          </a:xfrm>
          <a:prstGeom prst="rect">
            <a:avLst/>
          </a:prstGeom>
          <a:solidFill>
            <a:srgbClr val="800000"/>
          </a:solidFill>
          <a:ln w="12700">
            <a:solidFill>
              <a:srgbClr val="FFFFFF"/>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CN" altLang="en-US" sz="1600">
                <a:solidFill>
                  <a:srgbClr val="F7F7F7"/>
                </a:solidFill>
                <a:latin typeface="MS PGothic" pitchFamily="34" charset="-128"/>
                <a:cs typeface="+mn-cs"/>
              </a:rPr>
              <a:t>相</a:t>
            </a:r>
            <a:r>
              <a:rPr lang="en-US" altLang="zh-CN" sz="1600">
                <a:solidFill>
                  <a:srgbClr val="F7F7F7"/>
                </a:solidFill>
                <a:latin typeface="MS PGothic" pitchFamily="34" charset="-128"/>
                <a:cs typeface="+mn-cs"/>
              </a:rPr>
              <a:t> </a:t>
            </a:r>
            <a:r>
              <a:rPr lang="zh-CN" altLang="en-US" sz="1600">
                <a:solidFill>
                  <a:srgbClr val="F7F7F7"/>
                </a:solidFill>
                <a:latin typeface="MS PGothic" pitchFamily="34" charset="-128"/>
                <a:cs typeface="+mn-cs"/>
              </a:rPr>
              <a:t>信</a:t>
            </a:r>
            <a:endParaRPr lang="en-US" sz="1600">
              <a:solidFill>
                <a:srgbClr val="F7F7F7"/>
              </a:solidFill>
              <a:latin typeface="MS PGothic" pitchFamily="34" charset="-128"/>
              <a:cs typeface="+mn-cs"/>
            </a:endParaRPr>
          </a:p>
        </p:txBody>
      </p:sp>
      <p:sp>
        <p:nvSpPr>
          <p:cNvPr id="77" name="Text Box 29"/>
          <p:cNvSpPr txBox="1">
            <a:spLocks noChangeArrowheads="1"/>
          </p:cNvSpPr>
          <p:nvPr/>
        </p:nvSpPr>
        <p:spPr bwMode="auto">
          <a:xfrm>
            <a:off x="6400800" y="3657600"/>
            <a:ext cx="792163" cy="338138"/>
          </a:xfrm>
          <a:prstGeom prst="rect">
            <a:avLst/>
          </a:prstGeom>
          <a:solidFill>
            <a:srgbClr val="800000"/>
          </a:solidFill>
          <a:ln w="12700">
            <a:solidFill>
              <a:srgbClr val="FFFFFF"/>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CN" altLang="en-US" sz="1600">
                <a:solidFill>
                  <a:srgbClr val="F7F7F7"/>
                </a:solidFill>
                <a:latin typeface="MS Gothic" pitchFamily="49" charset="-128"/>
                <a:ea typeface="MS Gothic" pitchFamily="49" charset="-128"/>
                <a:cs typeface="+mn-cs"/>
              </a:rPr>
              <a:t>门徒</a:t>
            </a:r>
            <a:endParaRPr lang="en-US" sz="1600">
              <a:solidFill>
                <a:srgbClr val="F7F7F7"/>
              </a:solidFill>
              <a:latin typeface="MS Gothic" pitchFamily="49" charset="-128"/>
              <a:ea typeface="MS Gothic" pitchFamily="49" charset="-128"/>
              <a:cs typeface="+mn-cs"/>
            </a:endParaRPr>
          </a:p>
        </p:txBody>
      </p:sp>
      <p:sp>
        <p:nvSpPr>
          <p:cNvPr id="524353" name="Text Box 22"/>
          <p:cNvSpPr txBox="1">
            <a:spLocks noChangeArrowheads="1"/>
          </p:cNvSpPr>
          <p:nvPr/>
        </p:nvSpPr>
        <p:spPr bwMode="auto">
          <a:xfrm>
            <a:off x="5486400" y="3657600"/>
            <a:ext cx="792163" cy="338138"/>
          </a:xfrm>
          <a:prstGeom prst="rect">
            <a:avLst/>
          </a:prstGeom>
          <a:solidFill>
            <a:srgbClr val="800000"/>
          </a:solidFill>
          <a:ln w="12700">
            <a:solidFill>
              <a:srgbClr val="FFFFFF"/>
            </a:solidFill>
            <a:miter lim="800000"/>
            <a:headEnd/>
            <a:tailEnd/>
          </a:ln>
          <a:effectLst>
            <a:outerShdw blurRad="50800" dist="38100" dir="2700000" rotWithShape="0">
              <a:srgbClr val="808080">
                <a:alpha val="42998"/>
              </a:srgbClr>
            </a:outerShdw>
          </a:effectLst>
          <a:extLst/>
        </p:spPr>
        <p:txBody>
          <a:bodyPr lIns="0" rIns="0">
            <a:spAutoFit/>
          </a:bodyPr>
          <a:lstStyle>
            <a:defPPr>
              <a:defRPr lang="en-US"/>
            </a:defPPr>
            <a:lvl1pPr algn="ctr">
              <a:spcBef>
                <a:spcPct val="50000"/>
              </a:spcBef>
              <a:defRPr sz="1600">
                <a:solidFill>
                  <a:srgbClr val="F7F7F7"/>
                </a:solidFill>
                <a:latin typeface="MS Gothic" pitchFamily="49" charset="-128"/>
                <a:ea typeface="MS Gothic" pitchFamily="49" charset="-128"/>
                <a:cs typeface="+mn-cs"/>
              </a:defRPr>
            </a:lvl1pPr>
            <a:lvl2pPr marL="742950" indent="-285750">
              <a:defRPr>
                <a:latin typeface="Comic Sans MS" pitchFamily="66" charset="0"/>
                <a:ea typeface="MS PGothic" pitchFamily="34" charset="-128"/>
              </a:defRPr>
            </a:lvl2pPr>
            <a:lvl3pPr marL="1143000" indent="-228600">
              <a:defRPr>
                <a:latin typeface="Comic Sans MS" pitchFamily="66" charset="0"/>
                <a:ea typeface="MS PGothic" pitchFamily="34" charset="-128"/>
              </a:defRPr>
            </a:lvl3pPr>
            <a:lvl4pPr marL="1600200" indent="-228600">
              <a:defRPr>
                <a:latin typeface="Comic Sans MS" pitchFamily="66" charset="0"/>
                <a:ea typeface="MS PGothic" pitchFamily="34" charset="-128"/>
              </a:defRPr>
            </a:lvl4pPr>
            <a:lvl5pPr marL="2057400" indent="-228600">
              <a:defRPr>
                <a:latin typeface="Comic Sans MS" pitchFamily="66" charset="0"/>
                <a:ea typeface="MS PGothic" pitchFamily="34" charset="-128"/>
              </a:defRPr>
            </a:lvl5pPr>
            <a:lvl6pPr marL="2514600" indent="-228600" eaLnBrk="0" fontAlgn="base" hangingPunct="0">
              <a:spcBef>
                <a:spcPct val="0"/>
              </a:spcBef>
              <a:spcAft>
                <a:spcPct val="0"/>
              </a:spcAft>
              <a:defRPr>
                <a:latin typeface="Comic Sans MS" pitchFamily="66" charset="0"/>
                <a:ea typeface="MS PGothic" pitchFamily="34" charset="-128"/>
              </a:defRPr>
            </a:lvl6pPr>
            <a:lvl7pPr marL="2971800" indent="-228600" eaLnBrk="0" fontAlgn="base" hangingPunct="0">
              <a:spcBef>
                <a:spcPct val="0"/>
              </a:spcBef>
              <a:spcAft>
                <a:spcPct val="0"/>
              </a:spcAft>
              <a:defRPr>
                <a:latin typeface="Comic Sans MS" pitchFamily="66" charset="0"/>
                <a:ea typeface="MS PGothic" pitchFamily="34" charset="-128"/>
              </a:defRPr>
            </a:lvl7pPr>
            <a:lvl8pPr marL="3429000" indent="-228600" eaLnBrk="0" fontAlgn="base" hangingPunct="0">
              <a:spcBef>
                <a:spcPct val="0"/>
              </a:spcBef>
              <a:spcAft>
                <a:spcPct val="0"/>
              </a:spcAft>
              <a:defRPr>
                <a:latin typeface="Comic Sans MS" pitchFamily="66" charset="0"/>
                <a:ea typeface="MS PGothic" pitchFamily="34" charset="-128"/>
              </a:defRPr>
            </a:lvl8pPr>
            <a:lvl9pPr marL="3886200" indent="-228600" eaLnBrk="0" fontAlgn="base" hangingPunct="0">
              <a:spcBef>
                <a:spcPct val="0"/>
              </a:spcBef>
              <a:spcAft>
                <a:spcPct val="0"/>
              </a:spcAft>
              <a:defRPr>
                <a:latin typeface="Comic Sans MS" pitchFamily="66" charset="0"/>
                <a:ea typeface="MS PGothic" pitchFamily="34" charset="-128"/>
              </a:defRPr>
            </a:lvl9pPr>
          </a:lstStyle>
          <a:p>
            <a:r>
              <a:rPr lang="zh-CN" altLang="en-US" dirty="0"/>
              <a:t>主权</a:t>
            </a:r>
            <a:r>
              <a:rPr lang="en-US" altLang="zh-CN" dirty="0"/>
              <a:t>2</a:t>
            </a:r>
            <a:endParaRPr lang="en-US" dirty="0"/>
          </a:p>
        </p:txBody>
      </p:sp>
      <p:sp>
        <p:nvSpPr>
          <p:cNvPr id="79" name="Text Box 20"/>
          <p:cNvSpPr txBox="1">
            <a:spLocks noChangeArrowheads="1"/>
          </p:cNvSpPr>
          <p:nvPr/>
        </p:nvSpPr>
        <p:spPr bwMode="auto">
          <a:xfrm>
            <a:off x="2667000" y="4191000"/>
            <a:ext cx="792163" cy="307975"/>
          </a:xfrm>
          <a:prstGeom prst="rect">
            <a:avLst/>
          </a:prstGeom>
          <a:solidFill>
            <a:srgbClr val="CCFFFF"/>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CN" altLang="en-US" sz="1400" dirty="0">
                <a:solidFill>
                  <a:srgbClr val="000000"/>
                </a:solidFill>
                <a:latin typeface="MS PGothic" pitchFamily="34" charset="-128"/>
                <a:cs typeface="+mn-cs"/>
              </a:rPr>
              <a:t>被</a:t>
            </a:r>
            <a:r>
              <a:rPr lang="ja-JP" altLang="en-US" sz="1400" dirty="0">
                <a:solidFill>
                  <a:srgbClr val="000000"/>
                </a:solidFill>
                <a:latin typeface="MS PGothic" pitchFamily="34" charset="-128"/>
                <a:cs typeface="+mn-cs"/>
              </a:rPr>
              <a:t>提</a:t>
            </a:r>
            <a:endParaRPr lang="en-US" sz="1400" dirty="0">
              <a:solidFill>
                <a:srgbClr val="000000"/>
              </a:solidFill>
              <a:latin typeface="MS PGothic" pitchFamily="34" charset="-128"/>
              <a:cs typeface="+mn-cs"/>
            </a:endParaRPr>
          </a:p>
        </p:txBody>
      </p:sp>
      <p:sp>
        <p:nvSpPr>
          <p:cNvPr id="80" name="Text Box 19"/>
          <p:cNvSpPr txBox="1">
            <a:spLocks noChangeArrowheads="1"/>
          </p:cNvSpPr>
          <p:nvPr/>
        </p:nvSpPr>
        <p:spPr bwMode="auto">
          <a:xfrm>
            <a:off x="990600" y="4191000"/>
            <a:ext cx="792163" cy="307975"/>
          </a:xfrm>
          <a:prstGeom prst="rect">
            <a:avLst/>
          </a:prstGeom>
          <a:solidFill>
            <a:srgbClr val="CCFFFF"/>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en-US" altLang="en-US" sz="1400">
                <a:solidFill>
                  <a:srgbClr val="2C1102"/>
                </a:solidFill>
                <a:latin typeface="MS PGothic" pitchFamily="34" charset="-128"/>
                <a:cs typeface="+mn-cs"/>
              </a:rPr>
              <a:t>因信称义</a:t>
            </a:r>
            <a:endParaRPr lang="en-US" sz="1400">
              <a:solidFill>
                <a:srgbClr val="2C1102"/>
              </a:solidFill>
              <a:latin typeface="MS PGothic" pitchFamily="34" charset="-128"/>
              <a:cs typeface="+mn-cs"/>
            </a:endParaRPr>
          </a:p>
        </p:txBody>
      </p:sp>
      <p:sp>
        <p:nvSpPr>
          <p:cNvPr id="524356" name="Text Box 21"/>
          <p:cNvSpPr txBox="1">
            <a:spLocks noChangeArrowheads="1"/>
          </p:cNvSpPr>
          <p:nvPr/>
        </p:nvSpPr>
        <p:spPr bwMode="auto">
          <a:xfrm>
            <a:off x="2667000" y="4572000"/>
            <a:ext cx="792163" cy="338138"/>
          </a:xfrm>
          <a:prstGeom prst="rect">
            <a:avLst/>
          </a:prstGeom>
          <a:solidFill>
            <a:srgbClr val="CC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en-US" altLang="en-US" sz="1600">
                <a:solidFill>
                  <a:srgbClr val="000000"/>
                </a:solidFill>
                <a:latin typeface="MS PGothic" pitchFamily="34" charset="-128"/>
                <a:cs typeface="+mn-cs"/>
              </a:rPr>
              <a:t>大患难</a:t>
            </a:r>
            <a:endParaRPr lang="en-US" sz="1600">
              <a:solidFill>
                <a:srgbClr val="000000"/>
              </a:solidFill>
              <a:latin typeface="MS PGothic" pitchFamily="34" charset="-128"/>
              <a:cs typeface="+mn-cs"/>
            </a:endParaRPr>
          </a:p>
        </p:txBody>
      </p:sp>
      <p:sp>
        <p:nvSpPr>
          <p:cNvPr id="84" name="Text Box 22"/>
          <p:cNvSpPr txBox="1">
            <a:spLocks noChangeArrowheads="1"/>
          </p:cNvSpPr>
          <p:nvPr/>
        </p:nvSpPr>
        <p:spPr bwMode="auto">
          <a:xfrm>
            <a:off x="3810000" y="4157663"/>
            <a:ext cx="792163" cy="338137"/>
          </a:xfrm>
          <a:prstGeom prst="rect">
            <a:avLst/>
          </a:prstGeom>
          <a:solidFill>
            <a:srgbClr val="CCFFFF"/>
          </a:solidFill>
          <a:ln w="12700">
            <a:noFill/>
            <a:miter lim="800000"/>
            <a:headEnd/>
            <a:tailEnd/>
          </a:ln>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20000"/>
              </a:spcBef>
            </a:pPr>
            <a:r>
              <a:rPr lang="zh-CN" altLang="en-US" sz="1600">
                <a:solidFill>
                  <a:srgbClr val="000000"/>
                </a:solidFill>
                <a:effectLst>
                  <a:outerShdw blurRad="38100" dist="38100" dir="2700000" algn="tl">
                    <a:srgbClr val="FFFFFF"/>
                  </a:outerShdw>
                </a:effectLst>
                <a:latin typeface="MS PGothic" pitchFamily="34" charset="-128"/>
                <a:cs typeface="+mn-cs"/>
              </a:rPr>
              <a:t>成圣</a:t>
            </a:r>
          </a:p>
        </p:txBody>
      </p:sp>
      <p:sp>
        <p:nvSpPr>
          <p:cNvPr id="524358" name="Text Box 23"/>
          <p:cNvSpPr txBox="1">
            <a:spLocks noChangeArrowheads="1"/>
          </p:cNvSpPr>
          <p:nvPr/>
        </p:nvSpPr>
        <p:spPr bwMode="auto">
          <a:xfrm>
            <a:off x="3810000" y="4572000"/>
            <a:ext cx="792163" cy="338138"/>
          </a:xfrm>
          <a:prstGeom prst="rect">
            <a:avLst/>
          </a:prstGeom>
          <a:solidFill>
            <a:srgbClr val="CC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en-US" altLang="en-US" sz="1600">
                <a:solidFill>
                  <a:srgbClr val="000000"/>
                </a:solidFill>
                <a:latin typeface="MS PGothic" pitchFamily="34" charset="-128"/>
                <a:cs typeface="+mn-cs"/>
              </a:rPr>
              <a:t>使</a:t>
            </a:r>
            <a:r>
              <a:rPr lang="en-US" altLang="ja-JP" sz="1600">
                <a:solidFill>
                  <a:srgbClr val="000000"/>
                </a:solidFill>
                <a:latin typeface="MS PGothic" pitchFamily="34" charset="-128"/>
                <a:cs typeface="+mn-cs"/>
              </a:rPr>
              <a:t> </a:t>
            </a:r>
            <a:r>
              <a:rPr lang="en-US" altLang="en-US" sz="1600">
                <a:solidFill>
                  <a:srgbClr val="000000"/>
                </a:solidFill>
                <a:latin typeface="MS PGothic" pitchFamily="34" charset="-128"/>
                <a:cs typeface="+mn-cs"/>
              </a:rPr>
              <a:t>徒</a:t>
            </a:r>
            <a:r>
              <a:rPr lang="en-US" altLang="ja-JP" sz="1600">
                <a:solidFill>
                  <a:srgbClr val="000000"/>
                </a:solidFill>
                <a:latin typeface="MS PGothic" pitchFamily="34" charset="-128"/>
                <a:cs typeface="+mn-cs"/>
              </a:rPr>
              <a:t> </a:t>
            </a:r>
            <a:endParaRPr lang="en-US" sz="1600">
              <a:solidFill>
                <a:srgbClr val="000000"/>
              </a:solidFill>
              <a:latin typeface="MS PGothic" pitchFamily="34" charset="-128"/>
              <a:cs typeface="+mn-cs"/>
            </a:endParaRPr>
          </a:p>
        </p:txBody>
      </p:sp>
      <p:sp>
        <p:nvSpPr>
          <p:cNvPr id="93" name="Text Box 24"/>
          <p:cNvSpPr txBox="1">
            <a:spLocks noChangeArrowheads="1"/>
          </p:cNvSpPr>
          <p:nvPr/>
        </p:nvSpPr>
        <p:spPr bwMode="auto">
          <a:xfrm>
            <a:off x="3810000" y="5072063"/>
            <a:ext cx="792163" cy="338137"/>
          </a:xfrm>
          <a:prstGeom prst="rect">
            <a:avLst/>
          </a:prstGeom>
          <a:solidFill>
            <a:srgbClr val="CCFFFF"/>
          </a:solidFill>
          <a:ln w="12700">
            <a:noFill/>
            <a:miter lim="800000"/>
            <a:headEnd/>
            <a:tailEnd/>
          </a:ln>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CN" altLang="en-US" sz="1600">
                <a:solidFill>
                  <a:srgbClr val="000000"/>
                </a:solidFill>
                <a:effectLst>
                  <a:outerShdw blurRad="38100" dist="38100" dir="2700000" algn="tl">
                    <a:srgbClr val="FFFFFF"/>
                  </a:outerShdw>
                </a:effectLst>
                <a:latin typeface="MS PGothic" pitchFamily="34" charset="-128"/>
                <a:cs typeface="+mn-cs"/>
              </a:rPr>
              <a:t>称义</a:t>
            </a:r>
          </a:p>
        </p:txBody>
      </p:sp>
      <p:sp>
        <p:nvSpPr>
          <p:cNvPr id="94" name="Text Box 25"/>
          <p:cNvSpPr txBox="1">
            <a:spLocks noChangeArrowheads="1"/>
          </p:cNvSpPr>
          <p:nvPr/>
        </p:nvSpPr>
        <p:spPr bwMode="auto">
          <a:xfrm>
            <a:off x="5456238" y="4114800"/>
            <a:ext cx="792162" cy="338138"/>
          </a:xfrm>
          <a:prstGeom prst="rect">
            <a:avLst/>
          </a:prstGeom>
          <a:solidFill>
            <a:srgbClr val="CCFFFF"/>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en-US" altLang="en-US" sz="1600">
                <a:solidFill>
                  <a:srgbClr val="000000"/>
                </a:solidFill>
                <a:latin typeface="MS PGothic" pitchFamily="34" charset="-128"/>
                <a:cs typeface="+mn-cs"/>
              </a:rPr>
              <a:t>合一</a:t>
            </a:r>
            <a:endParaRPr lang="en-US" sz="1600">
              <a:solidFill>
                <a:srgbClr val="000000"/>
              </a:solidFill>
              <a:latin typeface="Arial Narrow" pitchFamily="34" charset="0"/>
              <a:cs typeface="+mn-cs"/>
            </a:endParaRPr>
          </a:p>
        </p:txBody>
      </p:sp>
      <p:sp>
        <p:nvSpPr>
          <p:cNvPr id="95" name="Text Box 26"/>
          <p:cNvSpPr txBox="1">
            <a:spLocks noChangeArrowheads="1"/>
          </p:cNvSpPr>
          <p:nvPr/>
        </p:nvSpPr>
        <p:spPr bwMode="auto">
          <a:xfrm>
            <a:off x="5456238" y="4572000"/>
            <a:ext cx="792162" cy="338138"/>
          </a:xfrm>
          <a:prstGeom prst="rect">
            <a:avLst/>
          </a:prstGeom>
          <a:solidFill>
            <a:srgbClr val="CCFFFF"/>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en-US" altLang="en-US" sz="1600">
                <a:solidFill>
                  <a:srgbClr val="000000"/>
                </a:solidFill>
                <a:latin typeface="MS PGothic" pitchFamily="34" charset="-128"/>
                <a:cs typeface="+mn-cs"/>
              </a:rPr>
              <a:t>神性</a:t>
            </a:r>
            <a:endParaRPr lang="en-US" sz="1600">
              <a:solidFill>
                <a:srgbClr val="000000"/>
              </a:solidFill>
              <a:latin typeface="MS PGothic" pitchFamily="34" charset="-128"/>
              <a:cs typeface="+mn-cs"/>
            </a:endParaRPr>
          </a:p>
        </p:txBody>
      </p:sp>
      <p:sp>
        <p:nvSpPr>
          <p:cNvPr id="524362" name="Text Box 27"/>
          <p:cNvSpPr txBox="1">
            <a:spLocks noChangeArrowheads="1"/>
          </p:cNvSpPr>
          <p:nvPr/>
        </p:nvSpPr>
        <p:spPr bwMode="auto">
          <a:xfrm>
            <a:off x="5456238" y="5062538"/>
            <a:ext cx="792162" cy="338137"/>
          </a:xfrm>
          <a:prstGeom prst="rect">
            <a:avLst/>
          </a:prstGeom>
          <a:solidFill>
            <a:srgbClr val="CC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en-US" altLang="en-US" sz="1600">
                <a:solidFill>
                  <a:srgbClr val="000000"/>
                </a:solidFill>
                <a:latin typeface="MS PGothic" pitchFamily="34" charset="-128"/>
                <a:cs typeface="+mn-cs"/>
              </a:rPr>
              <a:t>饶恕</a:t>
            </a:r>
            <a:endParaRPr lang="en-US" sz="1400">
              <a:solidFill>
                <a:srgbClr val="000000"/>
              </a:solidFill>
              <a:latin typeface="MS PGothic" pitchFamily="34" charset="-128"/>
              <a:cs typeface="+mn-cs"/>
            </a:endParaRPr>
          </a:p>
        </p:txBody>
      </p:sp>
      <p:sp>
        <p:nvSpPr>
          <p:cNvPr id="97" name="Text Box 28"/>
          <p:cNvSpPr txBox="1">
            <a:spLocks noChangeArrowheads="1"/>
          </p:cNvSpPr>
          <p:nvPr/>
        </p:nvSpPr>
        <p:spPr bwMode="auto">
          <a:xfrm>
            <a:off x="5456238" y="5486400"/>
            <a:ext cx="792162" cy="338138"/>
          </a:xfrm>
          <a:prstGeom prst="rect">
            <a:avLst/>
          </a:prstGeom>
          <a:solidFill>
            <a:srgbClr val="CCFFFF"/>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en-US" altLang="en-US" sz="1600">
                <a:solidFill>
                  <a:srgbClr val="000000"/>
                </a:solidFill>
                <a:latin typeface="MS PGothic" pitchFamily="34" charset="-128"/>
                <a:cs typeface="+mn-cs"/>
              </a:rPr>
              <a:t>态度</a:t>
            </a:r>
            <a:endParaRPr lang="en-US" sz="1600">
              <a:solidFill>
                <a:srgbClr val="000000"/>
              </a:solidFill>
              <a:latin typeface="MS PGothic" pitchFamily="34" charset="-128"/>
              <a:cs typeface="+mn-cs"/>
            </a:endParaRPr>
          </a:p>
        </p:txBody>
      </p:sp>
      <p:sp>
        <p:nvSpPr>
          <p:cNvPr id="98" name="Text Box 25"/>
          <p:cNvSpPr txBox="1">
            <a:spLocks noChangeArrowheads="1"/>
          </p:cNvSpPr>
          <p:nvPr/>
        </p:nvSpPr>
        <p:spPr bwMode="auto">
          <a:xfrm>
            <a:off x="6400800" y="4114800"/>
            <a:ext cx="792163" cy="338138"/>
          </a:xfrm>
          <a:prstGeom prst="rect">
            <a:avLst/>
          </a:prstGeom>
          <a:solidFill>
            <a:srgbClr val="CCFFFF"/>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en-US" altLang="en-US" sz="1600">
                <a:solidFill>
                  <a:srgbClr val="000000"/>
                </a:solidFill>
                <a:cs typeface="+mn-cs"/>
              </a:rPr>
              <a:t>秩序</a:t>
            </a:r>
            <a:endParaRPr lang="en-US" sz="1600">
              <a:solidFill>
                <a:srgbClr val="000000"/>
              </a:solidFill>
              <a:latin typeface="Arial Narrow" pitchFamily="34" charset="0"/>
              <a:cs typeface="+mn-cs"/>
            </a:endParaRPr>
          </a:p>
        </p:txBody>
      </p:sp>
      <p:sp>
        <p:nvSpPr>
          <p:cNvPr id="99" name="Text Box 25"/>
          <p:cNvSpPr txBox="1">
            <a:spLocks noChangeArrowheads="1"/>
          </p:cNvSpPr>
          <p:nvPr/>
        </p:nvSpPr>
        <p:spPr bwMode="auto">
          <a:xfrm>
            <a:off x="6430963" y="4572000"/>
            <a:ext cx="792162" cy="323850"/>
          </a:xfrm>
          <a:prstGeom prst="rect">
            <a:avLst/>
          </a:prstGeom>
          <a:solidFill>
            <a:srgbClr val="CCFFFF"/>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en-US" altLang="en-US" sz="1500">
                <a:solidFill>
                  <a:srgbClr val="000000"/>
                </a:solidFill>
                <a:cs typeface="+mn-cs"/>
              </a:rPr>
              <a:t>行事为人</a:t>
            </a:r>
            <a:endParaRPr lang="en-US" sz="1500">
              <a:solidFill>
                <a:srgbClr val="000000"/>
              </a:solidFill>
              <a:latin typeface="Arial Narrow" pitchFamily="34" charset="0"/>
              <a:cs typeface="+mn-cs"/>
            </a:endParaRPr>
          </a:p>
        </p:txBody>
      </p:sp>
      <p:sp>
        <p:nvSpPr>
          <p:cNvPr id="100" name="Text Box 25"/>
          <p:cNvSpPr txBox="1">
            <a:spLocks noChangeArrowheads="1"/>
          </p:cNvSpPr>
          <p:nvPr/>
        </p:nvSpPr>
        <p:spPr bwMode="auto">
          <a:xfrm>
            <a:off x="7315200" y="4114800"/>
            <a:ext cx="792163" cy="338138"/>
          </a:xfrm>
          <a:prstGeom prst="rect">
            <a:avLst/>
          </a:prstGeom>
          <a:solidFill>
            <a:srgbClr val="CCFFFF"/>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en-US" altLang="en-US" sz="1600">
                <a:solidFill>
                  <a:srgbClr val="000103"/>
                </a:solidFill>
                <a:latin typeface="MS PGothic" pitchFamily="34" charset="-128"/>
                <a:cs typeface="+mn-cs"/>
              </a:rPr>
              <a:t>教</a:t>
            </a:r>
            <a:r>
              <a:rPr lang="en-US" sz="1600">
                <a:solidFill>
                  <a:srgbClr val="000103"/>
                </a:solidFill>
                <a:latin typeface="MS PGothic" pitchFamily="34" charset="-128"/>
                <a:cs typeface="+mn-cs"/>
              </a:rPr>
              <a:t> </a:t>
            </a:r>
            <a:r>
              <a:rPr lang="zh-CN" altLang="en-US" sz="1600">
                <a:solidFill>
                  <a:srgbClr val="000103"/>
                </a:solidFill>
                <a:latin typeface="MS PGothic" pitchFamily="34" charset="-128"/>
                <a:cs typeface="+mn-cs"/>
              </a:rPr>
              <a:t>义</a:t>
            </a:r>
            <a:endParaRPr lang="en-US" sz="1600">
              <a:solidFill>
                <a:srgbClr val="000103"/>
              </a:solidFill>
              <a:latin typeface="MS PGothic" pitchFamily="34" charset="-128"/>
              <a:cs typeface="+mn-cs"/>
            </a:endParaRPr>
          </a:p>
        </p:txBody>
      </p:sp>
      <p:sp>
        <p:nvSpPr>
          <p:cNvPr id="78" name="Text Box 9"/>
          <p:cNvSpPr txBox="1">
            <a:spLocks noChangeArrowheads="1"/>
          </p:cNvSpPr>
          <p:nvPr/>
        </p:nvSpPr>
        <p:spPr bwMode="auto">
          <a:xfrm>
            <a:off x="2601192" y="5919355"/>
            <a:ext cx="990600" cy="36988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r>
              <a:rPr lang="en-US" altLang="zh-CN" sz="2400" b="1" dirty="0">
                <a:solidFill>
                  <a:srgbClr val="000000"/>
                </a:solidFill>
                <a:latin typeface="Arial Narrow" charset="0"/>
              </a:rPr>
              <a:t>1234</a:t>
            </a:r>
          </a:p>
        </p:txBody>
      </p:sp>
      <p:sp>
        <p:nvSpPr>
          <p:cNvPr id="86" name="Text Box 10"/>
          <p:cNvSpPr txBox="1">
            <a:spLocks noChangeArrowheads="1"/>
          </p:cNvSpPr>
          <p:nvPr/>
        </p:nvSpPr>
        <p:spPr bwMode="auto">
          <a:xfrm>
            <a:off x="2583730" y="6419418"/>
            <a:ext cx="1008062" cy="307975"/>
          </a:xfrm>
          <a:prstGeom prst="rect">
            <a:avLst/>
          </a:prstGeom>
          <a:solidFill>
            <a:schemeClr val="tx1"/>
          </a:solidFill>
          <a:ln w="12700">
            <a:solidFill>
              <a:srgbClr val="FFFFFF"/>
            </a:solidFill>
            <a:miter lim="800000"/>
            <a:headEnd/>
            <a:tailEnd/>
          </a:ln>
        </p:spPr>
        <p:txBody>
          <a:bodyPr lIns="0" tIns="0" rIns="45720" bIns="0" anchor="b">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spcBef>
                <a:spcPct val="50000"/>
              </a:spcBef>
            </a:pPr>
            <a:r>
              <a:rPr lang="zh-CN" altLang="en-US" sz="2000" b="1" dirty="0">
                <a:solidFill>
                  <a:srgbClr val="FFFFFF"/>
                </a:solidFill>
              </a:rPr>
              <a:t>罗马</a:t>
            </a:r>
            <a:endParaRPr lang="zh-CN" altLang="en-US" sz="2000" b="1" dirty="0">
              <a:solidFill>
                <a:srgbClr val="FFFFFF"/>
              </a:solidFill>
              <a:latin typeface="Arial Narrow" charset="0"/>
            </a:endParaRPr>
          </a:p>
        </p:txBody>
      </p:sp>
      <p:sp>
        <p:nvSpPr>
          <p:cNvPr id="96" name="Text Box 20"/>
          <p:cNvSpPr txBox="1">
            <a:spLocks noChangeArrowheads="1"/>
          </p:cNvSpPr>
          <p:nvPr/>
        </p:nvSpPr>
        <p:spPr bwMode="auto">
          <a:xfrm>
            <a:off x="3667992" y="5965393"/>
            <a:ext cx="1600200"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spcBef>
                <a:spcPct val="50000"/>
              </a:spcBef>
            </a:pPr>
            <a:r>
              <a:rPr lang="zh-TW" altLang="en-US" sz="1800" b="1" dirty="0">
                <a:solidFill>
                  <a:srgbClr val="FFFFFF"/>
                </a:solidFill>
                <a:latin typeface="Arial Narrow" charset="0"/>
              </a:rPr>
              <a:t>旅程</a:t>
            </a:r>
            <a:endParaRPr lang="zh-CN" altLang="en-US" b="1" dirty="0">
              <a:solidFill>
                <a:srgbClr val="FFFFFF"/>
              </a:solidFill>
              <a:latin typeface="Arial Narrow" charset="0"/>
            </a:endParaRPr>
          </a:p>
        </p:txBody>
      </p:sp>
      <p:sp>
        <p:nvSpPr>
          <p:cNvPr id="101" name="Text Box 20"/>
          <p:cNvSpPr txBox="1">
            <a:spLocks noChangeArrowheads="1"/>
          </p:cNvSpPr>
          <p:nvPr/>
        </p:nvSpPr>
        <p:spPr bwMode="auto">
          <a:xfrm>
            <a:off x="3667992" y="6428943"/>
            <a:ext cx="1600200"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spcBef>
                <a:spcPct val="50000"/>
              </a:spcBef>
            </a:pPr>
            <a:r>
              <a:rPr lang="zh-TW" altLang="en-US" sz="1800" b="1" dirty="0">
                <a:solidFill>
                  <a:srgbClr val="FFFFFF"/>
                </a:solidFill>
                <a:latin typeface="Arial Narrow" charset="0"/>
              </a:rPr>
              <a:t>收</a:t>
            </a:r>
            <a:r>
              <a:rPr lang="zh-CN" altLang="en-US" sz="2000" b="1" dirty="0">
                <a:solidFill>
                  <a:srgbClr val="FFFFFF"/>
                </a:solidFill>
              </a:rPr>
              <a:t>监</a:t>
            </a:r>
            <a:endParaRPr lang="zh-CN" altLang="en-US" sz="2000" b="1" dirty="0">
              <a:solidFill>
                <a:srgbClr val="FFFFFF"/>
              </a:solidFill>
              <a:latin typeface="Arial Narrow" charset="0"/>
            </a:endParaRPr>
          </a:p>
        </p:txBody>
      </p:sp>
      <p:sp>
        <p:nvSpPr>
          <p:cNvPr id="102" name="Text Box 6"/>
          <p:cNvSpPr txBox="1">
            <a:spLocks noChangeArrowheads="1"/>
          </p:cNvSpPr>
          <p:nvPr/>
        </p:nvSpPr>
        <p:spPr bwMode="auto">
          <a:xfrm>
            <a:off x="76200" y="1014561"/>
            <a:ext cx="6248400" cy="830263"/>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ja-JP" altLang="en-US" sz="2000" b="1">
                <a:solidFill>
                  <a:srgbClr val="000000"/>
                </a:solidFill>
                <a:latin typeface="Arial" charset="0"/>
              </a:rPr>
              <a:t>“</a:t>
            </a:r>
            <a:r>
              <a:rPr lang="zh-CN" altLang="en-US" b="1">
                <a:solidFill>
                  <a:srgbClr val="000000"/>
                </a:solidFill>
                <a:latin typeface="SimHei" charset="0"/>
                <a:ea typeface="SimHei" charset="0"/>
                <a:cs typeface="SimHei" charset="0"/>
              </a:rPr>
              <a:t>直到地极</a:t>
            </a:r>
            <a:r>
              <a:rPr lang="en-US" altLang="ja-JP" sz="2000" b="1">
                <a:solidFill>
                  <a:srgbClr val="000000"/>
                </a:solidFill>
                <a:latin typeface="Arial" charset="0"/>
              </a:rPr>
              <a:t>” (</a:t>
            </a:r>
            <a:r>
              <a:rPr lang="zh-CN" altLang="en-US" b="1">
                <a:solidFill>
                  <a:srgbClr val="000000"/>
                </a:solidFill>
                <a:latin typeface="SimHei" charset="0"/>
                <a:ea typeface="SimHei" charset="0"/>
                <a:cs typeface="SimHei" charset="0"/>
              </a:rPr>
              <a:t>徒</a:t>
            </a:r>
            <a:r>
              <a:rPr lang="en-US" altLang="ja-JP" sz="2000" b="1">
                <a:solidFill>
                  <a:srgbClr val="000000"/>
                </a:solidFill>
                <a:latin typeface="Arial" charset="0"/>
              </a:rPr>
              <a:t> 1:8)</a:t>
            </a:r>
          </a:p>
          <a:p>
            <a:pPr eaLnBrk="1" hangingPunct="1">
              <a:defRPr/>
            </a:pPr>
            <a:r>
              <a:rPr lang="zh-CN" altLang="en-US" b="1">
                <a:solidFill>
                  <a:srgbClr val="000000"/>
                </a:solidFill>
                <a:latin typeface="SimHei" charset="0"/>
                <a:ea typeface="SimHei" charset="0"/>
                <a:cs typeface="SimHei" charset="0"/>
              </a:rPr>
              <a:t>徒</a:t>
            </a:r>
            <a:r>
              <a:rPr lang="en-US" altLang="ja-JP" sz="2000" b="1">
                <a:solidFill>
                  <a:srgbClr val="000000"/>
                </a:solidFill>
                <a:latin typeface="Arial" charset="0"/>
              </a:rPr>
              <a:t>9  13       14    15  16          18           21     27     28</a:t>
            </a:r>
            <a:endParaRPr lang="en-US" sz="2000" b="1">
              <a:solidFill>
                <a:srgbClr val="000000"/>
              </a:solidFill>
              <a:latin typeface="Arial" charset="0"/>
            </a:endParaRPr>
          </a:p>
        </p:txBody>
      </p:sp>
    </p:spTree>
    <p:extLst>
      <p:ext uri="{BB962C8B-B14F-4D97-AF65-F5344CB8AC3E}">
        <p14:creationId xmlns:p14="http://schemas.microsoft.com/office/powerpoint/2010/main" val="269274855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2431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6185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24314"/>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6"/>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5"/>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3"/>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2"/>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24318"/>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5"/>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24320"/>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57"/>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58"/>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59"/>
                                        </p:tgtEl>
                                        <p:attrNameLst>
                                          <p:attrName>style.visibility</p:attrName>
                                        </p:attrNameLst>
                                      </p:cBhvr>
                                      <p:to>
                                        <p:strVal val="visible"/>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524324"/>
                                        </p:tgtEl>
                                        <p:attrNameLst>
                                          <p:attrName>style.visibility</p:attrName>
                                        </p:attrNameLst>
                                      </p:cBhvr>
                                      <p:to>
                                        <p:strVal val="visible"/>
                                      </p:to>
                                    </p:set>
                                  </p:childTnLst>
                                </p:cTn>
                              </p:par>
                            </p:childTnLst>
                          </p:cTn>
                        </p:par>
                      </p:childTnLst>
                    </p:cTn>
                  </p:par>
                  <p:par>
                    <p:cTn id="67" fill="hold" nodeType="clickPar">
                      <p:stCondLst>
                        <p:cond delay="indefinite"/>
                      </p:stCondLst>
                      <p:childTnLst>
                        <p:par>
                          <p:cTn id="68" fill="hold" nodeType="withGroup">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62"/>
                                        </p:tgtEl>
                                        <p:attrNameLst>
                                          <p:attrName>style.visibility</p:attrName>
                                        </p:attrNameLst>
                                      </p:cBhvr>
                                      <p:to>
                                        <p:strVal val="visible"/>
                                      </p:to>
                                    </p:set>
                                  </p:childTnLst>
                                </p:cTn>
                              </p:par>
                            </p:childTnLst>
                          </p:cTn>
                        </p:par>
                      </p:childTnLst>
                    </p:cTn>
                  </p:par>
                  <p:par>
                    <p:cTn id="71" fill="hold" nodeType="clickPar">
                      <p:stCondLst>
                        <p:cond delay="indefinite"/>
                      </p:stCondLst>
                      <p:childTnLst>
                        <p:par>
                          <p:cTn id="72" fill="hold" nodeType="withGroup">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63"/>
                                        </p:tgtEl>
                                        <p:attrNameLst>
                                          <p:attrName>style.visibility</p:attrName>
                                        </p:attrNameLst>
                                      </p:cBhvr>
                                      <p:to>
                                        <p:strVal val="visible"/>
                                      </p:to>
                                    </p:set>
                                  </p:childTnLst>
                                </p:cTn>
                              </p:par>
                            </p:childTnLst>
                          </p:cTn>
                        </p:par>
                      </p:childTnLst>
                    </p:cTn>
                  </p:par>
                  <p:par>
                    <p:cTn id="75" fill="hold" nodeType="clickPar">
                      <p:stCondLst>
                        <p:cond delay="indefinite"/>
                      </p:stCondLst>
                      <p:childTnLst>
                        <p:par>
                          <p:cTn id="76" fill="hold" nodeType="withGroup">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64"/>
                                        </p:tgtEl>
                                        <p:attrNameLst>
                                          <p:attrName>style.visibility</p:attrName>
                                        </p:attrNameLst>
                                      </p:cBhvr>
                                      <p:to>
                                        <p:strVal val="visible"/>
                                      </p:to>
                                    </p:set>
                                  </p:childTnLst>
                                </p:cTn>
                              </p:par>
                            </p:childTnLst>
                          </p:cTn>
                        </p:par>
                      </p:childTnLst>
                    </p:cTn>
                  </p:par>
                  <p:par>
                    <p:cTn id="79" fill="hold" nodeType="clickPar">
                      <p:stCondLst>
                        <p:cond delay="indefinite"/>
                      </p:stCondLst>
                      <p:childTnLst>
                        <p:par>
                          <p:cTn id="80" fill="hold" nodeType="withGroup">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37"/>
                                        </p:tgtEl>
                                        <p:attrNameLst>
                                          <p:attrName>style.visibility</p:attrName>
                                        </p:attrNameLst>
                                      </p:cBhvr>
                                      <p:to>
                                        <p:strVal val="visible"/>
                                      </p:to>
                                    </p:set>
                                  </p:childTnLst>
                                </p:cTn>
                              </p:par>
                            </p:childTnLst>
                          </p:cTn>
                        </p:par>
                      </p:childTnLst>
                    </p:cTn>
                  </p:par>
                  <p:par>
                    <p:cTn id="83" fill="hold" nodeType="clickPar">
                      <p:stCondLst>
                        <p:cond delay="indefinite"/>
                      </p:stCondLst>
                      <p:childTnLst>
                        <p:par>
                          <p:cTn id="84" fill="hold" nodeType="withGroup">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61"/>
                                        </p:tgtEl>
                                        <p:attrNameLst>
                                          <p:attrName>style.visibility</p:attrName>
                                        </p:attrNameLst>
                                      </p:cBhvr>
                                      <p:to>
                                        <p:strVal val="visible"/>
                                      </p:to>
                                    </p:set>
                                  </p:childTnLst>
                                </p:cTn>
                              </p:par>
                            </p:childTnLst>
                          </p:cTn>
                        </p:par>
                      </p:childTnLst>
                    </p:cTn>
                  </p:par>
                  <p:par>
                    <p:cTn id="87" fill="hold" nodeType="clickPar">
                      <p:stCondLst>
                        <p:cond delay="indefinite"/>
                      </p:stCondLst>
                      <p:childTnLst>
                        <p:par>
                          <p:cTn id="88" fill="hold" nodeType="withGroup">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66"/>
                                        </p:tgtEl>
                                        <p:attrNameLst>
                                          <p:attrName>style.visibility</p:attrName>
                                        </p:attrNameLst>
                                      </p:cBhvr>
                                      <p:to>
                                        <p:strVal val="visible"/>
                                      </p:to>
                                    </p:set>
                                  </p:childTnLst>
                                </p:cTn>
                              </p:par>
                            </p:childTnLst>
                          </p:cTn>
                        </p:par>
                      </p:childTnLst>
                    </p:cTn>
                  </p:par>
                  <p:par>
                    <p:cTn id="91" fill="hold" nodeType="clickPar">
                      <p:stCondLst>
                        <p:cond delay="indefinite"/>
                      </p:stCondLst>
                      <p:childTnLst>
                        <p:par>
                          <p:cTn id="92" fill="hold" nodeType="withGroup">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67"/>
                                        </p:tgtEl>
                                        <p:attrNameLst>
                                          <p:attrName>style.visibility</p:attrName>
                                        </p:attrNameLst>
                                      </p:cBhvr>
                                      <p:to>
                                        <p:strVal val="visible"/>
                                      </p:to>
                                    </p:set>
                                  </p:childTnLst>
                                </p:cTn>
                              </p:par>
                            </p:childTnLst>
                          </p:cTn>
                        </p:par>
                      </p:childTnLst>
                    </p:cTn>
                  </p:par>
                  <p:par>
                    <p:cTn id="95" fill="hold" nodeType="clickPar">
                      <p:stCondLst>
                        <p:cond delay="indefinite"/>
                      </p:stCondLst>
                      <p:childTnLst>
                        <p:par>
                          <p:cTn id="96" fill="hold" nodeType="withGroup">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68"/>
                                        </p:tgtEl>
                                        <p:attrNameLst>
                                          <p:attrName>style.visibility</p:attrName>
                                        </p:attrNameLst>
                                      </p:cBhvr>
                                      <p:to>
                                        <p:strVal val="visible"/>
                                      </p:to>
                                    </p:set>
                                  </p:childTnLst>
                                </p:cTn>
                              </p:par>
                            </p:childTnLst>
                          </p:cTn>
                        </p:par>
                      </p:childTnLst>
                    </p:cTn>
                  </p:par>
                  <p:par>
                    <p:cTn id="99" fill="hold" nodeType="clickPar">
                      <p:stCondLst>
                        <p:cond delay="indefinite"/>
                      </p:stCondLst>
                      <p:childTnLst>
                        <p:par>
                          <p:cTn id="100" fill="hold" nodeType="withGroup">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69"/>
                                        </p:tgtEl>
                                        <p:attrNameLst>
                                          <p:attrName>style.visibility</p:attrName>
                                        </p:attrNameLst>
                                      </p:cBhvr>
                                      <p:to>
                                        <p:strVal val="visible"/>
                                      </p:to>
                                    </p:set>
                                  </p:childTnLst>
                                </p:cTn>
                              </p:par>
                            </p:childTnLst>
                          </p:cTn>
                        </p:par>
                      </p:childTnLst>
                    </p:cTn>
                  </p:par>
                  <p:par>
                    <p:cTn id="103" fill="hold" nodeType="clickPar">
                      <p:stCondLst>
                        <p:cond delay="indefinite"/>
                      </p:stCondLst>
                      <p:childTnLst>
                        <p:par>
                          <p:cTn id="104" fill="hold" nodeType="withGroup">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70"/>
                                        </p:tgtEl>
                                        <p:attrNameLst>
                                          <p:attrName>style.visibility</p:attrName>
                                        </p:attrNameLst>
                                      </p:cBhvr>
                                      <p:to>
                                        <p:strVal val="visible"/>
                                      </p:to>
                                    </p:set>
                                  </p:childTnLst>
                                </p:cTn>
                              </p:par>
                            </p:childTnLst>
                          </p:cTn>
                        </p:par>
                      </p:childTnLst>
                    </p:cTn>
                  </p:par>
                  <p:par>
                    <p:cTn id="107" fill="hold" nodeType="clickPar">
                      <p:stCondLst>
                        <p:cond delay="indefinite"/>
                      </p:stCondLst>
                      <p:childTnLst>
                        <p:par>
                          <p:cTn id="108" fill="hold" nodeType="withGroup">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71"/>
                                        </p:tgtEl>
                                        <p:attrNameLst>
                                          <p:attrName>style.visibility</p:attrName>
                                        </p:attrNameLst>
                                      </p:cBhvr>
                                      <p:to>
                                        <p:strVal val="visible"/>
                                      </p:to>
                                    </p:set>
                                  </p:childTnLst>
                                </p:cTn>
                              </p:par>
                            </p:childTnLst>
                          </p:cTn>
                        </p:par>
                      </p:childTnLst>
                    </p:cTn>
                  </p:par>
                  <p:par>
                    <p:cTn id="111" fill="hold" nodeType="clickPar">
                      <p:stCondLst>
                        <p:cond delay="indefinite"/>
                      </p:stCondLst>
                      <p:childTnLst>
                        <p:par>
                          <p:cTn id="112" fill="hold" nodeType="withGroup">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72"/>
                                        </p:tgtEl>
                                        <p:attrNameLst>
                                          <p:attrName>style.visibility</p:attrName>
                                        </p:attrNameLst>
                                      </p:cBhvr>
                                      <p:to>
                                        <p:strVal val="visible"/>
                                      </p:to>
                                    </p:set>
                                  </p:childTnLst>
                                </p:cTn>
                              </p:par>
                            </p:childTnLst>
                          </p:cTn>
                        </p:par>
                      </p:childTnLst>
                    </p:cTn>
                  </p:par>
                  <p:par>
                    <p:cTn id="115" fill="hold" nodeType="clickPar">
                      <p:stCondLst>
                        <p:cond delay="indefinite"/>
                      </p:stCondLst>
                      <p:childTnLst>
                        <p:par>
                          <p:cTn id="116" fill="hold" nodeType="withGroup">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73"/>
                                        </p:tgtEl>
                                        <p:attrNameLst>
                                          <p:attrName>style.visibility</p:attrName>
                                        </p:attrNameLst>
                                      </p:cBhvr>
                                      <p:to>
                                        <p:strVal val="visible"/>
                                      </p:to>
                                    </p:set>
                                  </p:childTnLst>
                                </p:cTn>
                              </p:par>
                            </p:childTnLst>
                          </p:cTn>
                        </p:par>
                      </p:childTnLst>
                    </p:cTn>
                  </p:par>
                  <p:par>
                    <p:cTn id="119" fill="hold" nodeType="clickPar">
                      <p:stCondLst>
                        <p:cond delay="indefinite"/>
                      </p:stCondLst>
                      <p:childTnLst>
                        <p:par>
                          <p:cTn id="120" fill="hold" nodeType="withGroup">
                            <p:stCondLst>
                              <p:cond delay="0"/>
                            </p:stCondLst>
                            <p:childTnLst>
                              <p:par>
                                <p:cTn id="121" presetID="1" presetClass="entr" presetSubtype="0" fill="hold" grpId="0" nodeType="clickEffect">
                                  <p:stCondLst>
                                    <p:cond delay="0"/>
                                  </p:stCondLst>
                                  <p:childTnLst>
                                    <p:set>
                                      <p:cBhvr>
                                        <p:cTn id="122" dur="1" fill="hold">
                                          <p:stCondLst>
                                            <p:cond delay="0"/>
                                          </p:stCondLst>
                                        </p:cTn>
                                        <p:tgtEl>
                                          <p:spTgt spid="74"/>
                                        </p:tgtEl>
                                        <p:attrNameLst>
                                          <p:attrName>style.visibility</p:attrName>
                                        </p:attrNameLst>
                                      </p:cBhvr>
                                      <p:to>
                                        <p:strVal val="visible"/>
                                      </p:to>
                                    </p:set>
                                  </p:childTnLst>
                                </p:cTn>
                              </p:par>
                            </p:childTnLst>
                          </p:cTn>
                        </p:par>
                      </p:childTnLst>
                    </p:cTn>
                  </p:par>
                  <p:par>
                    <p:cTn id="123" fill="hold" nodeType="clickPar">
                      <p:stCondLst>
                        <p:cond delay="indefinite"/>
                      </p:stCondLst>
                      <p:childTnLst>
                        <p:par>
                          <p:cTn id="124" fill="hold" nodeType="withGroup">
                            <p:stCondLst>
                              <p:cond delay="0"/>
                            </p:stCondLst>
                            <p:childTnLst>
                              <p:par>
                                <p:cTn id="125" presetID="1" presetClass="entr" presetSubtype="0" fill="hold" grpId="0" nodeType="clickEffect">
                                  <p:stCondLst>
                                    <p:cond delay="0"/>
                                  </p:stCondLst>
                                  <p:childTnLst>
                                    <p:set>
                                      <p:cBhvr>
                                        <p:cTn id="126" dur="1" fill="hold">
                                          <p:stCondLst>
                                            <p:cond delay="0"/>
                                          </p:stCondLst>
                                        </p:cTn>
                                        <p:tgtEl>
                                          <p:spTgt spid="524349"/>
                                        </p:tgtEl>
                                        <p:attrNameLst>
                                          <p:attrName>style.visibility</p:attrName>
                                        </p:attrNameLst>
                                      </p:cBhvr>
                                      <p:to>
                                        <p:strVal val="visible"/>
                                      </p:to>
                                    </p:set>
                                  </p:childTnLst>
                                </p:cTn>
                              </p:par>
                            </p:childTnLst>
                          </p:cTn>
                        </p:par>
                      </p:childTnLst>
                    </p:cTn>
                  </p:par>
                  <p:par>
                    <p:cTn id="127" fill="hold" nodeType="clickPar">
                      <p:stCondLst>
                        <p:cond delay="indefinite"/>
                      </p:stCondLst>
                      <p:childTnLst>
                        <p:par>
                          <p:cTn id="128" fill="hold" nodeType="withGroup">
                            <p:stCondLst>
                              <p:cond delay="0"/>
                            </p:stCondLst>
                            <p:childTnLst>
                              <p:par>
                                <p:cTn id="129" presetID="1" presetClass="entr" presetSubtype="0" fill="hold" grpId="0" nodeType="clickEffect">
                                  <p:stCondLst>
                                    <p:cond delay="0"/>
                                  </p:stCondLst>
                                  <p:childTnLst>
                                    <p:set>
                                      <p:cBhvr>
                                        <p:cTn id="130" dur="1" fill="hold">
                                          <p:stCondLst>
                                            <p:cond delay="0"/>
                                          </p:stCondLst>
                                        </p:cTn>
                                        <p:tgtEl>
                                          <p:spTgt spid="75"/>
                                        </p:tgtEl>
                                        <p:attrNameLst>
                                          <p:attrName>style.visibility</p:attrName>
                                        </p:attrNameLst>
                                      </p:cBhvr>
                                      <p:to>
                                        <p:strVal val="visible"/>
                                      </p:to>
                                    </p:set>
                                  </p:childTnLst>
                                </p:cTn>
                              </p:par>
                            </p:childTnLst>
                          </p:cTn>
                        </p:par>
                      </p:childTnLst>
                    </p:cTn>
                  </p:par>
                  <p:par>
                    <p:cTn id="131" fill="hold" nodeType="clickPar">
                      <p:stCondLst>
                        <p:cond delay="indefinite"/>
                      </p:stCondLst>
                      <p:childTnLst>
                        <p:par>
                          <p:cTn id="132" fill="hold" nodeType="withGroup">
                            <p:stCondLst>
                              <p:cond delay="0"/>
                            </p:stCondLst>
                            <p:childTnLst>
                              <p:par>
                                <p:cTn id="133" presetID="1" presetClass="entr" presetSubtype="0" fill="hold" grpId="0" nodeType="clickEffect">
                                  <p:stCondLst>
                                    <p:cond delay="0"/>
                                  </p:stCondLst>
                                  <p:childTnLst>
                                    <p:set>
                                      <p:cBhvr>
                                        <p:cTn id="134" dur="1" fill="hold">
                                          <p:stCondLst>
                                            <p:cond delay="0"/>
                                          </p:stCondLst>
                                        </p:cTn>
                                        <p:tgtEl>
                                          <p:spTgt spid="524353"/>
                                        </p:tgtEl>
                                        <p:attrNameLst>
                                          <p:attrName>style.visibility</p:attrName>
                                        </p:attrNameLst>
                                      </p:cBhvr>
                                      <p:to>
                                        <p:strVal val="visible"/>
                                      </p:to>
                                    </p:set>
                                  </p:childTnLst>
                                </p:cTn>
                              </p:par>
                            </p:childTnLst>
                          </p:cTn>
                        </p:par>
                      </p:childTnLst>
                    </p:cTn>
                  </p:par>
                  <p:par>
                    <p:cTn id="135" fill="hold" nodeType="clickPar">
                      <p:stCondLst>
                        <p:cond delay="indefinite"/>
                      </p:stCondLst>
                      <p:childTnLst>
                        <p:par>
                          <p:cTn id="136" fill="hold" nodeType="withGroup">
                            <p:stCondLst>
                              <p:cond delay="0"/>
                            </p:stCondLst>
                            <p:childTnLst>
                              <p:par>
                                <p:cTn id="137" presetID="1" presetClass="entr" presetSubtype="0" fill="hold" grpId="0" nodeType="clickEffect">
                                  <p:stCondLst>
                                    <p:cond delay="0"/>
                                  </p:stCondLst>
                                  <p:childTnLst>
                                    <p:set>
                                      <p:cBhvr>
                                        <p:cTn id="138" dur="1" fill="hold">
                                          <p:stCondLst>
                                            <p:cond delay="0"/>
                                          </p:stCondLst>
                                        </p:cTn>
                                        <p:tgtEl>
                                          <p:spTgt spid="77"/>
                                        </p:tgtEl>
                                        <p:attrNameLst>
                                          <p:attrName>style.visibility</p:attrName>
                                        </p:attrNameLst>
                                      </p:cBhvr>
                                      <p:to>
                                        <p:strVal val="visible"/>
                                      </p:to>
                                    </p:set>
                                  </p:childTnLst>
                                </p:cTn>
                              </p:par>
                            </p:childTnLst>
                          </p:cTn>
                        </p:par>
                      </p:childTnLst>
                    </p:cTn>
                  </p:par>
                  <p:par>
                    <p:cTn id="139" fill="hold" nodeType="clickPar">
                      <p:stCondLst>
                        <p:cond delay="indefinite"/>
                      </p:stCondLst>
                      <p:childTnLst>
                        <p:par>
                          <p:cTn id="140" fill="hold" nodeType="withGroup">
                            <p:stCondLst>
                              <p:cond delay="0"/>
                            </p:stCondLst>
                            <p:childTnLst>
                              <p:par>
                                <p:cTn id="141" presetID="1" presetClass="entr" presetSubtype="0" fill="hold" grpId="0" nodeType="clickEffect">
                                  <p:stCondLst>
                                    <p:cond delay="0"/>
                                  </p:stCondLst>
                                  <p:childTnLst>
                                    <p:set>
                                      <p:cBhvr>
                                        <p:cTn id="142" dur="1" fill="hold">
                                          <p:stCondLst>
                                            <p:cond delay="0"/>
                                          </p:stCondLst>
                                        </p:cTn>
                                        <p:tgtEl>
                                          <p:spTgt spid="76"/>
                                        </p:tgtEl>
                                        <p:attrNameLst>
                                          <p:attrName>style.visibility</p:attrName>
                                        </p:attrNameLst>
                                      </p:cBhvr>
                                      <p:to>
                                        <p:strVal val="visible"/>
                                      </p:to>
                                    </p:set>
                                  </p:childTnLst>
                                </p:cTn>
                              </p:par>
                            </p:childTnLst>
                          </p:cTn>
                        </p:par>
                      </p:childTnLst>
                    </p:cTn>
                  </p:par>
                  <p:par>
                    <p:cTn id="143" fill="hold" nodeType="clickPar">
                      <p:stCondLst>
                        <p:cond delay="indefinite"/>
                      </p:stCondLst>
                      <p:childTnLst>
                        <p:par>
                          <p:cTn id="144" fill="hold" nodeType="withGroup">
                            <p:stCondLst>
                              <p:cond delay="0"/>
                            </p:stCondLst>
                            <p:childTnLst>
                              <p:par>
                                <p:cTn id="145" presetID="1" presetClass="entr" presetSubtype="0" fill="hold" grpId="0" nodeType="clickEffect">
                                  <p:stCondLst>
                                    <p:cond delay="0"/>
                                  </p:stCondLst>
                                  <p:childTnLst>
                                    <p:set>
                                      <p:cBhvr>
                                        <p:cTn id="146" dur="1" fill="hold">
                                          <p:stCondLst>
                                            <p:cond delay="0"/>
                                          </p:stCondLst>
                                        </p:cTn>
                                        <p:tgtEl>
                                          <p:spTgt spid="80"/>
                                        </p:tgtEl>
                                        <p:attrNameLst>
                                          <p:attrName>style.visibility</p:attrName>
                                        </p:attrNameLst>
                                      </p:cBhvr>
                                      <p:to>
                                        <p:strVal val="visible"/>
                                      </p:to>
                                    </p:set>
                                  </p:childTnLst>
                                </p:cTn>
                              </p:par>
                            </p:childTnLst>
                          </p:cTn>
                        </p:par>
                      </p:childTnLst>
                    </p:cTn>
                  </p:par>
                  <p:par>
                    <p:cTn id="147" fill="hold" nodeType="clickPar">
                      <p:stCondLst>
                        <p:cond delay="indefinite"/>
                      </p:stCondLst>
                      <p:childTnLst>
                        <p:par>
                          <p:cTn id="148" fill="hold" nodeType="withGroup">
                            <p:stCondLst>
                              <p:cond delay="0"/>
                            </p:stCondLst>
                            <p:childTnLst>
                              <p:par>
                                <p:cTn id="149" presetID="1" presetClass="entr" presetSubtype="0" fill="hold" grpId="0" nodeType="clickEffect">
                                  <p:stCondLst>
                                    <p:cond delay="0"/>
                                  </p:stCondLst>
                                  <p:childTnLst>
                                    <p:set>
                                      <p:cBhvr>
                                        <p:cTn id="150" dur="1" fill="hold">
                                          <p:stCondLst>
                                            <p:cond delay="0"/>
                                          </p:stCondLst>
                                        </p:cTn>
                                        <p:tgtEl>
                                          <p:spTgt spid="79"/>
                                        </p:tgtEl>
                                        <p:attrNameLst>
                                          <p:attrName>style.visibility</p:attrName>
                                        </p:attrNameLst>
                                      </p:cBhvr>
                                      <p:to>
                                        <p:strVal val="visible"/>
                                      </p:to>
                                    </p:set>
                                  </p:childTnLst>
                                </p:cTn>
                              </p:par>
                            </p:childTnLst>
                          </p:cTn>
                        </p:par>
                      </p:childTnLst>
                    </p:cTn>
                  </p:par>
                  <p:par>
                    <p:cTn id="151" fill="hold" nodeType="clickPar">
                      <p:stCondLst>
                        <p:cond delay="indefinite"/>
                      </p:stCondLst>
                      <p:childTnLst>
                        <p:par>
                          <p:cTn id="152" fill="hold" nodeType="withGroup">
                            <p:stCondLst>
                              <p:cond delay="0"/>
                            </p:stCondLst>
                            <p:childTnLst>
                              <p:par>
                                <p:cTn id="153" presetID="1" presetClass="entr" presetSubtype="0" fill="hold" grpId="0" nodeType="clickEffect">
                                  <p:stCondLst>
                                    <p:cond delay="0"/>
                                  </p:stCondLst>
                                  <p:childTnLst>
                                    <p:set>
                                      <p:cBhvr>
                                        <p:cTn id="154" dur="1" fill="hold">
                                          <p:stCondLst>
                                            <p:cond delay="0"/>
                                          </p:stCondLst>
                                        </p:cTn>
                                        <p:tgtEl>
                                          <p:spTgt spid="524356"/>
                                        </p:tgtEl>
                                        <p:attrNameLst>
                                          <p:attrName>style.visibility</p:attrName>
                                        </p:attrNameLst>
                                      </p:cBhvr>
                                      <p:to>
                                        <p:strVal val="visible"/>
                                      </p:to>
                                    </p:set>
                                  </p:childTnLst>
                                </p:cTn>
                              </p:par>
                            </p:childTnLst>
                          </p:cTn>
                        </p:par>
                      </p:childTnLst>
                    </p:cTn>
                  </p:par>
                  <p:par>
                    <p:cTn id="155" fill="hold" nodeType="clickPar">
                      <p:stCondLst>
                        <p:cond delay="indefinite"/>
                      </p:stCondLst>
                      <p:childTnLst>
                        <p:par>
                          <p:cTn id="156" fill="hold" nodeType="withGroup">
                            <p:stCondLst>
                              <p:cond delay="0"/>
                            </p:stCondLst>
                            <p:childTnLst>
                              <p:par>
                                <p:cTn id="157" presetID="1" presetClass="entr" presetSubtype="0" fill="hold" grpId="0" nodeType="clickEffect">
                                  <p:stCondLst>
                                    <p:cond delay="0"/>
                                  </p:stCondLst>
                                  <p:childTnLst>
                                    <p:set>
                                      <p:cBhvr>
                                        <p:cTn id="158" dur="1" fill="hold">
                                          <p:stCondLst>
                                            <p:cond delay="0"/>
                                          </p:stCondLst>
                                        </p:cTn>
                                        <p:tgtEl>
                                          <p:spTgt spid="84"/>
                                        </p:tgtEl>
                                        <p:attrNameLst>
                                          <p:attrName>style.visibility</p:attrName>
                                        </p:attrNameLst>
                                      </p:cBhvr>
                                      <p:to>
                                        <p:strVal val="visible"/>
                                      </p:to>
                                    </p:set>
                                  </p:childTnLst>
                                </p:cTn>
                              </p:par>
                            </p:childTnLst>
                          </p:cTn>
                        </p:par>
                      </p:childTnLst>
                    </p:cTn>
                  </p:par>
                  <p:par>
                    <p:cTn id="159" fill="hold" nodeType="clickPar">
                      <p:stCondLst>
                        <p:cond delay="indefinite"/>
                      </p:stCondLst>
                      <p:childTnLst>
                        <p:par>
                          <p:cTn id="160" fill="hold" nodeType="withGroup">
                            <p:stCondLst>
                              <p:cond delay="0"/>
                            </p:stCondLst>
                            <p:childTnLst>
                              <p:par>
                                <p:cTn id="161" presetID="1" presetClass="entr" presetSubtype="0" fill="hold" grpId="0" nodeType="clickEffect">
                                  <p:stCondLst>
                                    <p:cond delay="0"/>
                                  </p:stCondLst>
                                  <p:childTnLst>
                                    <p:set>
                                      <p:cBhvr>
                                        <p:cTn id="162" dur="1" fill="hold">
                                          <p:stCondLst>
                                            <p:cond delay="0"/>
                                          </p:stCondLst>
                                        </p:cTn>
                                        <p:tgtEl>
                                          <p:spTgt spid="524358"/>
                                        </p:tgtEl>
                                        <p:attrNameLst>
                                          <p:attrName>style.visibility</p:attrName>
                                        </p:attrNameLst>
                                      </p:cBhvr>
                                      <p:to>
                                        <p:strVal val="visible"/>
                                      </p:to>
                                    </p:set>
                                  </p:childTnLst>
                                </p:cTn>
                              </p:par>
                            </p:childTnLst>
                          </p:cTn>
                        </p:par>
                      </p:childTnLst>
                    </p:cTn>
                  </p:par>
                  <p:par>
                    <p:cTn id="163" fill="hold" nodeType="clickPar">
                      <p:stCondLst>
                        <p:cond delay="indefinite"/>
                      </p:stCondLst>
                      <p:childTnLst>
                        <p:par>
                          <p:cTn id="164" fill="hold" nodeType="withGroup">
                            <p:stCondLst>
                              <p:cond delay="0"/>
                            </p:stCondLst>
                            <p:childTnLst>
                              <p:par>
                                <p:cTn id="165" presetID="1" presetClass="entr" presetSubtype="0" fill="hold" grpId="0" nodeType="clickEffect">
                                  <p:stCondLst>
                                    <p:cond delay="0"/>
                                  </p:stCondLst>
                                  <p:childTnLst>
                                    <p:set>
                                      <p:cBhvr>
                                        <p:cTn id="166" dur="1" fill="hold">
                                          <p:stCondLst>
                                            <p:cond delay="0"/>
                                          </p:stCondLst>
                                        </p:cTn>
                                        <p:tgtEl>
                                          <p:spTgt spid="93"/>
                                        </p:tgtEl>
                                        <p:attrNameLst>
                                          <p:attrName>style.visibility</p:attrName>
                                        </p:attrNameLst>
                                      </p:cBhvr>
                                      <p:to>
                                        <p:strVal val="visible"/>
                                      </p:to>
                                    </p:set>
                                  </p:childTnLst>
                                </p:cTn>
                              </p:par>
                            </p:childTnLst>
                          </p:cTn>
                        </p:par>
                      </p:childTnLst>
                    </p:cTn>
                  </p:par>
                  <p:par>
                    <p:cTn id="167" fill="hold" nodeType="clickPar">
                      <p:stCondLst>
                        <p:cond delay="indefinite"/>
                      </p:stCondLst>
                      <p:childTnLst>
                        <p:par>
                          <p:cTn id="168" fill="hold" nodeType="withGroup">
                            <p:stCondLst>
                              <p:cond delay="0"/>
                            </p:stCondLst>
                            <p:childTnLst>
                              <p:par>
                                <p:cTn id="169" presetID="1" presetClass="entr" presetSubtype="0" fill="hold" grpId="0" nodeType="clickEffect">
                                  <p:stCondLst>
                                    <p:cond delay="0"/>
                                  </p:stCondLst>
                                  <p:childTnLst>
                                    <p:set>
                                      <p:cBhvr>
                                        <p:cTn id="170" dur="1" fill="hold">
                                          <p:stCondLst>
                                            <p:cond delay="0"/>
                                          </p:stCondLst>
                                        </p:cTn>
                                        <p:tgtEl>
                                          <p:spTgt spid="94"/>
                                        </p:tgtEl>
                                        <p:attrNameLst>
                                          <p:attrName>style.visibility</p:attrName>
                                        </p:attrNameLst>
                                      </p:cBhvr>
                                      <p:to>
                                        <p:strVal val="visible"/>
                                      </p:to>
                                    </p:set>
                                  </p:childTnLst>
                                </p:cTn>
                              </p:par>
                            </p:childTnLst>
                          </p:cTn>
                        </p:par>
                      </p:childTnLst>
                    </p:cTn>
                  </p:par>
                  <p:par>
                    <p:cTn id="171" fill="hold" nodeType="clickPar">
                      <p:stCondLst>
                        <p:cond delay="indefinite"/>
                      </p:stCondLst>
                      <p:childTnLst>
                        <p:par>
                          <p:cTn id="172" fill="hold" nodeType="withGroup">
                            <p:stCondLst>
                              <p:cond delay="0"/>
                            </p:stCondLst>
                            <p:childTnLst>
                              <p:par>
                                <p:cTn id="173" presetID="1" presetClass="entr" presetSubtype="0" fill="hold" grpId="0" nodeType="clickEffect">
                                  <p:stCondLst>
                                    <p:cond delay="0"/>
                                  </p:stCondLst>
                                  <p:childTnLst>
                                    <p:set>
                                      <p:cBhvr>
                                        <p:cTn id="174" dur="1" fill="hold">
                                          <p:stCondLst>
                                            <p:cond delay="0"/>
                                          </p:stCondLst>
                                        </p:cTn>
                                        <p:tgtEl>
                                          <p:spTgt spid="95"/>
                                        </p:tgtEl>
                                        <p:attrNameLst>
                                          <p:attrName>style.visibility</p:attrName>
                                        </p:attrNameLst>
                                      </p:cBhvr>
                                      <p:to>
                                        <p:strVal val="visible"/>
                                      </p:to>
                                    </p:set>
                                  </p:childTnLst>
                                </p:cTn>
                              </p:par>
                            </p:childTnLst>
                          </p:cTn>
                        </p:par>
                      </p:childTnLst>
                    </p:cTn>
                  </p:par>
                  <p:par>
                    <p:cTn id="175" fill="hold" nodeType="clickPar">
                      <p:stCondLst>
                        <p:cond delay="indefinite"/>
                      </p:stCondLst>
                      <p:childTnLst>
                        <p:par>
                          <p:cTn id="176" fill="hold" nodeType="withGroup">
                            <p:stCondLst>
                              <p:cond delay="0"/>
                            </p:stCondLst>
                            <p:childTnLst>
                              <p:par>
                                <p:cTn id="177" presetID="1" presetClass="entr" presetSubtype="0" fill="hold" grpId="0" nodeType="clickEffect">
                                  <p:stCondLst>
                                    <p:cond delay="0"/>
                                  </p:stCondLst>
                                  <p:childTnLst>
                                    <p:set>
                                      <p:cBhvr>
                                        <p:cTn id="178" dur="1" fill="hold">
                                          <p:stCondLst>
                                            <p:cond delay="0"/>
                                          </p:stCondLst>
                                        </p:cTn>
                                        <p:tgtEl>
                                          <p:spTgt spid="524362"/>
                                        </p:tgtEl>
                                        <p:attrNameLst>
                                          <p:attrName>style.visibility</p:attrName>
                                        </p:attrNameLst>
                                      </p:cBhvr>
                                      <p:to>
                                        <p:strVal val="visible"/>
                                      </p:to>
                                    </p:set>
                                  </p:childTnLst>
                                </p:cTn>
                              </p:par>
                            </p:childTnLst>
                          </p:cTn>
                        </p:par>
                      </p:childTnLst>
                    </p:cTn>
                  </p:par>
                  <p:par>
                    <p:cTn id="179" fill="hold" nodeType="clickPar">
                      <p:stCondLst>
                        <p:cond delay="indefinite"/>
                      </p:stCondLst>
                      <p:childTnLst>
                        <p:par>
                          <p:cTn id="180" fill="hold" nodeType="withGroup">
                            <p:stCondLst>
                              <p:cond delay="0"/>
                            </p:stCondLst>
                            <p:childTnLst>
                              <p:par>
                                <p:cTn id="181" presetID="1" presetClass="entr" presetSubtype="0" fill="hold" grpId="0" nodeType="clickEffect">
                                  <p:stCondLst>
                                    <p:cond delay="0"/>
                                  </p:stCondLst>
                                  <p:childTnLst>
                                    <p:set>
                                      <p:cBhvr>
                                        <p:cTn id="182" dur="1" fill="hold">
                                          <p:stCondLst>
                                            <p:cond delay="0"/>
                                          </p:stCondLst>
                                        </p:cTn>
                                        <p:tgtEl>
                                          <p:spTgt spid="97"/>
                                        </p:tgtEl>
                                        <p:attrNameLst>
                                          <p:attrName>style.visibility</p:attrName>
                                        </p:attrNameLst>
                                      </p:cBhvr>
                                      <p:to>
                                        <p:strVal val="visible"/>
                                      </p:to>
                                    </p:set>
                                  </p:childTnLst>
                                </p:cTn>
                              </p:par>
                            </p:childTnLst>
                          </p:cTn>
                        </p:par>
                      </p:childTnLst>
                    </p:cTn>
                  </p:par>
                  <p:par>
                    <p:cTn id="183" fill="hold" nodeType="clickPar">
                      <p:stCondLst>
                        <p:cond delay="indefinite"/>
                      </p:stCondLst>
                      <p:childTnLst>
                        <p:par>
                          <p:cTn id="184" fill="hold" nodeType="withGroup">
                            <p:stCondLst>
                              <p:cond delay="0"/>
                            </p:stCondLst>
                            <p:childTnLst>
                              <p:par>
                                <p:cTn id="185" presetID="1" presetClass="entr" presetSubtype="0" fill="hold" grpId="0" nodeType="clickEffect">
                                  <p:stCondLst>
                                    <p:cond delay="0"/>
                                  </p:stCondLst>
                                  <p:childTnLst>
                                    <p:set>
                                      <p:cBhvr>
                                        <p:cTn id="186" dur="1" fill="hold">
                                          <p:stCondLst>
                                            <p:cond delay="0"/>
                                          </p:stCondLst>
                                        </p:cTn>
                                        <p:tgtEl>
                                          <p:spTgt spid="98"/>
                                        </p:tgtEl>
                                        <p:attrNameLst>
                                          <p:attrName>style.visibility</p:attrName>
                                        </p:attrNameLst>
                                      </p:cBhvr>
                                      <p:to>
                                        <p:strVal val="visible"/>
                                      </p:to>
                                    </p:set>
                                  </p:childTnLst>
                                </p:cTn>
                              </p:par>
                            </p:childTnLst>
                          </p:cTn>
                        </p:par>
                      </p:childTnLst>
                    </p:cTn>
                  </p:par>
                  <p:par>
                    <p:cTn id="187" fill="hold" nodeType="clickPar">
                      <p:stCondLst>
                        <p:cond delay="indefinite"/>
                      </p:stCondLst>
                      <p:childTnLst>
                        <p:par>
                          <p:cTn id="188" fill="hold" nodeType="withGroup">
                            <p:stCondLst>
                              <p:cond delay="0"/>
                            </p:stCondLst>
                            <p:childTnLst>
                              <p:par>
                                <p:cTn id="189" presetID="1" presetClass="entr" presetSubtype="0" fill="hold" grpId="0" nodeType="clickEffect">
                                  <p:stCondLst>
                                    <p:cond delay="0"/>
                                  </p:stCondLst>
                                  <p:childTnLst>
                                    <p:set>
                                      <p:cBhvr>
                                        <p:cTn id="190" dur="1" fill="hold">
                                          <p:stCondLst>
                                            <p:cond delay="0"/>
                                          </p:stCondLst>
                                        </p:cTn>
                                        <p:tgtEl>
                                          <p:spTgt spid="99"/>
                                        </p:tgtEl>
                                        <p:attrNameLst>
                                          <p:attrName>style.visibility</p:attrName>
                                        </p:attrNameLst>
                                      </p:cBhvr>
                                      <p:to>
                                        <p:strVal val="visible"/>
                                      </p:to>
                                    </p:set>
                                  </p:childTnLst>
                                </p:cTn>
                              </p:par>
                            </p:childTnLst>
                          </p:cTn>
                        </p:par>
                      </p:childTnLst>
                    </p:cTn>
                  </p:par>
                  <p:par>
                    <p:cTn id="191" fill="hold" nodeType="clickPar">
                      <p:stCondLst>
                        <p:cond delay="indefinite"/>
                      </p:stCondLst>
                      <p:childTnLst>
                        <p:par>
                          <p:cTn id="192" fill="hold" nodeType="withGroup">
                            <p:stCondLst>
                              <p:cond delay="0"/>
                            </p:stCondLst>
                            <p:childTnLst>
                              <p:par>
                                <p:cTn id="193" presetID="1" presetClass="entr" presetSubtype="0" fill="hold" grpId="0" nodeType="clickEffect">
                                  <p:stCondLst>
                                    <p:cond delay="0"/>
                                  </p:stCondLst>
                                  <p:childTnLst>
                                    <p:set>
                                      <p:cBhvr>
                                        <p:cTn id="194" dur="1" fill="hold">
                                          <p:stCondLst>
                                            <p:cond delay="0"/>
                                          </p:stCondLst>
                                        </p:cTn>
                                        <p:tgtEl>
                                          <p:spTgt spid="100"/>
                                        </p:tgtEl>
                                        <p:attrNameLst>
                                          <p:attrName>style.visibility</p:attrName>
                                        </p:attrNameLst>
                                      </p:cBhvr>
                                      <p:to>
                                        <p:strVal val="visible"/>
                                      </p:to>
                                    </p:set>
                                  </p:childTnLst>
                                </p:cTn>
                              </p:par>
                            </p:childTnLst>
                          </p:cTn>
                        </p:par>
                      </p:childTnLst>
                    </p:cTn>
                  </p:par>
                  <p:par>
                    <p:cTn id="195" fill="hold" nodeType="clickPar">
                      <p:stCondLst>
                        <p:cond delay="indefinite"/>
                      </p:stCondLst>
                      <p:childTnLst>
                        <p:par>
                          <p:cTn id="196" fill="hold" nodeType="withGroup">
                            <p:stCondLst>
                              <p:cond delay="0"/>
                            </p:stCondLst>
                            <p:childTnLst>
                              <p:par>
                                <p:cTn id="197" presetID="1" presetClass="entr" presetSubtype="0" fill="hold" grpId="0" nodeType="clickEffect">
                                  <p:stCondLst>
                                    <p:cond delay="0"/>
                                  </p:stCondLst>
                                  <p:childTnLst>
                                    <p:set>
                                      <p:cBhvr>
                                        <p:cTn id="198" dur="1" fill="hold">
                                          <p:stCondLst>
                                            <p:cond delay="0"/>
                                          </p:stCondLst>
                                        </p:cTn>
                                        <p:tgtEl>
                                          <p:spTgt spid="82"/>
                                        </p:tgtEl>
                                        <p:attrNameLst>
                                          <p:attrName>style.visibility</p:attrName>
                                        </p:attrNameLst>
                                      </p:cBhvr>
                                      <p:to>
                                        <p:strVal val="visible"/>
                                      </p:to>
                                    </p:set>
                                  </p:childTnLst>
                                </p:cTn>
                              </p:par>
                            </p:childTnLst>
                          </p:cTn>
                        </p:par>
                      </p:childTnLst>
                    </p:cTn>
                  </p:par>
                  <p:par>
                    <p:cTn id="199" fill="hold" nodeType="clickPar">
                      <p:stCondLst>
                        <p:cond delay="indefinite"/>
                      </p:stCondLst>
                      <p:childTnLst>
                        <p:par>
                          <p:cTn id="200" fill="hold" nodeType="withGroup">
                            <p:stCondLst>
                              <p:cond delay="0"/>
                            </p:stCondLst>
                            <p:childTnLst>
                              <p:par>
                                <p:cTn id="201" presetID="1" presetClass="entr" presetSubtype="0" fill="hold" grpId="0" nodeType="clickEffect">
                                  <p:stCondLst>
                                    <p:cond delay="0"/>
                                  </p:stCondLst>
                                  <p:childTnLst>
                                    <p:set>
                                      <p:cBhvr>
                                        <p:cTn id="202" dur="1" fill="hold">
                                          <p:stCondLst>
                                            <p:cond delay="0"/>
                                          </p:stCondLst>
                                        </p:cTn>
                                        <p:tgtEl>
                                          <p:spTgt spid="83"/>
                                        </p:tgtEl>
                                        <p:attrNameLst>
                                          <p:attrName>style.visibility</p:attrName>
                                        </p:attrNameLst>
                                      </p:cBhvr>
                                      <p:to>
                                        <p:strVal val="visible"/>
                                      </p:to>
                                    </p:set>
                                  </p:childTnLst>
                                </p:cTn>
                              </p:par>
                            </p:childTnLst>
                          </p:cTn>
                        </p:par>
                      </p:childTnLst>
                    </p:cTn>
                  </p:par>
                  <p:par>
                    <p:cTn id="203" fill="hold" nodeType="clickPar">
                      <p:stCondLst>
                        <p:cond delay="indefinite"/>
                      </p:stCondLst>
                      <p:childTnLst>
                        <p:par>
                          <p:cTn id="204" fill="hold" nodeType="withGroup">
                            <p:stCondLst>
                              <p:cond delay="0"/>
                            </p:stCondLst>
                            <p:childTnLst>
                              <p:par>
                                <p:cTn id="205" presetID="1" presetClass="entr" presetSubtype="0" fill="hold" grpId="0" nodeType="clickEffect">
                                  <p:stCondLst>
                                    <p:cond delay="0"/>
                                  </p:stCondLst>
                                  <p:childTnLst>
                                    <p:set>
                                      <p:cBhvr>
                                        <p:cTn id="206" dur="1" fill="hold">
                                          <p:stCondLst>
                                            <p:cond delay="0"/>
                                          </p:stCondLst>
                                        </p:cTn>
                                        <p:tgtEl>
                                          <p:spTgt spid="85"/>
                                        </p:tgtEl>
                                        <p:attrNameLst>
                                          <p:attrName>style.visibility</p:attrName>
                                        </p:attrNameLst>
                                      </p:cBhvr>
                                      <p:to>
                                        <p:strVal val="visible"/>
                                      </p:to>
                                    </p:set>
                                  </p:childTnLst>
                                </p:cTn>
                              </p:par>
                            </p:childTnLst>
                          </p:cTn>
                        </p:par>
                      </p:childTnLst>
                    </p:cTn>
                  </p:par>
                  <p:par>
                    <p:cTn id="207" fill="hold" nodeType="clickPar">
                      <p:stCondLst>
                        <p:cond delay="indefinite"/>
                      </p:stCondLst>
                      <p:childTnLst>
                        <p:par>
                          <p:cTn id="208" fill="hold" nodeType="withGroup">
                            <p:stCondLst>
                              <p:cond delay="0"/>
                            </p:stCondLst>
                            <p:childTnLst>
                              <p:par>
                                <p:cTn id="209" presetID="1" presetClass="entr" presetSubtype="0" fill="hold" grpId="0" nodeType="clickEffect">
                                  <p:stCondLst>
                                    <p:cond delay="0"/>
                                  </p:stCondLst>
                                  <p:childTnLst>
                                    <p:set>
                                      <p:cBhvr>
                                        <p:cTn id="210" dur="1" fill="hold">
                                          <p:stCondLst>
                                            <p:cond delay="0"/>
                                          </p:stCondLst>
                                        </p:cTn>
                                        <p:tgtEl>
                                          <p:spTgt spid="87"/>
                                        </p:tgtEl>
                                        <p:attrNameLst>
                                          <p:attrName>style.visibility</p:attrName>
                                        </p:attrNameLst>
                                      </p:cBhvr>
                                      <p:to>
                                        <p:strVal val="visible"/>
                                      </p:to>
                                    </p:set>
                                  </p:childTnLst>
                                </p:cTn>
                              </p:par>
                            </p:childTnLst>
                          </p:cTn>
                        </p:par>
                      </p:childTnLst>
                    </p:cTn>
                  </p:par>
                  <p:par>
                    <p:cTn id="211" fill="hold" nodeType="clickPar">
                      <p:stCondLst>
                        <p:cond delay="indefinite"/>
                      </p:stCondLst>
                      <p:childTnLst>
                        <p:par>
                          <p:cTn id="212" fill="hold" nodeType="withGroup">
                            <p:stCondLst>
                              <p:cond delay="0"/>
                            </p:stCondLst>
                            <p:childTnLst>
                              <p:par>
                                <p:cTn id="213" presetID="1" presetClass="entr" presetSubtype="0" fill="hold" grpId="0" nodeType="clickEffect">
                                  <p:stCondLst>
                                    <p:cond delay="0"/>
                                  </p:stCondLst>
                                  <p:childTnLst>
                                    <p:set>
                                      <p:cBhvr>
                                        <p:cTn id="214" dur="1" fill="hold">
                                          <p:stCondLst>
                                            <p:cond delay="0"/>
                                          </p:stCondLst>
                                        </p:cTn>
                                        <p:tgtEl>
                                          <p:spTgt spid="88"/>
                                        </p:tgtEl>
                                        <p:attrNameLst>
                                          <p:attrName>style.visibility</p:attrName>
                                        </p:attrNameLst>
                                      </p:cBhvr>
                                      <p:to>
                                        <p:strVal val="visible"/>
                                      </p:to>
                                    </p:set>
                                  </p:childTnLst>
                                </p:cTn>
                              </p:par>
                            </p:childTnLst>
                          </p:cTn>
                        </p:par>
                      </p:childTnLst>
                    </p:cTn>
                  </p:par>
                  <p:par>
                    <p:cTn id="215" fill="hold" nodeType="clickPar">
                      <p:stCondLst>
                        <p:cond delay="indefinite"/>
                      </p:stCondLst>
                      <p:childTnLst>
                        <p:par>
                          <p:cTn id="216" fill="hold" nodeType="withGroup">
                            <p:stCondLst>
                              <p:cond delay="0"/>
                            </p:stCondLst>
                            <p:childTnLst>
                              <p:par>
                                <p:cTn id="217" presetID="1" presetClass="entr" presetSubtype="0" fill="hold" grpId="0" nodeType="clickEffect">
                                  <p:stCondLst>
                                    <p:cond delay="0"/>
                                  </p:stCondLst>
                                  <p:childTnLst>
                                    <p:set>
                                      <p:cBhvr>
                                        <p:cTn id="218" dur="1" fill="hold">
                                          <p:stCondLst>
                                            <p:cond delay="0"/>
                                          </p:stCondLst>
                                        </p:cTn>
                                        <p:tgtEl>
                                          <p:spTgt spid="89"/>
                                        </p:tgtEl>
                                        <p:attrNameLst>
                                          <p:attrName>style.visibility</p:attrName>
                                        </p:attrNameLst>
                                      </p:cBhvr>
                                      <p:to>
                                        <p:strVal val="visible"/>
                                      </p:to>
                                    </p:set>
                                  </p:childTnLst>
                                </p:cTn>
                              </p:par>
                            </p:childTnLst>
                          </p:cTn>
                        </p:par>
                      </p:childTnLst>
                    </p:cTn>
                  </p:par>
                  <p:par>
                    <p:cTn id="219" fill="hold" nodeType="clickPar">
                      <p:stCondLst>
                        <p:cond delay="indefinite"/>
                      </p:stCondLst>
                      <p:childTnLst>
                        <p:par>
                          <p:cTn id="220" fill="hold" nodeType="withGroup">
                            <p:stCondLst>
                              <p:cond delay="0"/>
                            </p:stCondLst>
                            <p:childTnLst>
                              <p:par>
                                <p:cTn id="221" presetID="1" presetClass="entr" presetSubtype="0" fill="hold" grpId="0" nodeType="clickEffect">
                                  <p:stCondLst>
                                    <p:cond delay="0"/>
                                  </p:stCondLst>
                                  <p:childTnLst>
                                    <p:set>
                                      <p:cBhvr>
                                        <p:cTn id="222" dur="1" fill="hold">
                                          <p:stCondLst>
                                            <p:cond delay="0"/>
                                          </p:stCondLst>
                                        </p:cTn>
                                        <p:tgtEl>
                                          <p:spTgt spid="90"/>
                                        </p:tgtEl>
                                        <p:attrNameLst>
                                          <p:attrName>style.visibility</p:attrName>
                                        </p:attrNameLst>
                                      </p:cBhvr>
                                      <p:to>
                                        <p:strVal val="visible"/>
                                      </p:to>
                                    </p:set>
                                  </p:childTnLst>
                                </p:cTn>
                              </p:par>
                            </p:childTnLst>
                          </p:cTn>
                        </p:par>
                      </p:childTnLst>
                    </p:cTn>
                  </p:par>
                  <p:par>
                    <p:cTn id="223" fill="hold" nodeType="clickPar">
                      <p:stCondLst>
                        <p:cond delay="indefinite"/>
                      </p:stCondLst>
                      <p:childTnLst>
                        <p:par>
                          <p:cTn id="224" fill="hold" nodeType="withGroup">
                            <p:stCondLst>
                              <p:cond delay="0"/>
                            </p:stCondLst>
                            <p:childTnLst>
                              <p:par>
                                <p:cTn id="225" presetID="1" presetClass="entr" presetSubtype="0" fill="hold" grpId="0" nodeType="clickEffect">
                                  <p:stCondLst>
                                    <p:cond delay="0"/>
                                  </p:stCondLst>
                                  <p:childTnLst>
                                    <p:set>
                                      <p:cBhvr>
                                        <p:cTn id="226" dur="1" fill="hold">
                                          <p:stCondLst>
                                            <p:cond delay="0"/>
                                          </p:stCondLst>
                                        </p:cTn>
                                        <p:tgtEl>
                                          <p:spTgt spid="91"/>
                                        </p:tgtEl>
                                        <p:attrNameLst>
                                          <p:attrName>style.visibility</p:attrName>
                                        </p:attrNameLst>
                                      </p:cBhvr>
                                      <p:to>
                                        <p:strVal val="visible"/>
                                      </p:to>
                                    </p:set>
                                  </p:childTnLst>
                                </p:cTn>
                              </p:par>
                            </p:childTnLst>
                          </p:cTn>
                        </p:par>
                      </p:childTnLst>
                    </p:cTn>
                  </p:par>
                  <p:par>
                    <p:cTn id="227" fill="hold" nodeType="clickPar">
                      <p:stCondLst>
                        <p:cond delay="indefinite"/>
                      </p:stCondLst>
                      <p:childTnLst>
                        <p:par>
                          <p:cTn id="228" fill="hold" nodeType="withGroup">
                            <p:stCondLst>
                              <p:cond delay="0"/>
                            </p:stCondLst>
                            <p:childTnLst>
                              <p:par>
                                <p:cTn id="229" presetID="1" presetClass="entr" presetSubtype="0" fill="hold" grpId="0" nodeType="clickEffect">
                                  <p:stCondLst>
                                    <p:cond delay="0"/>
                                  </p:stCondLst>
                                  <p:childTnLst>
                                    <p:set>
                                      <p:cBhvr>
                                        <p:cTn id="230" dur="1" fill="hold">
                                          <p:stCondLst>
                                            <p:cond delay="0"/>
                                          </p:stCondLst>
                                        </p:cTn>
                                        <p:tgtEl>
                                          <p:spTgt spid="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24" grpId="0" animBg="1"/>
      <p:bldP spid="524310" grpId="0" animBg="1"/>
      <p:bldP spid="461856" grpId="0" animBg="1"/>
      <p:bldP spid="35" grpId="0" animBg="1"/>
      <p:bldP spid="36" grpId="0" animBg="1"/>
      <p:bldP spid="524314" grpId="0" animBg="1"/>
      <p:bldP spid="37" grpId="0" animBg="1"/>
      <p:bldP spid="52" grpId="0" animBg="1"/>
      <p:bldP spid="53" grpId="0" animBg="1"/>
      <p:bldP spid="524318" grpId="0" animBg="1"/>
      <p:bldP spid="55" grpId="0" animBg="1"/>
      <p:bldP spid="524320" grpId="0" animBg="1"/>
      <p:bldP spid="57" grpId="0" animBg="1"/>
      <p:bldP spid="58" grpId="0" animBg="1"/>
      <p:bldP spid="59" grpId="0" animBg="1"/>
      <p:bldP spid="524324" grpId="0" animBg="1"/>
      <p:bldP spid="62" grpId="0" animBg="1"/>
      <p:bldP spid="63" grpId="0" animBg="1"/>
      <p:bldP spid="64" grpId="0" animBg="1"/>
      <p:bldP spid="61" grpId="0" animBg="1"/>
      <p:bldP spid="66" grpId="0" animBg="1"/>
      <p:bldP spid="67" grpId="0" animBg="1"/>
      <p:bldP spid="68" grpId="0" animBg="1"/>
      <p:bldP spid="69" grpId="0" animBg="1"/>
      <p:bldP spid="70" grpId="0" animBg="1"/>
      <p:bldP spid="71" grpId="0" animBg="1"/>
      <p:bldP spid="72" grpId="0" animBg="1"/>
      <p:bldP spid="73" grpId="0" animBg="1"/>
      <p:bldP spid="74" grpId="0" animBg="1"/>
      <p:bldP spid="82" grpId="0" animBg="1"/>
      <p:bldP spid="83" grpId="0" animBg="1"/>
      <p:bldP spid="85" grpId="0" animBg="1"/>
      <p:bldP spid="87" grpId="0" animBg="1"/>
      <p:bldP spid="88" grpId="0" animBg="1"/>
      <p:bldP spid="89" grpId="0" animBg="1"/>
      <p:bldP spid="90" grpId="0" animBg="1"/>
      <p:bldP spid="91" grpId="0" animBg="1"/>
      <p:bldP spid="92" grpId="0" animBg="1"/>
      <p:bldP spid="524349" grpId="0" animBg="1"/>
      <p:bldP spid="75" grpId="0" animBg="1"/>
      <p:bldP spid="76" grpId="0" animBg="1"/>
      <p:bldP spid="77" grpId="0" animBg="1"/>
      <p:bldP spid="524353" grpId="0" animBg="1"/>
      <p:bldP spid="79" grpId="0" animBg="1"/>
      <p:bldP spid="80" grpId="0" animBg="1"/>
      <p:bldP spid="524356" grpId="0" animBg="1"/>
      <p:bldP spid="84" grpId="0" animBg="1"/>
      <p:bldP spid="524358" grpId="0" animBg="1"/>
      <p:bldP spid="93" grpId="0" animBg="1"/>
      <p:bldP spid="94" grpId="0" animBg="1"/>
      <p:bldP spid="95" grpId="0" animBg="1"/>
      <p:bldP spid="524362" grpId="0" animBg="1"/>
      <p:bldP spid="97" grpId="0" animBg="1"/>
      <p:bldP spid="98" grpId="0" animBg="1"/>
      <p:bldP spid="99" grpId="0" animBg="1"/>
      <p:bldP spid="100"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5" name="Rectangle 3" descr="EXPTEXTB"/>
          <p:cNvSpPr>
            <a:spLocks noChangeArrowheads="1"/>
          </p:cNvSpPr>
          <p:nvPr/>
        </p:nvSpPr>
        <p:spPr bwMode="auto">
          <a:xfrm>
            <a:off x="-34926" y="-16886"/>
            <a:ext cx="9178925" cy="6874885"/>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latin typeface="Arial" charset="0"/>
              <a:cs typeface="Times New Roman" charset="0"/>
            </a:endParaRPr>
          </a:p>
        </p:txBody>
      </p:sp>
      <p:sp>
        <p:nvSpPr>
          <p:cNvPr id="282627" name="Text Box 16"/>
          <p:cNvSpPr txBox="1">
            <a:spLocks noChangeArrowheads="1"/>
          </p:cNvSpPr>
          <p:nvPr/>
        </p:nvSpPr>
        <p:spPr bwMode="auto">
          <a:xfrm>
            <a:off x="1828800" y="2338388"/>
            <a:ext cx="838200" cy="5539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dirty="0">
                <a:solidFill>
                  <a:srgbClr val="FFFFFF"/>
                </a:solidFill>
                <a:latin typeface="Arial Narrow" charset="0"/>
                <a:cs typeface="Times New Roman" charset="0"/>
              </a:rPr>
              <a:t>49</a:t>
            </a:r>
            <a:r>
              <a:rPr lang="zh-CN" altLang="en-US" sz="1200" b="1" dirty="0">
                <a:solidFill>
                  <a:srgbClr val="FFFFFF"/>
                </a:solidFill>
                <a:latin typeface="Arial Narrow" charset="0"/>
                <a:cs typeface="Times New Roman" charset="0"/>
              </a:rPr>
              <a:t>年秋</a:t>
            </a:r>
            <a:endParaRPr lang="en-US" sz="1200" b="1" dirty="0">
              <a:solidFill>
                <a:srgbClr val="FFFFFF"/>
              </a:solidFill>
              <a:latin typeface="Arial Narrow" charset="0"/>
              <a:cs typeface="Times New Roman" charset="0"/>
            </a:endParaRPr>
          </a:p>
          <a:p>
            <a:pPr algn="ctr" eaLnBrk="1" hangingPunct="1">
              <a:spcBef>
                <a:spcPct val="50000"/>
              </a:spcBef>
            </a:pPr>
            <a:r>
              <a:rPr lang="zh-CN" altLang="en-US" sz="1600" b="1" dirty="0">
                <a:solidFill>
                  <a:srgbClr val="FFFFFF"/>
                </a:solidFill>
                <a:latin typeface="Arial Narrow" charset="0"/>
                <a:cs typeface="Times New Roman" charset="0"/>
              </a:rPr>
              <a:t>大会</a:t>
            </a:r>
            <a:endParaRPr lang="en-US" sz="1600" b="1" dirty="0">
              <a:solidFill>
                <a:srgbClr val="FFFFFF"/>
              </a:solidFill>
              <a:latin typeface="Arial Narrow" charset="0"/>
              <a:cs typeface="Times New Roman" charset="0"/>
            </a:endParaRPr>
          </a:p>
        </p:txBody>
      </p:sp>
      <p:sp>
        <p:nvSpPr>
          <p:cNvPr id="282628" name="Text Box 17"/>
          <p:cNvSpPr txBox="1">
            <a:spLocks noChangeArrowheads="1"/>
          </p:cNvSpPr>
          <p:nvPr/>
        </p:nvSpPr>
        <p:spPr bwMode="auto">
          <a:xfrm>
            <a:off x="4724400" y="2133600"/>
            <a:ext cx="685800" cy="7386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dirty="0">
                <a:solidFill>
                  <a:srgbClr val="FFFFFF"/>
                </a:solidFill>
                <a:latin typeface="Arial Narrow" charset="0"/>
                <a:cs typeface="Times New Roman" charset="0"/>
              </a:rPr>
              <a:t>May 57-</a:t>
            </a:r>
            <a:br>
              <a:rPr lang="en-US" sz="1200" b="1" dirty="0">
                <a:solidFill>
                  <a:srgbClr val="FFFFFF"/>
                </a:solidFill>
                <a:latin typeface="Arial Narrow" charset="0"/>
                <a:cs typeface="Times New Roman" charset="0"/>
              </a:rPr>
            </a:br>
            <a:r>
              <a:rPr lang="en-US" sz="1200" b="1" dirty="0">
                <a:solidFill>
                  <a:srgbClr val="FFFFFF"/>
                </a:solidFill>
                <a:latin typeface="Arial Narrow" charset="0"/>
                <a:cs typeface="Times New Roman" charset="0"/>
              </a:rPr>
              <a:t>Aug 59</a:t>
            </a:r>
          </a:p>
          <a:p>
            <a:pPr algn="ctr" eaLnBrk="1" hangingPunct="1">
              <a:spcBef>
                <a:spcPct val="50000"/>
              </a:spcBef>
            </a:pPr>
            <a:r>
              <a:rPr lang="zh-CN" altLang="en-US" sz="1600" b="1" dirty="0">
                <a:solidFill>
                  <a:srgbClr val="FFFFFF"/>
                </a:solidFill>
                <a:latin typeface="Arial Narrow" charset="0"/>
                <a:cs typeface="Times New Roman" charset="0"/>
              </a:rPr>
              <a:t>大试炼</a:t>
            </a:r>
            <a:endParaRPr lang="en-US" sz="1800" b="1" dirty="0">
              <a:solidFill>
                <a:srgbClr val="FFFFFF"/>
              </a:solidFill>
              <a:latin typeface="Arial Narrow" charset="0"/>
              <a:cs typeface="Times New Roman" charset="0"/>
            </a:endParaRPr>
          </a:p>
        </p:txBody>
      </p:sp>
      <p:sp>
        <p:nvSpPr>
          <p:cNvPr id="282629"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282630" name="Text Box 20"/>
          <p:cNvSpPr txBox="1">
            <a:spLocks noChangeArrowheads="1"/>
          </p:cNvSpPr>
          <p:nvPr/>
        </p:nvSpPr>
        <p:spPr bwMode="auto">
          <a:xfrm>
            <a:off x="8296275" y="2324100"/>
            <a:ext cx="847725" cy="5539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dirty="0">
                <a:solidFill>
                  <a:srgbClr val="FFFFFF"/>
                </a:solidFill>
                <a:latin typeface="Arial Narrow" charset="0"/>
                <a:cs typeface="Times New Roman" charset="0"/>
              </a:rPr>
              <a:t>68</a:t>
            </a:r>
            <a:r>
              <a:rPr lang="zh-CN" altLang="en-US" sz="1200" b="1" dirty="0">
                <a:solidFill>
                  <a:srgbClr val="FFFFFF"/>
                </a:solidFill>
                <a:latin typeface="Arial Narrow" charset="0"/>
                <a:cs typeface="Times New Roman" charset="0"/>
              </a:rPr>
              <a:t>年春</a:t>
            </a:r>
            <a:endParaRPr lang="en-US" sz="1200" b="1" dirty="0">
              <a:solidFill>
                <a:srgbClr val="FFFFFF"/>
              </a:solidFill>
              <a:latin typeface="Arial Narrow" charset="0"/>
              <a:cs typeface="Times New Roman" charset="0"/>
            </a:endParaRPr>
          </a:p>
          <a:p>
            <a:pPr algn="ctr" eaLnBrk="1" hangingPunct="1">
              <a:spcBef>
                <a:spcPct val="50000"/>
              </a:spcBef>
            </a:pPr>
            <a:r>
              <a:rPr lang="zh-CN" altLang="en-US" sz="1600" b="1" dirty="0">
                <a:solidFill>
                  <a:srgbClr val="FFFFFF"/>
                </a:solidFill>
                <a:latin typeface="Arial Narrow" charset="0"/>
                <a:cs typeface="Times New Roman" charset="0"/>
              </a:rPr>
              <a:t>教会增长</a:t>
            </a:r>
            <a:endParaRPr lang="en-US" sz="1600" b="1" dirty="0">
              <a:solidFill>
                <a:srgbClr val="FFFFFF"/>
              </a:solidFill>
              <a:latin typeface="Arial Narrow" charset="0"/>
              <a:cs typeface="Times New Roman" charset="0"/>
            </a:endParaRPr>
          </a:p>
        </p:txBody>
      </p:sp>
      <p:sp>
        <p:nvSpPr>
          <p:cNvPr id="282631" name="Text Box 21"/>
          <p:cNvSpPr txBox="1">
            <a:spLocks noChangeArrowheads="1"/>
          </p:cNvSpPr>
          <p:nvPr/>
        </p:nvSpPr>
        <p:spPr bwMode="auto">
          <a:xfrm>
            <a:off x="0" y="3276600"/>
            <a:ext cx="91440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2000" b="1">
                <a:solidFill>
                  <a:srgbClr val="FFFFFF"/>
                </a:solidFill>
                <a:latin typeface="Arial Narrow" charset="0"/>
                <a:cs typeface="Times New Roman" charset="0"/>
              </a:rPr>
              <a:t>35           48          49          50          52  53          57        60             62              67           68     95</a:t>
            </a:r>
          </a:p>
        </p:txBody>
      </p:sp>
      <p:sp>
        <p:nvSpPr>
          <p:cNvPr id="282632" name="Text Box 7"/>
          <p:cNvSpPr txBox="1">
            <a:spLocks noChangeArrowheads="1"/>
          </p:cNvSpPr>
          <p:nvPr/>
        </p:nvSpPr>
        <p:spPr bwMode="auto">
          <a:xfrm>
            <a:off x="914400" y="2227342"/>
            <a:ext cx="990600" cy="1107996"/>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dirty="0">
                <a:solidFill>
                  <a:srgbClr val="000000"/>
                </a:solidFill>
                <a:latin typeface="Arial Narrow" charset="0"/>
                <a:cs typeface="Times New Roman" charset="0"/>
              </a:rPr>
              <a:t> 48</a:t>
            </a:r>
            <a:r>
              <a:rPr lang="zh-CN" altLang="en-US" sz="1200" b="1" dirty="0">
                <a:solidFill>
                  <a:srgbClr val="000000"/>
                </a:solidFill>
                <a:latin typeface="Arial Narrow" charset="0"/>
                <a:cs typeface="Times New Roman" charset="0"/>
              </a:rPr>
              <a:t>年</a:t>
            </a:r>
            <a:r>
              <a:rPr lang="en-US" altLang="zh-CN" sz="1200" b="1" dirty="0">
                <a:solidFill>
                  <a:srgbClr val="000000"/>
                </a:solidFill>
                <a:latin typeface="Arial Narrow" charset="0"/>
                <a:cs typeface="Times New Roman" charset="0"/>
              </a:rPr>
              <a:t>4</a:t>
            </a:r>
            <a:r>
              <a:rPr lang="zh-CN" altLang="en-US" sz="1200" b="1" dirty="0">
                <a:solidFill>
                  <a:srgbClr val="000000"/>
                </a:solidFill>
                <a:latin typeface="Arial Narrow" charset="0"/>
                <a:cs typeface="Times New Roman" charset="0"/>
              </a:rPr>
              <a:t>月</a:t>
            </a:r>
            <a:r>
              <a:rPr lang="en-US" sz="1200" b="1" dirty="0">
                <a:solidFill>
                  <a:srgbClr val="000000"/>
                </a:solidFill>
                <a:latin typeface="Arial Narrow" charset="0"/>
                <a:cs typeface="Times New Roman" charset="0"/>
              </a:rPr>
              <a:t>-</a:t>
            </a:r>
            <a:br>
              <a:rPr lang="en-US" sz="1200" b="1" dirty="0">
                <a:solidFill>
                  <a:srgbClr val="000000"/>
                </a:solidFill>
                <a:latin typeface="Arial Narrow" charset="0"/>
                <a:cs typeface="Times New Roman" charset="0"/>
              </a:rPr>
            </a:br>
            <a:r>
              <a:rPr lang="en-US" sz="1200" b="1" dirty="0">
                <a:solidFill>
                  <a:srgbClr val="000000"/>
                </a:solidFill>
                <a:latin typeface="Arial Narrow" charset="0"/>
                <a:cs typeface="Times New Roman" charset="0"/>
              </a:rPr>
              <a:t>49</a:t>
            </a:r>
            <a:r>
              <a:rPr lang="zh-CN" altLang="en-US" sz="1200" b="1" dirty="0">
                <a:solidFill>
                  <a:srgbClr val="000000"/>
                </a:solidFill>
                <a:latin typeface="Arial Narrow" charset="0"/>
                <a:cs typeface="Times New Roman" charset="0"/>
              </a:rPr>
              <a:t>年</a:t>
            </a:r>
            <a:r>
              <a:rPr lang="en-US" altLang="zh-CN" sz="1200" b="1" dirty="0">
                <a:solidFill>
                  <a:srgbClr val="000000"/>
                </a:solidFill>
                <a:latin typeface="Arial Narrow" charset="0"/>
                <a:cs typeface="Times New Roman" charset="0"/>
              </a:rPr>
              <a:t>9</a:t>
            </a:r>
            <a:r>
              <a:rPr lang="zh-CN" altLang="en-US" sz="1200" b="1" dirty="0">
                <a:solidFill>
                  <a:srgbClr val="000000"/>
                </a:solidFill>
                <a:latin typeface="Arial Narrow" charset="0"/>
                <a:cs typeface="Times New Roman" charset="0"/>
              </a:rPr>
              <a:t>月</a:t>
            </a:r>
            <a:endParaRPr lang="en-US" sz="1200" b="1" dirty="0">
              <a:solidFill>
                <a:srgbClr val="000000"/>
              </a:solidFill>
              <a:latin typeface="Arial Narrow" charset="0"/>
              <a:cs typeface="Times New Roman" charset="0"/>
            </a:endParaRPr>
          </a:p>
          <a:p>
            <a:pPr algn="ctr" eaLnBrk="1" hangingPunct="1"/>
            <a:r>
              <a:rPr lang="en-US" b="1" dirty="0">
                <a:solidFill>
                  <a:srgbClr val="000000"/>
                </a:solidFill>
                <a:latin typeface="Arial Narrow" charset="0"/>
                <a:cs typeface="Times New Roman" charset="0"/>
              </a:rPr>
              <a:t>1</a:t>
            </a:r>
            <a:br>
              <a:rPr lang="en-US" b="1" dirty="0">
                <a:solidFill>
                  <a:srgbClr val="000000"/>
                </a:solidFill>
                <a:latin typeface="Arial Narrow" charset="0"/>
                <a:cs typeface="Times New Roman" charset="0"/>
              </a:rPr>
            </a:br>
            <a:r>
              <a:rPr lang="zh-CN" altLang="en-US" b="1" dirty="0">
                <a:solidFill>
                  <a:srgbClr val="000000"/>
                </a:solidFill>
                <a:latin typeface="Arial Narrow" charset="0"/>
                <a:cs typeface="Times New Roman" charset="0"/>
              </a:rPr>
              <a:t>加拉太</a:t>
            </a:r>
            <a:endParaRPr lang="en-US" sz="900" b="1" dirty="0">
              <a:solidFill>
                <a:srgbClr val="000000"/>
              </a:solidFill>
              <a:latin typeface="Arial Narrow" charset="0"/>
              <a:cs typeface="Times New Roman" charset="0"/>
            </a:endParaRPr>
          </a:p>
        </p:txBody>
      </p:sp>
      <p:sp>
        <p:nvSpPr>
          <p:cNvPr id="282633" name="Text Box 9"/>
          <p:cNvSpPr txBox="1">
            <a:spLocks noChangeArrowheads="1"/>
          </p:cNvSpPr>
          <p:nvPr/>
        </p:nvSpPr>
        <p:spPr bwMode="auto">
          <a:xfrm>
            <a:off x="3635540" y="2191141"/>
            <a:ext cx="990600" cy="1107996"/>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dirty="0">
                <a:solidFill>
                  <a:srgbClr val="000000"/>
                </a:solidFill>
                <a:latin typeface="Arial Narrow" charset="0"/>
                <a:cs typeface="Times New Roman" charset="0"/>
              </a:rPr>
              <a:t> 53</a:t>
            </a:r>
            <a:r>
              <a:rPr lang="zh-CN" altLang="en-US" sz="1200" b="1" dirty="0">
                <a:solidFill>
                  <a:srgbClr val="000000"/>
                </a:solidFill>
                <a:latin typeface="Arial Narrow" charset="0"/>
                <a:cs typeface="Times New Roman" charset="0"/>
              </a:rPr>
              <a:t>年春</a:t>
            </a:r>
            <a:r>
              <a:rPr lang="en-US" sz="1200" b="1" dirty="0">
                <a:solidFill>
                  <a:srgbClr val="000000"/>
                </a:solidFill>
                <a:latin typeface="Arial Narrow" charset="0"/>
                <a:cs typeface="Times New Roman" charset="0"/>
              </a:rPr>
              <a:t>-</a:t>
            </a:r>
            <a:br>
              <a:rPr lang="en-US" sz="1200" b="1" dirty="0">
                <a:solidFill>
                  <a:srgbClr val="000000"/>
                </a:solidFill>
                <a:latin typeface="Arial Narrow" charset="0"/>
                <a:cs typeface="Times New Roman" charset="0"/>
              </a:rPr>
            </a:br>
            <a:r>
              <a:rPr lang="en-US" sz="1200" b="1" dirty="0">
                <a:solidFill>
                  <a:srgbClr val="000000"/>
                </a:solidFill>
                <a:latin typeface="Arial Narrow" charset="0"/>
                <a:cs typeface="Times New Roman" charset="0"/>
              </a:rPr>
              <a:t>57</a:t>
            </a:r>
            <a:r>
              <a:rPr lang="zh-CN" altLang="en-US" sz="1200" b="1" dirty="0">
                <a:solidFill>
                  <a:srgbClr val="000000"/>
                </a:solidFill>
                <a:latin typeface="Arial Narrow" charset="0"/>
                <a:cs typeface="Times New Roman" charset="0"/>
              </a:rPr>
              <a:t>年</a:t>
            </a:r>
            <a:r>
              <a:rPr lang="en-US" altLang="zh-CN" sz="1200" b="1" dirty="0">
                <a:solidFill>
                  <a:srgbClr val="000000"/>
                </a:solidFill>
                <a:latin typeface="Arial Narrow" charset="0"/>
                <a:cs typeface="Times New Roman" charset="0"/>
              </a:rPr>
              <a:t>5</a:t>
            </a:r>
            <a:r>
              <a:rPr lang="zh-CN" altLang="en-US" sz="1200" b="1" dirty="0">
                <a:solidFill>
                  <a:srgbClr val="000000"/>
                </a:solidFill>
                <a:latin typeface="Arial Narrow" charset="0"/>
                <a:cs typeface="Times New Roman" charset="0"/>
              </a:rPr>
              <a:t>月</a:t>
            </a:r>
            <a:endParaRPr lang="en-US" sz="1200" b="1" dirty="0">
              <a:solidFill>
                <a:srgbClr val="000000"/>
              </a:solidFill>
              <a:latin typeface="Arial Narrow" charset="0"/>
              <a:cs typeface="Times New Roman" charset="0"/>
            </a:endParaRPr>
          </a:p>
          <a:p>
            <a:pPr algn="ctr" eaLnBrk="1" hangingPunct="1"/>
            <a:r>
              <a:rPr lang="en-US" b="1" dirty="0">
                <a:solidFill>
                  <a:srgbClr val="000000"/>
                </a:solidFill>
                <a:latin typeface="Arial Narrow" charset="0"/>
                <a:cs typeface="Times New Roman" charset="0"/>
              </a:rPr>
              <a:t>3</a:t>
            </a:r>
            <a:br>
              <a:rPr lang="en-US" b="1" dirty="0">
                <a:solidFill>
                  <a:srgbClr val="000000"/>
                </a:solidFill>
                <a:latin typeface="Arial Narrow" charset="0"/>
                <a:cs typeface="Times New Roman" charset="0"/>
              </a:rPr>
            </a:br>
            <a:r>
              <a:rPr lang="zh-CN" altLang="en-US" b="1" dirty="0">
                <a:solidFill>
                  <a:srgbClr val="000000"/>
                </a:solidFill>
                <a:latin typeface="Arial Narrow" charset="0"/>
                <a:cs typeface="Times New Roman" charset="0"/>
              </a:rPr>
              <a:t>亚细亚</a:t>
            </a:r>
            <a:endParaRPr lang="en-US" b="1" dirty="0">
              <a:solidFill>
                <a:srgbClr val="000000"/>
              </a:solidFill>
              <a:latin typeface="Arial Narrow" charset="0"/>
              <a:cs typeface="Times New Roman" charset="0"/>
            </a:endParaRPr>
          </a:p>
        </p:txBody>
      </p:sp>
      <p:sp>
        <p:nvSpPr>
          <p:cNvPr id="40970" name="Text Box 10"/>
          <p:cNvSpPr txBox="1">
            <a:spLocks noChangeArrowheads="1"/>
          </p:cNvSpPr>
          <p:nvPr/>
        </p:nvSpPr>
        <p:spPr bwMode="auto">
          <a:xfrm>
            <a:off x="5334000" y="2227342"/>
            <a:ext cx="990600" cy="1107996"/>
          </a:xfrm>
          <a:prstGeom prst="rect">
            <a:avLst/>
          </a:prstGeom>
          <a:solidFill>
            <a:schemeClr val="accent4"/>
          </a:solidFill>
          <a:ln w="12700">
            <a:solidFill>
              <a:srgbClr val="FFFFFF"/>
            </a:solidFill>
            <a:miter lim="800000"/>
            <a:headEnd/>
            <a:tailEnd/>
          </a:ln>
          <a:effectLst/>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200" b="1" dirty="0">
                <a:solidFill>
                  <a:srgbClr val="FFFFFF"/>
                </a:solidFill>
                <a:latin typeface="Arial Narrow" charset="0"/>
                <a:cs typeface="Times New Roman" charset="0"/>
              </a:rPr>
              <a:t> 60</a:t>
            </a:r>
            <a:r>
              <a:rPr lang="zh-CN" altLang="en-US" sz="1200" b="1" dirty="0">
                <a:solidFill>
                  <a:srgbClr val="FFFFFF"/>
                </a:solidFill>
                <a:latin typeface="Arial Narrow" charset="0"/>
                <a:cs typeface="Times New Roman" charset="0"/>
              </a:rPr>
              <a:t>年</a:t>
            </a:r>
            <a:r>
              <a:rPr lang="en-US" altLang="zh-CN" sz="1200" b="1" dirty="0">
                <a:solidFill>
                  <a:srgbClr val="FFFFFF"/>
                </a:solidFill>
                <a:latin typeface="Arial Narrow" charset="0"/>
                <a:cs typeface="Times New Roman" charset="0"/>
              </a:rPr>
              <a:t>2</a:t>
            </a:r>
            <a:r>
              <a:rPr lang="zh-CN" altLang="en-US" sz="1200" b="1" dirty="0">
                <a:solidFill>
                  <a:srgbClr val="FFFFFF"/>
                </a:solidFill>
                <a:latin typeface="Arial Narrow" charset="0"/>
                <a:cs typeface="Times New Roman" charset="0"/>
              </a:rPr>
              <a:t>月</a:t>
            </a:r>
            <a:r>
              <a:rPr lang="en-US" sz="1200" b="1" dirty="0">
                <a:solidFill>
                  <a:srgbClr val="FFFFFF"/>
                </a:solidFill>
                <a:latin typeface="Arial Narrow" charset="0"/>
                <a:cs typeface="Times New Roman" charset="0"/>
              </a:rPr>
              <a:t>-</a:t>
            </a:r>
            <a:br>
              <a:rPr lang="en-US" sz="1200" b="1" dirty="0">
                <a:solidFill>
                  <a:srgbClr val="FFFFFF"/>
                </a:solidFill>
                <a:latin typeface="Arial Narrow" charset="0"/>
                <a:cs typeface="Times New Roman" charset="0"/>
              </a:rPr>
            </a:br>
            <a:r>
              <a:rPr lang="en-US" sz="1200" b="1" dirty="0">
                <a:solidFill>
                  <a:srgbClr val="FFFFFF"/>
                </a:solidFill>
                <a:latin typeface="Arial Narrow" charset="0"/>
                <a:cs typeface="Times New Roman" charset="0"/>
              </a:rPr>
              <a:t> 62</a:t>
            </a:r>
            <a:r>
              <a:rPr lang="zh-CN" altLang="en-US" sz="1200" b="1" dirty="0">
                <a:solidFill>
                  <a:srgbClr val="FFFFFF"/>
                </a:solidFill>
                <a:latin typeface="Arial Narrow" charset="0"/>
                <a:cs typeface="Times New Roman" charset="0"/>
              </a:rPr>
              <a:t>年</a:t>
            </a:r>
            <a:r>
              <a:rPr lang="en-US" altLang="zh-CN" sz="1200" b="1" dirty="0">
                <a:solidFill>
                  <a:srgbClr val="FFFFFF"/>
                </a:solidFill>
                <a:latin typeface="Arial Narrow" charset="0"/>
                <a:cs typeface="Times New Roman" charset="0"/>
              </a:rPr>
              <a:t>3</a:t>
            </a:r>
            <a:r>
              <a:rPr lang="zh-CN" altLang="en-US" sz="1200" b="1" dirty="0">
                <a:solidFill>
                  <a:srgbClr val="FFFFFF"/>
                </a:solidFill>
                <a:latin typeface="Arial Narrow" charset="0"/>
                <a:cs typeface="Times New Roman" charset="0"/>
              </a:rPr>
              <a:t>月</a:t>
            </a:r>
            <a:endParaRPr lang="en-US" sz="1200" b="1" dirty="0">
              <a:solidFill>
                <a:srgbClr val="FFFFFF"/>
              </a:solidFill>
              <a:latin typeface="Arial Narrow" charset="0"/>
              <a:cs typeface="Times New Roman" charset="0"/>
            </a:endParaRPr>
          </a:p>
          <a:p>
            <a:pPr algn="ctr" eaLnBrk="1" hangingPunct="1">
              <a:defRPr/>
            </a:pPr>
            <a:r>
              <a:rPr lang="en-US" b="1" dirty="0">
                <a:solidFill>
                  <a:srgbClr val="FFFFFF"/>
                </a:solidFill>
                <a:latin typeface="Arial Narrow" charset="0"/>
                <a:cs typeface="Times New Roman" charset="0"/>
              </a:rPr>
              <a:t>1</a:t>
            </a:r>
            <a:br>
              <a:rPr lang="en-US" b="1" dirty="0">
                <a:solidFill>
                  <a:srgbClr val="FFFFFF"/>
                </a:solidFill>
                <a:latin typeface="Arial Narrow" charset="0"/>
                <a:cs typeface="Times New Roman" charset="0"/>
              </a:rPr>
            </a:br>
            <a:r>
              <a:rPr lang="zh-CN" altLang="en-US" b="1" dirty="0">
                <a:solidFill>
                  <a:srgbClr val="FFFFFF"/>
                </a:solidFill>
                <a:latin typeface="Arial Narrow" charset="0"/>
                <a:cs typeface="Times New Roman" charset="0"/>
              </a:rPr>
              <a:t>罗马</a:t>
            </a:r>
            <a:endParaRPr lang="en-US" sz="1000" b="1" dirty="0">
              <a:solidFill>
                <a:srgbClr val="FFFFFF"/>
              </a:solidFill>
              <a:latin typeface="Arial Narrow" charset="0"/>
              <a:cs typeface="Times New Roman" charset="0"/>
            </a:endParaRPr>
          </a:p>
        </p:txBody>
      </p:sp>
      <p:sp>
        <p:nvSpPr>
          <p:cNvPr id="40971" name="Text Box 11"/>
          <p:cNvSpPr txBox="1">
            <a:spLocks noChangeArrowheads="1"/>
          </p:cNvSpPr>
          <p:nvPr/>
        </p:nvSpPr>
        <p:spPr bwMode="auto">
          <a:xfrm>
            <a:off x="7315200" y="2229465"/>
            <a:ext cx="937419" cy="1107996"/>
          </a:xfrm>
          <a:prstGeom prst="rect">
            <a:avLst/>
          </a:prstGeom>
          <a:solidFill>
            <a:schemeClr val="accent4"/>
          </a:solidFill>
          <a:ln w="12700">
            <a:solidFill>
              <a:srgbClr val="FFFFFF"/>
            </a:solidFill>
            <a:miter lim="800000"/>
            <a:headEnd/>
            <a:tailEnd/>
          </a:ln>
          <a:effectLst/>
        </p:spPr>
        <p:txBody>
          <a:bodyPr wrap="square"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200" b="1" dirty="0">
                <a:solidFill>
                  <a:srgbClr val="FFFFFF"/>
                </a:solidFill>
                <a:latin typeface="Arial Narrow" charset="0"/>
                <a:cs typeface="Times New Roman" charset="0"/>
              </a:rPr>
              <a:t> 67</a:t>
            </a:r>
            <a:r>
              <a:rPr lang="zh-CN" altLang="en-US" sz="1200" b="1" dirty="0">
                <a:solidFill>
                  <a:srgbClr val="FFFFFF"/>
                </a:solidFill>
                <a:latin typeface="Arial Narrow" charset="0"/>
                <a:cs typeface="Times New Roman" charset="0"/>
              </a:rPr>
              <a:t>年秋</a:t>
            </a:r>
            <a:r>
              <a:rPr lang="en-US" sz="1200" b="1" dirty="0">
                <a:solidFill>
                  <a:srgbClr val="FFFFFF"/>
                </a:solidFill>
                <a:latin typeface="Arial Narrow" charset="0"/>
                <a:cs typeface="Times New Roman" charset="0"/>
              </a:rPr>
              <a:t>-</a:t>
            </a:r>
            <a:br>
              <a:rPr lang="en-US" sz="1200" b="1" dirty="0">
                <a:solidFill>
                  <a:srgbClr val="FFFFFF"/>
                </a:solidFill>
                <a:latin typeface="Arial Narrow" charset="0"/>
                <a:cs typeface="Times New Roman" charset="0"/>
              </a:rPr>
            </a:br>
            <a:r>
              <a:rPr lang="en-US" sz="1200" b="1" dirty="0">
                <a:solidFill>
                  <a:srgbClr val="FFFFFF"/>
                </a:solidFill>
                <a:latin typeface="Arial Narrow" charset="0"/>
                <a:cs typeface="Times New Roman" charset="0"/>
              </a:rPr>
              <a:t>68</a:t>
            </a:r>
            <a:r>
              <a:rPr lang="zh-CN" altLang="en-US" sz="1200" b="1" dirty="0">
                <a:solidFill>
                  <a:srgbClr val="FFFFFF"/>
                </a:solidFill>
                <a:latin typeface="Arial Narrow" charset="0"/>
                <a:cs typeface="Times New Roman" charset="0"/>
              </a:rPr>
              <a:t>年春</a:t>
            </a:r>
            <a:endParaRPr lang="en-US" sz="1200" b="1" dirty="0">
              <a:solidFill>
                <a:srgbClr val="FFFFFF"/>
              </a:solidFill>
              <a:latin typeface="Arial Narrow" charset="0"/>
              <a:cs typeface="Times New Roman" charset="0"/>
            </a:endParaRPr>
          </a:p>
          <a:p>
            <a:pPr algn="ctr" eaLnBrk="1" hangingPunct="1">
              <a:defRPr/>
            </a:pPr>
            <a:r>
              <a:rPr lang="en-US" b="1" dirty="0">
                <a:solidFill>
                  <a:srgbClr val="FFFFFF"/>
                </a:solidFill>
                <a:latin typeface="Arial Narrow" charset="0"/>
                <a:cs typeface="Times New Roman" charset="0"/>
              </a:rPr>
              <a:t>2</a:t>
            </a:r>
            <a:br>
              <a:rPr lang="en-US" b="1" dirty="0">
                <a:solidFill>
                  <a:srgbClr val="FFFFFF"/>
                </a:solidFill>
                <a:latin typeface="Arial Narrow" charset="0"/>
                <a:cs typeface="Times New Roman" charset="0"/>
              </a:rPr>
            </a:br>
            <a:r>
              <a:rPr lang="zh-CN" altLang="en-US" b="1" dirty="0">
                <a:solidFill>
                  <a:srgbClr val="FFFFFF"/>
                </a:solidFill>
                <a:latin typeface="Arial Narrow" charset="0"/>
                <a:cs typeface="Times New Roman" charset="0"/>
              </a:rPr>
              <a:t>罗马</a:t>
            </a:r>
            <a:endParaRPr lang="en-US" b="1" dirty="0">
              <a:solidFill>
                <a:srgbClr val="FFFFFF"/>
              </a:solidFill>
              <a:latin typeface="Arial Narrow" charset="0"/>
              <a:cs typeface="Times New Roman" charset="0"/>
            </a:endParaRPr>
          </a:p>
        </p:txBody>
      </p:sp>
      <p:sp>
        <p:nvSpPr>
          <p:cNvPr id="282636" name="Text Box 9"/>
          <p:cNvSpPr txBox="1">
            <a:spLocks noChangeArrowheads="1"/>
          </p:cNvSpPr>
          <p:nvPr/>
        </p:nvSpPr>
        <p:spPr bwMode="auto">
          <a:xfrm>
            <a:off x="6324600" y="2227342"/>
            <a:ext cx="990600" cy="1107996"/>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dirty="0">
                <a:solidFill>
                  <a:srgbClr val="000000"/>
                </a:solidFill>
                <a:latin typeface="Arial Narrow" charset="0"/>
                <a:cs typeface="Times New Roman" charset="0"/>
              </a:rPr>
              <a:t> 62</a:t>
            </a:r>
            <a:r>
              <a:rPr lang="zh-CN" altLang="en-US" sz="1200" b="1" dirty="0">
                <a:solidFill>
                  <a:srgbClr val="000000"/>
                </a:solidFill>
                <a:latin typeface="Arial Narrow" charset="0"/>
                <a:cs typeface="Times New Roman" charset="0"/>
              </a:rPr>
              <a:t>年春</a:t>
            </a:r>
            <a:r>
              <a:rPr lang="en-US" sz="1200" b="1" dirty="0">
                <a:solidFill>
                  <a:srgbClr val="000000"/>
                </a:solidFill>
                <a:latin typeface="Arial Narrow" charset="0"/>
                <a:cs typeface="Times New Roman" charset="0"/>
              </a:rPr>
              <a:t>-</a:t>
            </a:r>
            <a:br>
              <a:rPr lang="en-US" sz="1200" b="1" dirty="0">
                <a:solidFill>
                  <a:srgbClr val="000000"/>
                </a:solidFill>
                <a:latin typeface="Arial Narrow" charset="0"/>
                <a:cs typeface="Times New Roman" charset="0"/>
              </a:rPr>
            </a:br>
            <a:r>
              <a:rPr lang="en-US" sz="1200" b="1" dirty="0">
                <a:solidFill>
                  <a:srgbClr val="000000"/>
                </a:solidFill>
                <a:latin typeface="Arial Narrow" charset="0"/>
                <a:cs typeface="Times New Roman" charset="0"/>
              </a:rPr>
              <a:t>67</a:t>
            </a:r>
            <a:r>
              <a:rPr lang="zh-CN" altLang="en-US" sz="1200" b="1" dirty="0">
                <a:solidFill>
                  <a:srgbClr val="000000"/>
                </a:solidFill>
                <a:latin typeface="Arial Narrow" charset="0"/>
                <a:cs typeface="Times New Roman" charset="0"/>
              </a:rPr>
              <a:t>年秋</a:t>
            </a:r>
            <a:endParaRPr lang="en-US" sz="1200" b="1" dirty="0">
              <a:solidFill>
                <a:srgbClr val="000000"/>
              </a:solidFill>
              <a:latin typeface="Arial Narrow" charset="0"/>
              <a:cs typeface="Times New Roman" charset="0"/>
            </a:endParaRPr>
          </a:p>
          <a:p>
            <a:pPr algn="ctr" eaLnBrk="1" hangingPunct="1"/>
            <a:r>
              <a:rPr lang="en-US" b="1" dirty="0">
                <a:solidFill>
                  <a:srgbClr val="000000"/>
                </a:solidFill>
                <a:latin typeface="Arial Narrow" charset="0"/>
                <a:cs typeface="Times New Roman" charset="0"/>
              </a:rPr>
              <a:t>4</a:t>
            </a:r>
            <a:br>
              <a:rPr lang="en-US" b="1" dirty="0">
                <a:solidFill>
                  <a:srgbClr val="000000"/>
                </a:solidFill>
                <a:latin typeface="Arial Narrow" charset="0"/>
                <a:cs typeface="Times New Roman" charset="0"/>
              </a:rPr>
            </a:br>
            <a:r>
              <a:rPr lang="zh-CN" altLang="en-US" b="1" dirty="0">
                <a:solidFill>
                  <a:srgbClr val="000000"/>
                </a:solidFill>
                <a:latin typeface="Arial Narrow" charset="0"/>
                <a:cs typeface="Times New Roman" charset="0"/>
              </a:rPr>
              <a:t>西班牙</a:t>
            </a:r>
            <a:endParaRPr lang="en-US" sz="1000" b="1" dirty="0">
              <a:solidFill>
                <a:srgbClr val="000000"/>
              </a:solidFill>
              <a:latin typeface="Arial Narrow" charset="0"/>
              <a:cs typeface="Times New Roman" charset="0"/>
            </a:endParaRPr>
          </a:p>
        </p:txBody>
      </p:sp>
      <p:sp>
        <p:nvSpPr>
          <p:cNvPr id="34" name="Title 33"/>
          <p:cNvSpPr>
            <a:spLocks noGrp="1"/>
          </p:cNvSpPr>
          <p:nvPr>
            <p:ph type="title" idx="4294967295"/>
          </p:nvPr>
        </p:nvSpPr>
        <p:spPr>
          <a:xfrm>
            <a:off x="152400" y="206514"/>
            <a:ext cx="7772400" cy="707886"/>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zh-TW" altLang="en-US" sz="4000" dirty="0">
                <a:solidFill>
                  <a:srgbClr val="FFFFFF"/>
                </a:solidFill>
                <a:effectLst>
                  <a:outerShdw blurRad="38100" dist="38100" dir="2700000" algn="tl">
                    <a:srgbClr val="000000">
                      <a:alpha val="43137"/>
                    </a:srgbClr>
                  </a:outerShdw>
                </a:effectLst>
                <a:latin typeface="Kaiti SC" charset="-122"/>
                <a:ea typeface="Kaiti SC" charset="-122"/>
                <a:cs typeface="Kaiti SC" charset="-122"/>
              </a:rPr>
              <a:t>新约纵览</a:t>
            </a:r>
            <a:r>
              <a:rPr lang="en-US" altLang="zh-TW" sz="4000" dirty="0">
                <a:solidFill>
                  <a:srgbClr val="FFFFFF"/>
                </a:solidFill>
                <a:effectLst>
                  <a:outerShdw blurRad="38100" dist="38100" dir="2700000" algn="tl">
                    <a:srgbClr val="000000">
                      <a:alpha val="43137"/>
                    </a:srgbClr>
                  </a:outerShdw>
                </a:effectLst>
                <a:latin typeface="Kaiti SC" charset="-122"/>
                <a:ea typeface="Kaiti SC" charset="-122"/>
                <a:cs typeface="Kaiti SC" charset="-122"/>
              </a:rPr>
              <a:t> </a:t>
            </a:r>
            <a:r>
              <a:rPr lang="en-US" sz="4000" dirty="0">
                <a:solidFill>
                  <a:srgbClr val="FFFFFF"/>
                </a:solidFill>
                <a:effectLst>
                  <a:outerShdw blurRad="38100" dist="38100" dir="2700000" algn="tl">
                    <a:srgbClr val="000000">
                      <a:alpha val="43137"/>
                    </a:srgbClr>
                  </a:outerShdw>
                </a:effectLst>
                <a:latin typeface="Kaiti SC" charset="-122"/>
                <a:ea typeface="Kaiti SC" charset="-122"/>
                <a:cs typeface="Kaiti SC" charset="-122"/>
              </a:rPr>
              <a:t>(</a:t>
            </a:r>
            <a:r>
              <a:rPr lang="zh-CN" altLang="en-US" sz="4000" dirty="0">
                <a:solidFill>
                  <a:srgbClr val="FFFFFF"/>
                </a:solidFill>
                <a:effectLst>
                  <a:outerShdw blurRad="38100" dist="38100" dir="2700000" algn="tl">
                    <a:srgbClr val="000000">
                      <a:alpha val="43137"/>
                    </a:srgbClr>
                  </a:outerShdw>
                </a:effectLst>
                <a:latin typeface="Kaiti SC" charset="-122"/>
                <a:ea typeface="Kaiti SC" charset="-122"/>
                <a:cs typeface="Kaiti SC" charset="-122"/>
              </a:rPr>
              <a:t>年代顺序</a:t>
            </a:r>
            <a:r>
              <a:rPr lang="en-US" sz="4000" dirty="0">
                <a:solidFill>
                  <a:srgbClr val="FFFFFF"/>
                </a:solidFill>
                <a:effectLst>
                  <a:outerShdw blurRad="38100" dist="38100" dir="2700000" algn="tl">
                    <a:srgbClr val="000000">
                      <a:alpha val="43137"/>
                    </a:srgbClr>
                  </a:outerShdw>
                </a:effectLst>
                <a:latin typeface="Kaiti SC" charset="-122"/>
                <a:ea typeface="Kaiti SC" charset="-122"/>
                <a:cs typeface="Kaiti SC" charset="-122"/>
              </a:rPr>
              <a:t>)</a:t>
            </a:r>
          </a:p>
        </p:txBody>
      </p:sp>
      <p:sp>
        <p:nvSpPr>
          <p:cNvPr id="19" name="Text Box 19"/>
          <p:cNvSpPr txBox="1">
            <a:spLocks noChangeArrowheads="1"/>
          </p:cNvSpPr>
          <p:nvPr/>
        </p:nvSpPr>
        <p:spPr bwMode="auto">
          <a:xfrm>
            <a:off x="990600" y="4114800"/>
            <a:ext cx="792163" cy="338554"/>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zh-CN" altLang="en-US" sz="1600" dirty="0">
                <a:solidFill>
                  <a:srgbClr val="000000"/>
                </a:solidFill>
                <a:latin typeface="Arial Narrow" charset="0"/>
                <a:cs typeface="Times New Roman" charset="0"/>
              </a:rPr>
              <a:t>加拉太</a:t>
            </a:r>
            <a:endParaRPr lang="en-US" sz="1600" dirty="0">
              <a:solidFill>
                <a:srgbClr val="000000"/>
              </a:solidFill>
              <a:latin typeface="Arial Narrow" charset="0"/>
              <a:cs typeface="Times New Roman" charset="0"/>
            </a:endParaRPr>
          </a:p>
        </p:txBody>
      </p:sp>
      <p:sp>
        <p:nvSpPr>
          <p:cNvPr id="20" name="Text Box 20"/>
          <p:cNvSpPr txBox="1">
            <a:spLocks noChangeArrowheads="1"/>
          </p:cNvSpPr>
          <p:nvPr/>
        </p:nvSpPr>
        <p:spPr bwMode="auto">
          <a:xfrm>
            <a:off x="2713038" y="4114800"/>
            <a:ext cx="792162" cy="338554"/>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zh-CN" altLang="en-US" sz="1600" dirty="0">
                <a:solidFill>
                  <a:srgbClr val="000000"/>
                </a:solidFill>
                <a:latin typeface="Arial Narrow" charset="0"/>
                <a:cs typeface="Times New Roman" charset="0"/>
              </a:rPr>
              <a:t>帖前</a:t>
            </a:r>
            <a:endParaRPr lang="en-US" sz="1600" dirty="0">
              <a:solidFill>
                <a:srgbClr val="000000"/>
              </a:solidFill>
              <a:latin typeface="Arial Narrow" charset="0"/>
              <a:cs typeface="Times New Roman" charset="0"/>
            </a:endParaRPr>
          </a:p>
        </p:txBody>
      </p:sp>
      <p:sp>
        <p:nvSpPr>
          <p:cNvPr id="21" name="Text Box 21"/>
          <p:cNvSpPr txBox="1">
            <a:spLocks noChangeArrowheads="1"/>
          </p:cNvSpPr>
          <p:nvPr/>
        </p:nvSpPr>
        <p:spPr bwMode="auto">
          <a:xfrm>
            <a:off x="2713038" y="4572000"/>
            <a:ext cx="792162" cy="338554"/>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zh-CN" altLang="en-US" sz="1600" dirty="0">
                <a:solidFill>
                  <a:srgbClr val="000000"/>
                </a:solidFill>
                <a:latin typeface="Arial Narrow" charset="0"/>
                <a:cs typeface="Times New Roman" charset="0"/>
              </a:rPr>
              <a:t>帖后</a:t>
            </a:r>
            <a:endParaRPr lang="en-US" sz="1600" dirty="0">
              <a:solidFill>
                <a:srgbClr val="000000"/>
              </a:solidFill>
              <a:latin typeface="Arial Narrow" charset="0"/>
              <a:cs typeface="Times New Roman" charset="0"/>
            </a:endParaRPr>
          </a:p>
        </p:txBody>
      </p:sp>
      <p:sp>
        <p:nvSpPr>
          <p:cNvPr id="22" name="Text Box 22"/>
          <p:cNvSpPr txBox="1">
            <a:spLocks noChangeArrowheads="1"/>
          </p:cNvSpPr>
          <p:nvPr/>
        </p:nvSpPr>
        <p:spPr bwMode="auto">
          <a:xfrm>
            <a:off x="3810000" y="4114800"/>
            <a:ext cx="792163" cy="338554"/>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zh-CN" altLang="en-US" sz="1600" dirty="0">
                <a:solidFill>
                  <a:srgbClr val="000000"/>
                </a:solidFill>
                <a:latin typeface="Arial Narrow" charset="0"/>
                <a:cs typeface="Times New Roman" charset="0"/>
              </a:rPr>
              <a:t>林前</a:t>
            </a:r>
            <a:endParaRPr lang="en-US" sz="1600" dirty="0">
              <a:solidFill>
                <a:srgbClr val="000000"/>
              </a:solidFill>
              <a:latin typeface="Arial Narrow" charset="0"/>
              <a:cs typeface="Times New Roman" charset="0"/>
            </a:endParaRPr>
          </a:p>
        </p:txBody>
      </p:sp>
      <p:sp>
        <p:nvSpPr>
          <p:cNvPr id="23" name="Text Box 23"/>
          <p:cNvSpPr txBox="1">
            <a:spLocks noChangeArrowheads="1"/>
          </p:cNvSpPr>
          <p:nvPr/>
        </p:nvSpPr>
        <p:spPr bwMode="auto">
          <a:xfrm>
            <a:off x="3810000" y="4572000"/>
            <a:ext cx="792163" cy="338554"/>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zh-CN" altLang="en-US" sz="1600" dirty="0">
                <a:solidFill>
                  <a:srgbClr val="000000"/>
                </a:solidFill>
                <a:latin typeface="Arial Narrow" charset="0"/>
                <a:cs typeface="Times New Roman" charset="0"/>
              </a:rPr>
              <a:t>林后</a:t>
            </a:r>
            <a:endParaRPr lang="en-US" sz="1600" dirty="0">
              <a:solidFill>
                <a:srgbClr val="000000"/>
              </a:solidFill>
              <a:latin typeface="Arial Narrow" charset="0"/>
              <a:cs typeface="Times New Roman" charset="0"/>
            </a:endParaRPr>
          </a:p>
        </p:txBody>
      </p:sp>
      <p:sp>
        <p:nvSpPr>
          <p:cNvPr id="24" name="Text Box 24"/>
          <p:cNvSpPr txBox="1">
            <a:spLocks noChangeArrowheads="1"/>
          </p:cNvSpPr>
          <p:nvPr/>
        </p:nvSpPr>
        <p:spPr bwMode="auto">
          <a:xfrm>
            <a:off x="3810000" y="5029200"/>
            <a:ext cx="792163" cy="338554"/>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zh-CN" altLang="en-US" sz="1600" dirty="0">
                <a:solidFill>
                  <a:srgbClr val="000000"/>
                </a:solidFill>
                <a:latin typeface="Arial Narrow" charset="0"/>
                <a:cs typeface="Times New Roman" charset="0"/>
              </a:rPr>
              <a:t>罗马书</a:t>
            </a:r>
            <a:endParaRPr lang="en-US" sz="1600" dirty="0">
              <a:solidFill>
                <a:srgbClr val="000000"/>
              </a:solidFill>
              <a:latin typeface="Arial Narrow" charset="0"/>
              <a:cs typeface="Times New Roman" charset="0"/>
            </a:endParaRPr>
          </a:p>
        </p:txBody>
      </p:sp>
      <p:sp>
        <p:nvSpPr>
          <p:cNvPr id="25" name="Text Box 25"/>
          <p:cNvSpPr txBox="1">
            <a:spLocks noChangeArrowheads="1"/>
          </p:cNvSpPr>
          <p:nvPr/>
        </p:nvSpPr>
        <p:spPr bwMode="auto">
          <a:xfrm>
            <a:off x="5486400" y="4114800"/>
            <a:ext cx="792163" cy="338554"/>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zh-CN" altLang="en-US" sz="1600" dirty="0">
                <a:solidFill>
                  <a:srgbClr val="000000"/>
                </a:solidFill>
                <a:latin typeface="Arial Narrow" charset="0"/>
                <a:cs typeface="Times New Roman" charset="0"/>
              </a:rPr>
              <a:t>弗</a:t>
            </a:r>
            <a:endParaRPr lang="en-US" sz="1600" dirty="0">
              <a:solidFill>
                <a:srgbClr val="000000"/>
              </a:solidFill>
              <a:latin typeface="Arial Narrow" charset="0"/>
              <a:cs typeface="Times New Roman" charset="0"/>
            </a:endParaRPr>
          </a:p>
        </p:txBody>
      </p:sp>
      <p:sp>
        <p:nvSpPr>
          <p:cNvPr id="26" name="Text Box 26"/>
          <p:cNvSpPr txBox="1">
            <a:spLocks noChangeArrowheads="1"/>
          </p:cNvSpPr>
          <p:nvPr/>
        </p:nvSpPr>
        <p:spPr bwMode="auto">
          <a:xfrm>
            <a:off x="5486400" y="4572000"/>
            <a:ext cx="792163" cy="338554"/>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zh-CN" altLang="en-US" sz="1600" dirty="0">
                <a:solidFill>
                  <a:srgbClr val="000000"/>
                </a:solidFill>
                <a:latin typeface="Arial Narrow" charset="0"/>
                <a:cs typeface="Times New Roman" charset="0"/>
              </a:rPr>
              <a:t>西</a:t>
            </a:r>
            <a:endParaRPr lang="en-US" sz="1600" dirty="0">
              <a:solidFill>
                <a:srgbClr val="000000"/>
              </a:solidFill>
              <a:latin typeface="Arial Narrow" charset="0"/>
              <a:cs typeface="Times New Roman" charset="0"/>
            </a:endParaRPr>
          </a:p>
        </p:txBody>
      </p:sp>
      <p:sp>
        <p:nvSpPr>
          <p:cNvPr id="27" name="Text Box 27"/>
          <p:cNvSpPr txBox="1">
            <a:spLocks noChangeArrowheads="1"/>
          </p:cNvSpPr>
          <p:nvPr/>
        </p:nvSpPr>
        <p:spPr bwMode="auto">
          <a:xfrm>
            <a:off x="5486400" y="5029200"/>
            <a:ext cx="792163" cy="338554"/>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zh-CN" altLang="en-US" sz="1600" dirty="0">
                <a:solidFill>
                  <a:srgbClr val="000000"/>
                </a:solidFill>
                <a:latin typeface="Arial Narrow" charset="0"/>
                <a:cs typeface="Times New Roman" charset="0"/>
              </a:rPr>
              <a:t>门</a:t>
            </a:r>
            <a:endParaRPr lang="en-US" sz="1600" dirty="0">
              <a:solidFill>
                <a:srgbClr val="000000"/>
              </a:solidFill>
              <a:latin typeface="Arial Narrow" charset="0"/>
              <a:cs typeface="Times New Roman" charset="0"/>
            </a:endParaRPr>
          </a:p>
        </p:txBody>
      </p:sp>
      <p:sp>
        <p:nvSpPr>
          <p:cNvPr id="28" name="Text Box 28"/>
          <p:cNvSpPr txBox="1">
            <a:spLocks noChangeArrowheads="1"/>
          </p:cNvSpPr>
          <p:nvPr/>
        </p:nvSpPr>
        <p:spPr bwMode="auto">
          <a:xfrm>
            <a:off x="5486400" y="5486400"/>
            <a:ext cx="792163" cy="338554"/>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zh-CN" altLang="en-US" sz="1600" dirty="0">
                <a:solidFill>
                  <a:srgbClr val="000000"/>
                </a:solidFill>
                <a:latin typeface="Arial Narrow" charset="0"/>
                <a:cs typeface="Times New Roman" charset="0"/>
              </a:rPr>
              <a:t>腓</a:t>
            </a:r>
            <a:endParaRPr lang="en-US" sz="1600" dirty="0">
              <a:solidFill>
                <a:srgbClr val="000000"/>
              </a:solidFill>
              <a:latin typeface="Arial Narrow" charset="0"/>
              <a:cs typeface="Times New Roman" charset="0"/>
            </a:endParaRPr>
          </a:p>
        </p:txBody>
      </p:sp>
      <p:sp>
        <p:nvSpPr>
          <p:cNvPr id="29" name="Text Box 29"/>
          <p:cNvSpPr txBox="1">
            <a:spLocks noChangeArrowheads="1"/>
          </p:cNvSpPr>
          <p:nvPr/>
        </p:nvSpPr>
        <p:spPr bwMode="auto">
          <a:xfrm>
            <a:off x="6446838" y="4114800"/>
            <a:ext cx="792162" cy="338554"/>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zh-CN" altLang="en-US" sz="1600" dirty="0">
                <a:solidFill>
                  <a:srgbClr val="000000"/>
                </a:solidFill>
                <a:latin typeface="Arial Narrow" charset="0"/>
                <a:cs typeface="Times New Roman" charset="0"/>
              </a:rPr>
              <a:t>提前</a:t>
            </a:r>
            <a:endParaRPr lang="en-US" sz="1600" dirty="0">
              <a:solidFill>
                <a:srgbClr val="000000"/>
              </a:solidFill>
              <a:latin typeface="Arial Narrow" charset="0"/>
              <a:cs typeface="Times New Roman" charset="0"/>
            </a:endParaRPr>
          </a:p>
        </p:txBody>
      </p:sp>
      <p:sp>
        <p:nvSpPr>
          <p:cNvPr id="30" name="Text Box 30"/>
          <p:cNvSpPr txBox="1">
            <a:spLocks noChangeArrowheads="1"/>
          </p:cNvSpPr>
          <p:nvPr/>
        </p:nvSpPr>
        <p:spPr bwMode="auto">
          <a:xfrm>
            <a:off x="6423819" y="4572000"/>
            <a:ext cx="792162" cy="338554"/>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zh-CN" altLang="en-US" sz="1600" dirty="0">
                <a:solidFill>
                  <a:srgbClr val="000000"/>
                </a:solidFill>
                <a:latin typeface="Arial Narrow" charset="0"/>
                <a:cs typeface="Times New Roman" charset="0"/>
              </a:rPr>
              <a:t>多</a:t>
            </a:r>
            <a:endParaRPr lang="en-US" sz="1600" dirty="0">
              <a:solidFill>
                <a:srgbClr val="000000"/>
              </a:solidFill>
              <a:latin typeface="Arial Narrow" charset="0"/>
              <a:cs typeface="Times New Roman" charset="0"/>
            </a:endParaRPr>
          </a:p>
        </p:txBody>
      </p:sp>
      <p:sp>
        <p:nvSpPr>
          <p:cNvPr id="31" name="Text Box 31"/>
          <p:cNvSpPr txBox="1">
            <a:spLocks noChangeArrowheads="1"/>
          </p:cNvSpPr>
          <p:nvPr/>
        </p:nvSpPr>
        <p:spPr bwMode="auto">
          <a:xfrm>
            <a:off x="7391400"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dirty="0">
                <a:solidFill>
                  <a:srgbClr val="000000"/>
                </a:solidFill>
                <a:latin typeface="Arial Narrow" charset="0"/>
                <a:cs typeface="Times New Roman" charset="0"/>
              </a:rPr>
              <a:t>2</a:t>
            </a:r>
            <a:r>
              <a:rPr lang="zh-CN" altLang="en-US" sz="1800" b="1" dirty="0">
                <a:solidFill>
                  <a:srgbClr val="000000"/>
                </a:solidFill>
                <a:latin typeface="Arial Narrow" charset="0"/>
                <a:cs typeface="Times New Roman" charset="0"/>
              </a:rPr>
              <a:t>提后</a:t>
            </a:r>
            <a:endParaRPr lang="en-US" sz="1600" dirty="0">
              <a:solidFill>
                <a:srgbClr val="000000"/>
              </a:solidFill>
              <a:latin typeface="Arial Narrow" charset="0"/>
              <a:cs typeface="Times New Roman" charset="0"/>
            </a:endParaRPr>
          </a:p>
        </p:txBody>
      </p:sp>
      <p:sp>
        <p:nvSpPr>
          <p:cNvPr id="32" name="Text Box 19"/>
          <p:cNvSpPr txBox="1">
            <a:spLocks noChangeArrowheads="1"/>
          </p:cNvSpPr>
          <p:nvPr/>
        </p:nvSpPr>
        <p:spPr bwMode="auto">
          <a:xfrm>
            <a:off x="990600" y="3657600"/>
            <a:ext cx="792163" cy="369332"/>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zh-CN" altLang="en-US" sz="1800" b="1" dirty="0">
                <a:solidFill>
                  <a:srgbClr val="FFFFFF"/>
                </a:solidFill>
                <a:latin typeface="Arial Narrow" charset="0"/>
                <a:cs typeface="Times New Roman" charset="0"/>
              </a:rPr>
              <a:t>马太</a:t>
            </a:r>
            <a:endParaRPr lang="en-US" sz="1600" dirty="0">
              <a:solidFill>
                <a:srgbClr val="FFFFFF"/>
              </a:solidFill>
              <a:latin typeface="Arial Narrow" charset="0"/>
              <a:cs typeface="Times New Roman" charset="0"/>
            </a:endParaRPr>
          </a:p>
        </p:txBody>
      </p:sp>
      <p:sp>
        <p:nvSpPr>
          <p:cNvPr id="33" name="Text Box 22"/>
          <p:cNvSpPr txBox="1">
            <a:spLocks noChangeArrowheads="1"/>
          </p:cNvSpPr>
          <p:nvPr/>
        </p:nvSpPr>
        <p:spPr bwMode="auto">
          <a:xfrm>
            <a:off x="4572000" y="3657600"/>
            <a:ext cx="792163" cy="338554"/>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zh-CN" altLang="en-US" sz="1600" dirty="0">
                <a:solidFill>
                  <a:srgbClr val="FFFFFF"/>
                </a:solidFill>
                <a:latin typeface="Arial Narrow" charset="0"/>
                <a:cs typeface="Times New Roman" charset="0"/>
              </a:rPr>
              <a:t>路加</a:t>
            </a:r>
            <a:endParaRPr lang="en-US" sz="1600" dirty="0">
              <a:solidFill>
                <a:srgbClr val="FFFFFF"/>
              </a:solidFill>
              <a:latin typeface="Arial Narrow" charset="0"/>
              <a:cs typeface="Times New Roman" charset="0"/>
            </a:endParaRPr>
          </a:p>
        </p:txBody>
      </p:sp>
      <p:sp>
        <p:nvSpPr>
          <p:cNvPr id="36" name="Text Box 31"/>
          <p:cNvSpPr txBox="1">
            <a:spLocks noChangeArrowheads="1"/>
          </p:cNvSpPr>
          <p:nvPr/>
        </p:nvSpPr>
        <p:spPr bwMode="auto">
          <a:xfrm>
            <a:off x="7391400" y="3657600"/>
            <a:ext cx="792163" cy="338554"/>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zh-CN" altLang="en-US" sz="1600" dirty="0">
                <a:solidFill>
                  <a:srgbClr val="FFFFFF"/>
                </a:solidFill>
                <a:latin typeface="Arial Narrow" charset="0"/>
                <a:cs typeface="Times New Roman" charset="0"/>
              </a:rPr>
              <a:t>约翰</a:t>
            </a:r>
            <a:endParaRPr lang="en-US" sz="1600" dirty="0">
              <a:solidFill>
                <a:srgbClr val="FFFFFF"/>
              </a:solidFill>
              <a:latin typeface="Arial Narrow" charset="0"/>
              <a:cs typeface="Times New Roman" charset="0"/>
            </a:endParaRPr>
          </a:p>
        </p:txBody>
      </p:sp>
      <p:sp>
        <p:nvSpPr>
          <p:cNvPr id="37" name="Text Box 29"/>
          <p:cNvSpPr txBox="1">
            <a:spLocks noChangeArrowheads="1"/>
          </p:cNvSpPr>
          <p:nvPr/>
        </p:nvSpPr>
        <p:spPr bwMode="auto">
          <a:xfrm>
            <a:off x="6446838" y="3657600"/>
            <a:ext cx="792162" cy="338554"/>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zh-CN" altLang="en-US" sz="1600" dirty="0">
                <a:solidFill>
                  <a:srgbClr val="FFFFFF"/>
                </a:solidFill>
                <a:latin typeface="Arial Narrow" charset="0"/>
                <a:cs typeface="Times New Roman" charset="0"/>
              </a:rPr>
              <a:t>马可</a:t>
            </a:r>
            <a:endParaRPr lang="en-US" sz="1600" dirty="0">
              <a:solidFill>
                <a:srgbClr val="FFFFFF"/>
              </a:solidFill>
              <a:latin typeface="Arial Narrow" charset="0"/>
              <a:cs typeface="Times New Roman" charset="0"/>
            </a:endParaRPr>
          </a:p>
        </p:txBody>
      </p:sp>
      <p:sp>
        <p:nvSpPr>
          <p:cNvPr id="39" name="Text Box 19"/>
          <p:cNvSpPr txBox="1">
            <a:spLocks noChangeArrowheads="1"/>
          </p:cNvSpPr>
          <p:nvPr/>
        </p:nvSpPr>
        <p:spPr bwMode="auto">
          <a:xfrm>
            <a:off x="990600" y="4572000"/>
            <a:ext cx="792163" cy="369332"/>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zh-CN" altLang="en-US" sz="1800" b="1" dirty="0">
                <a:solidFill>
                  <a:srgbClr val="000000"/>
                </a:solidFill>
                <a:latin typeface="Arial Narrow" charset="0"/>
                <a:cs typeface="Times New Roman" charset="0"/>
              </a:rPr>
              <a:t>雅各</a:t>
            </a:r>
            <a:endParaRPr lang="en-US" sz="1600" dirty="0">
              <a:solidFill>
                <a:srgbClr val="000000"/>
              </a:solidFill>
              <a:latin typeface="Arial Narrow" charset="0"/>
              <a:cs typeface="Times New Roman" charset="0"/>
            </a:endParaRPr>
          </a:p>
        </p:txBody>
      </p:sp>
      <p:sp>
        <p:nvSpPr>
          <p:cNvPr id="40" name="Text Box 19"/>
          <p:cNvSpPr txBox="1">
            <a:spLocks noChangeArrowheads="1"/>
          </p:cNvSpPr>
          <p:nvPr/>
        </p:nvSpPr>
        <p:spPr bwMode="auto">
          <a:xfrm>
            <a:off x="6446838" y="5029200"/>
            <a:ext cx="792162" cy="338554"/>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zh-CN" altLang="en-US" sz="1600" b="1" dirty="0">
                <a:solidFill>
                  <a:srgbClr val="000000"/>
                </a:solidFill>
                <a:latin typeface="Arial Narrow" charset="0"/>
                <a:cs typeface="Times New Roman" charset="0"/>
              </a:rPr>
              <a:t>彼前</a:t>
            </a:r>
            <a:endParaRPr lang="en-US" sz="1600" b="1" dirty="0">
              <a:solidFill>
                <a:srgbClr val="000000"/>
              </a:solidFill>
              <a:latin typeface="Arial Narrow" charset="0"/>
              <a:cs typeface="Times New Roman" charset="0"/>
            </a:endParaRPr>
          </a:p>
        </p:txBody>
      </p:sp>
      <p:sp>
        <p:nvSpPr>
          <p:cNvPr id="41" name="Text Box 19"/>
          <p:cNvSpPr txBox="1">
            <a:spLocks noChangeArrowheads="1"/>
          </p:cNvSpPr>
          <p:nvPr/>
        </p:nvSpPr>
        <p:spPr bwMode="auto">
          <a:xfrm>
            <a:off x="6446838" y="5486400"/>
            <a:ext cx="792162"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zh-CN" altLang="en-US" sz="1800" b="1" dirty="0">
                <a:solidFill>
                  <a:srgbClr val="000000"/>
                </a:solidFill>
                <a:latin typeface="Arial Narrow" charset="0"/>
                <a:cs typeface="Times New Roman" charset="0"/>
              </a:rPr>
              <a:t>彼后</a:t>
            </a:r>
            <a:endParaRPr lang="en-US" sz="1600" dirty="0">
              <a:solidFill>
                <a:srgbClr val="000000"/>
              </a:solidFill>
              <a:latin typeface="Arial Narrow" charset="0"/>
              <a:cs typeface="Times New Roman" charset="0"/>
            </a:endParaRPr>
          </a:p>
        </p:txBody>
      </p:sp>
      <p:sp>
        <p:nvSpPr>
          <p:cNvPr id="42" name="Text Box 19"/>
          <p:cNvSpPr txBox="1">
            <a:spLocks noChangeArrowheads="1"/>
          </p:cNvSpPr>
          <p:nvPr/>
        </p:nvSpPr>
        <p:spPr bwMode="auto">
          <a:xfrm>
            <a:off x="7391400" y="4572000"/>
            <a:ext cx="792163" cy="338554"/>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zh-CN" altLang="en-US" sz="1600" dirty="0">
                <a:solidFill>
                  <a:srgbClr val="000000"/>
                </a:solidFill>
                <a:latin typeface="Arial Narrow" charset="0"/>
                <a:cs typeface="Times New Roman" charset="0"/>
              </a:rPr>
              <a:t>来</a:t>
            </a:r>
            <a:endParaRPr lang="en-US" sz="1600" dirty="0">
              <a:solidFill>
                <a:srgbClr val="000000"/>
              </a:solidFill>
              <a:latin typeface="Arial Narrow" charset="0"/>
              <a:cs typeface="Times New Roman" charset="0"/>
            </a:endParaRPr>
          </a:p>
        </p:txBody>
      </p:sp>
      <p:sp>
        <p:nvSpPr>
          <p:cNvPr id="43" name="Text Box 19"/>
          <p:cNvSpPr txBox="1">
            <a:spLocks noChangeArrowheads="1"/>
          </p:cNvSpPr>
          <p:nvPr/>
        </p:nvSpPr>
        <p:spPr bwMode="auto">
          <a:xfrm>
            <a:off x="8305800" y="4114800"/>
            <a:ext cx="792163" cy="338554"/>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zh-CN" altLang="en-US" sz="1600" dirty="0">
                <a:solidFill>
                  <a:srgbClr val="000000"/>
                </a:solidFill>
                <a:latin typeface="Arial Narrow" charset="0"/>
                <a:cs typeface="Times New Roman" charset="0"/>
              </a:rPr>
              <a:t>犹大</a:t>
            </a:r>
            <a:endParaRPr lang="en-US" sz="1600" dirty="0">
              <a:solidFill>
                <a:srgbClr val="000000"/>
              </a:solidFill>
              <a:latin typeface="Arial Narrow" charset="0"/>
              <a:cs typeface="Times New Roman" charset="0"/>
            </a:endParaRPr>
          </a:p>
        </p:txBody>
      </p:sp>
      <p:sp>
        <p:nvSpPr>
          <p:cNvPr id="44" name="Text Box 19"/>
          <p:cNvSpPr txBox="1">
            <a:spLocks noChangeArrowheads="1"/>
          </p:cNvSpPr>
          <p:nvPr/>
        </p:nvSpPr>
        <p:spPr bwMode="auto">
          <a:xfrm>
            <a:off x="8275637" y="4556333"/>
            <a:ext cx="792163" cy="338554"/>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zh-CN" altLang="en-US" sz="1600" dirty="0">
                <a:solidFill>
                  <a:srgbClr val="000000"/>
                </a:solidFill>
                <a:latin typeface="Arial Narrow" charset="0"/>
                <a:cs typeface="Times New Roman" charset="0"/>
              </a:rPr>
              <a:t>约一</a:t>
            </a:r>
            <a:endParaRPr lang="en-US" sz="1600" dirty="0">
              <a:solidFill>
                <a:srgbClr val="000000"/>
              </a:solidFill>
              <a:latin typeface="Arial Narrow" charset="0"/>
              <a:cs typeface="Times New Roman" charset="0"/>
            </a:endParaRPr>
          </a:p>
        </p:txBody>
      </p:sp>
      <p:sp>
        <p:nvSpPr>
          <p:cNvPr id="45" name="Text Box 19"/>
          <p:cNvSpPr txBox="1">
            <a:spLocks noChangeArrowheads="1"/>
          </p:cNvSpPr>
          <p:nvPr/>
        </p:nvSpPr>
        <p:spPr bwMode="auto">
          <a:xfrm>
            <a:off x="8305800" y="50292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zh-CN" altLang="en-US" sz="1800" b="1" dirty="0">
                <a:solidFill>
                  <a:srgbClr val="000000"/>
                </a:solidFill>
                <a:latin typeface="Arial Narrow" charset="0"/>
                <a:cs typeface="Times New Roman" charset="0"/>
              </a:rPr>
              <a:t>约二</a:t>
            </a:r>
            <a:endParaRPr lang="en-US" sz="1600" dirty="0">
              <a:solidFill>
                <a:srgbClr val="000000"/>
              </a:solidFill>
              <a:latin typeface="Arial Narrow" charset="0"/>
              <a:cs typeface="Times New Roman" charset="0"/>
            </a:endParaRPr>
          </a:p>
        </p:txBody>
      </p:sp>
      <p:sp>
        <p:nvSpPr>
          <p:cNvPr id="46" name="Text Box 19"/>
          <p:cNvSpPr txBox="1">
            <a:spLocks noChangeArrowheads="1"/>
          </p:cNvSpPr>
          <p:nvPr/>
        </p:nvSpPr>
        <p:spPr bwMode="auto">
          <a:xfrm>
            <a:off x="8305800" y="5486400"/>
            <a:ext cx="792163" cy="338554"/>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zh-CN" altLang="en-US" sz="1600" dirty="0">
                <a:solidFill>
                  <a:srgbClr val="000000"/>
                </a:solidFill>
                <a:latin typeface="Arial Narrow" charset="0"/>
                <a:cs typeface="Times New Roman" charset="0"/>
              </a:rPr>
              <a:t>约三</a:t>
            </a:r>
            <a:endParaRPr lang="en-US" sz="1600" dirty="0">
              <a:solidFill>
                <a:srgbClr val="000000"/>
              </a:solidFill>
              <a:latin typeface="Arial Narrow" charset="0"/>
              <a:cs typeface="Times New Roman" charset="0"/>
            </a:endParaRPr>
          </a:p>
        </p:txBody>
      </p:sp>
      <p:sp>
        <p:nvSpPr>
          <p:cNvPr id="47" name="Text Box 19"/>
          <p:cNvSpPr txBox="1">
            <a:spLocks noChangeArrowheads="1"/>
          </p:cNvSpPr>
          <p:nvPr/>
        </p:nvSpPr>
        <p:spPr bwMode="auto">
          <a:xfrm>
            <a:off x="8305800" y="5943600"/>
            <a:ext cx="792163" cy="338554"/>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zh-CN" altLang="en-US" sz="1600" dirty="0">
                <a:solidFill>
                  <a:srgbClr val="000000"/>
                </a:solidFill>
                <a:latin typeface="Arial Narrow" charset="0"/>
                <a:cs typeface="Times New Roman" charset="0"/>
              </a:rPr>
              <a:t>启示录</a:t>
            </a:r>
            <a:endParaRPr lang="en-US" sz="1600" dirty="0">
              <a:solidFill>
                <a:srgbClr val="000000"/>
              </a:solidFill>
              <a:latin typeface="Arial Narrow" charset="0"/>
              <a:cs typeface="Times New Roman" charset="0"/>
            </a:endParaRPr>
          </a:p>
        </p:txBody>
      </p:sp>
      <p:sp>
        <p:nvSpPr>
          <p:cNvPr id="48" name="Text Box 22"/>
          <p:cNvSpPr txBox="1">
            <a:spLocks noChangeArrowheads="1"/>
          </p:cNvSpPr>
          <p:nvPr/>
        </p:nvSpPr>
        <p:spPr bwMode="auto">
          <a:xfrm>
            <a:off x="5486400" y="3657600"/>
            <a:ext cx="792163" cy="338554"/>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zh-CN" altLang="en-US" sz="1600" dirty="0">
                <a:solidFill>
                  <a:srgbClr val="FFFFFF"/>
                </a:solidFill>
                <a:latin typeface="Arial Narrow" charset="0"/>
                <a:cs typeface="Times New Roman" charset="0"/>
              </a:rPr>
              <a:t>徒</a:t>
            </a:r>
            <a:endParaRPr lang="en-US" sz="1600" dirty="0">
              <a:solidFill>
                <a:srgbClr val="FFFFFF"/>
              </a:solidFill>
              <a:latin typeface="Arial Narrow" charset="0"/>
              <a:cs typeface="Times New Roman" charset="0"/>
            </a:endParaRPr>
          </a:p>
        </p:txBody>
      </p:sp>
      <p:sp>
        <p:nvSpPr>
          <p:cNvPr id="50" name="Text Box 19"/>
          <p:cNvSpPr txBox="1">
            <a:spLocks noChangeArrowheads="1"/>
          </p:cNvSpPr>
          <p:nvPr/>
        </p:nvSpPr>
        <p:spPr bwMode="auto">
          <a:xfrm>
            <a:off x="152400" y="5486400"/>
            <a:ext cx="1800225" cy="338554"/>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zh-CN" altLang="en-US" sz="1600" dirty="0">
                <a:solidFill>
                  <a:srgbClr val="FFFFFF"/>
                </a:solidFill>
                <a:latin typeface="Arial Narrow" charset="0"/>
                <a:cs typeface="Times New Roman" charset="0"/>
              </a:rPr>
              <a:t>福音书和使徒行传</a:t>
            </a:r>
            <a:endParaRPr lang="en-US" sz="1600" dirty="0">
              <a:solidFill>
                <a:srgbClr val="FFFFFF"/>
              </a:solidFill>
              <a:latin typeface="Arial Narrow" charset="0"/>
              <a:cs typeface="Times New Roman" charset="0"/>
            </a:endParaRPr>
          </a:p>
        </p:txBody>
      </p:sp>
      <p:sp>
        <p:nvSpPr>
          <p:cNvPr id="51" name="Text Box 19"/>
          <p:cNvSpPr txBox="1">
            <a:spLocks noChangeArrowheads="1"/>
          </p:cNvSpPr>
          <p:nvPr/>
        </p:nvSpPr>
        <p:spPr bwMode="auto">
          <a:xfrm>
            <a:off x="152400" y="5954713"/>
            <a:ext cx="1800225" cy="338554"/>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zh-CN" altLang="en-US" sz="1600" dirty="0">
                <a:solidFill>
                  <a:srgbClr val="000000"/>
                </a:solidFill>
                <a:latin typeface="Arial Narrow" charset="0"/>
                <a:cs typeface="Times New Roman" charset="0"/>
              </a:rPr>
              <a:t>保罗书信</a:t>
            </a:r>
            <a:endParaRPr lang="en-US" sz="1600" dirty="0">
              <a:solidFill>
                <a:srgbClr val="000000"/>
              </a:solidFill>
              <a:latin typeface="Arial Narrow" charset="0"/>
              <a:cs typeface="Times New Roman" charset="0"/>
            </a:endParaRPr>
          </a:p>
        </p:txBody>
      </p:sp>
      <p:sp>
        <p:nvSpPr>
          <p:cNvPr id="52" name="Text Box 19"/>
          <p:cNvSpPr txBox="1">
            <a:spLocks noChangeArrowheads="1"/>
          </p:cNvSpPr>
          <p:nvPr/>
        </p:nvSpPr>
        <p:spPr bwMode="auto">
          <a:xfrm>
            <a:off x="152400" y="6421438"/>
            <a:ext cx="1800225" cy="338554"/>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zh-CN" altLang="en-US" sz="1600" dirty="0">
                <a:solidFill>
                  <a:srgbClr val="000000"/>
                </a:solidFill>
                <a:latin typeface="Arial Narrow" charset="0"/>
                <a:cs typeface="Times New Roman" charset="0"/>
              </a:rPr>
              <a:t>普通书信</a:t>
            </a:r>
            <a:endParaRPr lang="en-US" sz="1600" dirty="0">
              <a:solidFill>
                <a:srgbClr val="000000"/>
              </a:solidFill>
              <a:latin typeface="Arial Narrow" charset="0"/>
              <a:cs typeface="Times New Roman" charset="0"/>
            </a:endParaRPr>
          </a:p>
        </p:txBody>
      </p:sp>
      <p:sp>
        <p:nvSpPr>
          <p:cNvPr id="282670" name="Text Box 20"/>
          <p:cNvSpPr txBox="1">
            <a:spLocks noChangeArrowheads="1"/>
          </p:cNvSpPr>
          <p:nvPr/>
        </p:nvSpPr>
        <p:spPr bwMode="auto">
          <a:xfrm>
            <a:off x="6477000" y="6553200"/>
            <a:ext cx="2447925"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spcBef>
                <a:spcPct val="50000"/>
              </a:spcBef>
            </a:pPr>
            <a:r>
              <a:rPr lang="zh-CN" altLang="en-US" sz="1200" b="1" dirty="0">
                <a:solidFill>
                  <a:srgbClr val="FFFFFF"/>
                </a:solidFill>
                <a:latin typeface="Arial Narrow" charset="0"/>
                <a:cs typeface="Times New Roman" charset="0"/>
              </a:rPr>
              <a:t>年代</a:t>
            </a:r>
            <a:r>
              <a:rPr lang="en-US" sz="1200" b="1" dirty="0">
                <a:solidFill>
                  <a:srgbClr val="FFFFFF"/>
                </a:solidFill>
                <a:latin typeface="Arial Narrow" charset="0"/>
                <a:cs typeface="Times New Roman" charset="0"/>
              </a:rPr>
              <a:t>l</a:t>
            </a:r>
            <a:endParaRPr lang="en-US" sz="1600" b="1" dirty="0">
              <a:solidFill>
                <a:srgbClr val="FFFFFF"/>
              </a:solidFill>
              <a:latin typeface="Arial Narrow" charset="0"/>
              <a:cs typeface="Times New Roman" charset="0"/>
            </a:endParaRPr>
          </a:p>
        </p:txBody>
      </p:sp>
      <p:sp>
        <p:nvSpPr>
          <p:cNvPr id="282671" name="Text Box 7"/>
          <p:cNvSpPr txBox="1">
            <a:spLocks noChangeArrowheads="1"/>
          </p:cNvSpPr>
          <p:nvPr/>
        </p:nvSpPr>
        <p:spPr bwMode="auto">
          <a:xfrm>
            <a:off x="2667000" y="2195592"/>
            <a:ext cx="990600" cy="1107996"/>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dirty="0">
                <a:solidFill>
                  <a:srgbClr val="000000"/>
                </a:solidFill>
                <a:latin typeface="Arial Narrow" charset="0"/>
                <a:cs typeface="Times New Roman" charset="0"/>
              </a:rPr>
              <a:t> 50</a:t>
            </a:r>
            <a:r>
              <a:rPr lang="zh-CN" altLang="en-US" sz="1200" b="1" dirty="0">
                <a:solidFill>
                  <a:srgbClr val="000000"/>
                </a:solidFill>
                <a:latin typeface="Arial Narrow" charset="0"/>
                <a:cs typeface="Times New Roman" charset="0"/>
              </a:rPr>
              <a:t>年</a:t>
            </a:r>
            <a:r>
              <a:rPr lang="en-US" altLang="zh-CN" sz="1200" b="1" dirty="0">
                <a:solidFill>
                  <a:srgbClr val="000000"/>
                </a:solidFill>
                <a:latin typeface="Arial Narrow" charset="0"/>
                <a:cs typeface="Times New Roman" charset="0"/>
              </a:rPr>
              <a:t>4</a:t>
            </a:r>
            <a:r>
              <a:rPr lang="zh-CN" altLang="en-US" sz="1200" b="1" dirty="0">
                <a:solidFill>
                  <a:srgbClr val="000000"/>
                </a:solidFill>
                <a:latin typeface="Arial Narrow" charset="0"/>
                <a:cs typeface="Times New Roman" charset="0"/>
              </a:rPr>
              <a:t>月</a:t>
            </a:r>
            <a:r>
              <a:rPr lang="en-US" sz="1200" b="1" dirty="0">
                <a:solidFill>
                  <a:srgbClr val="000000"/>
                </a:solidFill>
                <a:latin typeface="Arial Narrow" charset="0"/>
                <a:cs typeface="Times New Roman" charset="0"/>
              </a:rPr>
              <a:t>-</a:t>
            </a:r>
            <a:br>
              <a:rPr lang="en-US" sz="1200" b="1" dirty="0">
                <a:solidFill>
                  <a:srgbClr val="000000"/>
                </a:solidFill>
                <a:latin typeface="Arial Narrow" charset="0"/>
                <a:cs typeface="Times New Roman" charset="0"/>
              </a:rPr>
            </a:br>
            <a:r>
              <a:rPr lang="en-US" sz="1200" b="1" dirty="0">
                <a:solidFill>
                  <a:srgbClr val="000000"/>
                </a:solidFill>
                <a:latin typeface="Arial Narrow" charset="0"/>
                <a:cs typeface="Times New Roman" charset="0"/>
              </a:rPr>
              <a:t> 52</a:t>
            </a:r>
            <a:r>
              <a:rPr lang="zh-CN" altLang="en-US" sz="1200" b="1" dirty="0">
                <a:solidFill>
                  <a:srgbClr val="000000"/>
                </a:solidFill>
                <a:latin typeface="Arial Narrow" charset="0"/>
                <a:cs typeface="Times New Roman" charset="0"/>
              </a:rPr>
              <a:t>年</a:t>
            </a:r>
            <a:r>
              <a:rPr lang="en-US" altLang="zh-CN" sz="1200" b="1" dirty="0">
                <a:solidFill>
                  <a:srgbClr val="000000"/>
                </a:solidFill>
                <a:latin typeface="Arial Narrow" charset="0"/>
                <a:cs typeface="Times New Roman" charset="0"/>
              </a:rPr>
              <a:t>9</a:t>
            </a:r>
            <a:r>
              <a:rPr lang="zh-CN" altLang="en-US" sz="1200" b="1" dirty="0">
                <a:solidFill>
                  <a:srgbClr val="000000"/>
                </a:solidFill>
                <a:latin typeface="Arial Narrow" charset="0"/>
                <a:cs typeface="Times New Roman" charset="0"/>
              </a:rPr>
              <a:t>月</a:t>
            </a:r>
            <a:endParaRPr lang="en-US" sz="1200" b="1" dirty="0">
              <a:solidFill>
                <a:srgbClr val="000000"/>
              </a:solidFill>
              <a:latin typeface="Arial Narrow" charset="0"/>
              <a:cs typeface="Times New Roman" charset="0"/>
            </a:endParaRPr>
          </a:p>
          <a:p>
            <a:pPr algn="ctr" eaLnBrk="1" hangingPunct="1"/>
            <a:r>
              <a:rPr lang="en-US" b="1" dirty="0">
                <a:solidFill>
                  <a:srgbClr val="000000"/>
                </a:solidFill>
                <a:latin typeface="Arial Narrow" charset="0"/>
                <a:cs typeface="Times New Roman" charset="0"/>
              </a:rPr>
              <a:t>2</a:t>
            </a:r>
            <a:br>
              <a:rPr lang="en-US" b="1" dirty="0">
                <a:solidFill>
                  <a:srgbClr val="000000"/>
                </a:solidFill>
                <a:latin typeface="Arial Narrow" charset="0"/>
                <a:cs typeface="Times New Roman" charset="0"/>
              </a:rPr>
            </a:br>
            <a:r>
              <a:rPr lang="zh-CN" altLang="en-US" b="1" dirty="0">
                <a:solidFill>
                  <a:srgbClr val="000000"/>
                </a:solidFill>
                <a:latin typeface="Arial Narrow" charset="0"/>
                <a:cs typeface="Times New Roman" charset="0"/>
              </a:rPr>
              <a:t>爱琴海</a:t>
            </a:r>
            <a:endParaRPr lang="en-US" sz="900" b="1" dirty="0">
              <a:solidFill>
                <a:srgbClr val="000000"/>
              </a:solidFill>
              <a:latin typeface="Arial Narrow" charset="0"/>
              <a:cs typeface="Times New Roman" charset="0"/>
            </a:endParaRPr>
          </a:p>
        </p:txBody>
      </p:sp>
      <p:sp>
        <p:nvSpPr>
          <p:cNvPr id="282672" name="Text Box 17"/>
          <p:cNvSpPr txBox="1">
            <a:spLocks noChangeArrowheads="1"/>
          </p:cNvSpPr>
          <p:nvPr/>
        </p:nvSpPr>
        <p:spPr bwMode="auto">
          <a:xfrm>
            <a:off x="-19050" y="2133600"/>
            <a:ext cx="990600"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dirty="0">
                <a:solidFill>
                  <a:srgbClr val="FFFFFF"/>
                </a:solidFill>
                <a:latin typeface="Arial Narrow" charset="0"/>
                <a:cs typeface="Times New Roman" charset="0"/>
              </a:rPr>
              <a:t> 35-</a:t>
            </a:r>
            <a:br>
              <a:rPr lang="en-US" sz="1200" b="1" dirty="0">
                <a:solidFill>
                  <a:srgbClr val="FFFFFF"/>
                </a:solidFill>
                <a:latin typeface="Arial Narrow" charset="0"/>
                <a:cs typeface="Times New Roman" charset="0"/>
              </a:rPr>
            </a:br>
            <a:r>
              <a:rPr lang="en-US" sz="1200" b="1" dirty="0">
                <a:solidFill>
                  <a:srgbClr val="FFFFFF"/>
                </a:solidFill>
                <a:latin typeface="Arial Narrow" charset="0"/>
                <a:cs typeface="Times New Roman" charset="0"/>
              </a:rPr>
              <a:t>37</a:t>
            </a:r>
            <a:r>
              <a:rPr lang="zh-CN" altLang="en-US" sz="1200" b="1" dirty="0">
                <a:solidFill>
                  <a:srgbClr val="FFFFFF"/>
                </a:solidFill>
                <a:latin typeface="Arial Narrow" charset="0"/>
                <a:cs typeface="Times New Roman" charset="0"/>
              </a:rPr>
              <a:t>年夏</a:t>
            </a:r>
            <a:endParaRPr lang="en-US" altLang="zh-CN" sz="1200" b="1" dirty="0">
              <a:solidFill>
                <a:srgbClr val="FFFFFF"/>
              </a:solidFill>
              <a:latin typeface="Arial Narrow" charset="0"/>
              <a:cs typeface="Times New Roman" charset="0"/>
            </a:endParaRPr>
          </a:p>
          <a:p>
            <a:pPr algn="ctr" eaLnBrk="1" hangingPunct="1">
              <a:spcBef>
                <a:spcPct val="50000"/>
              </a:spcBef>
            </a:pPr>
            <a:r>
              <a:rPr lang="zh-CN" altLang="en-US" sz="1200" b="1" dirty="0">
                <a:solidFill>
                  <a:srgbClr val="FFFFFF"/>
                </a:solidFill>
                <a:latin typeface="Arial Narrow" charset="0"/>
                <a:cs typeface="Times New Roman" charset="0"/>
              </a:rPr>
              <a:t>大马色</a:t>
            </a:r>
            <a:br>
              <a:rPr lang="en-US" sz="1600" b="1" dirty="0">
                <a:solidFill>
                  <a:srgbClr val="FFFFFF"/>
                </a:solidFill>
                <a:latin typeface="Arial Narrow" charset="0"/>
                <a:cs typeface="Times New Roman" charset="0"/>
              </a:rPr>
            </a:br>
            <a:r>
              <a:rPr lang="zh-CN" altLang="en-US" sz="1600" b="1" dirty="0">
                <a:solidFill>
                  <a:srgbClr val="FFFFFF"/>
                </a:solidFill>
                <a:latin typeface="Arial Narrow" charset="0"/>
                <a:cs typeface="Times New Roman" charset="0"/>
              </a:rPr>
              <a:t>安提阿</a:t>
            </a:r>
            <a:endParaRPr lang="en-US" sz="1600" b="1" dirty="0">
              <a:solidFill>
                <a:srgbClr val="FFFFFF"/>
              </a:solidFill>
              <a:latin typeface="Arial Narrow" charset="0"/>
              <a:cs typeface="Times New Roman" charset="0"/>
            </a:endParaRPr>
          </a:p>
        </p:txBody>
      </p:sp>
      <p:sp>
        <p:nvSpPr>
          <p:cNvPr id="53" name="Text Box 10"/>
          <p:cNvSpPr txBox="1">
            <a:spLocks noChangeArrowheads="1"/>
          </p:cNvSpPr>
          <p:nvPr/>
        </p:nvSpPr>
        <p:spPr bwMode="auto">
          <a:xfrm>
            <a:off x="2286000" y="6417489"/>
            <a:ext cx="990600" cy="276999"/>
          </a:xfrm>
          <a:prstGeom prst="rect">
            <a:avLst/>
          </a:prstGeom>
          <a:solidFill>
            <a:schemeClr val="accent4"/>
          </a:solidFill>
          <a:ln w="12700">
            <a:solidFill>
              <a:srgbClr val="FFFFFF"/>
            </a:solidFill>
            <a:miter lim="800000"/>
            <a:headEnd/>
            <a:tailEnd/>
          </a:ln>
          <a:effectLst/>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zh-CN" altLang="en-US" sz="1800" b="1" dirty="0">
                <a:solidFill>
                  <a:srgbClr val="FFFFFF"/>
                </a:solidFill>
                <a:latin typeface="Arial Narrow" charset="0"/>
                <a:cs typeface="Times New Roman" charset="0"/>
              </a:rPr>
              <a:t>罗马</a:t>
            </a:r>
            <a:endParaRPr lang="en-US" sz="1800" b="1" dirty="0">
              <a:solidFill>
                <a:srgbClr val="FFFFFF"/>
              </a:solidFill>
              <a:latin typeface="Arial Narrow" charset="0"/>
              <a:cs typeface="Times New Roman" charset="0"/>
            </a:endParaRPr>
          </a:p>
        </p:txBody>
      </p:sp>
      <p:sp>
        <p:nvSpPr>
          <p:cNvPr id="282674" name="Text Box 20"/>
          <p:cNvSpPr txBox="1">
            <a:spLocks noChangeArrowheads="1"/>
          </p:cNvSpPr>
          <p:nvPr/>
        </p:nvSpPr>
        <p:spPr bwMode="auto">
          <a:xfrm>
            <a:off x="3352800" y="5907088"/>
            <a:ext cx="160020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zh-CN" altLang="en-US" b="1" dirty="0">
                <a:solidFill>
                  <a:srgbClr val="FFFFFF"/>
                </a:solidFill>
                <a:latin typeface="Arial Narrow" charset="0"/>
                <a:cs typeface="Times New Roman" charset="0"/>
              </a:rPr>
              <a:t>旅程</a:t>
            </a:r>
            <a:endParaRPr lang="en-US" b="1" dirty="0">
              <a:solidFill>
                <a:srgbClr val="FFFFFF"/>
              </a:solidFill>
              <a:latin typeface="Arial Narrow" charset="0"/>
              <a:cs typeface="Times New Roman" charset="0"/>
            </a:endParaRPr>
          </a:p>
        </p:txBody>
      </p:sp>
      <p:sp>
        <p:nvSpPr>
          <p:cNvPr id="282675" name="Text Box 9"/>
          <p:cNvSpPr txBox="1">
            <a:spLocks noChangeArrowheads="1"/>
          </p:cNvSpPr>
          <p:nvPr/>
        </p:nvSpPr>
        <p:spPr bwMode="auto">
          <a:xfrm>
            <a:off x="2286000" y="5861050"/>
            <a:ext cx="990600" cy="36988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Narrow" charset="0"/>
                <a:cs typeface="Times New Roman" charset="0"/>
              </a:rPr>
              <a:t>1234</a:t>
            </a:r>
            <a:endParaRPr lang="en-US" sz="1000" b="1">
              <a:solidFill>
                <a:srgbClr val="000000"/>
              </a:solidFill>
              <a:latin typeface="Arial Narrow" charset="0"/>
              <a:cs typeface="Times New Roman" charset="0"/>
            </a:endParaRPr>
          </a:p>
        </p:txBody>
      </p:sp>
      <p:sp>
        <p:nvSpPr>
          <p:cNvPr id="282676" name="Text Box 20"/>
          <p:cNvSpPr txBox="1">
            <a:spLocks noChangeArrowheads="1"/>
          </p:cNvSpPr>
          <p:nvPr/>
        </p:nvSpPr>
        <p:spPr bwMode="auto">
          <a:xfrm>
            <a:off x="3352800" y="6370638"/>
            <a:ext cx="160020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zh-CN" altLang="en-US" b="1" dirty="0">
                <a:solidFill>
                  <a:srgbClr val="FFFFFF"/>
                </a:solidFill>
                <a:latin typeface="Arial Narrow" charset="0"/>
                <a:cs typeface="Times New Roman" charset="0"/>
              </a:rPr>
              <a:t>收监</a:t>
            </a:r>
            <a:endParaRPr lang="en-US" b="1" dirty="0">
              <a:solidFill>
                <a:srgbClr val="FFFFFF"/>
              </a:solidFill>
              <a:latin typeface="Arial Narrow" charset="0"/>
              <a:cs typeface="Times New Roman" charset="0"/>
            </a:endParaRPr>
          </a:p>
        </p:txBody>
      </p:sp>
      <p:sp>
        <p:nvSpPr>
          <p:cNvPr id="282677" name="TextBox 27"/>
          <p:cNvSpPr txBox="1">
            <a:spLocks noChangeArrowheads="1"/>
          </p:cNvSpPr>
          <p:nvPr/>
        </p:nvSpPr>
        <p:spPr bwMode="auto">
          <a:xfrm>
            <a:off x="7953375" y="71438"/>
            <a:ext cx="1155700" cy="1200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FFFFFF"/>
                </a:solidFill>
                <a:latin typeface="Arial" charset="0"/>
                <a:cs typeface="Arial" charset="0"/>
              </a:rPr>
              <a:t>38</a:t>
            </a:r>
            <a:br>
              <a:rPr lang="en-US" b="1">
                <a:solidFill>
                  <a:srgbClr val="FFFFFF"/>
                </a:solidFill>
                <a:latin typeface="Arial" charset="0"/>
                <a:cs typeface="Arial" charset="0"/>
              </a:rPr>
            </a:br>
            <a:r>
              <a:rPr lang="en-US" b="1">
                <a:solidFill>
                  <a:srgbClr val="FFFFFF"/>
                </a:solidFill>
                <a:latin typeface="Arial" charset="0"/>
                <a:cs typeface="Arial" charset="0"/>
              </a:rPr>
              <a:t>124</a:t>
            </a:r>
            <a:br>
              <a:rPr lang="en-US" b="1">
                <a:solidFill>
                  <a:srgbClr val="FFFFFF"/>
                </a:solidFill>
                <a:latin typeface="Arial" charset="0"/>
                <a:cs typeface="Arial" charset="0"/>
              </a:rPr>
            </a:br>
            <a:r>
              <a:rPr lang="en-US" b="1">
                <a:solidFill>
                  <a:srgbClr val="FFFFFF"/>
                </a:solidFill>
                <a:latin typeface="Arial" charset="0"/>
                <a:cs typeface="Arial" charset="0"/>
              </a:rPr>
              <a:t>39-41</a:t>
            </a:r>
          </a:p>
        </p:txBody>
      </p:sp>
      <p:sp>
        <p:nvSpPr>
          <p:cNvPr id="54" name="Text Box 6"/>
          <p:cNvSpPr txBox="1">
            <a:spLocks noChangeArrowheads="1"/>
          </p:cNvSpPr>
          <p:nvPr/>
        </p:nvSpPr>
        <p:spPr bwMode="auto">
          <a:xfrm>
            <a:off x="76200" y="1014561"/>
            <a:ext cx="6248400" cy="830263"/>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ja-JP" altLang="en-US" sz="2000" b="1">
                <a:solidFill>
                  <a:srgbClr val="000000"/>
                </a:solidFill>
                <a:latin typeface="Arial" charset="0"/>
              </a:rPr>
              <a:t>“</a:t>
            </a:r>
            <a:r>
              <a:rPr lang="zh-CN" altLang="en-US" b="1">
                <a:solidFill>
                  <a:srgbClr val="000000"/>
                </a:solidFill>
                <a:latin typeface="SimHei" charset="0"/>
                <a:ea typeface="SimHei" charset="0"/>
                <a:cs typeface="SimHei" charset="0"/>
              </a:rPr>
              <a:t>直到地极</a:t>
            </a:r>
            <a:r>
              <a:rPr lang="en-US" altLang="ja-JP" sz="2000" b="1">
                <a:solidFill>
                  <a:srgbClr val="000000"/>
                </a:solidFill>
                <a:latin typeface="Arial" charset="0"/>
              </a:rPr>
              <a:t>” (</a:t>
            </a:r>
            <a:r>
              <a:rPr lang="zh-CN" altLang="en-US" b="1">
                <a:solidFill>
                  <a:srgbClr val="000000"/>
                </a:solidFill>
                <a:latin typeface="SimHei" charset="0"/>
                <a:ea typeface="SimHei" charset="0"/>
                <a:cs typeface="SimHei" charset="0"/>
              </a:rPr>
              <a:t>徒</a:t>
            </a:r>
            <a:r>
              <a:rPr lang="en-US" altLang="ja-JP" sz="2000" b="1">
                <a:solidFill>
                  <a:srgbClr val="000000"/>
                </a:solidFill>
                <a:latin typeface="Arial" charset="0"/>
              </a:rPr>
              <a:t> 1:8)</a:t>
            </a:r>
          </a:p>
          <a:p>
            <a:pPr eaLnBrk="1" hangingPunct="1">
              <a:defRPr/>
            </a:pPr>
            <a:r>
              <a:rPr lang="zh-CN" altLang="en-US" b="1">
                <a:solidFill>
                  <a:srgbClr val="000000"/>
                </a:solidFill>
                <a:latin typeface="SimHei" charset="0"/>
                <a:ea typeface="SimHei" charset="0"/>
                <a:cs typeface="SimHei" charset="0"/>
              </a:rPr>
              <a:t>徒</a:t>
            </a:r>
            <a:r>
              <a:rPr lang="en-US" altLang="ja-JP" sz="2000" b="1">
                <a:solidFill>
                  <a:srgbClr val="000000"/>
                </a:solidFill>
                <a:latin typeface="Arial" charset="0"/>
              </a:rPr>
              <a:t>9  13       14    15  16          18           21     27     28</a:t>
            </a:r>
            <a:endParaRPr lang="en-US" sz="2000" b="1">
              <a:solidFill>
                <a:srgbClr val="000000"/>
              </a:solidFill>
              <a:latin typeface="Arial" charset="0"/>
            </a:endParaRPr>
          </a:p>
        </p:txBody>
      </p:sp>
    </p:spTree>
    <p:extLst>
      <p:ext uri="{BB962C8B-B14F-4D97-AF65-F5344CB8AC3E}">
        <p14:creationId xmlns:p14="http://schemas.microsoft.com/office/powerpoint/2010/main" val="182077734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3"/>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5"/>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6"/>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7"/>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8"/>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8"/>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9"/>
                                        </p:tgtEl>
                                        <p:attrNameLst>
                                          <p:attrName>style.visibility</p:attrName>
                                        </p:attrNameLst>
                                      </p:cBhvr>
                                      <p:to>
                                        <p:strVal val="visible"/>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0"/>
                                        </p:tgtEl>
                                        <p:attrNameLst>
                                          <p:attrName>style.visibility</p:attrName>
                                        </p:attrNameLst>
                                      </p:cBhvr>
                                      <p:to>
                                        <p:strVal val="visible"/>
                                      </p:to>
                                    </p:set>
                                  </p:childTnLst>
                                </p:cTn>
                              </p:par>
                            </p:childTnLst>
                          </p:cTn>
                        </p:par>
                      </p:childTnLst>
                    </p:cTn>
                  </p:par>
                  <p:par>
                    <p:cTn id="67" fill="hold" nodeType="clickPar">
                      <p:stCondLst>
                        <p:cond delay="indefinite"/>
                      </p:stCondLst>
                      <p:childTnLst>
                        <p:par>
                          <p:cTn id="68" fill="hold" nodeType="withGroup">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1"/>
                                        </p:tgtEl>
                                        <p:attrNameLst>
                                          <p:attrName>style.visibility</p:attrName>
                                        </p:attrNameLst>
                                      </p:cBhvr>
                                      <p:to>
                                        <p:strVal val="visible"/>
                                      </p:to>
                                    </p:set>
                                  </p:childTnLst>
                                </p:cTn>
                              </p:par>
                            </p:childTnLst>
                          </p:cTn>
                        </p:par>
                      </p:childTnLst>
                    </p:cTn>
                  </p:par>
                  <p:par>
                    <p:cTn id="71" fill="hold" nodeType="clickPar">
                      <p:stCondLst>
                        <p:cond delay="indefinite"/>
                      </p:stCondLst>
                      <p:childTnLst>
                        <p:par>
                          <p:cTn id="72" fill="hold" nodeType="withGroup">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7"/>
                                        </p:tgtEl>
                                        <p:attrNameLst>
                                          <p:attrName>style.visibility</p:attrName>
                                        </p:attrNameLst>
                                      </p:cBhvr>
                                      <p:to>
                                        <p:strVal val="visible"/>
                                      </p:to>
                                    </p:set>
                                  </p:childTnLst>
                                </p:cTn>
                              </p:par>
                            </p:childTnLst>
                          </p:cTn>
                        </p:par>
                      </p:childTnLst>
                    </p:cTn>
                  </p:par>
                  <p:par>
                    <p:cTn id="75" fill="hold" nodeType="clickPar">
                      <p:stCondLst>
                        <p:cond delay="indefinite"/>
                      </p:stCondLst>
                      <p:childTnLst>
                        <p:par>
                          <p:cTn id="76" fill="hold" nodeType="withGroup">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30"/>
                                        </p:tgtEl>
                                        <p:attrNameLst>
                                          <p:attrName>style.visibility</p:attrName>
                                        </p:attrNameLst>
                                      </p:cBhvr>
                                      <p:to>
                                        <p:strVal val="visible"/>
                                      </p:to>
                                    </p:set>
                                  </p:childTnLst>
                                </p:cTn>
                              </p:par>
                            </p:childTnLst>
                          </p:cTn>
                        </p:par>
                      </p:childTnLst>
                    </p:cTn>
                  </p:par>
                  <p:par>
                    <p:cTn id="79" fill="hold" nodeType="clickPar">
                      <p:stCondLst>
                        <p:cond delay="indefinite"/>
                      </p:stCondLst>
                      <p:childTnLst>
                        <p:par>
                          <p:cTn id="80" fill="hold" nodeType="withGroup">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31"/>
                                        </p:tgtEl>
                                        <p:attrNameLst>
                                          <p:attrName>style.visibility</p:attrName>
                                        </p:attrNameLst>
                                      </p:cBhvr>
                                      <p:to>
                                        <p:strVal val="visible"/>
                                      </p:to>
                                    </p:set>
                                  </p:childTnLst>
                                </p:cTn>
                              </p:par>
                            </p:childTnLst>
                          </p:cTn>
                        </p:par>
                      </p:childTnLst>
                    </p:cTn>
                  </p:par>
                  <p:par>
                    <p:cTn id="83" fill="hold" nodeType="clickPar">
                      <p:stCondLst>
                        <p:cond delay="indefinite"/>
                      </p:stCondLst>
                      <p:childTnLst>
                        <p:par>
                          <p:cTn id="84" fill="hold" nodeType="withGroup">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42"/>
                                        </p:tgtEl>
                                        <p:attrNameLst>
                                          <p:attrName>style.visibility</p:attrName>
                                        </p:attrNameLst>
                                      </p:cBhvr>
                                      <p:to>
                                        <p:strVal val="visible"/>
                                      </p:to>
                                    </p:set>
                                  </p:childTnLst>
                                </p:cTn>
                              </p:par>
                            </p:childTnLst>
                          </p:cTn>
                        </p:par>
                      </p:childTnLst>
                    </p:cTn>
                  </p:par>
                  <p:par>
                    <p:cTn id="87" fill="hold" nodeType="clickPar">
                      <p:stCondLst>
                        <p:cond delay="indefinite"/>
                      </p:stCondLst>
                      <p:childTnLst>
                        <p:par>
                          <p:cTn id="88" fill="hold" nodeType="withGroup">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36"/>
                                        </p:tgtEl>
                                        <p:attrNameLst>
                                          <p:attrName>style.visibility</p:attrName>
                                        </p:attrNameLst>
                                      </p:cBhvr>
                                      <p:to>
                                        <p:strVal val="visible"/>
                                      </p:to>
                                    </p:set>
                                  </p:childTnLst>
                                </p:cTn>
                              </p:par>
                            </p:childTnLst>
                          </p:cTn>
                        </p:par>
                      </p:childTnLst>
                    </p:cTn>
                  </p:par>
                  <p:par>
                    <p:cTn id="91" fill="hold" nodeType="clickPar">
                      <p:stCondLst>
                        <p:cond delay="indefinite"/>
                      </p:stCondLst>
                      <p:childTnLst>
                        <p:par>
                          <p:cTn id="92" fill="hold" nodeType="withGroup">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43"/>
                                        </p:tgtEl>
                                        <p:attrNameLst>
                                          <p:attrName>style.visibility</p:attrName>
                                        </p:attrNameLst>
                                      </p:cBhvr>
                                      <p:to>
                                        <p:strVal val="visible"/>
                                      </p:to>
                                    </p:set>
                                  </p:childTnLst>
                                </p:cTn>
                              </p:par>
                            </p:childTnLst>
                          </p:cTn>
                        </p:par>
                      </p:childTnLst>
                    </p:cTn>
                  </p:par>
                  <p:par>
                    <p:cTn id="95" fill="hold" nodeType="clickPar">
                      <p:stCondLst>
                        <p:cond delay="indefinite"/>
                      </p:stCondLst>
                      <p:childTnLst>
                        <p:par>
                          <p:cTn id="96" fill="hold" nodeType="withGroup">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44"/>
                                        </p:tgtEl>
                                        <p:attrNameLst>
                                          <p:attrName>style.visibility</p:attrName>
                                        </p:attrNameLst>
                                      </p:cBhvr>
                                      <p:to>
                                        <p:strVal val="visible"/>
                                      </p:to>
                                    </p:set>
                                  </p:childTnLst>
                                </p:cTn>
                              </p:par>
                            </p:childTnLst>
                          </p:cTn>
                        </p:par>
                      </p:childTnLst>
                    </p:cTn>
                  </p:par>
                  <p:par>
                    <p:cTn id="99" fill="hold" nodeType="clickPar">
                      <p:stCondLst>
                        <p:cond delay="indefinite"/>
                      </p:stCondLst>
                      <p:childTnLst>
                        <p:par>
                          <p:cTn id="100" fill="hold" nodeType="withGroup">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45"/>
                                        </p:tgtEl>
                                        <p:attrNameLst>
                                          <p:attrName>style.visibility</p:attrName>
                                        </p:attrNameLst>
                                      </p:cBhvr>
                                      <p:to>
                                        <p:strVal val="visible"/>
                                      </p:to>
                                    </p:set>
                                  </p:childTnLst>
                                </p:cTn>
                              </p:par>
                            </p:childTnLst>
                          </p:cTn>
                        </p:par>
                      </p:childTnLst>
                    </p:cTn>
                  </p:par>
                  <p:par>
                    <p:cTn id="103" fill="hold" nodeType="clickPar">
                      <p:stCondLst>
                        <p:cond delay="indefinite"/>
                      </p:stCondLst>
                      <p:childTnLst>
                        <p:par>
                          <p:cTn id="104" fill="hold" nodeType="withGroup">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46"/>
                                        </p:tgtEl>
                                        <p:attrNameLst>
                                          <p:attrName>style.visibility</p:attrName>
                                        </p:attrNameLst>
                                      </p:cBhvr>
                                      <p:to>
                                        <p:strVal val="visible"/>
                                      </p:to>
                                    </p:set>
                                  </p:childTnLst>
                                </p:cTn>
                              </p:par>
                            </p:childTnLst>
                          </p:cTn>
                        </p:par>
                      </p:childTnLst>
                    </p:cTn>
                  </p:par>
                  <p:par>
                    <p:cTn id="107" fill="hold" nodeType="clickPar">
                      <p:stCondLst>
                        <p:cond delay="indefinite"/>
                      </p:stCondLst>
                      <p:childTnLst>
                        <p:par>
                          <p:cTn id="108" fill="hold" nodeType="withGroup">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6" grpId="0" animBg="1"/>
      <p:bldP spid="37"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Lst>
  </p:timing>
</p:sld>
</file>

<file path=ppt/theme/theme1.xml><?xml version="1.0" encoding="utf-8"?>
<a:theme xmlns:a="http://schemas.openxmlformats.org/drawingml/2006/main" name="Capsules">
  <a:themeElements>
    <a:clrScheme name="Capsules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fontScheme name="Capsul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Capsules 1">
        <a:dk1>
          <a:srgbClr val="000066"/>
        </a:dk1>
        <a:lt1>
          <a:srgbClr val="FFFFEB"/>
        </a:lt1>
        <a:dk2>
          <a:srgbClr val="336699"/>
        </a:dk2>
        <a:lt2>
          <a:srgbClr val="FFFFEB"/>
        </a:lt2>
        <a:accent1>
          <a:srgbClr val="666699"/>
        </a:accent1>
        <a:accent2>
          <a:srgbClr val="99CCFF"/>
        </a:accent2>
        <a:accent3>
          <a:srgbClr val="ADB8CA"/>
        </a:accent3>
        <a:accent4>
          <a:srgbClr val="DADAC9"/>
        </a:accent4>
        <a:accent5>
          <a:srgbClr val="B8B8CA"/>
        </a:accent5>
        <a:accent6>
          <a:srgbClr val="8AB9E7"/>
        </a:accent6>
        <a:hlink>
          <a:srgbClr val="CCCCFF"/>
        </a:hlink>
        <a:folHlink>
          <a:srgbClr val="C68DFF"/>
        </a:folHlink>
      </a:clrScheme>
      <a:clrMap bg1="dk2" tx1="lt1" bg2="dk1" tx2="lt2" accent1="accent1" accent2="accent2" accent3="accent3" accent4="accent4" accent5="accent5" accent6="accent6" hlink="hlink" folHlink="folHlink"/>
    </a:extraClrScheme>
    <a:extraClrScheme>
      <a:clrScheme name="Capsules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clrMap bg1="lt1" tx1="dk1" bg2="lt2" tx2="dk2" accent1="accent1" accent2="accent2" accent3="accent3" accent4="accent4" accent5="accent5" accent6="accent6" hlink="hlink" folHlink="folHlink"/>
    </a:extraClrScheme>
    <a:extraClrScheme>
      <a:clrScheme name="Capsules 3">
        <a:dk1>
          <a:srgbClr val="000000"/>
        </a:dk1>
        <a:lt1>
          <a:srgbClr val="FFFFFF"/>
        </a:lt1>
        <a:dk2>
          <a:srgbClr val="000000"/>
        </a:dk2>
        <a:lt2>
          <a:srgbClr val="5F5F5F"/>
        </a:lt2>
        <a:accent1>
          <a:srgbClr val="C0C0C0"/>
        </a:accent1>
        <a:accent2>
          <a:srgbClr val="808080"/>
        </a:accent2>
        <a:accent3>
          <a:srgbClr val="FFFFFF"/>
        </a:accent3>
        <a:accent4>
          <a:srgbClr val="000000"/>
        </a:accent4>
        <a:accent5>
          <a:srgbClr val="DCDCDC"/>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Capsules 4">
        <a:dk1>
          <a:srgbClr val="000000"/>
        </a:dk1>
        <a:lt1>
          <a:srgbClr val="FFFFFF"/>
        </a:lt1>
        <a:dk2>
          <a:srgbClr val="9900CC"/>
        </a:dk2>
        <a:lt2>
          <a:srgbClr val="0033CC"/>
        </a:lt2>
        <a:accent1>
          <a:srgbClr val="FFCC66"/>
        </a:accent1>
        <a:accent2>
          <a:srgbClr val="33CC33"/>
        </a:accent2>
        <a:accent3>
          <a:srgbClr val="FFFFFF"/>
        </a:accent3>
        <a:accent4>
          <a:srgbClr val="000000"/>
        </a:accent4>
        <a:accent5>
          <a:srgbClr val="FFE2B8"/>
        </a:accent5>
        <a:accent6>
          <a:srgbClr val="2DB92D"/>
        </a:accent6>
        <a:hlink>
          <a:srgbClr val="9900CC"/>
        </a:hlink>
        <a:folHlink>
          <a:srgbClr val="9900CC"/>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2_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3_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Ribbons">
  <a:themeElements>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fontScheme name="Ribbons">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clrMap bg1="dk2" tx1="lt1" bg2="dk1" tx2="lt2" accent1="accent1" accent2="accent2" accent3="accent3" accent4="accent4" accent5="accent5" accent6="accent6" hlink="hlink" folHlink="folHlink"/>
    </a:extraClrScheme>
    <a:extraClrScheme>
      <a:clrScheme name="Ribbons 2">
        <a:dk1>
          <a:srgbClr val="001600"/>
        </a:dk1>
        <a:lt1>
          <a:srgbClr val="669900"/>
        </a:lt1>
        <a:dk2>
          <a:srgbClr val="000000"/>
        </a:dk2>
        <a:lt2>
          <a:srgbClr val="006600"/>
        </a:lt2>
        <a:accent1>
          <a:srgbClr val="336600"/>
        </a:accent1>
        <a:accent2>
          <a:srgbClr val="89BA00"/>
        </a:accent2>
        <a:accent3>
          <a:srgbClr val="B8CAAA"/>
        </a:accent3>
        <a:accent4>
          <a:srgbClr val="001100"/>
        </a:accent4>
        <a:accent5>
          <a:srgbClr val="ADB8AA"/>
        </a:accent5>
        <a:accent6>
          <a:srgbClr val="7CA800"/>
        </a:accent6>
        <a:hlink>
          <a:srgbClr val="FFCC00"/>
        </a:hlink>
        <a:folHlink>
          <a:srgbClr val="FF7C80"/>
        </a:folHlink>
      </a:clrScheme>
      <a:clrMap bg1="lt1" tx1="dk1" bg2="lt2" tx2="dk2" accent1="accent1" accent2="accent2" accent3="accent3" accent4="accent4" accent5="accent5" accent6="accent6" hlink="hlink" folHlink="folHlink"/>
    </a:extraClrScheme>
    <a:extraClrScheme>
      <a:clrScheme name="Ribbons 3">
        <a:dk1>
          <a:srgbClr val="000000"/>
        </a:dk1>
        <a:lt1>
          <a:srgbClr val="B2B2B2"/>
        </a:lt1>
        <a:dk2>
          <a:srgbClr val="000000"/>
        </a:dk2>
        <a:lt2>
          <a:srgbClr val="777777"/>
        </a:lt2>
        <a:accent1>
          <a:srgbClr val="CBCBCB"/>
        </a:accent1>
        <a:accent2>
          <a:srgbClr val="969696"/>
        </a:accent2>
        <a:accent3>
          <a:srgbClr val="D5D5D5"/>
        </a:accent3>
        <a:accent4>
          <a:srgbClr val="000000"/>
        </a:accent4>
        <a:accent5>
          <a:srgbClr val="E2E2E2"/>
        </a:accent5>
        <a:accent6>
          <a:srgbClr val="878787"/>
        </a:accent6>
        <a:hlink>
          <a:srgbClr val="333333"/>
        </a:hlink>
        <a:folHlink>
          <a:srgbClr val="777777"/>
        </a:folHlink>
      </a:clrScheme>
      <a:clrMap bg1="lt1" tx1="dk1" bg2="lt2" tx2="dk2" accent1="accent1" accent2="accent2" accent3="accent3" accent4="accent4" accent5="accent5" accent6="accent6" hlink="hlink" folHlink="folHlink"/>
    </a:extraClrScheme>
    <a:extraClrScheme>
      <a:clrScheme name="Ribbons 4">
        <a:dk1>
          <a:srgbClr val="000F1E"/>
        </a:dk1>
        <a:lt1>
          <a:srgbClr val="FFFFFF"/>
        </a:lt1>
        <a:dk2>
          <a:srgbClr val="003366"/>
        </a:dk2>
        <a:lt2>
          <a:srgbClr val="33CCCC"/>
        </a:lt2>
        <a:accent1>
          <a:srgbClr val="006699"/>
        </a:accent1>
        <a:accent2>
          <a:srgbClr val="003366"/>
        </a:accent2>
        <a:accent3>
          <a:srgbClr val="AAADB8"/>
        </a:accent3>
        <a:accent4>
          <a:srgbClr val="DADADA"/>
        </a:accent4>
        <a:accent5>
          <a:srgbClr val="AAB8CA"/>
        </a:accent5>
        <a:accent6>
          <a:srgbClr val="002D5C"/>
        </a:accent6>
        <a:hlink>
          <a:srgbClr val="0099CC"/>
        </a:hlink>
        <a:folHlink>
          <a:srgbClr val="009999"/>
        </a:folHlink>
      </a:clrScheme>
      <a:clrMap bg1="dk2" tx1="lt1" bg2="dk1" tx2="lt2" accent1="accent1" accent2="accent2" accent3="accent3" accent4="accent4" accent5="accent5" accent6="accent6" hlink="hlink" folHlink="folHlink"/>
    </a:extraClrScheme>
    <a:extraClrScheme>
      <a:clrScheme name="Ribbons 5">
        <a:dk1>
          <a:srgbClr val="002F2E"/>
        </a:dk1>
        <a:lt1>
          <a:srgbClr val="FFFFFF"/>
        </a:lt1>
        <a:dk2>
          <a:srgbClr val="008080"/>
        </a:dk2>
        <a:lt2>
          <a:srgbClr val="66FFCC"/>
        </a:lt2>
        <a:accent1>
          <a:srgbClr val="0099CC"/>
        </a:accent1>
        <a:accent2>
          <a:srgbClr val="005250"/>
        </a:accent2>
        <a:accent3>
          <a:srgbClr val="AAC0C0"/>
        </a:accent3>
        <a:accent4>
          <a:srgbClr val="DADADA"/>
        </a:accent4>
        <a:accent5>
          <a:srgbClr val="AACAE2"/>
        </a:accent5>
        <a:accent6>
          <a:srgbClr val="004948"/>
        </a:accent6>
        <a:hlink>
          <a:srgbClr val="00CC99"/>
        </a:hlink>
        <a:folHlink>
          <a:srgbClr val="009999"/>
        </a:folHlink>
      </a:clrScheme>
      <a:clrMap bg1="dk2" tx1="lt1" bg2="dk1" tx2="lt2" accent1="accent1" accent2="accent2" accent3="accent3" accent4="accent4" accent5="accent5" accent6="accent6" hlink="hlink" folHlink="folHlink"/>
    </a:extraClrScheme>
    <a:extraClrScheme>
      <a:clrScheme name="Ribbons 6">
        <a:dk1>
          <a:srgbClr val="000022"/>
        </a:dk1>
        <a:lt1>
          <a:srgbClr val="FFFFFF"/>
        </a:lt1>
        <a:dk2>
          <a:srgbClr val="000066"/>
        </a:dk2>
        <a:lt2>
          <a:srgbClr val="FFCC00"/>
        </a:lt2>
        <a:accent1>
          <a:srgbClr val="666699"/>
        </a:accent1>
        <a:accent2>
          <a:srgbClr val="000048"/>
        </a:accent2>
        <a:accent3>
          <a:srgbClr val="AAAAB8"/>
        </a:accent3>
        <a:accent4>
          <a:srgbClr val="DADADA"/>
        </a:accent4>
        <a:accent5>
          <a:srgbClr val="B8B8CA"/>
        </a:accent5>
        <a:accent6>
          <a:srgbClr val="000040"/>
        </a:accent6>
        <a:hlink>
          <a:srgbClr val="9999FF"/>
        </a:hlink>
        <a:folHlink>
          <a:srgbClr val="000099"/>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3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MS Gothic"/>
        <a:cs typeface="MS Gothic"/>
      </a:majorFont>
      <a:minorFont>
        <a:latin typeface="Times New Roman"/>
        <a:ea typeface="MS Gothic"/>
        <a:cs typeface="MS Gothic"/>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2_Blue Diagonal">
  <a:themeElements>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fontScheme name="Blue Diagona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clrMap bg1="dk2" tx1="lt1" bg2="dk1" tx2="lt2" accent1="accent1" accent2="accent2" accent3="accent3" accent4="accent4" accent5="accent5" accent6="accent6" hlink="hlink" folHlink="folHlink"/>
    </a:extraClrScheme>
    <a:extraClrScheme>
      <a:clrScheme name="Blue Diagonal 2">
        <a:dk1>
          <a:srgbClr val="000000"/>
        </a:dk1>
        <a:lt1>
          <a:srgbClr val="9999FF"/>
        </a:lt1>
        <a:dk2>
          <a:srgbClr val="6600FF"/>
        </a:dk2>
        <a:lt2>
          <a:srgbClr val="FFFFFF"/>
        </a:lt2>
        <a:accent1>
          <a:srgbClr val="CCCCFF"/>
        </a:accent1>
        <a:accent2>
          <a:srgbClr val="FF99FF"/>
        </a:accent2>
        <a:accent3>
          <a:srgbClr val="CACAFF"/>
        </a:accent3>
        <a:accent4>
          <a:srgbClr val="000000"/>
        </a:accent4>
        <a:accent5>
          <a:srgbClr val="E2E2FF"/>
        </a:accent5>
        <a:accent6>
          <a:srgbClr val="E78AE7"/>
        </a:accent6>
        <a:hlink>
          <a:srgbClr val="00CC66"/>
        </a:hlink>
        <a:folHlink>
          <a:srgbClr val="CCECFF"/>
        </a:folHlink>
      </a:clrScheme>
      <a:clrMap bg1="lt1" tx1="dk1" bg2="lt2" tx2="dk2" accent1="accent1" accent2="accent2" accent3="accent3" accent4="accent4" accent5="accent5" accent6="accent6" hlink="hlink" folHlink="folHlink"/>
    </a:extraClrScheme>
    <a:extraClrScheme>
      <a:clrScheme name="Blue Diagonal 3">
        <a:dk1>
          <a:srgbClr val="000000"/>
        </a:dk1>
        <a:lt1>
          <a:srgbClr val="FFFFFF"/>
        </a:lt1>
        <a:dk2>
          <a:srgbClr val="000000"/>
        </a:dk2>
        <a:lt2>
          <a:srgbClr val="CBCBCB"/>
        </a:lt2>
        <a:accent1>
          <a:srgbClr val="DDDDDD"/>
        </a:accent1>
        <a:accent2>
          <a:srgbClr val="B2B2B2"/>
        </a:accent2>
        <a:accent3>
          <a:srgbClr val="FFFFFF"/>
        </a:accent3>
        <a:accent4>
          <a:srgbClr val="000000"/>
        </a:accent4>
        <a:accent5>
          <a:srgbClr val="EBEBEB"/>
        </a:accent5>
        <a:accent6>
          <a:srgbClr val="A1A1A1"/>
        </a:accent6>
        <a:hlink>
          <a:srgbClr val="4D4D4D"/>
        </a:hlink>
        <a:folHlink>
          <a:srgbClr val="777777"/>
        </a:folHlink>
      </a:clrScheme>
      <a:clrMap bg1="lt1" tx1="dk1" bg2="lt2" tx2="dk2" accent1="accent1" accent2="accent2" accent3="accent3" accent4="accent4" accent5="accent5" accent6="accent6" hlink="hlink" folHlink="folHlink"/>
    </a:extraClrScheme>
    <a:extraClrScheme>
      <a:clrScheme name="Blue Diagonal 4">
        <a:dk1>
          <a:srgbClr val="000000"/>
        </a:dk1>
        <a:lt1>
          <a:srgbClr val="FFFFFF"/>
        </a:lt1>
        <a:dk2>
          <a:srgbClr val="990066"/>
        </a:dk2>
        <a:lt2>
          <a:srgbClr val="FFFF00"/>
        </a:lt2>
        <a:accent1>
          <a:srgbClr val="996633"/>
        </a:accent1>
        <a:accent2>
          <a:srgbClr val="CC6600"/>
        </a:accent2>
        <a:accent3>
          <a:srgbClr val="CAAAB8"/>
        </a:accent3>
        <a:accent4>
          <a:srgbClr val="DADADA"/>
        </a:accent4>
        <a:accent5>
          <a:srgbClr val="CAB8AD"/>
        </a:accent5>
        <a:accent6>
          <a:srgbClr val="B95C00"/>
        </a:accent6>
        <a:hlink>
          <a:srgbClr val="999933"/>
        </a:hlink>
        <a:folHlink>
          <a:srgbClr val="CCCCFF"/>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_Blue Diagonal">
  <a:themeElements>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fontScheme name="Blue Diagona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clrMap bg1="dk2" tx1="lt1" bg2="dk1" tx2="lt2" accent1="accent1" accent2="accent2" accent3="accent3" accent4="accent4" accent5="accent5" accent6="accent6" hlink="hlink" folHlink="folHlink"/>
    </a:extraClrScheme>
    <a:extraClrScheme>
      <a:clrScheme name="Blue Diagonal 2">
        <a:dk1>
          <a:srgbClr val="000000"/>
        </a:dk1>
        <a:lt1>
          <a:srgbClr val="9999FF"/>
        </a:lt1>
        <a:dk2>
          <a:srgbClr val="6600FF"/>
        </a:dk2>
        <a:lt2>
          <a:srgbClr val="FFFFFF"/>
        </a:lt2>
        <a:accent1>
          <a:srgbClr val="CCCCFF"/>
        </a:accent1>
        <a:accent2>
          <a:srgbClr val="FF99FF"/>
        </a:accent2>
        <a:accent3>
          <a:srgbClr val="CACAFF"/>
        </a:accent3>
        <a:accent4>
          <a:srgbClr val="000000"/>
        </a:accent4>
        <a:accent5>
          <a:srgbClr val="E2E2FF"/>
        </a:accent5>
        <a:accent6>
          <a:srgbClr val="E78AE7"/>
        </a:accent6>
        <a:hlink>
          <a:srgbClr val="00CC66"/>
        </a:hlink>
        <a:folHlink>
          <a:srgbClr val="CCECFF"/>
        </a:folHlink>
      </a:clrScheme>
      <a:clrMap bg1="lt1" tx1="dk1" bg2="lt2" tx2="dk2" accent1="accent1" accent2="accent2" accent3="accent3" accent4="accent4" accent5="accent5" accent6="accent6" hlink="hlink" folHlink="folHlink"/>
    </a:extraClrScheme>
    <a:extraClrScheme>
      <a:clrScheme name="Blue Diagonal 3">
        <a:dk1>
          <a:srgbClr val="000000"/>
        </a:dk1>
        <a:lt1>
          <a:srgbClr val="FFFFFF"/>
        </a:lt1>
        <a:dk2>
          <a:srgbClr val="000000"/>
        </a:dk2>
        <a:lt2>
          <a:srgbClr val="CBCBCB"/>
        </a:lt2>
        <a:accent1>
          <a:srgbClr val="DDDDDD"/>
        </a:accent1>
        <a:accent2>
          <a:srgbClr val="B2B2B2"/>
        </a:accent2>
        <a:accent3>
          <a:srgbClr val="FFFFFF"/>
        </a:accent3>
        <a:accent4>
          <a:srgbClr val="000000"/>
        </a:accent4>
        <a:accent5>
          <a:srgbClr val="EBEBEB"/>
        </a:accent5>
        <a:accent6>
          <a:srgbClr val="A1A1A1"/>
        </a:accent6>
        <a:hlink>
          <a:srgbClr val="4D4D4D"/>
        </a:hlink>
        <a:folHlink>
          <a:srgbClr val="777777"/>
        </a:folHlink>
      </a:clrScheme>
      <a:clrMap bg1="lt1" tx1="dk1" bg2="lt2" tx2="dk2" accent1="accent1" accent2="accent2" accent3="accent3" accent4="accent4" accent5="accent5" accent6="accent6" hlink="hlink" folHlink="folHlink"/>
    </a:extraClrScheme>
    <a:extraClrScheme>
      <a:clrScheme name="Blue Diagonal 4">
        <a:dk1>
          <a:srgbClr val="000000"/>
        </a:dk1>
        <a:lt1>
          <a:srgbClr val="FFFFFF"/>
        </a:lt1>
        <a:dk2>
          <a:srgbClr val="990066"/>
        </a:dk2>
        <a:lt2>
          <a:srgbClr val="FFFF00"/>
        </a:lt2>
        <a:accent1>
          <a:srgbClr val="996633"/>
        </a:accent1>
        <a:accent2>
          <a:srgbClr val="CC6600"/>
        </a:accent2>
        <a:accent3>
          <a:srgbClr val="CAAAB8"/>
        </a:accent3>
        <a:accent4>
          <a:srgbClr val="DADADA"/>
        </a:accent4>
        <a:accent5>
          <a:srgbClr val="CAB8AD"/>
        </a:accent5>
        <a:accent6>
          <a:srgbClr val="B95C00"/>
        </a:accent6>
        <a:hlink>
          <a:srgbClr val="999933"/>
        </a:hlink>
        <a:folHlink>
          <a:srgbClr val="CCCCFF"/>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2_Capsules">
  <a:themeElements>
    <a:clrScheme name="Capsules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fontScheme name="Capsul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Capsules 1">
        <a:dk1>
          <a:srgbClr val="000066"/>
        </a:dk1>
        <a:lt1>
          <a:srgbClr val="FFFFEB"/>
        </a:lt1>
        <a:dk2>
          <a:srgbClr val="336699"/>
        </a:dk2>
        <a:lt2>
          <a:srgbClr val="FFFFEB"/>
        </a:lt2>
        <a:accent1>
          <a:srgbClr val="666699"/>
        </a:accent1>
        <a:accent2>
          <a:srgbClr val="99CCFF"/>
        </a:accent2>
        <a:accent3>
          <a:srgbClr val="ADB8CA"/>
        </a:accent3>
        <a:accent4>
          <a:srgbClr val="DADAC9"/>
        </a:accent4>
        <a:accent5>
          <a:srgbClr val="B8B8CA"/>
        </a:accent5>
        <a:accent6>
          <a:srgbClr val="8AB9E7"/>
        </a:accent6>
        <a:hlink>
          <a:srgbClr val="CCCCFF"/>
        </a:hlink>
        <a:folHlink>
          <a:srgbClr val="C68DFF"/>
        </a:folHlink>
      </a:clrScheme>
      <a:clrMap bg1="dk2" tx1="lt1" bg2="dk1" tx2="lt2" accent1="accent1" accent2="accent2" accent3="accent3" accent4="accent4" accent5="accent5" accent6="accent6" hlink="hlink" folHlink="folHlink"/>
    </a:extraClrScheme>
    <a:extraClrScheme>
      <a:clrScheme name="Capsules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clrMap bg1="lt1" tx1="dk1" bg2="lt2" tx2="dk2" accent1="accent1" accent2="accent2" accent3="accent3" accent4="accent4" accent5="accent5" accent6="accent6" hlink="hlink" folHlink="folHlink"/>
    </a:extraClrScheme>
    <a:extraClrScheme>
      <a:clrScheme name="Capsules 3">
        <a:dk1>
          <a:srgbClr val="000000"/>
        </a:dk1>
        <a:lt1>
          <a:srgbClr val="FFFFFF"/>
        </a:lt1>
        <a:dk2>
          <a:srgbClr val="000000"/>
        </a:dk2>
        <a:lt2>
          <a:srgbClr val="5F5F5F"/>
        </a:lt2>
        <a:accent1>
          <a:srgbClr val="C0C0C0"/>
        </a:accent1>
        <a:accent2>
          <a:srgbClr val="808080"/>
        </a:accent2>
        <a:accent3>
          <a:srgbClr val="FFFFFF"/>
        </a:accent3>
        <a:accent4>
          <a:srgbClr val="000000"/>
        </a:accent4>
        <a:accent5>
          <a:srgbClr val="DCDCDC"/>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Capsules 4">
        <a:dk1>
          <a:srgbClr val="000000"/>
        </a:dk1>
        <a:lt1>
          <a:srgbClr val="FFFFFF"/>
        </a:lt1>
        <a:dk2>
          <a:srgbClr val="9900CC"/>
        </a:dk2>
        <a:lt2>
          <a:srgbClr val="0033CC"/>
        </a:lt2>
        <a:accent1>
          <a:srgbClr val="FFCC66"/>
        </a:accent1>
        <a:accent2>
          <a:srgbClr val="33CC33"/>
        </a:accent2>
        <a:accent3>
          <a:srgbClr val="FFFFFF"/>
        </a:accent3>
        <a:accent4>
          <a:srgbClr val="000000"/>
        </a:accent4>
        <a:accent5>
          <a:srgbClr val="FFE2B8"/>
        </a:accent5>
        <a:accent6>
          <a:srgbClr val="2DB92D"/>
        </a:accent6>
        <a:hlink>
          <a:srgbClr val="9900CC"/>
        </a:hlink>
        <a:folHlink>
          <a:srgbClr val="9900CC"/>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2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4_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3_Blue Diagonal">
  <a:themeElements>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fontScheme name="Blue Diagona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clrMap bg1="dk2" tx1="lt1" bg2="dk1" tx2="lt2" accent1="accent1" accent2="accent2" accent3="accent3" accent4="accent4" accent5="accent5" accent6="accent6" hlink="hlink" folHlink="folHlink"/>
    </a:extraClrScheme>
    <a:extraClrScheme>
      <a:clrScheme name="Blue Diagonal 2">
        <a:dk1>
          <a:srgbClr val="000000"/>
        </a:dk1>
        <a:lt1>
          <a:srgbClr val="9999FF"/>
        </a:lt1>
        <a:dk2>
          <a:srgbClr val="6600FF"/>
        </a:dk2>
        <a:lt2>
          <a:srgbClr val="FFFFFF"/>
        </a:lt2>
        <a:accent1>
          <a:srgbClr val="CCCCFF"/>
        </a:accent1>
        <a:accent2>
          <a:srgbClr val="FF99FF"/>
        </a:accent2>
        <a:accent3>
          <a:srgbClr val="CACAFF"/>
        </a:accent3>
        <a:accent4>
          <a:srgbClr val="000000"/>
        </a:accent4>
        <a:accent5>
          <a:srgbClr val="E2E2FF"/>
        </a:accent5>
        <a:accent6>
          <a:srgbClr val="E78AE7"/>
        </a:accent6>
        <a:hlink>
          <a:srgbClr val="00CC66"/>
        </a:hlink>
        <a:folHlink>
          <a:srgbClr val="CCECFF"/>
        </a:folHlink>
      </a:clrScheme>
      <a:clrMap bg1="lt1" tx1="dk1" bg2="lt2" tx2="dk2" accent1="accent1" accent2="accent2" accent3="accent3" accent4="accent4" accent5="accent5" accent6="accent6" hlink="hlink" folHlink="folHlink"/>
    </a:extraClrScheme>
    <a:extraClrScheme>
      <a:clrScheme name="Blue Diagonal 3">
        <a:dk1>
          <a:srgbClr val="000000"/>
        </a:dk1>
        <a:lt1>
          <a:srgbClr val="FFFFFF"/>
        </a:lt1>
        <a:dk2>
          <a:srgbClr val="000000"/>
        </a:dk2>
        <a:lt2>
          <a:srgbClr val="CBCBCB"/>
        </a:lt2>
        <a:accent1>
          <a:srgbClr val="DDDDDD"/>
        </a:accent1>
        <a:accent2>
          <a:srgbClr val="B2B2B2"/>
        </a:accent2>
        <a:accent3>
          <a:srgbClr val="FFFFFF"/>
        </a:accent3>
        <a:accent4>
          <a:srgbClr val="000000"/>
        </a:accent4>
        <a:accent5>
          <a:srgbClr val="EBEBEB"/>
        </a:accent5>
        <a:accent6>
          <a:srgbClr val="A1A1A1"/>
        </a:accent6>
        <a:hlink>
          <a:srgbClr val="4D4D4D"/>
        </a:hlink>
        <a:folHlink>
          <a:srgbClr val="777777"/>
        </a:folHlink>
      </a:clrScheme>
      <a:clrMap bg1="lt1" tx1="dk1" bg2="lt2" tx2="dk2" accent1="accent1" accent2="accent2" accent3="accent3" accent4="accent4" accent5="accent5" accent6="accent6" hlink="hlink" folHlink="folHlink"/>
    </a:extraClrScheme>
    <a:extraClrScheme>
      <a:clrScheme name="Blue Diagonal 4">
        <a:dk1>
          <a:srgbClr val="000000"/>
        </a:dk1>
        <a:lt1>
          <a:srgbClr val="FFFFFF"/>
        </a:lt1>
        <a:dk2>
          <a:srgbClr val="990066"/>
        </a:dk2>
        <a:lt2>
          <a:srgbClr val="FFFF00"/>
        </a:lt2>
        <a:accent1>
          <a:srgbClr val="996633"/>
        </a:accent1>
        <a:accent2>
          <a:srgbClr val="CC6600"/>
        </a:accent2>
        <a:accent3>
          <a:srgbClr val="CAAAB8"/>
        </a:accent3>
        <a:accent4>
          <a:srgbClr val="DADADA"/>
        </a:accent4>
        <a:accent5>
          <a:srgbClr val="CAB8AD"/>
        </a:accent5>
        <a:accent6>
          <a:srgbClr val="B95C00"/>
        </a:accent6>
        <a:hlink>
          <a:srgbClr val="999933"/>
        </a:hlink>
        <a:folHlink>
          <a:srgbClr val="CCCCFF"/>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3_Capsules">
  <a:themeElements>
    <a:clrScheme name="Capsules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fontScheme name="Capsul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Capsules 1">
        <a:dk1>
          <a:srgbClr val="000066"/>
        </a:dk1>
        <a:lt1>
          <a:srgbClr val="FFFFEB"/>
        </a:lt1>
        <a:dk2>
          <a:srgbClr val="336699"/>
        </a:dk2>
        <a:lt2>
          <a:srgbClr val="FFFFEB"/>
        </a:lt2>
        <a:accent1>
          <a:srgbClr val="666699"/>
        </a:accent1>
        <a:accent2>
          <a:srgbClr val="99CCFF"/>
        </a:accent2>
        <a:accent3>
          <a:srgbClr val="ADB8CA"/>
        </a:accent3>
        <a:accent4>
          <a:srgbClr val="DADAC9"/>
        </a:accent4>
        <a:accent5>
          <a:srgbClr val="B8B8CA"/>
        </a:accent5>
        <a:accent6>
          <a:srgbClr val="8AB9E7"/>
        </a:accent6>
        <a:hlink>
          <a:srgbClr val="CCCCFF"/>
        </a:hlink>
        <a:folHlink>
          <a:srgbClr val="C68DFF"/>
        </a:folHlink>
      </a:clrScheme>
      <a:clrMap bg1="dk2" tx1="lt1" bg2="dk1" tx2="lt2" accent1="accent1" accent2="accent2" accent3="accent3" accent4="accent4" accent5="accent5" accent6="accent6" hlink="hlink" folHlink="folHlink"/>
    </a:extraClrScheme>
    <a:extraClrScheme>
      <a:clrScheme name="Capsules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clrMap bg1="lt1" tx1="dk1" bg2="lt2" tx2="dk2" accent1="accent1" accent2="accent2" accent3="accent3" accent4="accent4" accent5="accent5" accent6="accent6" hlink="hlink" folHlink="folHlink"/>
    </a:extraClrScheme>
    <a:extraClrScheme>
      <a:clrScheme name="Capsules 3">
        <a:dk1>
          <a:srgbClr val="000000"/>
        </a:dk1>
        <a:lt1>
          <a:srgbClr val="FFFFFF"/>
        </a:lt1>
        <a:dk2>
          <a:srgbClr val="000000"/>
        </a:dk2>
        <a:lt2>
          <a:srgbClr val="5F5F5F"/>
        </a:lt2>
        <a:accent1>
          <a:srgbClr val="C0C0C0"/>
        </a:accent1>
        <a:accent2>
          <a:srgbClr val="808080"/>
        </a:accent2>
        <a:accent3>
          <a:srgbClr val="FFFFFF"/>
        </a:accent3>
        <a:accent4>
          <a:srgbClr val="000000"/>
        </a:accent4>
        <a:accent5>
          <a:srgbClr val="DCDCDC"/>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Capsules 4">
        <a:dk1>
          <a:srgbClr val="000000"/>
        </a:dk1>
        <a:lt1>
          <a:srgbClr val="FFFFFF"/>
        </a:lt1>
        <a:dk2>
          <a:srgbClr val="9900CC"/>
        </a:dk2>
        <a:lt2>
          <a:srgbClr val="0033CC"/>
        </a:lt2>
        <a:accent1>
          <a:srgbClr val="FFCC66"/>
        </a:accent1>
        <a:accent2>
          <a:srgbClr val="33CC33"/>
        </a:accent2>
        <a:accent3>
          <a:srgbClr val="FFFFFF"/>
        </a:accent3>
        <a:accent4>
          <a:srgbClr val="000000"/>
        </a:accent4>
        <a:accent5>
          <a:srgbClr val="FFE2B8"/>
        </a:accent5>
        <a:accent6>
          <a:srgbClr val="2DB92D"/>
        </a:accent6>
        <a:hlink>
          <a:srgbClr val="9900CC"/>
        </a:hlink>
        <a:folHlink>
          <a:srgbClr val="9900CC"/>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6.xml><?xml version="1.0" encoding="utf-8"?>
<a:theme xmlns:a="http://schemas.openxmlformats.org/drawingml/2006/main" name="2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4_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_Portfolio">
  <a:themeElements>
    <a:clrScheme name="Portfolio 1">
      <a:dk1>
        <a:srgbClr val="212164"/>
      </a:dk1>
      <a:lt1>
        <a:srgbClr val="E6DED3"/>
      </a:lt1>
      <a:dk2>
        <a:srgbClr val="5D2204"/>
      </a:dk2>
      <a:lt2>
        <a:srgbClr val="808080"/>
      </a:lt2>
      <a:accent1>
        <a:srgbClr val="D9B18D"/>
      </a:accent1>
      <a:accent2>
        <a:srgbClr val="697B99"/>
      </a:accent2>
      <a:accent3>
        <a:srgbClr val="F0ECE6"/>
      </a:accent3>
      <a:accent4>
        <a:srgbClr val="1B1B54"/>
      </a:accent4>
      <a:accent5>
        <a:srgbClr val="E9D5C5"/>
      </a:accent5>
      <a:accent6>
        <a:srgbClr val="5E6F8A"/>
      </a:accent6>
      <a:hlink>
        <a:srgbClr val="995421"/>
      </a:hlink>
      <a:folHlink>
        <a:srgbClr val="719F68"/>
      </a:folHlink>
    </a:clrScheme>
    <a:fontScheme name="Portfolio">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Portfolio 1">
        <a:dk1>
          <a:srgbClr val="212164"/>
        </a:dk1>
        <a:lt1>
          <a:srgbClr val="E6DED3"/>
        </a:lt1>
        <a:dk2>
          <a:srgbClr val="5D2204"/>
        </a:dk2>
        <a:lt2>
          <a:srgbClr val="808080"/>
        </a:lt2>
        <a:accent1>
          <a:srgbClr val="D9B18D"/>
        </a:accent1>
        <a:accent2>
          <a:srgbClr val="697B99"/>
        </a:accent2>
        <a:accent3>
          <a:srgbClr val="F0ECE6"/>
        </a:accent3>
        <a:accent4>
          <a:srgbClr val="1B1B54"/>
        </a:accent4>
        <a:accent5>
          <a:srgbClr val="E9D5C5"/>
        </a:accent5>
        <a:accent6>
          <a:srgbClr val="5E6F8A"/>
        </a:accent6>
        <a:hlink>
          <a:srgbClr val="995421"/>
        </a:hlink>
        <a:folHlink>
          <a:srgbClr val="719F68"/>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1_Blends">
  <a:themeElements>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Blends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Blends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Cascade">
  <a:themeElements>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fontScheme name="Cascad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Cascade 1">
        <a:dk1>
          <a:srgbClr val="C0C0C0"/>
        </a:dk1>
        <a:lt1>
          <a:srgbClr val="FFFFFF"/>
        </a:lt1>
        <a:dk2>
          <a:srgbClr val="000000"/>
        </a:dk2>
        <a:lt2>
          <a:srgbClr val="FFFFFF"/>
        </a:lt2>
        <a:accent1>
          <a:srgbClr val="FF3300"/>
        </a:accent1>
        <a:accent2>
          <a:srgbClr val="666699"/>
        </a:accent2>
        <a:accent3>
          <a:srgbClr val="AAAAAA"/>
        </a:accent3>
        <a:accent4>
          <a:srgbClr val="DADADA"/>
        </a:accent4>
        <a:accent5>
          <a:srgbClr val="FFADAA"/>
        </a:accent5>
        <a:accent6>
          <a:srgbClr val="5C5C8A"/>
        </a:accent6>
        <a:hlink>
          <a:srgbClr val="FFFF99"/>
        </a:hlink>
        <a:folHlink>
          <a:srgbClr val="FF9900"/>
        </a:folHlink>
      </a:clrScheme>
      <a:clrMap bg1="dk2" tx1="lt1" bg2="dk1" tx2="lt2" accent1="accent1" accent2="accent2" accent3="accent3" accent4="accent4" accent5="accent5" accent6="accent6" hlink="hlink" folHlink="folHlink"/>
    </a:extraClrScheme>
    <a:extraClrScheme>
      <a:clrScheme name="Cascade 2">
        <a:dk1>
          <a:srgbClr val="CC99FF"/>
        </a:dk1>
        <a:lt1>
          <a:srgbClr val="FFFFFF"/>
        </a:lt1>
        <a:dk2>
          <a:srgbClr val="400040"/>
        </a:dk2>
        <a:lt2>
          <a:srgbClr val="FFFFFF"/>
        </a:lt2>
        <a:accent1>
          <a:srgbClr val="FF66FF"/>
        </a:accent1>
        <a:accent2>
          <a:srgbClr val="CC00CC"/>
        </a:accent2>
        <a:accent3>
          <a:srgbClr val="AFAAAF"/>
        </a:accent3>
        <a:accent4>
          <a:srgbClr val="DADADA"/>
        </a:accent4>
        <a:accent5>
          <a:srgbClr val="FFB8FF"/>
        </a:accent5>
        <a:accent6>
          <a:srgbClr val="B900B9"/>
        </a:accent6>
        <a:hlink>
          <a:srgbClr val="FF7C80"/>
        </a:hlink>
        <a:folHlink>
          <a:srgbClr val="990099"/>
        </a:folHlink>
      </a:clrScheme>
      <a:clrMap bg1="dk2" tx1="lt1" bg2="dk1" tx2="lt2" accent1="accent1" accent2="accent2" accent3="accent3" accent4="accent4" accent5="accent5" accent6="accent6" hlink="hlink" folHlink="folHlink"/>
    </a:extraClrScheme>
    <a:extraClrScheme>
      <a:clrScheme name="Cascade 3">
        <a:dk1>
          <a:srgbClr val="CC99FF"/>
        </a:dk1>
        <a:lt1>
          <a:srgbClr val="FFFFFF"/>
        </a:lt1>
        <a:dk2>
          <a:srgbClr val="34022D"/>
        </a:dk2>
        <a:lt2>
          <a:srgbClr val="FFFFFF"/>
        </a:lt2>
        <a:accent1>
          <a:srgbClr val="775EC8"/>
        </a:accent1>
        <a:accent2>
          <a:srgbClr val="9933FF"/>
        </a:accent2>
        <a:accent3>
          <a:srgbClr val="AEAAAD"/>
        </a:accent3>
        <a:accent4>
          <a:srgbClr val="DADADA"/>
        </a:accent4>
        <a:accent5>
          <a:srgbClr val="BDB6E0"/>
        </a:accent5>
        <a:accent6>
          <a:srgbClr val="8A2DE7"/>
        </a:accent6>
        <a:hlink>
          <a:srgbClr val="993366"/>
        </a:hlink>
        <a:folHlink>
          <a:srgbClr val="969696"/>
        </a:folHlink>
      </a:clrScheme>
      <a:clrMap bg1="dk2" tx1="lt1" bg2="dk1" tx2="lt2" accent1="accent1" accent2="accent2" accent3="accent3" accent4="accent4" accent5="accent5" accent6="accent6" hlink="hlink" folHlink="folHlink"/>
    </a:extraClrScheme>
    <a:extraClrScheme>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clrMap bg1="dk2" tx1="lt1" bg2="dk1" tx2="lt2" accent1="accent1" accent2="accent2" accent3="accent3" accent4="accent4" accent5="accent5" accent6="accent6" hlink="hlink" folHlink="folHlink"/>
    </a:extraClrScheme>
    <a:extraClrScheme>
      <a:clrScheme name="Cascade 5">
        <a:dk1>
          <a:srgbClr val="00FFFF"/>
        </a:dk1>
        <a:lt1>
          <a:srgbClr val="FFFFFF"/>
        </a:lt1>
        <a:dk2>
          <a:srgbClr val="4E009C"/>
        </a:dk2>
        <a:lt2>
          <a:srgbClr val="FFFFFF"/>
        </a:lt2>
        <a:accent1>
          <a:srgbClr val="00A8A4"/>
        </a:accent1>
        <a:accent2>
          <a:srgbClr val="3399FF"/>
        </a:accent2>
        <a:accent3>
          <a:srgbClr val="B2AACB"/>
        </a:accent3>
        <a:accent4>
          <a:srgbClr val="DADADA"/>
        </a:accent4>
        <a:accent5>
          <a:srgbClr val="AAD1CF"/>
        </a:accent5>
        <a:accent6>
          <a:srgbClr val="2D8A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Cascade 6">
        <a:dk1>
          <a:srgbClr val="CCCC33"/>
        </a:dk1>
        <a:lt1>
          <a:srgbClr val="FFFFFF"/>
        </a:lt1>
        <a:dk2>
          <a:srgbClr val="003300"/>
        </a:dk2>
        <a:lt2>
          <a:srgbClr val="FFFFCC"/>
        </a:lt2>
        <a:accent1>
          <a:srgbClr val="008000"/>
        </a:accent1>
        <a:accent2>
          <a:srgbClr val="669900"/>
        </a:accent2>
        <a:accent3>
          <a:srgbClr val="AAADAA"/>
        </a:accent3>
        <a:accent4>
          <a:srgbClr val="DADADA"/>
        </a:accent4>
        <a:accent5>
          <a:srgbClr val="AAC0AA"/>
        </a:accent5>
        <a:accent6>
          <a:srgbClr val="5C8A00"/>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ascade 7">
        <a:dk1>
          <a:srgbClr val="CCCC99"/>
        </a:dk1>
        <a:lt1>
          <a:srgbClr val="FFFFFF"/>
        </a:lt1>
        <a:dk2>
          <a:srgbClr val="800000"/>
        </a:dk2>
        <a:lt2>
          <a:srgbClr val="FFFFFF"/>
        </a:lt2>
        <a:accent1>
          <a:srgbClr val="CC9900"/>
        </a:accent1>
        <a:accent2>
          <a:srgbClr val="996633"/>
        </a:accent2>
        <a:accent3>
          <a:srgbClr val="C0AAAA"/>
        </a:accent3>
        <a:accent4>
          <a:srgbClr val="DADADA"/>
        </a:accent4>
        <a:accent5>
          <a:srgbClr val="E2CAAA"/>
        </a:accent5>
        <a:accent6>
          <a:srgbClr val="8A5C2D"/>
        </a:accent6>
        <a:hlink>
          <a:srgbClr val="FFFFCC"/>
        </a:hlink>
        <a:folHlink>
          <a:srgbClr val="DDD800"/>
        </a:folHlink>
      </a:clrScheme>
      <a:clrMap bg1="dk2" tx1="lt1" bg2="dk1" tx2="lt2" accent1="accent1" accent2="accent2" accent3="accent3" accent4="accent4" accent5="accent5" accent6="accent6" hlink="hlink" folHlink="folHlink"/>
    </a:extraClrScheme>
    <a:extraClrScheme>
      <a:clrScheme name="Cascade 8">
        <a:dk1>
          <a:srgbClr val="204162"/>
        </a:dk1>
        <a:lt1>
          <a:srgbClr val="FFFFFF"/>
        </a:lt1>
        <a:dk2>
          <a:srgbClr val="204162"/>
        </a:dk2>
        <a:lt2>
          <a:srgbClr val="003300"/>
        </a:lt2>
        <a:accent1>
          <a:srgbClr val="99CC00"/>
        </a:accent1>
        <a:accent2>
          <a:srgbClr val="336633"/>
        </a:accent2>
        <a:accent3>
          <a:srgbClr val="FFFFFF"/>
        </a:accent3>
        <a:accent4>
          <a:srgbClr val="1A3653"/>
        </a:accent4>
        <a:accent5>
          <a:srgbClr val="CAE2AA"/>
        </a:accent5>
        <a:accent6>
          <a:srgbClr val="2D5C2D"/>
        </a:accent6>
        <a:hlink>
          <a:srgbClr val="6666FF"/>
        </a:hlink>
        <a:folHlink>
          <a:srgbClr val="C5C248"/>
        </a:folHlink>
      </a:clrScheme>
      <a:clrMap bg1="lt1" tx1="dk1" bg2="lt2" tx2="dk2" accent1="accent1" accent2="accent2" accent3="accent3" accent4="accent4" accent5="accent5" accent6="accent6" hlink="hlink" folHlink="folHlink"/>
    </a:extraClrScheme>
    <a:extraClrScheme>
      <a:clrScheme name="Cascade 9">
        <a:dk1>
          <a:srgbClr val="000000"/>
        </a:dk1>
        <a:lt1>
          <a:srgbClr val="FFFFFF"/>
        </a:lt1>
        <a:dk2>
          <a:srgbClr val="1C1C34"/>
        </a:dk2>
        <a:lt2>
          <a:srgbClr val="000066"/>
        </a:lt2>
        <a:accent1>
          <a:srgbClr val="DDDDDD"/>
        </a:accent1>
        <a:accent2>
          <a:srgbClr val="6699CC"/>
        </a:accent2>
        <a:accent3>
          <a:srgbClr val="FFFFFF"/>
        </a:accent3>
        <a:accent4>
          <a:srgbClr val="000000"/>
        </a:accent4>
        <a:accent5>
          <a:srgbClr val="EBEBEB"/>
        </a:accent5>
        <a:accent6>
          <a:srgbClr val="5C8AB9"/>
        </a:accent6>
        <a:hlink>
          <a:srgbClr val="005A58"/>
        </a:hlink>
        <a:folHlink>
          <a:srgbClr val="808000"/>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Calm">
  <a:themeElements>
    <a:clrScheme name="Calm 1">
      <a:dk1>
        <a:srgbClr val="000000"/>
      </a:dk1>
      <a:lt1>
        <a:srgbClr val="FFFFFF"/>
      </a:lt1>
      <a:dk2>
        <a:srgbClr val="000066"/>
      </a:dk2>
      <a:lt2>
        <a:srgbClr val="FFCC66"/>
      </a:lt2>
      <a:accent1>
        <a:srgbClr val="C88500"/>
      </a:accent1>
      <a:accent2>
        <a:srgbClr val="966400"/>
      </a:accent2>
      <a:accent3>
        <a:srgbClr val="AAAAB8"/>
      </a:accent3>
      <a:accent4>
        <a:srgbClr val="DADADA"/>
      </a:accent4>
      <a:accent5>
        <a:srgbClr val="E0C2AA"/>
      </a:accent5>
      <a:accent6>
        <a:srgbClr val="875A00"/>
      </a:accent6>
      <a:hlink>
        <a:srgbClr val="FAA700"/>
      </a:hlink>
      <a:folHlink>
        <a:srgbClr val="FFDA91"/>
      </a:folHlink>
    </a:clrScheme>
    <a:fontScheme name="Calm">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Calm 1">
        <a:dk1>
          <a:srgbClr val="000000"/>
        </a:dk1>
        <a:lt1>
          <a:srgbClr val="FFFFFF"/>
        </a:lt1>
        <a:dk2>
          <a:srgbClr val="000066"/>
        </a:dk2>
        <a:lt2>
          <a:srgbClr val="FFCC66"/>
        </a:lt2>
        <a:accent1>
          <a:srgbClr val="C88500"/>
        </a:accent1>
        <a:accent2>
          <a:srgbClr val="966400"/>
        </a:accent2>
        <a:accent3>
          <a:srgbClr val="AAAAB8"/>
        </a:accent3>
        <a:accent4>
          <a:srgbClr val="DADADA"/>
        </a:accent4>
        <a:accent5>
          <a:srgbClr val="E0C2AA"/>
        </a:accent5>
        <a:accent6>
          <a:srgbClr val="875A00"/>
        </a:accent6>
        <a:hlink>
          <a:srgbClr val="FAA700"/>
        </a:hlink>
        <a:folHlink>
          <a:srgbClr val="FFDA91"/>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5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預設簡報設計">
  <a:themeElements>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預設簡報設計">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tx1"/>
        </a:solidFill>
        <a:ln w="9525" cap="flat" cmpd="sng" algn="ctr">
          <a:noFill/>
          <a:prstDash val="solid"/>
          <a:round/>
          <a:headEnd type="none" w="med" len="med"/>
          <a:tailEnd type="none" w="med" len="med"/>
        </a:ln>
        <a:effectLst>
          <a:outerShdw blurRad="63500" dist="130755" dir="3656724" algn="ctr" rotWithShape="0">
            <a:schemeClr val="bg2"/>
          </a:outerShdw>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chemeClr val="bg1"/>
            </a:solidFill>
            <a:effectLst/>
            <a:latin typeface="SimSun" pitchFamily="2" charset="-122"/>
            <a:ea typeface="SimSun" pitchFamily="2" charset="-122"/>
            <a:cs typeface="SimSun" pitchFamily="2" charset="-122"/>
          </a:defRPr>
        </a:defPPr>
      </a:lstStyle>
    </a:spDef>
    <a:lnDef>
      <a:spPr bwMode="auto">
        <a:xfrm>
          <a:off x="0" y="0"/>
          <a:ext cx="1" cy="1"/>
        </a:xfrm>
        <a:custGeom>
          <a:avLst/>
          <a:gdLst/>
          <a:ahLst/>
          <a:cxnLst/>
          <a:rect l="0" t="0" r="0" b="0"/>
          <a:pathLst/>
        </a:custGeom>
        <a:solidFill>
          <a:schemeClr val="tx1"/>
        </a:solidFill>
        <a:ln w="9525" cap="flat" cmpd="sng" algn="ctr">
          <a:noFill/>
          <a:prstDash val="solid"/>
          <a:round/>
          <a:headEnd type="none" w="med" len="med"/>
          <a:tailEnd type="none" w="med" len="med"/>
        </a:ln>
        <a:effectLst>
          <a:outerShdw blurRad="63500" dist="130755" dir="3656724" algn="ctr" rotWithShape="0">
            <a:schemeClr val="bg2"/>
          </a:outerShdw>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chemeClr val="bg1"/>
            </a:solidFill>
            <a:effectLst/>
            <a:latin typeface="SimSun" pitchFamily="2" charset="-122"/>
            <a:ea typeface="SimSun" pitchFamily="2" charset="-122"/>
            <a:cs typeface="SimSun" pitchFamily="2" charset="-122"/>
          </a:defRPr>
        </a:defPPr>
      </a:lstStyle>
    </a:lnDef>
  </a:objectDefaults>
  <a:extraClrSchemeLst>
    <a:extraClrScheme>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預設簡報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預設簡報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預設簡報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預設簡報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預設簡報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預設簡報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預設簡報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預設簡報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2_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bg2"/>
            </a:solidFill>
            <a:effectLst>
              <a:outerShdw blurRad="38100" dist="38100" dir="2700000" algn="tl">
                <a:srgbClr val="000000">
                  <a:alpha val="43137"/>
                </a:srgbClr>
              </a:outerShdw>
            </a:effectLst>
            <a:latin typeface="Engravers MT"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bg2"/>
            </a:solidFill>
            <a:effectLst>
              <a:outerShdw blurRad="38100" dist="38100" dir="2700000" algn="tl">
                <a:srgbClr val="000000">
                  <a:alpha val="43137"/>
                </a:srgbClr>
              </a:outerShdw>
            </a:effectLst>
            <a:latin typeface="Engravers MT"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3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17_Office 主题">
  <a:themeElements>
    <a:clrScheme name="3_Office 主题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3_Office 主题">
      <a:majorFont>
        <a:latin typeface="Calibri"/>
        <a:ea typeface="SimSun"/>
        <a:cs typeface="SimSun"/>
      </a:majorFont>
      <a:minorFont>
        <a:latin typeface="Calibri"/>
        <a:ea typeface="SimSun"/>
        <a:cs typeface="SimSu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zh-CN" sz="1800" b="0" i="0" u="none" strike="noStrike" cap="none" normalizeH="0" baseline="0">
            <a:ln>
              <a:noFill/>
            </a:ln>
            <a:solidFill>
              <a:schemeClr val="tx1"/>
            </a:solidFill>
            <a:effectLst/>
            <a:latin typeface="Arial" charset="0"/>
            <a:ea typeface="SimSun" pitchFamily="2" charset="-122"/>
            <a:cs typeface="SimSun"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zh-CN" sz="1800" b="0" i="0" u="none" strike="noStrike" cap="none" normalizeH="0" baseline="0">
            <a:ln>
              <a:noFill/>
            </a:ln>
            <a:solidFill>
              <a:schemeClr val="tx1"/>
            </a:solidFill>
            <a:effectLst/>
            <a:latin typeface="Arial" charset="0"/>
            <a:ea typeface="SimSun" pitchFamily="2" charset="-122"/>
            <a:cs typeface="SimSun" pitchFamily="2" charset="-122"/>
          </a:defRPr>
        </a:defPPr>
      </a:lstStyle>
    </a:lnDef>
  </a:objectDefaults>
  <a:extraClrSchemeLst>
    <a:extraClrScheme>
      <a:clrScheme name="3_Office 主题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9.xml><?xml version="1.0" encoding="utf-8"?>
<a:theme xmlns:a="http://schemas.openxmlformats.org/drawingml/2006/main" name="1_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8"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Blue Diagonal">
  <a:themeElements>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fontScheme name="Blue Diagona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clrMap bg1="dk2" tx1="lt1" bg2="dk1" tx2="lt2" accent1="accent1" accent2="accent2" accent3="accent3" accent4="accent4" accent5="accent5" accent6="accent6" hlink="hlink" folHlink="folHlink"/>
    </a:extraClrScheme>
    <a:extraClrScheme>
      <a:clrScheme name="Blue Diagonal 2">
        <a:dk1>
          <a:srgbClr val="000000"/>
        </a:dk1>
        <a:lt1>
          <a:srgbClr val="9999FF"/>
        </a:lt1>
        <a:dk2>
          <a:srgbClr val="6600FF"/>
        </a:dk2>
        <a:lt2>
          <a:srgbClr val="FFFFFF"/>
        </a:lt2>
        <a:accent1>
          <a:srgbClr val="CCCCFF"/>
        </a:accent1>
        <a:accent2>
          <a:srgbClr val="FF99FF"/>
        </a:accent2>
        <a:accent3>
          <a:srgbClr val="CACAFF"/>
        </a:accent3>
        <a:accent4>
          <a:srgbClr val="000000"/>
        </a:accent4>
        <a:accent5>
          <a:srgbClr val="E2E2FF"/>
        </a:accent5>
        <a:accent6>
          <a:srgbClr val="E78AE7"/>
        </a:accent6>
        <a:hlink>
          <a:srgbClr val="00CC66"/>
        </a:hlink>
        <a:folHlink>
          <a:srgbClr val="CCECFF"/>
        </a:folHlink>
      </a:clrScheme>
      <a:clrMap bg1="lt1" tx1="dk1" bg2="lt2" tx2="dk2" accent1="accent1" accent2="accent2" accent3="accent3" accent4="accent4" accent5="accent5" accent6="accent6" hlink="hlink" folHlink="folHlink"/>
    </a:extraClrScheme>
    <a:extraClrScheme>
      <a:clrScheme name="Blue Diagonal 3">
        <a:dk1>
          <a:srgbClr val="000000"/>
        </a:dk1>
        <a:lt1>
          <a:srgbClr val="FFFFFF"/>
        </a:lt1>
        <a:dk2>
          <a:srgbClr val="000000"/>
        </a:dk2>
        <a:lt2>
          <a:srgbClr val="CBCBCB"/>
        </a:lt2>
        <a:accent1>
          <a:srgbClr val="DDDDDD"/>
        </a:accent1>
        <a:accent2>
          <a:srgbClr val="B2B2B2"/>
        </a:accent2>
        <a:accent3>
          <a:srgbClr val="FFFFFF"/>
        </a:accent3>
        <a:accent4>
          <a:srgbClr val="000000"/>
        </a:accent4>
        <a:accent5>
          <a:srgbClr val="EBEBEB"/>
        </a:accent5>
        <a:accent6>
          <a:srgbClr val="A1A1A1"/>
        </a:accent6>
        <a:hlink>
          <a:srgbClr val="4D4D4D"/>
        </a:hlink>
        <a:folHlink>
          <a:srgbClr val="777777"/>
        </a:folHlink>
      </a:clrScheme>
      <a:clrMap bg1="lt1" tx1="dk1" bg2="lt2" tx2="dk2" accent1="accent1" accent2="accent2" accent3="accent3" accent4="accent4" accent5="accent5" accent6="accent6" hlink="hlink" folHlink="folHlink"/>
    </a:extraClrScheme>
    <a:extraClrScheme>
      <a:clrScheme name="Blue Diagonal 4">
        <a:dk1>
          <a:srgbClr val="000000"/>
        </a:dk1>
        <a:lt1>
          <a:srgbClr val="FFFFFF"/>
        </a:lt1>
        <a:dk2>
          <a:srgbClr val="990066"/>
        </a:dk2>
        <a:lt2>
          <a:srgbClr val="FFFF00"/>
        </a:lt2>
        <a:accent1>
          <a:srgbClr val="996633"/>
        </a:accent1>
        <a:accent2>
          <a:srgbClr val="CC6600"/>
        </a:accent2>
        <a:accent3>
          <a:srgbClr val="CAAAB8"/>
        </a:accent3>
        <a:accent4>
          <a:srgbClr val="DADADA"/>
        </a:accent4>
        <a:accent5>
          <a:srgbClr val="CAB8AD"/>
        </a:accent5>
        <a:accent6>
          <a:srgbClr val="B95C00"/>
        </a:accent6>
        <a:hlink>
          <a:srgbClr val="999933"/>
        </a:hlink>
        <a:folHlink>
          <a:srgbClr val="CCCCFF"/>
        </a:folHlink>
      </a:clrScheme>
      <a:clrMap bg1="dk2" tx1="lt1" bg2="dk1" tx2="lt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16_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11_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MS Gothic"/>
        <a:cs typeface="MS Gothic"/>
      </a:majorFont>
      <a:minorFont>
        <a:latin typeface="Times New Roman"/>
        <a:ea typeface="MS Gothic"/>
        <a:cs typeface="MS Gothic"/>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MS Gothic"/>
        <a:cs typeface="MS Gothic"/>
      </a:majorFont>
      <a:minorFont>
        <a:latin typeface="Times New Roman"/>
        <a:ea typeface="MS Gothic"/>
        <a:cs typeface="MS Gothic"/>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2_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xml><?xml version="1.0" encoding="utf-8"?>
<a:themeOverride xmlns:a="http://schemas.openxmlformats.org/drawingml/2006/main">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themeOverride>
</file>

<file path=ppt/theme/themeOverride4.xml><?xml version="1.0" encoding="utf-8"?>
<a:themeOverride xmlns:a="http://schemas.openxmlformats.org/drawingml/2006/main">
  <a:clrScheme name="Capsules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themeOverride>
</file>

<file path=ppt/theme/themeOverride5.xml><?xml version="1.0" encoding="utf-8"?>
<a:themeOverride xmlns:a="http://schemas.openxmlformats.org/drawingml/2006/main">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themeOverride>
</file>

<file path=ppt/theme/themeOverride6.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7.xml><?xml version="1.0" encoding="utf-8"?>
<a:themeOverride xmlns:a="http://schemas.openxmlformats.org/drawingml/2006/main">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themeOverride>
</file>

<file path=docProps/app.xml><?xml version="1.0" encoding="utf-8"?>
<Properties xmlns="http://schemas.openxmlformats.org/officeDocument/2006/extended-properties" xmlns:vt="http://schemas.openxmlformats.org/officeDocument/2006/docPropsVTypes">
  <Template>C:\Program Files\Microsoft Office\Templates\Presentation Designs\Capsules.pot</Template>
  <TotalTime>9234</TotalTime>
  <Words>9016</Words>
  <Application>Microsoft Macintosh PowerPoint</Application>
  <PresentationFormat>On-screen Show (4:3)</PresentationFormat>
  <Paragraphs>2750</Paragraphs>
  <Slides>102</Slides>
  <Notes>87</Notes>
  <HiddenSlides>1</HiddenSlides>
  <MMClips>1</MMClips>
  <ScaleCrop>false</ScaleCrop>
  <HeadingPairs>
    <vt:vector size="6" baseType="variant">
      <vt:variant>
        <vt:lpstr>Fonts Used</vt:lpstr>
      </vt:variant>
      <vt:variant>
        <vt:i4>29</vt:i4>
      </vt:variant>
      <vt:variant>
        <vt:lpstr>Theme</vt:lpstr>
      </vt:variant>
      <vt:variant>
        <vt:i4>42</vt:i4>
      </vt:variant>
      <vt:variant>
        <vt:lpstr>Slide Titles</vt:lpstr>
      </vt:variant>
      <vt:variant>
        <vt:i4>102</vt:i4>
      </vt:variant>
    </vt:vector>
  </HeadingPairs>
  <TitlesOfParts>
    <vt:vector size="173" baseType="lpstr">
      <vt:lpstr>Arail</vt:lpstr>
      <vt:lpstr>標楷體</vt:lpstr>
      <vt:lpstr>Heiti SC Light</vt:lpstr>
      <vt:lpstr>KaiTi</vt:lpstr>
      <vt:lpstr>Kaiti SC</vt:lpstr>
      <vt:lpstr>Kaiti SC Regular</vt:lpstr>
      <vt:lpstr>MS Gothic</vt:lpstr>
      <vt:lpstr>MS Gothic</vt:lpstr>
      <vt:lpstr>ＭＳ Ｐゴシック</vt:lpstr>
      <vt:lpstr>ＭＳ Ｐゴシック</vt:lpstr>
      <vt:lpstr>SimHei</vt:lpstr>
      <vt:lpstr>SimHei</vt:lpstr>
      <vt:lpstr>宋体</vt:lpstr>
      <vt:lpstr>宋体</vt:lpstr>
      <vt:lpstr>書法家簡魏碑</vt:lpstr>
      <vt:lpstr>楷体</vt:lpstr>
      <vt:lpstr>階體</vt:lpstr>
      <vt:lpstr>Arial</vt:lpstr>
      <vt:lpstr>Arial Narrow</vt:lpstr>
      <vt:lpstr>Calibri</vt:lpstr>
      <vt:lpstr>Comic Sans MS</vt:lpstr>
      <vt:lpstr>Engravers MT</vt:lpstr>
      <vt:lpstr>Georgia</vt:lpstr>
      <vt:lpstr>Helvetica</vt:lpstr>
      <vt:lpstr>Lucida Handwriting</vt:lpstr>
      <vt:lpstr>Tahoma</vt:lpstr>
      <vt:lpstr>Times</vt:lpstr>
      <vt:lpstr>Times New Roman</vt:lpstr>
      <vt:lpstr>Wingdings</vt:lpstr>
      <vt:lpstr>Capsules</vt:lpstr>
      <vt:lpstr>Strategic</vt:lpstr>
      <vt:lpstr>Default Design</vt:lpstr>
      <vt:lpstr>Blue Diagonal</vt:lpstr>
      <vt:lpstr>Blank Presentation</vt:lpstr>
      <vt:lpstr>Orbit</vt:lpstr>
      <vt:lpstr>2_Blank Presentation</vt:lpstr>
      <vt:lpstr>1_Orbit</vt:lpstr>
      <vt:lpstr>2_Orbit</vt:lpstr>
      <vt:lpstr>2_Fireball</vt:lpstr>
      <vt:lpstr>Soaring</vt:lpstr>
      <vt:lpstr>1_Soaring</vt:lpstr>
      <vt:lpstr>3_Fireball</vt:lpstr>
      <vt:lpstr>Ribbons</vt:lpstr>
      <vt:lpstr>3_Orbit</vt:lpstr>
      <vt:lpstr>3_Blank Presentation</vt:lpstr>
      <vt:lpstr>6_Default Design</vt:lpstr>
      <vt:lpstr>2_Blue Diagonal</vt:lpstr>
      <vt:lpstr>1_Blue Diagonal</vt:lpstr>
      <vt:lpstr>2_Capsules</vt:lpstr>
      <vt:lpstr>24_Default Design</vt:lpstr>
      <vt:lpstr>4_Orbit</vt:lpstr>
      <vt:lpstr>3_Blue Diagonal</vt:lpstr>
      <vt:lpstr>3_Capsules</vt:lpstr>
      <vt:lpstr>Office Theme</vt:lpstr>
      <vt:lpstr>2_Soaring</vt:lpstr>
      <vt:lpstr>4_Fireball</vt:lpstr>
      <vt:lpstr>1_Portfolio</vt:lpstr>
      <vt:lpstr>1_Blends</vt:lpstr>
      <vt:lpstr>Cascade</vt:lpstr>
      <vt:lpstr>Calm</vt:lpstr>
      <vt:lpstr>5_Orbit</vt:lpstr>
      <vt:lpstr>預設簡報設計</vt:lpstr>
      <vt:lpstr>2_Strategic</vt:lpstr>
      <vt:lpstr>3_Soaring</vt:lpstr>
      <vt:lpstr>49_Blank Presentation</vt:lpstr>
      <vt:lpstr>17_Office 主题</vt:lpstr>
      <vt:lpstr>3_Office Theme</vt:lpstr>
      <vt:lpstr>1_Strategic</vt:lpstr>
      <vt:lpstr>4_Blank Presentation</vt:lpstr>
      <vt:lpstr>16_Strategic</vt:lpstr>
      <vt:lpstr>11_Strategic</vt:lpstr>
      <vt:lpstr>新约纵览</vt:lpstr>
      <vt:lpstr>新约书架</vt:lpstr>
      <vt:lpstr>对比旧约和新约的结构</vt:lpstr>
      <vt:lpstr>新约“楼”</vt:lpstr>
      <vt:lpstr>观察新约的结构</vt:lpstr>
      <vt:lpstr> 观察新约的结构</vt:lpstr>
      <vt:lpstr>观察新约的结构</vt:lpstr>
      <vt:lpstr>PowerPoint Presentation</vt:lpstr>
      <vt:lpstr>PowerPoint Presentation</vt:lpstr>
      <vt:lpstr>福音书</vt:lpstr>
      <vt:lpstr>符类福音</vt:lpstr>
      <vt:lpstr>符类福音的相同</vt:lpstr>
      <vt:lpstr>  “ 一个对主耶稣基督     完整的描述”</vt:lpstr>
      <vt:lpstr>   每一卷福音书作者皆有:</vt:lpstr>
      <vt:lpstr>  四种个别的描述…</vt:lpstr>
      <vt:lpstr>福音书的框架…</vt:lpstr>
      <vt:lpstr>  福音书的受众…</vt:lpstr>
      <vt:lpstr>…..描述耶稣为…..</vt:lpstr>
      <vt:lpstr>  内里乾坤…</vt:lpstr>
      <vt:lpstr>奇怪的形容词…</vt:lpstr>
      <vt:lpstr>对观福音书: “共同参考”</vt:lpstr>
      <vt:lpstr>独特的题材…</vt:lpstr>
      <vt:lpstr>约翰福音:  总结了信息</vt:lpstr>
      <vt:lpstr>相同的问题</vt:lpstr>
      <vt:lpstr>马可先存假说充图</vt:lpstr>
      <vt:lpstr>与符类福音的约会</vt:lpstr>
      <vt:lpstr>解答符类福音的疑问</vt:lpstr>
      <vt:lpstr>解决符类福音的问题</vt:lpstr>
      <vt:lpstr>PowerPoint Presentation</vt:lpstr>
      <vt:lpstr>四资料假说</vt:lpstr>
      <vt:lpstr>… 写作日期是?</vt:lpstr>
      <vt:lpstr>日期</vt:lpstr>
      <vt:lpstr>圣殿之存在直至主後70年</vt:lpstr>
      <vt:lpstr>安东尼亚城堡</vt:lpstr>
      <vt:lpstr>圣殿被攻击 </vt:lpstr>
      <vt:lpstr>以色列池</vt:lpstr>
      <vt:lpstr>毕士大池</vt:lpstr>
      <vt:lpstr>毕士大池</vt:lpstr>
      <vt:lpstr>毕士大池遗址</vt:lpstr>
      <vt:lpstr>四福音书的对比</vt:lpstr>
      <vt:lpstr>四福音书的对比</vt:lpstr>
      <vt:lpstr>四福音书的对比</vt:lpstr>
      <vt:lpstr>How Well Do You Know the Life of Christ?</vt:lpstr>
      <vt:lpstr>新约纵览</vt:lpstr>
      <vt:lpstr>新约书卷的关键词</vt:lpstr>
      <vt:lpstr>新约书卷的关键词</vt:lpstr>
      <vt:lpstr>新约书卷的关键词</vt:lpstr>
      <vt:lpstr>PowerPoint Presentation</vt:lpstr>
      <vt:lpstr>PowerPoint Presentation</vt:lpstr>
      <vt:lpstr>新约书信的信息声明</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清理历史</vt:lpstr>
      <vt:lpstr>PowerPoint Presentation</vt:lpstr>
      <vt:lpstr>追溯耶稣基督的诞生。</vt:lpstr>
      <vt:lpstr>追溯到基督传道的开始</vt:lpstr>
      <vt:lpstr>基督事工持续时间</vt:lpstr>
      <vt:lpstr>耶稣与使徒行传的年表</vt:lpstr>
      <vt:lpstr>耶稣开始事奉的岁数</vt:lpstr>
      <vt:lpstr>使徒行传</vt:lpstr>
      <vt:lpstr>关键字</vt:lpstr>
      <vt:lpstr>关键节</vt:lpstr>
      <vt:lpstr>总结 &amp; 应用</vt:lpstr>
      <vt:lpstr>使徒行传 国度宣言</vt:lpstr>
      <vt:lpstr>使徒行传里的约</vt:lpstr>
      <vt:lpstr>使徒行传里的救赎</vt:lpstr>
      <vt:lpstr>使徒行传的预言 (主, 神性) </vt:lpstr>
      <vt:lpstr>书中插图 (顶部)</vt:lpstr>
      <vt:lpstr>使徒行传 </vt:lpstr>
      <vt:lpstr>3分钟的使徒行传  (TheChurchatBrookHills.mp4)</vt:lpstr>
      <vt:lpstr>该如何做?</vt:lpstr>
      <vt:lpstr>What to Do?</vt:lpstr>
      <vt:lpstr>PowerPoint Presentation</vt:lpstr>
      <vt:lpstr>保罗第第三布道旅程</vt:lpstr>
      <vt:lpstr>保罗第第四布道旅程</vt:lpstr>
      <vt:lpstr>监狱书信的基督论</vt:lpstr>
      <vt:lpstr>监狱信简的应用</vt:lpstr>
      <vt:lpstr>你对试练有什么样的反应呢?</vt:lpstr>
      <vt:lpstr>新约纵览 (书卷＋关键字)</vt:lpstr>
      <vt:lpstr>PowerPoint Presentation</vt:lpstr>
      <vt:lpstr>新约纵览 (书卷＋关键字)</vt:lpstr>
      <vt:lpstr>新约纵览 (历史＋关键字)</vt:lpstr>
      <vt:lpstr>PowerPoint Presentation</vt:lpstr>
      <vt:lpstr>新约纵览 (布道旅程+关键字)</vt:lpstr>
      <vt:lpstr>新约纵览 (布道旅程+关键字)</vt:lpstr>
      <vt:lpstr>新约纵览 (关键字)</vt:lpstr>
      <vt:lpstr>新约纵览 (普通书信)</vt:lpstr>
      <vt:lpstr>新约纵览 (历史)</vt:lpstr>
      <vt:lpstr>Walk Thru the Pauline Epistles</vt:lpstr>
      <vt:lpstr>新约纵览 (书卷)</vt:lpstr>
      <vt:lpstr>新约纵览 (书卷＋关键字)</vt:lpstr>
      <vt:lpstr>新约纵览 (年代顺序)</vt:lpstr>
      <vt:lpstr>PowerPoint Presentation</vt:lpstr>
      <vt:lpstr>Black</vt:lpstr>
      <vt:lpstr>新约全书链接地址 BibleStudyDownloads.org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Yeong</dc:creator>
  <cp:lastModifiedBy>Rick Griffith</cp:lastModifiedBy>
  <cp:revision>222</cp:revision>
  <dcterms:created xsi:type="dcterms:W3CDTF">2002-12-23T16:16:03Z</dcterms:created>
  <dcterms:modified xsi:type="dcterms:W3CDTF">2019-05-07T05:31:21Z</dcterms:modified>
</cp:coreProperties>
</file>