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715" r:id="rId4"/>
    <p:sldMasterId id="2147483817" r:id="rId5"/>
  </p:sldMasterIdLst>
  <p:notesMasterIdLst>
    <p:notesMasterId r:id="rId24"/>
  </p:notesMasterIdLst>
  <p:sldIdLst>
    <p:sldId id="257" r:id="rId6"/>
    <p:sldId id="269" r:id="rId7"/>
    <p:sldId id="279" r:id="rId8"/>
    <p:sldId id="280" r:id="rId9"/>
    <p:sldId id="281" r:id="rId10"/>
    <p:sldId id="282" r:id="rId11"/>
    <p:sldId id="283" r:id="rId12"/>
    <p:sldId id="270" r:id="rId13"/>
    <p:sldId id="271" r:id="rId14"/>
    <p:sldId id="284" r:id="rId15"/>
    <p:sldId id="273" r:id="rId16"/>
    <p:sldId id="285" r:id="rId17"/>
    <p:sldId id="275" r:id="rId18"/>
    <p:sldId id="286" r:id="rId19"/>
    <p:sldId id="287" r:id="rId20"/>
    <p:sldId id="288" r:id="rId21"/>
    <p:sldId id="289" r:id="rId22"/>
    <p:sldId id="277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5FF"/>
    <a:srgbClr val="37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95"/>
  </p:normalViewPr>
  <p:slideViewPr>
    <p:cSldViewPr snapToObjects="1">
      <p:cViewPr varScale="1">
        <p:scale>
          <a:sx n="120" d="100"/>
          <a:sy n="120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4846F74-E0DF-E64C-A1D7-D6BA7E73AEE7}" type="datetime1">
              <a:rPr lang="en-US" altLang="zh-CN"/>
              <a:pPr>
                <a:defRPr/>
              </a:pPr>
              <a:t>29/11/17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6A6218A-E920-7A40-BC22-B89B41B837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298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b="1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32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52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b="1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0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12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8BC08DC-7FF8-2548-A881-9E16CD17A685}" type="slidenum">
              <a:rPr lang="en-US" altLang="zh-CN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945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44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10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570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Survey 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b="1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0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07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55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39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184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b="1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62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b="1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744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0F7C381F-3756-A94D-A390-78D6C9C042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66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F540EB4-7295-454D-950E-3F1DECE9A6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85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E7F97AE0-C75A-274A-9C4E-1F8D0A140A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92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15B94460-3460-DF4D-A2E8-6D6A519A25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599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6D6F310-A2D5-F240-B952-C5FBC71872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2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DD9FFC68-90A8-7F42-B47E-01C8375C73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04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325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410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373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085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9526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7741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20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59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977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184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341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518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9B8C35D4-3602-3E43-9345-49BF0A93F3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8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CD2C8832-3A68-5540-B180-678C99C438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3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84BB5BBD-7DF7-2849-B359-328EC124D3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819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58438F06-54FD-324D-9D2B-F4D9F4738F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65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4AF8603D-4DA2-6943-86E7-3CA8B04DFE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1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4BEFE9B9-4292-1B41-B34A-63DD97B04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21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smtClean="0"/>
            </a:lvl1pPr>
          </a:lstStyle>
          <a:p>
            <a:pPr>
              <a:defRPr/>
            </a:pPr>
            <a:fld id="{F938F513-CDC1-A940-964F-98BF535F98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42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zh-CN" altLang="zh-CN" sz="1800" smtClean="0">
              <a:latin typeface="Times" charset="0"/>
            </a:endParaRPr>
          </a:p>
        </p:txBody>
      </p:sp>
      <p:grpSp>
        <p:nvGrpSpPr>
          <p:cNvPr id="1027" name="Group 26"/>
          <p:cNvGrpSpPr>
            <a:grpSpLocks/>
          </p:cNvGrpSpPr>
          <p:nvPr/>
        </p:nvGrpSpPr>
        <p:grpSpPr bwMode="auto">
          <a:xfrm>
            <a:off x="390525" y="323850"/>
            <a:ext cx="8378825" cy="6186488"/>
            <a:chOff x="246" y="204"/>
            <a:chExt cx="5271" cy="3889"/>
          </a:xfrm>
        </p:grpSpPr>
        <p:sp>
          <p:nvSpPr>
            <p:cNvPr id="23562" name="Rectangle 3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latin typeface="Times" charset="0"/>
              </a:endParaRPr>
            </a:p>
          </p:txBody>
        </p:sp>
        <p:sp>
          <p:nvSpPr>
            <p:cNvPr id="1035" name="Freeform 4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5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6"/>
            <p:cNvSpPr>
              <a:spLocks/>
            </p:cNvSpPr>
            <p:nvPr/>
          </p:nvSpPr>
          <p:spPr bwMode="auto">
            <a:xfrm>
              <a:off x="4384" y="399"/>
              <a:ext cx="1045" cy="1764"/>
            </a:xfrm>
            <a:custGeom>
              <a:avLst/>
              <a:gdLst>
                <a:gd name="T0" fmla="*/ 986 w 1042"/>
                <a:gd name="T1" fmla="*/ 76 h 1764"/>
                <a:gd name="T2" fmla="*/ 916 w 1042"/>
                <a:gd name="T3" fmla="*/ 152 h 1764"/>
                <a:gd name="T4" fmla="*/ 832 w 1042"/>
                <a:gd name="T5" fmla="*/ 131 h 1764"/>
                <a:gd name="T6" fmla="*/ 751 w 1042"/>
                <a:gd name="T7" fmla="*/ 152 h 1764"/>
                <a:gd name="T8" fmla="*/ 691 w 1042"/>
                <a:gd name="T9" fmla="*/ 229 h 1764"/>
                <a:gd name="T10" fmla="*/ 610 w 1042"/>
                <a:gd name="T11" fmla="*/ 250 h 1764"/>
                <a:gd name="T12" fmla="*/ 530 w 1042"/>
                <a:gd name="T13" fmla="*/ 283 h 1764"/>
                <a:gd name="T14" fmla="*/ 446 w 1042"/>
                <a:gd name="T15" fmla="*/ 348 h 1764"/>
                <a:gd name="T16" fmla="*/ 386 w 1042"/>
                <a:gd name="T17" fmla="*/ 435 h 1764"/>
                <a:gd name="T18" fmla="*/ 346 w 1042"/>
                <a:gd name="T19" fmla="*/ 511 h 1764"/>
                <a:gd name="T20" fmla="*/ 305 w 1042"/>
                <a:gd name="T21" fmla="*/ 599 h 1764"/>
                <a:gd name="T22" fmla="*/ 225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5 w 1042"/>
                <a:gd name="T35" fmla="*/ 816 h 1764"/>
                <a:gd name="T36" fmla="*/ 305 w 1042"/>
                <a:gd name="T37" fmla="*/ 860 h 1764"/>
                <a:gd name="T38" fmla="*/ 386 w 1042"/>
                <a:gd name="T39" fmla="*/ 914 h 1764"/>
                <a:gd name="T40" fmla="*/ 466 w 1042"/>
                <a:gd name="T41" fmla="*/ 914 h 1764"/>
                <a:gd name="T42" fmla="*/ 530 w 1042"/>
                <a:gd name="T43" fmla="*/ 882 h 1764"/>
                <a:gd name="T44" fmla="*/ 590 w 1042"/>
                <a:gd name="T45" fmla="*/ 816 h 1764"/>
                <a:gd name="T46" fmla="*/ 661 w 1042"/>
                <a:gd name="T47" fmla="*/ 784 h 1764"/>
                <a:gd name="T48" fmla="*/ 711 w 1042"/>
                <a:gd name="T49" fmla="*/ 871 h 1764"/>
                <a:gd name="T50" fmla="*/ 741 w 1042"/>
                <a:gd name="T51" fmla="*/ 958 h 1764"/>
                <a:gd name="T52" fmla="*/ 802 w 1042"/>
                <a:gd name="T53" fmla="*/ 1088 h 1764"/>
                <a:gd name="T54" fmla="*/ 852 w 1042"/>
                <a:gd name="T55" fmla="*/ 1186 h 1764"/>
                <a:gd name="T56" fmla="*/ 885 w 1042"/>
                <a:gd name="T57" fmla="*/ 1273 h 1764"/>
                <a:gd name="T58" fmla="*/ 916 w 1042"/>
                <a:gd name="T59" fmla="*/ 1360 h 1764"/>
                <a:gd name="T60" fmla="*/ 926 w 1042"/>
                <a:gd name="T61" fmla="*/ 1447 h 1764"/>
                <a:gd name="T62" fmla="*/ 966 w 1042"/>
                <a:gd name="T63" fmla="*/ 1534 h 1764"/>
                <a:gd name="T64" fmla="*/ 986 w 1042"/>
                <a:gd name="T65" fmla="*/ 1622 h 1764"/>
                <a:gd name="T66" fmla="*/ 1026 w 1042"/>
                <a:gd name="T67" fmla="*/ 1709 h 1764"/>
                <a:gd name="T68" fmla="*/ 1050 w 1042"/>
                <a:gd name="T69" fmla="*/ 1763 h 17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7"/>
            <p:cNvSpPr>
              <a:spLocks/>
            </p:cNvSpPr>
            <p:nvPr/>
          </p:nvSpPr>
          <p:spPr bwMode="auto">
            <a:xfrm>
              <a:off x="502" y="1226"/>
              <a:ext cx="4885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21 w 4882"/>
                <a:gd name="T11" fmla="*/ 739 h 1403"/>
                <a:gd name="T12" fmla="*/ 1011 w 4882"/>
                <a:gd name="T13" fmla="*/ 815 h 1403"/>
                <a:gd name="T14" fmla="*/ 1213 w 4882"/>
                <a:gd name="T15" fmla="*/ 869 h 1403"/>
                <a:gd name="T16" fmla="*/ 1334 w 4882"/>
                <a:gd name="T17" fmla="*/ 772 h 1403"/>
                <a:gd name="T18" fmla="*/ 1415 w 4882"/>
                <a:gd name="T19" fmla="*/ 565 h 1403"/>
                <a:gd name="T20" fmla="*/ 1294 w 4882"/>
                <a:gd name="T21" fmla="*/ 359 h 1403"/>
                <a:gd name="T22" fmla="*/ 1415 w 4882"/>
                <a:gd name="T23" fmla="*/ 163 h 1403"/>
                <a:gd name="T24" fmla="*/ 1606 w 4882"/>
                <a:gd name="T25" fmla="*/ 206 h 1403"/>
                <a:gd name="T26" fmla="*/ 1788 w 4882"/>
                <a:gd name="T27" fmla="*/ 250 h 1403"/>
                <a:gd name="T28" fmla="*/ 1970 w 4882"/>
                <a:gd name="T29" fmla="*/ 250 h 1403"/>
                <a:gd name="T30" fmla="*/ 2091 w 4882"/>
                <a:gd name="T31" fmla="*/ 217 h 1403"/>
                <a:gd name="T32" fmla="*/ 2222 w 4882"/>
                <a:gd name="T33" fmla="*/ 120 h 1403"/>
                <a:gd name="T34" fmla="*/ 2423 w 4882"/>
                <a:gd name="T35" fmla="*/ 261 h 1403"/>
                <a:gd name="T36" fmla="*/ 2618 w 4882"/>
                <a:gd name="T37" fmla="*/ 348 h 1403"/>
                <a:gd name="T38" fmla="*/ 2789 w 4882"/>
                <a:gd name="T39" fmla="*/ 478 h 1403"/>
                <a:gd name="T40" fmla="*/ 2991 w 4882"/>
                <a:gd name="T41" fmla="*/ 576 h 1403"/>
                <a:gd name="T42" fmla="*/ 3183 w 4882"/>
                <a:gd name="T43" fmla="*/ 652 h 1403"/>
                <a:gd name="T44" fmla="*/ 3384 w 4882"/>
                <a:gd name="T45" fmla="*/ 772 h 1403"/>
                <a:gd name="T46" fmla="*/ 3586 w 4882"/>
                <a:gd name="T47" fmla="*/ 706 h 1403"/>
                <a:gd name="T48" fmla="*/ 3788 w 4882"/>
                <a:gd name="T49" fmla="*/ 772 h 1403"/>
                <a:gd name="T50" fmla="*/ 3989 w 4882"/>
                <a:gd name="T51" fmla="*/ 706 h 1403"/>
                <a:gd name="T52" fmla="*/ 4204 w 4882"/>
                <a:gd name="T53" fmla="*/ 696 h 1403"/>
                <a:gd name="T54" fmla="*/ 4406 w 4882"/>
                <a:gd name="T55" fmla="*/ 783 h 1403"/>
                <a:gd name="T56" fmla="*/ 4608 w 4882"/>
                <a:gd name="T57" fmla="*/ 783 h 1403"/>
                <a:gd name="T58" fmla="*/ 4809 w 4882"/>
                <a:gd name="T59" fmla="*/ 761 h 1403"/>
                <a:gd name="T60" fmla="*/ 4769 w 4882"/>
                <a:gd name="T61" fmla="*/ 848 h 1403"/>
                <a:gd name="T62" fmla="*/ 4507 w 4882"/>
                <a:gd name="T63" fmla="*/ 924 h 1403"/>
                <a:gd name="T64" fmla="*/ 4305 w 4882"/>
                <a:gd name="T65" fmla="*/ 978 h 1403"/>
                <a:gd name="T66" fmla="*/ 4285 w 4882"/>
                <a:gd name="T67" fmla="*/ 1130 h 1403"/>
                <a:gd name="T68" fmla="*/ 4174 w 4882"/>
                <a:gd name="T69" fmla="*/ 1293 h 1403"/>
                <a:gd name="T70" fmla="*/ 3939 w 4882"/>
                <a:gd name="T71" fmla="*/ 1337 h 1403"/>
                <a:gd name="T72" fmla="*/ 3626 w 4882"/>
                <a:gd name="T73" fmla="*/ 1185 h 1403"/>
                <a:gd name="T74" fmla="*/ 3415 w 4882"/>
                <a:gd name="T75" fmla="*/ 1011 h 1403"/>
                <a:gd name="T76" fmla="*/ 3183 w 4882"/>
                <a:gd name="T77" fmla="*/ 978 h 1403"/>
                <a:gd name="T78" fmla="*/ 2961 w 4882"/>
                <a:gd name="T79" fmla="*/ 859 h 1403"/>
                <a:gd name="T80" fmla="*/ 2709 w 4882"/>
                <a:gd name="T81" fmla="*/ 848 h 1403"/>
                <a:gd name="T82" fmla="*/ 2477 w 4882"/>
                <a:gd name="T83" fmla="*/ 924 h 1403"/>
                <a:gd name="T84" fmla="*/ 2242 w 4882"/>
                <a:gd name="T85" fmla="*/ 859 h 1403"/>
                <a:gd name="T86" fmla="*/ 2030 w 4882"/>
                <a:gd name="T87" fmla="*/ 772 h 1403"/>
                <a:gd name="T88" fmla="*/ 1929 w 4882"/>
                <a:gd name="T89" fmla="*/ 946 h 1403"/>
                <a:gd name="T90" fmla="*/ 1919 w 4882"/>
                <a:gd name="T91" fmla="*/ 1163 h 1403"/>
                <a:gd name="T92" fmla="*/ 1808 w 4882"/>
                <a:gd name="T93" fmla="*/ 1359 h 1403"/>
                <a:gd name="T94" fmla="*/ 1596 w 4882"/>
                <a:gd name="T95" fmla="*/ 1402 h 1403"/>
                <a:gd name="T96" fmla="*/ 1385 w 4882"/>
                <a:gd name="T97" fmla="*/ 1326 h 1403"/>
                <a:gd name="T98" fmla="*/ 1183 w 4882"/>
                <a:gd name="T99" fmla="*/ 1239 h 1403"/>
                <a:gd name="T100" fmla="*/ 981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8"/>
            <p:cNvSpPr>
              <a:spLocks/>
            </p:cNvSpPr>
            <p:nvPr/>
          </p:nvSpPr>
          <p:spPr bwMode="auto">
            <a:xfrm>
              <a:off x="418" y="549"/>
              <a:ext cx="4993" cy="3250"/>
            </a:xfrm>
            <a:custGeom>
              <a:avLst/>
              <a:gdLst>
                <a:gd name="T0" fmla="*/ 968 w 4993"/>
                <a:gd name="T1" fmla="*/ 2680 h 3253"/>
                <a:gd name="T2" fmla="*/ 766 w 4993"/>
                <a:gd name="T3" fmla="*/ 3036 h 3253"/>
                <a:gd name="T4" fmla="*/ 474 w 4993"/>
                <a:gd name="T5" fmla="*/ 3112 h 3253"/>
                <a:gd name="T6" fmla="*/ 161 w 4993"/>
                <a:gd name="T7" fmla="*/ 3058 h 3253"/>
                <a:gd name="T8" fmla="*/ 182 w 4993"/>
                <a:gd name="T9" fmla="*/ 2884 h 3253"/>
                <a:gd name="T10" fmla="*/ 504 w 4993"/>
                <a:gd name="T11" fmla="*/ 2819 h 3253"/>
                <a:gd name="T12" fmla="*/ 807 w 4993"/>
                <a:gd name="T13" fmla="*/ 2702 h 3253"/>
                <a:gd name="T14" fmla="*/ 958 w 4993"/>
                <a:gd name="T15" fmla="*/ 2441 h 3253"/>
                <a:gd name="T16" fmla="*/ 645 w 4993"/>
                <a:gd name="T17" fmla="*/ 2180 h 3253"/>
                <a:gd name="T18" fmla="*/ 303 w 4993"/>
                <a:gd name="T19" fmla="*/ 1995 h 3253"/>
                <a:gd name="T20" fmla="*/ 444 w 4993"/>
                <a:gd name="T21" fmla="*/ 2006 h 3253"/>
                <a:gd name="T22" fmla="*/ 837 w 4993"/>
                <a:gd name="T23" fmla="*/ 2071 h 3253"/>
                <a:gd name="T24" fmla="*/ 1190 w 4993"/>
                <a:gd name="T25" fmla="*/ 2180 h 3253"/>
                <a:gd name="T26" fmla="*/ 1291 w 4993"/>
                <a:gd name="T27" fmla="*/ 2224 h 3253"/>
                <a:gd name="T28" fmla="*/ 1553 w 4993"/>
                <a:gd name="T29" fmla="*/ 1984 h 3253"/>
                <a:gd name="T30" fmla="*/ 1896 w 4993"/>
                <a:gd name="T31" fmla="*/ 1789 h 3253"/>
                <a:gd name="T32" fmla="*/ 2047 w 4993"/>
                <a:gd name="T33" fmla="*/ 1465 h 3253"/>
                <a:gd name="T34" fmla="*/ 2148 w 4993"/>
                <a:gd name="T35" fmla="*/ 1520 h 3253"/>
                <a:gd name="T36" fmla="*/ 2350 w 4993"/>
                <a:gd name="T37" fmla="*/ 1367 h 3253"/>
                <a:gd name="T38" fmla="*/ 2158 w 4993"/>
                <a:gd name="T39" fmla="*/ 1085 h 3253"/>
                <a:gd name="T40" fmla="*/ 2077 w 4993"/>
                <a:gd name="T41" fmla="*/ 650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1 h 3253"/>
                <a:gd name="T52" fmla="*/ 2309 w 4993"/>
                <a:gd name="T53" fmla="*/ 911 h 3253"/>
                <a:gd name="T54" fmla="*/ 2562 w 4993"/>
                <a:gd name="T55" fmla="*/ 704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2 h 3253"/>
                <a:gd name="T64" fmla="*/ 3086 w 4993"/>
                <a:gd name="T65" fmla="*/ 780 h 3253"/>
                <a:gd name="T66" fmla="*/ 2783 w 4993"/>
                <a:gd name="T67" fmla="*/ 878 h 3253"/>
                <a:gd name="T68" fmla="*/ 3096 w 4993"/>
                <a:gd name="T69" fmla="*/ 1052 h 3253"/>
                <a:gd name="T70" fmla="*/ 3499 w 4993"/>
                <a:gd name="T71" fmla="*/ 1030 h 3253"/>
                <a:gd name="T72" fmla="*/ 3741 w 4993"/>
                <a:gd name="T73" fmla="*/ 1280 h 3253"/>
                <a:gd name="T74" fmla="*/ 3661 w 4993"/>
                <a:gd name="T75" fmla="*/ 1658 h 3253"/>
                <a:gd name="T76" fmla="*/ 3873 w 4993"/>
                <a:gd name="T77" fmla="*/ 1897 h 3253"/>
                <a:gd name="T78" fmla="*/ 4175 w 4993"/>
                <a:gd name="T79" fmla="*/ 1778 h 3253"/>
                <a:gd name="T80" fmla="*/ 4468 w 4993"/>
                <a:gd name="T81" fmla="*/ 1625 h 3253"/>
                <a:gd name="T82" fmla="*/ 4720 w 4993"/>
                <a:gd name="T83" fmla="*/ 1389 h 3253"/>
                <a:gd name="T84" fmla="*/ 4992 w 4993"/>
                <a:gd name="T85" fmla="*/ 1487 h 3253"/>
                <a:gd name="T86" fmla="*/ 4730 w 4993"/>
                <a:gd name="T87" fmla="*/ 1756 h 3253"/>
                <a:gd name="T88" fmla="*/ 4518 w 4993"/>
                <a:gd name="T89" fmla="*/ 2126 h 3253"/>
                <a:gd name="T90" fmla="*/ 4266 w 4993"/>
                <a:gd name="T91" fmla="*/ 2485 h 3253"/>
                <a:gd name="T92" fmla="*/ 3812 w 4993"/>
                <a:gd name="T93" fmla="*/ 2463 h 3253"/>
                <a:gd name="T94" fmla="*/ 3560 w 4993"/>
                <a:gd name="T95" fmla="*/ 2311 h 3253"/>
                <a:gd name="T96" fmla="*/ 3550 w 4993"/>
                <a:gd name="T97" fmla="*/ 1843 h 3253"/>
                <a:gd name="T98" fmla="*/ 3348 w 4993"/>
                <a:gd name="T99" fmla="*/ 1563 h 3253"/>
                <a:gd name="T100" fmla="*/ 3005 w 4993"/>
                <a:gd name="T101" fmla="*/ 1767 h 3253"/>
                <a:gd name="T102" fmla="*/ 2824 w 4993"/>
                <a:gd name="T103" fmla="*/ 1563 h 3253"/>
                <a:gd name="T104" fmla="*/ 2582 w 4993"/>
                <a:gd name="T105" fmla="*/ 1291 h 3253"/>
                <a:gd name="T106" fmla="*/ 2279 w 4993"/>
                <a:gd name="T107" fmla="*/ 1574 h 3253"/>
                <a:gd name="T108" fmla="*/ 2158 w 4993"/>
                <a:gd name="T109" fmla="*/ 1995 h 3253"/>
                <a:gd name="T110" fmla="*/ 1896 w 4993"/>
                <a:gd name="T111" fmla="*/ 2322 h 3253"/>
                <a:gd name="T112" fmla="*/ 1755 w 4993"/>
                <a:gd name="T113" fmla="*/ 2637 h 3253"/>
                <a:gd name="T114" fmla="*/ 1392 w 4993"/>
                <a:gd name="T115" fmla="*/ 2430 h 3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auto">
            <a:xfrm>
              <a:off x="502" y="378"/>
              <a:ext cx="1136" cy="2543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5 h 2540"/>
                <a:gd name="T10" fmla="*/ 1054 w 1136"/>
                <a:gd name="T11" fmla="*/ 641 h 2540"/>
                <a:gd name="T12" fmla="*/ 1028 w 1136"/>
                <a:gd name="T13" fmla="*/ 757 h 2540"/>
                <a:gd name="T14" fmla="*/ 947 w 1136"/>
                <a:gd name="T15" fmla="*/ 866 h 2540"/>
                <a:gd name="T16" fmla="*/ 913 w 1136"/>
                <a:gd name="T17" fmla="*/ 982 h 2540"/>
                <a:gd name="T18" fmla="*/ 860 w 1136"/>
                <a:gd name="T19" fmla="*/ 1106 h 2540"/>
                <a:gd name="T20" fmla="*/ 813 w 1136"/>
                <a:gd name="T21" fmla="*/ 1222 h 2540"/>
                <a:gd name="T22" fmla="*/ 719 w 1136"/>
                <a:gd name="T23" fmla="*/ 1319 h 2540"/>
                <a:gd name="T24" fmla="*/ 611 w 1136"/>
                <a:gd name="T25" fmla="*/ 1326 h 2540"/>
                <a:gd name="T26" fmla="*/ 504 w 1136"/>
                <a:gd name="T27" fmla="*/ 1326 h 2540"/>
                <a:gd name="T28" fmla="*/ 396 w 1136"/>
                <a:gd name="T29" fmla="*/ 1370 h 2540"/>
                <a:gd name="T30" fmla="*/ 316 w 1136"/>
                <a:gd name="T31" fmla="*/ 1251 h 2540"/>
                <a:gd name="T32" fmla="*/ 208 w 1136"/>
                <a:gd name="T33" fmla="*/ 1178 h 2540"/>
                <a:gd name="T34" fmla="*/ 101 w 1136"/>
                <a:gd name="T35" fmla="*/ 1178 h 2540"/>
                <a:gd name="T36" fmla="*/ 40 w 1136"/>
                <a:gd name="T37" fmla="*/ 1185 h 2540"/>
                <a:gd name="T38" fmla="*/ 141 w 1136"/>
                <a:gd name="T39" fmla="*/ 1243 h 2540"/>
                <a:gd name="T40" fmla="*/ 235 w 1136"/>
                <a:gd name="T41" fmla="*/ 1334 h 2540"/>
                <a:gd name="T42" fmla="*/ 349 w 1136"/>
                <a:gd name="T43" fmla="*/ 1392 h 2540"/>
                <a:gd name="T44" fmla="*/ 356 w 1136"/>
                <a:gd name="T45" fmla="*/ 1537 h 2540"/>
                <a:gd name="T46" fmla="*/ 349 w 1136"/>
                <a:gd name="T47" fmla="*/ 1696 h 2540"/>
                <a:gd name="T48" fmla="*/ 296 w 1136"/>
                <a:gd name="T49" fmla="*/ 1827 h 2540"/>
                <a:gd name="T50" fmla="*/ 235 w 1136"/>
                <a:gd name="T51" fmla="*/ 1957 h 2540"/>
                <a:gd name="T52" fmla="*/ 168 w 1136"/>
                <a:gd name="T53" fmla="*/ 2088 h 2540"/>
                <a:gd name="T54" fmla="*/ 134 w 1136"/>
                <a:gd name="T55" fmla="*/ 2222 h 2540"/>
                <a:gd name="T56" fmla="*/ 67 w 1136"/>
                <a:gd name="T57" fmla="*/ 2338 h 2540"/>
                <a:gd name="T58" fmla="*/ 27 w 1136"/>
                <a:gd name="T59" fmla="*/ 2461 h 2540"/>
                <a:gd name="T60" fmla="*/ 20 w 1136"/>
                <a:gd name="T61" fmla="*/ 2519 h 2540"/>
                <a:gd name="T62" fmla="*/ 81 w 1136"/>
                <a:gd name="T63" fmla="*/ 2396 h 2540"/>
                <a:gd name="T64" fmla="*/ 148 w 1136"/>
                <a:gd name="T65" fmla="*/ 2280 h 2540"/>
                <a:gd name="T66" fmla="*/ 201 w 1136"/>
                <a:gd name="T67" fmla="*/ 2156 h 2540"/>
                <a:gd name="T68" fmla="*/ 242 w 1136"/>
                <a:gd name="T69" fmla="*/ 2008 h 2540"/>
                <a:gd name="T70" fmla="*/ 316 w 1136"/>
                <a:gd name="T71" fmla="*/ 1892 h 2540"/>
                <a:gd name="T72" fmla="*/ 403 w 1136"/>
                <a:gd name="T73" fmla="*/ 1769 h 2540"/>
                <a:gd name="T74" fmla="*/ 430 w 1136"/>
                <a:gd name="T75" fmla="*/ 1645 h 2540"/>
                <a:gd name="T76" fmla="*/ 423 w 1136"/>
                <a:gd name="T77" fmla="*/ 1529 h 2540"/>
                <a:gd name="T78" fmla="*/ 497 w 1136"/>
                <a:gd name="T79" fmla="*/ 1450 h 2540"/>
                <a:gd name="T80" fmla="*/ 651 w 1136"/>
                <a:gd name="T81" fmla="*/ 1413 h 2540"/>
                <a:gd name="T82" fmla="*/ 792 w 1136"/>
                <a:gd name="T83" fmla="*/ 1370 h 2540"/>
                <a:gd name="T84" fmla="*/ 866 w 1136"/>
                <a:gd name="T85" fmla="*/ 1258 h 2540"/>
                <a:gd name="T86" fmla="*/ 907 w 1136"/>
                <a:gd name="T87" fmla="*/ 1077 h 2540"/>
                <a:gd name="T88" fmla="*/ 1014 w 1136"/>
                <a:gd name="T89" fmla="*/ 982 h 2540"/>
                <a:gd name="T90" fmla="*/ 1048 w 1136"/>
                <a:gd name="T91" fmla="*/ 859 h 2540"/>
                <a:gd name="T92" fmla="*/ 1088 w 1136"/>
                <a:gd name="T93" fmla="*/ 736 h 2540"/>
                <a:gd name="T94" fmla="*/ 1115 w 1136"/>
                <a:gd name="T95" fmla="*/ 620 h 2540"/>
                <a:gd name="T96" fmla="*/ 1108 w 1136"/>
                <a:gd name="T97" fmla="*/ 496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auto">
            <a:xfrm>
              <a:off x="3466" y="559"/>
              <a:ext cx="1830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5 w 1827"/>
                <a:gd name="T9" fmla="*/ 726 h 880"/>
                <a:gd name="T10" fmla="*/ 379 w 1827"/>
                <a:gd name="T11" fmla="*/ 697 h 880"/>
                <a:gd name="T12" fmla="*/ 433 w 1827"/>
                <a:gd name="T13" fmla="*/ 661 h 880"/>
                <a:gd name="T14" fmla="*/ 500 w 1827"/>
                <a:gd name="T15" fmla="*/ 625 h 880"/>
                <a:gd name="T16" fmla="*/ 580 w 1827"/>
                <a:gd name="T17" fmla="*/ 610 h 880"/>
                <a:gd name="T18" fmla="*/ 654 w 1827"/>
                <a:gd name="T19" fmla="*/ 588 h 880"/>
                <a:gd name="T20" fmla="*/ 708 w 1827"/>
                <a:gd name="T21" fmla="*/ 559 h 880"/>
                <a:gd name="T22" fmla="*/ 768 w 1827"/>
                <a:gd name="T23" fmla="*/ 501 h 880"/>
                <a:gd name="T24" fmla="*/ 842 w 1827"/>
                <a:gd name="T25" fmla="*/ 465 h 880"/>
                <a:gd name="T26" fmla="*/ 889 w 1827"/>
                <a:gd name="T27" fmla="*/ 407 h 880"/>
                <a:gd name="T28" fmla="*/ 918 w 1827"/>
                <a:gd name="T29" fmla="*/ 341 h 880"/>
                <a:gd name="T30" fmla="*/ 973 w 1827"/>
                <a:gd name="T31" fmla="*/ 283 h 880"/>
                <a:gd name="T32" fmla="*/ 1033 w 1827"/>
                <a:gd name="T33" fmla="*/ 240 h 880"/>
                <a:gd name="T34" fmla="*/ 1100 w 1827"/>
                <a:gd name="T35" fmla="*/ 203 h 880"/>
                <a:gd name="T36" fmla="*/ 1181 w 1827"/>
                <a:gd name="T37" fmla="*/ 174 h 880"/>
                <a:gd name="T38" fmla="*/ 1248 w 1827"/>
                <a:gd name="T39" fmla="*/ 174 h 880"/>
                <a:gd name="T40" fmla="*/ 1342 w 1827"/>
                <a:gd name="T41" fmla="*/ 145 h 880"/>
                <a:gd name="T42" fmla="*/ 1396 w 1827"/>
                <a:gd name="T43" fmla="*/ 123 h 880"/>
                <a:gd name="T44" fmla="*/ 1449 w 1827"/>
                <a:gd name="T45" fmla="*/ 109 h 880"/>
                <a:gd name="T46" fmla="*/ 1503 w 1827"/>
                <a:gd name="T47" fmla="*/ 94 h 880"/>
                <a:gd name="T48" fmla="*/ 1593 w 1827"/>
                <a:gd name="T49" fmla="*/ 94 h 880"/>
                <a:gd name="T50" fmla="*/ 1647 w 1827"/>
                <a:gd name="T51" fmla="*/ 73 h 880"/>
                <a:gd name="T52" fmla="*/ 1707 w 1827"/>
                <a:gd name="T53" fmla="*/ 44 h 880"/>
                <a:gd name="T54" fmla="*/ 1775 w 1827"/>
                <a:gd name="T55" fmla="*/ 22 h 880"/>
                <a:gd name="T56" fmla="*/ 1835 w 1827"/>
                <a:gd name="T57" fmla="*/ 0 h 880"/>
                <a:gd name="T58" fmla="*/ 1775 w 1827"/>
                <a:gd name="T59" fmla="*/ 22 h 880"/>
                <a:gd name="T60" fmla="*/ 1714 w 1827"/>
                <a:gd name="T61" fmla="*/ 80 h 880"/>
                <a:gd name="T62" fmla="*/ 1634 w 1827"/>
                <a:gd name="T63" fmla="*/ 102 h 880"/>
                <a:gd name="T64" fmla="*/ 1573 w 1827"/>
                <a:gd name="T65" fmla="*/ 116 h 880"/>
                <a:gd name="T66" fmla="*/ 1490 w 1827"/>
                <a:gd name="T67" fmla="*/ 138 h 880"/>
                <a:gd name="T68" fmla="*/ 1436 w 1827"/>
                <a:gd name="T69" fmla="*/ 145 h 880"/>
                <a:gd name="T70" fmla="*/ 1376 w 1827"/>
                <a:gd name="T71" fmla="*/ 160 h 880"/>
                <a:gd name="T72" fmla="*/ 1308 w 1827"/>
                <a:gd name="T73" fmla="*/ 174 h 880"/>
                <a:gd name="T74" fmla="*/ 1248 w 1827"/>
                <a:gd name="T75" fmla="*/ 203 h 880"/>
                <a:gd name="T76" fmla="*/ 1181 w 1827"/>
                <a:gd name="T77" fmla="*/ 218 h 880"/>
                <a:gd name="T78" fmla="*/ 1127 w 1827"/>
                <a:gd name="T79" fmla="*/ 240 h 880"/>
                <a:gd name="T80" fmla="*/ 1073 w 1827"/>
                <a:gd name="T81" fmla="*/ 262 h 880"/>
                <a:gd name="T82" fmla="*/ 1020 w 1827"/>
                <a:gd name="T83" fmla="*/ 298 h 880"/>
                <a:gd name="T84" fmla="*/ 966 w 1827"/>
                <a:gd name="T85" fmla="*/ 327 h 880"/>
                <a:gd name="T86" fmla="*/ 918 w 1827"/>
                <a:gd name="T87" fmla="*/ 370 h 880"/>
                <a:gd name="T88" fmla="*/ 889 w 1827"/>
                <a:gd name="T89" fmla="*/ 443 h 880"/>
                <a:gd name="T90" fmla="*/ 849 w 1827"/>
                <a:gd name="T91" fmla="*/ 509 h 880"/>
                <a:gd name="T92" fmla="*/ 795 w 1827"/>
                <a:gd name="T93" fmla="*/ 545 h 880"/>
                <a:gd name="T94" fmla="*/ 735 w 1827"/>
                <a:gd name="T95" fmla="*/ 567 h 880"/>
                <a:gd name="T96" fmla="*/ 668 w 1827"/>
                <a:gd name="T97" fmla="*/ 588 h 880"/>
                <a:gd name="T98" fmla="*/ 594 w 1827"/>
                <a:gd name="T99" fmla="*/ 610 h 880"/>
                <a:gd name="T100" fmla="*/ 540 w 1827"/>
                <a:gd name="T101" fmla="*/ 647 h 880"/>
                <a:gd name="T102" fmla="*/ 480 w 1827"/>
                <a:gd name="T103" fmla="*/ 654 h 880"/>
                <a:gd name="T104" fmla="*/ 406 w 1827"/>
                <a:gd name="T105" fmla="*/ 676 h 880"/>
                <a:gd name="T106" fmla="*/ 359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auto">
            <a:xfrm>
              <a:off x="531" y="356"/>
              <a:ext cx="4815" cy="3462"/>
            </a:xfrm>
            <a:custGeom>
              <a:avLst/>
              <a:gdLst>
                <a:gd name="T0" fmla="*/ 444 w 4812"/>
                <a:gd name="T1" fmla="*/ 348 h 3462"/>
                <a:gd name="T2" fmla="*/ 820 w 4812"/>
                <a:gd name="T3" fmla="*/ 664 h 3462"/>
                <a:gd name="T4" fmla="*/ 1193 w 4812"/>
                <a:gd name="T5" fmla="*/ 925 h 3462"/>
                <a:gd name="T6" fmla="*/ 1617 w 4812"/>
                <a:gd name="T7" fmla="*/ 1252 h 3462"/>
                <a:gd name="T8" fmla="*/ 2061 w 4812"/>
                <a:gd name="T9" fmla="*/ 1611 h 3462"/>
                <a:gd name="T10" fmla="*/ 2427 w 4812"/>
                <a:gd name="T11" fmla="*/ 1926 h 3462"/>
                <a:gd name="T12" fmla="*/ 2679 w 4812"/>
                <a:gd name="T13" fmla="*/ 2362 h 3462"/>
                <a:gd name="T14" fmla="*/ 2252 w 4812"/>
                <a:gd name="T15" fmla="*/ 2318 h 3462"/>
                <a:gd name="T16" fmla="*/ 1818 w 4812"/>
                <a:gd name="T17" fmla="*/ 2307 h 3462"/>
                <a:gd name="T18" fmla="*/ 1314 w 4812"/>
                <a:gd name="T19" fmla="*/ 2373 h 3462"/>
                <a:gd name="T20" fmla="*/ 921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30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92 w 4812"/>
                <a:gd name="T39" fmla="*/ 2405 h 3462"/>
                <a:gd name="T40" fmla="*/ 1556 w 4812"/>
                <a:gd name="T41" fmla="*/ 2569 h 3462"/>
                <a:gd name="T42" fmla="*/ 1627 w 4812"/>
                <a:gd name="T43" fmla="*/ 3004 h 3462"/>
                <a:gd name="T44" fmla="*/ 1072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4 w 4812"/>
                <a:gd name="T55" fmla="*/ 3189 h 3462"/>
                <a:gd name="T56" fmla="*/ 1657 w 4812"/>
                <a:gd name="T57" fmla="*/ 2982 h 3462"/>
                <a:gd name="T58" fmla="*/ 2091 w 4812"/>
                <a:gd name="T59" fmla="*/ 2917 h 3462"/>
                <a:gd name="T60" fmla="*/ 2527 w 4812"/>
                <a:gd name="T61" fmla="*/ 3058 h 3462"/>
                <a:gd name="T62" fmla="*/ 2981 w 4812"/>
                <a:gd name="T63" fmla="*/ 3200 h 3462"/>
                <a:gd name="T64" fmla="*/ 3496 w 4812"/>
                <a:gd name="T65" fmla="*/ 3309 h 3462"/>
                <a:gd name="T66" fmla="*/ 3950 w 4812"/>
                <a:gd name="T67" fmla="*/ 3385 h 3462"/>
                <a:gd name="T68" fmla="*/ 4417 w 4812"/>
                <a:gd name="T69" fmla="*/ 3450 h 3462"/>
                <a:gd name="T70" fmla="*/ 4306 w 4812"/>
                <a:gd name="T71" fmla="*/ 3439 h 3462"/>
                <a:gd name="T72" fmla="*/ 3788 w 4812"/>
                <a:gd name="T73" fmla="*/ 3330 h 3462"/>
                <a:gd name="T74" fmla="*/ 3203 w 4812"/>
                <a:gd name="T75" fmla="*/ 3200 h 3462"/>
                <a:gd name="T76" fmla="*/ 2739 w 4812"/>
                <a:gd name="T77" fmla="*/ 3124 h 3462"/>
                <a:gd name="T78" fmla="*/ 2202 w 4812"/>
                <a:gd name="T79" fmla="*/ 2884 h 3462"/>
                <a:gd name="T80" fmla="*/ 1687 w 4812"/>
                <a:gd name="T81" fmla="*/ 2677 h 3462"/>
                <a:gd name="T82" fmla="*/ 1223 w 4812"/>
                <a:gd name="T83" fmla="*/ 2471 h 3462"/>
                <a:gd name="T84" fmla="*/ 1496 w 4812"/>
                <a:gd name="T85" fmla="*/ 2394 h 3462"/>
                <a:gd name="T86" fmla="*/ 2081 w 4812"/>
                <a:gd name="T87" fmla="*/ 2318 h 3462"/>
                <a:gd name="T88" fmla="*/ 2588 w 4812"/>
                <a:gd name="T89" fmla="*/ 2362 h 3462"/>
                <a:gd name="T90" fmla="*/ 3062 w 4812"/>
                <a:gd name="T91" fmla="*/ 2569 h 3462"/>
                <a:gd name="T92" fmla="*/ 3506 w 4812"/>
                <a:gd name="T93" fmla="*/ 2743 h 3462"/>
                <a:gd name="T94" fmla="*/ 4084 w 4812"/>
                <a:gd name="T95" fmla="*/ 3004 h 3462"/>
                <a:gd name="T96" fmla="*/ 4578 w 4812"/>
                <a:gd name="T97" fmla="*/ 3243 h 3462"/>
                <a:gd name="T98" fmla="*/ 4659 w 4812"/>
                <a:gd name="T99" fmla="*/ 3265 h 3462"/>
                <a:gd name="T100" fmla="*/ 4205 w 4812"/>
                <a:gd name="T101" fmla="*/ 3015 h 3462"/>
                <a:gd name="T102" fmla="*/ 3748 w 4812"/>
                <a:gd name="T103" fmla="*/ 2764 h 3462"/>
                <a:gd name="T104" fmla="*/ 3284 w 4812"/>
                <a:gd name="T105" fmla="*/ 2634 h 3462"/>
                <a:gd name="T106" fmla="*/ 2739 w 4812"/>
                <a:gd name="T107" fmla="*/ 2362 h 3462"/>
                <a:gd name="T108" fmla="*/ 2467 w 4812"/>
                <a:gd name="T109" fmla="*/ 1959 h 3462"/>
                <a:gd name="T110" fmla="*/ 2171 w 4812"/>
                <a:gd name="T111" fmla="*/ 1600 h 3462"/>
                <a:gd name="T112" fmla="*/ 1768 w 4812"/>
                <a:gd name="T113" fmla="*/ 1317 h 3462"/>
                <a:gd name="T114" fmla="*/ 1365 w 4812"/>
                <a:gd name="T115" fmla="*/ 969 h 3462"/>
                <a:gd name="T116" fmla="*/ 941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1" name="Freeform 20"/>
            <p:cNvSpPr>
              <a:spLocks/>
            </p:cNvSpPr>
            <p:nvPr/>
          </p:nvSpPr>
          <p:spPr bwMode="auto">
            <a:xfrm>
              <a:off x="2773" y="3976"/>
              <a:ext cx="1725" cy="81"/>
            </a:xfrm>
            <a:custGeom>
              <a:avLst/>
              <a:gdLst>
                <a:gd name="T0" fmla="*/ 0 w 1722"/>
                <a:gd name="T1" fmla="*/ 0 h 81"/>
                <a:gd name="T2" fmla="*/ 1730 w 1722"/>
                <a:gd name="T3" fmla="*/ 0 h 81"/>
                <a:gd name="T4" fmla="*/ 1730 w 1722"/>
                <a:gd name="T5" fmla="*/ 0 h 81"/>
                <a:gd name="T6" fmla="*/ 1649 w 1722"/>
                <a:gd name="T7" fmla="*/ 22 h 81"/>
                <a:gd name="T8" fmla="*/ 1622 w 1722"/>
                <a:gd name="T9" fmla="*/ 7 h 81"/>
                <a:gd name="T10" fmla="*/ 1596 w 1722"/>
                <a:gd name="T11" fmla="*/ 0 h 81"/>
                <a:gd name="T12" fmla="*/ 1569 w 1722"/>
                <a:gd name="T13" fmla="*/ 15 h 81"/>
                <a:gd name="T14" fmla="*/ 1542 w 1722"/>
                <a:gd name="T15" fmla="*/ 44 h 81"/>
                <a:gd name="T16" fmla="*/ 1515 w 1722"/>
                <a:gd name="T17" fmla="*/ 58 h 81"/>
                <a:gd name="T18" fmla="*/ 1488 w 1722"/>
                <a:gd name="T19" fmla="*/ 73 h 81"/>
                <a:gd name="T20" fmla="*/ 1424 w 1722"/>
                <a:gd name="T21" fmla="*/ 80 h 81"/>
                <a:gd name="T22" fmla="*/ 1357 w 1722"/>
                <a:gd name="T23" fmla="*/ 80 h 81"/>
                <a:gd name="T24" fmla="*/ 1317 w 1722"/>
                <a:gd name="T25" fmla="*/ 73 h 81"/>
                <a:gd name="T26" fmla="*/ 1290 w 1722"/>
                <a:gd name="T27" fmla="*/ 65 h 81"/>
                <a:gd name="T28" fmla="*/ 1256 w 1722"/>
                <a:gd name="T29" fmla="*/ 73 h 81"/>
                <a:gd name="T30" fmla="*/ 1230 w 1722"/>
                <a:gd name="T31" fmla="*/ 73 h 81"/>
                <a:gd name="T32" fmla="*/ 1176 w 1722"/>
                <a:gd name="T33" fmla="*/ 73 h 81"/>
                <a:gd name="T34" fmla="*/ 1129 w 1722"/>
                <a:gd name="T35" fmla="*/ 65 h 81"/>
                <a:gd name="T36" fmla="*/ 1102 w 1722"/>
                <a:gd name="T37" fmla="*/ 65 h 81"/>
                <a:gd name="T38" fmla="*/ 1061 w 1722"/>
                <a:gd name="T39" fmla="*/ 58 h 81"/>
                <a:gd name="T40" fmla="*/ 1035 w 1722"/>
                <a:gd name="T41" fmla="*/ 58 h 81"/>
                <a:gd name="T42" fmla="*/ 1008 w 1722"/>
                <a:gd name="T43" fmla="*/ 36 h 81"/>
                <a:gd name="T44" fmla="*/ 974 w 1722"/>
                <a:gd name="T45" fmla="*/ 15 h 81"/>
                <a:gd name="T46" fmla="*/ 940 w 1722"/>
                <a:gd name="T47" fmla="*/ 15 h 81"/>
                <a:gd name="T48" fmla="*/ 914 w 1722"/>
                <a:gd name="T49" fmla="*/ 15 h 81"/>
                <a:gd name="T50" fmla="*/ 887 w 1722"/>
                <a:gd name="T51" fmla="*/ 15 h 81"/>
                <a:gd name="T52" fmla="*/ 850 w 1722"/>
                <a:gd name="T53" fmla="*/ 29 h 81"/>
                <a:gd name="T54" fmla="*/ 790 w 1722"/>
                <a:gd name="T55" fmla="*/ 44 h 81"/>
                <a:gd name="T56" fmla="*/ 756 w 1722"/>
                <a:gd name="T57" fmla="*/ 51 h 81"/>
                <a:gd name="T58" fmla="*/ 729 w 1722"/>
                <a:gd name="T59" fmla="*/ 51 h 81"/>
                <a:gd name="T60" fmla="*/ 689 w 1722"/>
                <a:gd name="T61" fmla="*/ 44 h 81"/>
                <a:gd name="T62" fmla="*/ 662 w 1722"/>
                <a:gd name="T63" fmla="*/ 29 h 81"/>
                <a:gd name="T64" fmla="*/ 635 w 1722"/>
                <a:gd name="T65" fmla="*/ 22 h 81"/>
                <a:gd name="T66" fmla="*/ 601 w 1722"/>
                <a:gd name="T67" fmla="*/ 22 h 81"/>
                <a:gd name="T68" fmla="*/ 568 w 1722"/>
                <a:gd name="T69" fmla="*/ 22 h 81"/>
                <a:gd name="T70" fmla="*/ 534 w 1722"/>
                <a:gd name="T71" fmla="*/ 29 h 81"/>
                <a:gd name="T72" fmla="*/ 480 w 1722"/>
                <a:gd name="T73" fmla="*/ 29 h 81"/>
                <a:gd name="T74" fmla="*/ 440 w 1722"/>
                <a:gd name="T75" fmla="*/ 36 h 81"/>
                <a:gd name="T76" fmla="*/ 406 w 1722"/>
                <a:gd name="T77" fmla="*/ 44 h 81"/>
                <a:gd name="T78" fmla="*/ 379 w 1722"/>
                <a:gd name="T79" fmla="*/ 44 h 81"/>
                <a:gd name="T80" fmla="*/ 346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" name="Freeform 21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" name="Freeform 22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" name="Freeform 23"/>
            <p:cNvSpPr>
              <a:spLocks/>
            </p:cNvSpPr>
            <p:nvPr/>
          </p:nvSpPr>
          <p:spPr bwMode="auto">
            <a:xfrm>
              <a:off x="260" y="437"/>
              <a:ext cx="93" cy="1701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82 h 1699"/>
                <a:gd name="T18" fmla="*/ 53 w 93"/>
                <a:gd name="T19" fmla="*/ 540 h 1699"/>
                <a:gd name="T20" fmla="*/ 39 w 93"/>
                <a:gd name="T21" fmla="*/ 613 h 1699"/>
                <a:gd name="T22" fmla="*/ 39 w 93"/>
                <a:gd name="T23" fmla="*/ 671 h 1699"/>
                <a:gd name="T24" fmla="*/ 39 w 93"/>
                <a:gd name="T25" fmla="*/ 729 h 1699"/>
                <a:gd name="T26" fmla="*/ 39 w 93"/>
                <a:gd name="T27" fmla="*/ 787 h 1699"/>
                <a:gd name="T28" fmla="*/ 13 w 93"/>
                <a:gd name="T29" fmla="*/ 859 h 1699"/>
                <a:gd name="T30" fmla="*/ 0 w 93"/>
                <a:gd name="T31" fmla="*/ 917 h 1699"/>
                <a:gd name="T32" fmla="*/ 0 w 93"/>
                <a:gd name="T33" fmla="*/ 975 h 1699"/>
                <a:gd name="T34" fmla="*/ 26 w 93"/>
                <a:gd name="T35" fmla="*/ 1033 h 1699"/>
                <a:gd name="T36" fmla="*/ 26 w 93"/>
                <a:gd name="T37" fmla="*/ 1106 h 1699"/>
                <a:gd name="T38" fmla="*/ 13 w 93"/>
                <a:gd name="T39" fmla="*/ 1179 h 1699"/>
                <a:gd name="T40" fmla="*/ 13 w 93"/>
                <a:gd name="T41" fmla="*/ 1237 h 1699"/>
                <a:gd name="T42" fmla="*/ 13 w 93"/>
                <a:gd name="T43" fmla="*/ 1298 h 1699"/>
                <a:gd name="T44" fmla="*/ 13 w 93"/>
                <a:gd name="T45" fmla="*/ 1356 h 1699"/>
                <a:gd name="T46" fmla="*/ 0 w 93"/>
                <a:gd name="T47" fmla="*/ 1414 h 1699"/>
                <a:gd name="T48" fmla="*/ 0 w 93"/>
                <a:gd name="T49" fmla="*/ 1472 h 1699"/>
                <a:gd name="T50" fmla="*/ 13 w 93"/>
                <a:gd name="T51" fmla="*/ 1530 h 1699"/>
                <a:gd name="T52" fmla="*/ 53 w 93"/>
                <a:gd name="T53" fmla="*/ 1588 h 1699"/>
                <a:gd name="T54" fmla="*/ 53 w 93"/>
                <a:gd name="T55" fmla="*/ 1646 h 1699"/>
                <a:gd name="T56" fmla="*/ 26 w 93"/>
                <a:gd name="T57" fmla="*/ 1704 h 1699"/>
                <a:gd name="T58" fmla="*/ 53 w 93"/>
                <a:gd name="T59" fmla="*/ 1646 h 1699"/>
                <a:gd name="T60" fmla="*/ 39 w 93"/>
                <a:gd name="T61" fmla="*/ 1573 h 1699"/>
                <a:gd name="T62" fmla="*/ 26 w 93"/>
                <a:gd name="T63" fmla="*/ 1515 h 1699"/>
                <a:gd name="T64" fmla="*/ 26 w 93"/>
                <a:gd name="T65" fmla="*/ 1443 h 1699"/>
                <a:gd name="T66" fmla="*/ 26 w 93"/>
                <a:gd name="T67" fmla="*/ 1385 h 1699"/>
                <a:gd name="T68" fmla="*/ 26 w 93"/>
                <a:gd name="T69" fmla="*/ 1327 h 1699"/>
                <a:gd name="T70" fmla="*/ 26 w 93"/>
                <a:gd name="T71" fmla="*/ 1266 h 1699"/>
                <a:gd name="T72" fmla="*/ 26 w 93"/>
                <a:gd name="T73" fmla="*/ 1208 h 1699"/>
                <a:gd name="T74" fmla="*/ 53 w 93"/>
                <a:gd name="T75" fmla="*/ 1150 h 1699"/>
                <a:gd name="T76" fmla="*/ 66 w 93"/>
                <a:gd name="T77" fmla="*/ 1091 h 1699"/>
                <a:gd name="T78" fmla="*/ 39 w 93"/>
                <a:gd name="T79" fmla="*/ 1033 h 1699"/>
                <a:gd name="T80" fmla="*/ 13 w 93"/>
                <a:gd name="T81" fmla="*/ 975 h 1699"/>
                <a:gd name="T82" fmla="*/ 13 w 93"/>
                <a:gd name="T83" fmla="*/ 917 h 1699"/>
                <a:gd name="T84" fmla="*/ 26 w 93"/>
                <a:gd name="T85" fmla="*/ 859 h 1699"/>
                <a:gd name="T86" fmla="*/ 39 w 93"/>
                <a:gd name="T87" fmla="*/ 801 h 1699"/>
                <a:gd name="T88" fmla="*/ 39 w 93"/>
                <a:gd name="T89" fmla="*/ 743 h 1699"/>
                <a:gd name="T90" fmla="*/ 53 w 93"/>
                <a:gd name="T91" fmla="*/ 685 h 1699"/>
                <a:gd name="T92" fmla="*/ 66 w 93"/>
                <a:gd name="T93" fmla="*/ 627 h 1699"/>
                <a:gd name="T94" fmla="*/ 66 w 93"/>
                <a:gd name="T95" fmla="*/ 569 h 1699"/>
                <a:gd name="T96" fmla="*/ 53 w 93"/>
                <a:gd name="T97" fmla="*/ 511 h 1699"/>
                <a:gd name="T98" fmla="*/ 39 w 93"/>
                <a:gd name="T99" fmla="*/ 453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5" name="Freeform 24"/>
            <p:cNvSpPr>
              <a:spLocks/>
            </p:cNvSpPr>
            <p:nvPr/>
          </p:nvSpPr>
          <p:spPr bwMode="auto">
            <a:xfrm>
              <a:off x="1161" y="204"/>
              <a:ext cx="2530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7 w 2527"/>
                <a:gd name="T9" fmla="*/ 87 h 117"/>
                <a:gd name="T10" fmla="*/ 648 w 2527"/>
                <a:gd name="T11" fmla="*/ 73 h 117"/>
                <a:gd name="T12" fmla="*/ 836 w 2527"/>
                <a:gd name="T13" fmla="*/ 58 h 117"/>
                <a:gd name="T14" fmla="*/ 944 w 2527"/>
                <a:gd name="T15" fmla="*/ 44 h 117"/>
                <a:gd name="T16" fmla="*/ 1064 w 2527"/>
                <a:gd name="T17" fmla="*/ 58 h 117"/>
                <a:gd name="T18" fmla="*/ 1212 w 2527"/>
                <a:gd name="T19" fmla="*/ 58 h 117"/>
                <a:gd name="T20" fmla="*/ 1350 w 2527"/>
                <a:gd name="T21" fmla="*/ 44 h 117"/>
                <a:gd name="T22" fmla="*/ 1457 w 2527"/>
                <a:gd name="T23" fmla="*/ 44 h 117"/>
                <a:gd name="T24" fmla="*/ 1565 w 2527"/>
                <a:gd name="T25" fmla="*/ 0 h 117"/>
                <a:gd name="T26" fmla="*/ 2481 w 2527"/>
                <a:gd name="T27" fmla="*/ 0 h 117"/>
                <a:gd name="T28" fmla="*/ 2481 w 2527"/>
                <a:gd name="T29" fmla="*/ 58 h 117"/>
                <a:gd name="T30" fmla="*/ 2360 w 2527"/>
                <a:gd name="T31" fmla="*/ 58 h 117"/>
                <a:gd name="T32" fmla="*/ 2253 w 2527"/>
                <a:gd name="T33" fmla="*/ 58 h 117"/>
                <a:gd name="T34" fmla="*/ 2132 w 2527"/>
                <a:gd name="T35" fmla="*/ 73 h 117"/>
                <a:gd name="T36" fmla="*/ 2021 w 2527"/>
                <a:gd name="T37" fmla="*/ 87 h 117"/>
                <a:gd name="T38" fmla="*/ 1874 w 2527"/>
                <a:gd name="T39" fmla="*/ 73 h 117"/>
                <a:gd name="T40" fmla="*/ 1766 w 2527"/>
                <a:gd name="T41" fmla="*/ 58 h 117"/>
                <a:gd name="T42" fmla="*/ 1645 w 2527"/>
                <a:gd name="T43" fmla="*/ 58 h 117"/>
                <a:gd name="T44" fmla="*/ 1538 w 2527"/>
                <a:gd name="T45" fmla="*/ 73 h 117"/>
                <a:gd name="T46" fmla="*/ 1430 w 2527"/>
                <a:gd name="T47" fmla="*/ 73 h 117"/>
                <a:gd name="T48" fmla="*/ 1323 w 2527"/>
                <a:gd name="T49" fmla="*/ 58 h 117"/>
                <a:gd name="T50" fmla="*/ 1091 w 2527"/>
                <a:gd name="T51" fmla="*/ 73 h 117"/>
                <a:gd name="T52" fmla="*/ 970 w 2527"/>
                <a:gd name="T53" fmla="*/ 73 h 117"/>
                <a:gd name="T54" fmla="*/ 849 w 2527"/>
                <a:gd name="T55" fmla="*/ 87 h 117"/>
                <a:gd name="T56" fmla="*/ 729 w 2527"/>
                <a:gd name="T57" fmla="*/ 73 h 117"/>
                <a:gd name="T58" fmla="*/ 594 w 2527"/>
                <a:gd name="T59" fmla="*/ 73 h 117"/>
                <a:gd name="T60" fmla="*/ 473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6" name="Freeform 25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" name="Group 30"/>
          <p:cNvGrpSpPr>
            <a:grpSpLocks/>
          </p:cNvGrpSpPr>
          <p:nvPr/>
        </p:nvGrpSpPr>
        <p:grpSpPr bwMode="auto">
          <a:xfrm>
            <a:off x="0" y="0"/>
            <a:ext cx="1981200" cy="1958975"/>
            <a:chOff x="0" y="0"/>
            <a:chExt cx="1246" cy="1232"/>
          </a:xfrm>
        </p:grpSpPr>
        <p:sp>
          <p:nvSpPr>
            <p:cNvPr id="23559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latin typeface="Times" charset="0"/>
              </a:endParaRPr>
            </a:p>
          </p:txBody>
        </p:sp>
        <p:sp>
          <p:nvSpPr>
            <p:cNvPr id="23560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latin typeface="Times" charset="0"/>
              </a:endParaRPr>
            </a:p>
          </p:txBody>
        </p:sp>
        <p:sp>
          <p:nvSpPr>
            <p:cNvPr id="23561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latin typeface="Times" charset="0"/>
              </a:endParaRPr>
            </a:p>
          </p:txBody>
        </p:sp>
      </p:grp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900" smtClean="0">
                <a:solidFill>
                  <a:srgbClr val="FFFFFF"/>
                </a:solidFill>
              </a:rPr>
              <a:t>© </a:t>
            </a:r>
            <a:r>
              <a:rPr lang="en-US" altLang="zh-CN" sz="1000" smtClean="0">
                <a:solidFill>
                  <a:srgbClr val="FFFFFF"/>
                </a:solidFill>
              </a:rPr>
              <a:t>2006</a:t>
            </a:r>
            <a:r>
              <a:rPr lang="en-US" altLang="zh-CN" sz="900" smtClean="0">
                <a:solidFill>
                  <a:srgbClr val="FFFFFF"/>
                </a:solidFill>
              </a:rPr>
              <a:t> TBBMI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526338" y="6510338"/>
            <a:ext cx="8016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9.65.03f.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zh-CN" altLang="zh-CN" sz="1800" smtClean="0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2051" name="Group 26"/>
          <p:cNvGrpSpPr>
            <a:grpSpLocks/>
          </p:cNvGrpSpPr>
          <p:nvPr/>
        </p:nvGrpSpPr>
        <p:grpSpPr bwMode="auto">
          <a:xfrm>
            <a:off x="390525" y="323850"/>
            <a:ext cx="8378825" cy="6186488"/>
            <a:chOff x="246" y="204"/>
            <a:chExt cx="5271" cy="3889"/>
          </a:xfrm>
        </p:grpSpPr>
        <p:sp>
          <p:nvSpPr>
            <p:cNvPr id="24586" name="Rectangle 3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2059" name="Freeform 4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Freeform 5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Freeform 6"/>
            <p:cNvSpPr>
              <a:spLocks/>
            </p:cNvSpPr>
            <p:nvPr/>
          </p:nvSpPr>
          <p:spPr bwMode="auto">
            <a:xfrm>
              <a:off x="4384" y="399"/>
              <a:ext cx="1045" cy="1764"/>
            </a:xfrm>
            <a:custGeom>
              <a:avLst/>
              <a:gdLst>
                <a:gd name="T0" fmla="*/ 1010 w 1042"/>
                <a:gd name="T1" fmla="*/ 76 h 1764"/>
                <a:gd name="T2" fmla="*/ 940 w 1042"/>
                <a:gd name="T3" fmla="*/ 152 h 1764"/>
                <a:gd name="T4" fmla="*/ 848 w 1042"/>
                <a:gd name="T5" fmla="*/ 131 h 1764"/>
                <a:gd name="T6" fmla="*/ 767 w 1042"/>
                <a:gd name="T7" fmla="*/ 152 h 1764"/>
                <a:gd name="T8" fmla="*/ 707 w 1042"/>
                <a:gd name="T9" fmla="*/ 229 h 1764"/>
                <a:gd name="T10" fmla="*/ 626 w 1042"/>
                <a:gd name="T11" fmla="*/ 250 h 1764"/>
                <a:gd name="T12" fmla="*/ 546 w 1042"/>
                <a:gd name="T13" fmla="*/ 283 h 1764"/>
                <a:gd name="T14" fmla="*/ 454 w 1042"/>
                <a:gd name="T15" fmla="*/ 348 h 1764"/>
                <a:gd name="T16" fmla="*/ 394 w 1042"/>
                <a:gd name="T17" fmla="*/ 435 h 1764"/>
                <a:gd name="T18" fmla="*/ 354 w 1042"/>
                <a:gd name="T19" fmla="*/ 511 h 1764"/>
                <a:gd name="T20" fmla="*/ 313 w 1042"/>
                <a:gd name="T21" fmla="*/ 599 h 1764"/>
                <a:gd name="T22" fmla="*/ 233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33 w 1042"/>
                <a:gd name="T35" fmla="*/ 816 h 1764"/>
                <a:gd name="T36" fmla="*/ 313 w 1042"/>
                <a:gd name="T37" fmla="*/ 860 h 1764"/>
                <a:gd name="T38" fmla="*/ 394 w 1042"/>
                <a:gd name="T39" fmla="*/ 914 h 1764"/>
                <a:gd name="T40" fmla="*/ 474 w 1042"/>
                <a:gd name="T41" fmla="*/ 914 h 1764"/>
                <a:gd name="T42" fmla="*/ 546 w 1042"/>
                <a:gd name="T43" fmla="*/ 882 h 1764"/>
                <a:gd name="T44" fmla="*/ 606 w 1042"/>
                <a:gd name="T45" fmla="*/ 816 h 1764"/>
                <a:gd name="T46" fmla="*/ 677 w 1042"/>
                <a:gd name="T47" fmla="*/ 784 h 1764"/>
                <a:gd name="T48" fmla="*/ 727 w 1042"/>
                <a:gd name="T49" fmla="*/ 871 h 1764"/>
                <a:gd name="T50" fmla="*/ 757 w 1042"/>
                <a:gd name="T51" fmla="*/ 958 h 1764"/>
                <a:gd name="T52" fmla="*/ 818 w 1042"/>
                <a:gd name="T53" fmla="*/ 1088 h 1764"/>
                <a:gd name="T54" fmla="*/ 868 w 1042"/>
                <a:gd name="T55" fmla="*/ 1186 h 1764"/>
                <a:gd name="T56" fmla="*/ 909 w 1042"/>
                <a:gd name="T57" fmla="*/ 1273 h 1764"/>
                <a:gd name="T58" fmla="*/ 940 w 1042"/>
                <a:gd name="T59" fmla="*/ 1360 h 1764"/>
                <a:gd name="T60" fmla="*/ 950 w 1042"/>
                <a:gd name="T61" fmla="*/ 1447 h 1764"/>
                <a:gd name="T62" fmla="*/ 990 w 1042"/>
                <a:gd name="T63" fmla="*/ 1534 h 1764"/>
                <a:gd name="T64" fmla="*/ 1010 w 1042"/>
                <a:gd name="T65" fmla="*/ 1622 h 1764"/>
                <a:gd name="T66" fmla="*/ 1050 w 1042"/>
                <a:gd name="T67" fmla="*/ 1709 h 1764"/>
                <a:gd name="T68" fmla="*/ 1074 w 1042"/>
                <a:gd name="T69" fmla="*/ 1763 h 17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502" y="1226"/>
              <a:ext cx="4885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29 w 4882"/>
                <a:gd name="T11" fmla="*/ 739 h 1403"/>
                <a:gd name="T12" fmla="*/ 1019 w 4882"/>
                <a:gd name="T13" fmla="*/ 815 h 1403"/>
                <a:gd name="T14" fmla="*/ 1221 w 4882"/>
                <a:gd name="T15" fmla="*/ 869 h 1403"/>
                <a:gd name="T16" fmla="*/ 1342 w 4882"/>
                <a:gd name="T17" fmla="*/ 772 h 1403"/>
                <a:gd name="T18" fmla="*/ 1423 w 4882"/>
                <a:gd name="T19" fmla="*/ 565 h 1403"/>
                <a:gd name="T20" fmla="*/ 1302 w 4882"/>
                <a:gd name="T21" fmla="*/ 359 h 1403"/>
                <a:gd name="T22" fmla="*/ 1423 w 4882"/>
                <a:gd name="T23" fmla="*/ 163 h 1403"/>
                <a:gd name="T24" fmla="*/ 1614 w 4882"/>
                <a:gd name="T25" fmla="*/ 206 h 1403"/>
                <a:gd name="T26" fmla="*/ 1796 w 4882"/>
                <a:gd name="T27" fmla="*/ 250 h 1403"/>
                <a:gd name="T28" fmla="*/ 1978 w 4882"/>
                <a:gd name="T29" fmla="*/ 250 h 1403"/>
                <a:gd name="T30" fmla="*/ 2099 w 4882"/>
                <a:gd name="T31" fmla="*/ 217 h 1403"/>
                <a:gd name="T32" fmla="*/ 2230 w 4882"/>
                <a:gd name="T33" fmla="*/ 120 h 1403"/>
                <a:gd name="T34" fmla="*/ 2431 w 4882"/>
                <a:gd name="T35" fmla="*/ 261 h 1403"/>
                <a:gd name="T36" fmla="*/ 2634 w 4882"/>
                <a:gd name="T37" fmla="*/ 348 h 1403"/>
                <a:gd name="T38" fmla="*/ 2805 w 4882"/>
                <a:gd name="T39" fmla="*/ 478 h 1403"/>
                <a:gd name="T40" fmla="*/ 3007 w 4882"/>
                <a:gd name="T41" fmla="*/ 576 h 1403"/>
                <a:gd name="T42" fmla="*/ 3199 w 4882"/>
                <a:gd name="T43" fmla="*/ 652 h 1403"/>
                <a:gd name="T44" fmla="*/ 3400 w 4882"/>
                <a:gd name="T45" fmla="*/ 772 h 1403"/>
                <a:gd name="T46" fmla="*/ 3602 w 4882"/>
                <a:gd name="T47" fmla="*/ 706 h 1403"/>
                <a:gd name="T48" fmla="*/ 3804 w 4882"/>
                <a:gd name="T49" fmla="*/ 772 h 1403"/>
                <a:gd name="T50" fmla="*/ 4005 w 4882"/>
                <a:gd name="T51" fmla="*/ 706 h 1403"/>
                <a:gd name="T52" fmla="*/ 4228 w 4882"/>
                <a:gd name="T53" fmla="*/ 696 h 1403"/>
                <a:gd name="T54" fmla="*/ 4430 w 4882"/>
                <a:gd name="T55" fmla="*/ 783 h 1403"/>
                <a:gd name="T56" fmla="*/ 4632 w 4882"/>
                <a:gd name="T57" fmla="*/ 783 h 1403"/>
                <a:gd name="T58" fmla="*/ 4833 w 4882"/>
                <a:gd name="T59" fmla="*/ 761 h 1403"/>
                <a:gd name="T60" fmla="*/ 4793 w 4882"/>
                <a:gd name="T61" fmla="*/ 848 h 1403"/>
                <a:gd name="T62" fmla="*/ 4531 w 4882"/>
                <a:gd name="T63" fmla="*/ 924 h 1403"/>
                <a:gd name="T64" fmla="*/ 4329 w 4882"/>
                <a:gd name="T65" fmla="*/ 978 h 1403"/>
                <a:gd name="T66" fmla="*/ 4309 w 4882"/>
                <a:gd name="T67" fmla="*/ 1130 h 1403"/>
                <a:gd name="T68" fmla="*/ 4198 w 4882"/>
                <a:gd name="T69" fmla="*/ 1293 h 1403"/>
                <a:gd name="T70" fmla="*/ 3955 w 4882"/>
                <a:gd name="T71" fmla="*/ 1337 h 1403"/>
                <a:gd name="T72" fmla="*/ 3642 w 4882"/>
                <a:gd name="T73" fmla="*/ 1185 h 1403"/>
                <a:gd name="T74" fmla="*/ 3431 w 4882"/>
                <a:gd name="T75" fmla="*/ 1011 h 1403"/>
                <a:gd name="T76" fmla="*/ 3199 w 4882"/>
                <a:gd name="T77" fmla="*/ 978 h 1403"/>
                <a:gd name="T78" fmla="*/ 2977 w 4882"/>
                <a:gd name="T79" fmla="*/ 859 h 1403"/>
                <a:gd name="T80" fmla="*/ 2725 w 4882"/>
                <a:gd name="T81" fmla="*/ 848 h 1403"/>
                <a:gd name="T82" fmla="*/ 2493 w 4882"/>
                <a:gd name="T83" fmla="*/ 924 h 1403"/>
                <a:gd name="T84" fmla="*/ 2250 w 4882"/>
                <a:gd name="T85" fmla="*/ 859 h 1403"/>
                <a:gd name="T86" fmla="*/ 2038 w 4882"/>
                <a:gd name="T87" fmla="*/ 772 h 1403"/>
                <a:gd name="T88" fmla="*/ 1937 w 4882"/>
                <a:gd name="T89" fmla="*/ 946 h 1403"/>
                <a:gd name="T90" fmla="*/ 1927 w 4882"/>
                <a:gd name="T91" fmla="*/ 1163 h 1403"/>
                <a:gd name="T92" fmla="*/ 1816 w 4882"/>
                <a:gd name="T93" fmla="*/ 1359 h 1403"/>
                <a:gd name="T94" fmla="*/ 1604 w 4882"/>
                <a:gd name="T95" fmla="*/ 1402 h 1403"/>
                <a:gd name="T96" fmla="*/ 1393 w 4882"/>
                <a:gd name="T97" fmla="*/ 1326 h 1403"/>
                <a:gd name="T98" fmla="*/ 1191 w 4882"/>
                <a:gd name="T99" fmla="*/ 1239 h 1403"/>
                <a:gd name="T100" fmla="*/ 989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>
              <a:off x="418" y="549"/>
              <a:ext cx="4993" cy="3250"/>
            </a:xfrm>
            <a:custGeom>
              <a:avLst/>
              <a:gdLst>
                <a:gd name="T0" fmla="*/ 968 w 4993"/>
                <a:gd name="T1" fmla="*/ 2664 h 3253"/>
                <a:gd name="T2" fmla="*/ 766 w 4993"/>
                <a:gd name="T3" fmla="*/ 3012 h 3253"/>
                <a:gd name="T4" fmla="*/ 474 w 4993"/>
                <a:gd name="T5" fmla="*/ 3088 h 3253"/>
                <a:gd name="T6" fmla="*/ 161 w 4993"/>
                <a:gd name="T7" fmla="*/ 3034 h 3253"/>
                <a:gd name="T8" fmla="*/ 182 w 4993"/>
                <a:gd name="T9" fmla="*/ 2860 h 3253"/>
                <a:gd name="T10" fmla="*/ 504 w 4993"/>
                <a:gd name="T11" fmla="*/ 2795 h 3253"/>
                <a:gd name="T12" fmla="*/ 807 w 4993"/>
                <a:gd name="T13" fmla="*/ 2686 h 3253"/>
                <a:gd name="T14" fmla="*/ 958 w 4993"/>
                <a:gd name="T15" fmla="*/ 2425 h 3253"/>
                <a:gd name="T16" fmla="*/ 645 w 4993"/>
                <a:gd name="T17" fmla="*/ 2164 h 3253"/>
                <a:gd name="T18" fmla="*/ 303 w 4993"/>
                <a:gd name="T19" fmla="*/ 1979 h 3253"/>
                <a:gd name="T20" fmla="*/ 444 w 4993"/>
                <a:gd name="T21" fmla="*/ 1990 h 3253"/>
                <a:gd name="T22" fmla="*/ 837 w 4993"/>
                <a:gd name="T23" fmla="*/ 2055 h 3253"/>
                <a:gd name="T24" fmla="*/ 1190 w 4993"/>
                <a:gd name="T25" fmla="*/ 2164 h 3253"/>
                <a:gd name="T26" fmla="*/ 1291 w 4993"/>
                <a:gd name="T27" fmla="*/ 2208 h 3253"/>
                <a:gd name="T28" fmla="*/ 1553 w 4993"/>
                <a:gd name="T29" fmla="*/ 1968 h 3253"/>
                <a:gd name="T30" fmla="*/ 1896 w 4993"/>
                <a:gd name="T31" fmla="*/ 1773 h 3253"/>
                <a:gd name="T32" fmla="*/ 2047 w 4993"/>
                <a:gd name="T33" fmla="*/ 1457 h 3253"/>
                <a:gd name="T34" fmla="*/ 2148 w 4993"/>
                <a:gd name="T35" fmla="*/ 1512 h 3253"/>
                <a:gd name="T36" fmla="*/ 2350 w 4993"/>
                <a:gd name="T37" fmla="*/ 1359 h 3253"/>
                <a:gd name="T38" fmla="*/ 2158 w 4993"/>
                <a:gd name="T39" fmla="*/ 1077 h 3253"/>
                <a:gd name="T40" fmla="*/ 2077 w 4993"/>
                <a:gd name="T41" fmla="*/ 642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63 h 3253"/>
                <a:gd name="T52" fmla="*/ 2309 w 4993"/>
                <a:gd name="T53" fmla="*/ 903 h 3253"/>
                <a:gd name="T54" fmla="*/ 2562 w 4993"/>
                <a:gd name="T55" fmla="*/ 696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44 h 3253"/>
                <a:gd name="T64" fmla="*/ 3086 w 4993"/>
                <a:gd name="T65" fmla="*/ 772 h 3253"/>
                <a:gd name="T66" fmla="*/ 2783 w 4993"/>
                <a:gd name="T67" fmla="*/ 870 h 3253"/>
                <a:gd name="T68" fmla="*/ 3096 w 4993"/>
                <a:gd name="T69" fmla="*/ 1044 h 3253"/>
                <a:gd name="T70" fmla="*/ 3499 w 4993"/>
                <a:gd name="T71" fmla="*/ 1022 h 3253"/>
                <a:gd name="T72" fmla="*/ 3741 w 4993"/>
                <a:gd name="T73" fmla="*/ 1272 h 3253"/>
                <a:gd name="T74" fmla="*/ 3661 w 4993"/>
                <a:gd name="T75" fmla="*/ 1642 h 3253"/>
                <a:gd name="T76" fmla="*/ 3873 w 4993"/>
                <a:gd name="T77" fmla="*/ 1881 h 3253"/>
                <a:gd name="T78" fmla="*/ 4175 w 4993"/>
                <a:gd name="T79" fmla="*/ 1762 h 3253"/>
                <a:gd name="T80" fmla="*/ 4468 w 4993"/>
                <a:gd name="T81" fmla="*/ 1617 h 3253"/>
                <a:gd name="T82" fmla="*/ 4720 w 4993"/>
                <a:gd name="T83" fmla="*/ 1381 h 3253"/>
                <a:gd name="T84" fmla="*/ 4992 w 4993"/>
                <a:gd name="T85" fmla="*/ 1479 h 3253"/>
                <a:gd name="T86" fmla="*/ 4730 w 4993"/>
                <a:gd name="T87" fmla="*/ 1740 h 3253"/>
                <a:gd name="T88" fmla="*/ 4518 w 4993"/>
                <a:gd name="T89" fmla="*/ 2110 h 3253"/>
                <a:gd name="T90" fmla="*/ 4266 w 4993"/>
                <a:gd name="T91" fmla="*/ 2469 h 3253"/>
                <a:gd name="T92" fmla="*/ 3812 w 4993"/>
                <a:gd name="T93" fmla="*/ 2447 h 3253"/>
                <a:gd name="T94" fmla="*/ 3560 w 4993"/>
                <a:gd name="T95" fmla="*/ 2295 h 3253"/>
                <a:gd name="T96" fmla="*/ 3550 w 4993"/>
                <a:gd name="T97" fmla="*/ 1827 h 3253"/>
                <a:gd name="T98" fmla="*/ 3348 w 4993"/>
                <a:gd name="T99" fmla="*/ 1555 h 3253"/>
                <a:gd name="T100" fmla="*/ 3005 w 4993"/>
                <a:gd name="T101" fmla="*/ 1751 h 3253"/>
                <a:gd name="T102" fmla="*/ 2824 w 4993"/>
                <a:gd name="T103" fmla="*/ 1555 h 3253"/>
                <a:gd name="T104" fmla="*/ 2582 w 4993"/>
                <a:gd name="T105" fmla="*/ 1283 h 3253"/>
                <a:gd name="T106" fmla="*/ 2279 w 4993"/>
                <a:gd name="T107" fmla="*/ 1566 h 3253"/>
                <a:gd name="T108" fmla="*/ 2158 w 4993"/>
                <a:gd name="T109" fmla="*/ 1979 h 3253"/>
                <a:gd name="T110" fmla="*/ 1896 w 4993"/>
                <a:gd name="T111" fmla="*/ 2306 h 3253"/>
                <a:gd name="T112" fmla="*/ 1755 w 4993"/>
                <a:gd name="T113" fmla="*/ 2621 h 3253"/>
                <a:gd name="T114" fmla="*/ 1392 w 4993"/>
                <a:gd name="T115" fmla="*/ 2414 h 32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502" y="378"/>
              <a:ext cx="1136" cy="2543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33 h 2540"/>
                <a:gd name="T10" fmla="*/ 1054 w 1136"/>
                <a:gd name="T11" fmla="*/ 649 h 2540"/>
                <a:gd name="T12" fmla="*/ 1028 w 1136"/>
                <a:gd name="T13" fmla="*/ 765 h 2540"/>
                <a:gd name="T14" fmla="*/ 947 w 1136"/>
                <a:gd name="T15" fmla="*/ 874 h 2540"/>
                <a:gd name="T16" fmla="*/ 913 w 1136"/>
                <a:gd name="T17" fmla="*/ 990 h 2540"/>
                <a:gd name="T18" fmla="*/ 860 w 1136"/>
                <a:gd name="T19" fmla="*/ 1114 h 2540"/>
                <a:gd name="T20" fmla="*/ 813 w 1136"/>
                <a:gd name="T21" fmla="*/ 1230 h 2540"/>
                <a:gd name="T22" fmla="*/ 719 w 1136"/>
                <a:gd name="T23" fmla="*/ 1335 h 2540"/>
                <a:gd name="T24" fmla="*/ 611 w 1136"/>
                <a:gd name="T25" fmla="*/ 1342 h 2540"/>
                <a:gd name="T26" fmla="*/ 504 w 1136"/>
                <a:gd name="T27" fmla="*/ 1342 h 2540"/>
                <a:gd name="T28" fmla="*/ 396 w 1136"/>
                <a:gd name="T29" fmla="*/ 1386 h 2540"/>
                <a:gd name="T30" fmla="*/ 316 w 1136"/>
                <a:gd name="T31" fmla="*/ 1259 h 2540"/>
                <a:gd name="T32" fmla="*/ 208 w 1136"/>
                <a:gd name="T33" fmla="*/ 1186 h 2540"/>
                <a:gd name="T34" fmla="*/ 101 w 1136"/>
                <a:gd name="T35" fmla="*/ 1186 h 2540"/>
                <a:gd name="T36" fmla="*/ 40 w 1136"/>
                <a:gd name="T37" fmla="*/ 1193 h 2540"/>
                <a:gd name="T38" fmla="*/ 141 w 1136"/>
                <a:gd name="T39" fmla="*/ 1251 h 2540"/>
                <a:gd name="T40" fmla="*/ 235 w 1136"/>
                <a:gd name="T41" fmla="*/ 1350 h 2540"/>
                <a:gd name="T42" fmla="*/ 349 w 1136"/>
                <a:gd name="T43" fmla="*/ 1408 h 2540"/>
                <a:gd name="T44" fmla="*/ 356 w 1136"/>
                <a:gd name="T45" fmla="*/ 1553 h 2540"/>
                <a:gd name="T46" fmla="*/ 349 w 1136"/>
                <a:gd name="T47" fmla="*/ 1712 h 2540"/>
                <a:gd name="T48" fmla="*/ 296 w 1136"/>
                <a:gd name="T49" fmla="*/ 1843 h 2540"/>
                <a:gd name="T50" fmla="*/ 235 w 1136"/>
                <a:gd name="T51" fmla="*/ 1973 h 2540"/>
                <a:gd name="T52" fmla="*/ 168 w 1136"/>
                <a:gd name="T53" fmla="*/ 2104 h 2540"/>
                <a:gd name="T54" fmla="*/ 134 w 1136"/>
                <a:gd name="T55" fmla="*/ 2246 h 2540"/>
                <a:gd name="T56" fmla="*/ 67 w 1136"/>
                <a:gd name="T57" fmla="*/ 2362 h 2540"/>
                <a:gd name="T58" fmla="*/ 27 w 1136"/>
                <a:gd name="T59" fmla="*/ 2485 h 2540"/>
                <a:gd name="T60" fmla="*/ 20 w 1136"/>
                <a:gd name="T61" fmla="*/ 2543 h 2540"/>
                <a:gd name="T62" fmla="*/ 81 w 1136"/>
                <a:gd name="T63" fmla="*/ 2420 h 2540"/>
                <a:gd name="T64" fmla="*/ 148 w 1136"/>
                <a:gd name="T65" fmla="*/ 2304 h 2540"/>
                <a:gd name="T66" fmla="*/ 201 w 1136"/>
                <a:gd name="T67" fmla="*/ 2180 h 2540"/>
                <a:gd name="T68" fmla="*/ 242 w 1136"/>
                <a:gd name="T69" fmla="*/ 2024 h 2540"/>
                <a:gd name="T70" fmla="*/ 316 w 1136"/>
                <a:gd name="T71" fmla="*/ 1908 h 2540"/>
                <a:gd name="T72" fmla="*/ 403 w 1136"/>
                <a:gd name="T73" fmla="*/ 1785 h 2540"/>
                <a:gd name="T74" fmla="*/ 430 w 1136"/>
                <a:gd name="T75" fmla="*/ 1661 h 2540"/>
                <a:gd name="T76" fmla="*/ 423 w 1136"/>
                <a:gd name="T77" fmla="*/ 1545 h 2540"/>
                <a:gd name="T78" fmla="*/ 497 w 1136"/>
                <a:gd name="T79" fmla="*/ 1466 h 2540"/>
                <a:gd name="T80" fmla="*/ 651 w 1136"/>
                <a:gd name="T81" fmla="*/ 1429 h 2540"/>
                <a:gd name="T82" fmla="*/ 792 w 1136"/>
                <a:gd name="T83" fmla="*/ 1386 h 2540"/>
                <a:gd name="T84" fmla="*/ 866 w 1136"/>
                <a:gd name="T85" fmla="*/ 1266 h 2540"/>
                <a:gd name="T86" fmla="*/ 907 w 1136"/>
                <a:gd name="T87" fmla="*/ 1085 h 2540"/>
                <a:gd name="T88" fmla="*/ 1014 w 1136"/>
                <a:gd name="T89" fmla="*/ 990 h 2540"/>
                <a:gd name="T90" fmla="*/ 1048 w 1136"/>
                <a:gd name="T91" fmla="*/ 867 h 2540"/>
                <a:gd name="T92" fmla="*/ 1088 w 1136"/>
                <a:gd name="T93" fmla="*/ 744 h 2540"/>
                <a:gd name="T94" fmla="*/ 1115 w 1136"/>
                <a:gd name="T95" fmla="*/ 628 h 2540"/>
                <a:gd name="T96" fmla="*/ 1108 w 1136"/>
                <a:gd name="T97" fmla="*/ 504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Freeform 11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Freeform 12"/>
            <p:cNvSpPr>
              <a:spLocks/>
            </p:cNvSpPr>
            <p:nvPr/>
          </p:nvSpPr>
          <p:spPr bwMode="auto">
            <a:xfrm>
              <a:off x="3466" y="559"/>
              <a:ext cx="1830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33 w 1827"/>
                <a:gd name="T9" fmla="*/ 726 h 880"/>
                <a:gd name="T10" fmla="*/ 387 w 1827"/>
                <a:gd name="T11" fmla="*/ 697 h 880"/>
                <a:gd name="T12" fmla="*/ 441 w 1827"/>
                <a:gd name="T13" fmla="*/ 661 h 880"/>
                <a:gd name="T14" fmla="*/ 508 w 1827"/>
                <a:gd name="T15" fmla="*/ 625 h 880"/>
                <a:gd name="T16" fmla="*/ 588 w 1827"/>
                <a:gd name="T17" fmla="*/ 610 h 880"/>
                <a:gd name="T18" fmla="*/ 662 w 1827"/>
                <a:gd name="T19" fmla="*/ 588 h 880"/>
                <a:gd name="T20" fmla="*/ 716 w 1827"/>
                <a:gd name="T21" fmla="*/ 559 h 880"/>
                <a:gd name="T22" fmla="*/ 776 w 1827"/>
                <a:gd name="T23" fmla="*/ 501 h 880"/>
                <a:gd name="T24" fmla="*/ 850 w 1827"/>
                <a:gd name="T25" fmla="*/ 465 h 880"/>
                <a:gd name="T26" fmla="*/ 897 w 1827"/>
                <a:gd name="T27" fmla="*/ 407 h 880"/>
                <a:gd name="T28" fmla="*/ 934 w 1827"/>
                <a:gd name="T29" fmla="*/ 341 h 880"/>
                <a:gd name="T30" fmla="*/ 989 w 1827"/>
                <a:gd name="T31" fmla="*/ 283 h 880"/>
                <a:gd name="T32" fmla="*/ 1049 w 1827"/>
                <a:gd name="T33" fmla="*/ 240 h 880"/>
                <a:gd name="T34" fmla="*/ 1116 w 1827"/>
                <a:gd name="T35" fmla="*/ 203 h 880"/>
                <a:gd name="T36" fmla="*/ 1197 w 1827"/>
                <a:gd name="T37" fmla="*/ 174 h 880"/>
                <a:gd name="T38" fmla="*/ 1264 w 1827"/>
                <a:gd name="T39" fmla="*/ 174 h 880"/>
                <a:gd name="T40" fmla="*/ 1358 w 1827"/>
                <a:gd name="T41" fmla="*/ 145 h 880"/>
                <a:gd name="T42" fmla="*/ 1412 w 1827"/>
                <a:gd name="T43" fmla="*/ 123 h 880"/>
                <a:gd name="T44" fmla="*/ 1465 w 1827"/>
                <a:gd name="T45" fmla="*/ 109 h 880"/>
                <a:gd name="T46" fmla="*/ 1519 w 1827"/>
                <a:gd name="T47" fmla="*/ 94 h 880"/>
                <a:gd name="T48" fmla="*/ 1617 w 1827"/>
                <a:gd name="T49" fmla="*/ 94 h 880"/>
                <a:gd name="T50" fmla="*/ 1671 w 1827"/>
                <a:gd name="T51" fmla="*/ 73 h 880"/>
                <a:gd name="T52" fmla="*/ 1731 w 1827"/>
                <a:gd name="T53" fmla="*/ 44 h 880"/>
                <a:gd name="T54" fmla="*/ 1799 w 1827"/>
                <a:gd name="T55" fmla="*/ 22 h 880"/>
                <a:gd name="T56" fmla="*/ 1859 w 1827"/>
                <a:gd name="T57" fmla="*/ 0 h 880"/>
                <a:gd name="T58" fmla="*/ 1799 w 1827"/>
                <a:gd name="T59" fmla="*/ 22 h 880"/>
                <a:gd name="T60" fmla="*/ 1738 w 1827"/>
                <a:gd name="T61" fmla="*/ 80 h 880"/>
                <a:gd name="T62" fmla="*/ 1658 w 1827"/>
                <a:gd name="T63" fmla="*/ 102 h 880"/>
                <a:gd name="T64" fmla="*/ 1597 w 1827"/>
                <a:gd name="T65" fmla="*/ 116 h 880"/>
                <a:gd name="T66" fmla="*/ 1506 w 1827"/>
                <a:gd name="T67" fmla="*/ 138 h 880"/>
                <a:gd name="T68" fmla="*/ 1452 w 1827"/>
                <a:gd name="T69" fmla="*/ 145 h 880"/>
                <a:gd name="T70" fmla="*/ 1392 w 1827"/>
                <a:gd name="T71" fmla="*/ 160 h 880"/>
                <a:gd name="T72" fmla="*/ 1324 w 1827"/>
                <a:gd name="T73" fmla="*/ 174 h 880"/>
                <a:gd name="T74" fmla="*/ 1264 w 1827"/>
                <a:gd name="T75" fmla="*/ 203 h 880"/>
                <a:gd name="T76" fmla="*/ 1197 w 1827"/>
                <a:gd name="T77" fmla="*/ 218 h 880"/>
                <a:gd name="T78" fmla="*/ 1143 w 1827"/>
                <a:gd name="T79" fmla="*/ 240 h 880"/>
                <a:gd name="T80" fmla="*/ 1089 w 1827"/>
                <a:gd name="T81" fmla="*/ 262 h 880"/>
                <a:gd name="T82" fmla="*/ 1036 w 1827"/>
                <a:gd name="T83" fmla="*/ 298 h 880"/>
                <a:gd name="T84" fmla="*/ 982 w 1827"/>
                <a:gd name="T85" fmla="*/ 327 h 880"/>
                <a:gd name="T86" fmla="*/ 934 w 1827"/>
                <a:gd name="T87" fmla="*/ 370 h 880"/>
                <a:gd name="T88" fmla="*/ 897 w 1827"/>
                <a:gd name="T89" fmla="*/ 443 h 880"/>
                <a:gd name="T90" fmla="*/ 857 w 1827"/>
                <a:gd name="T91" fmla="*/ 509 h 880"/>
                <a:gd name="T92" fmla="*/ 803 w 1827"/>
                <a:gd name="T93" fmla="*/ 545 h 880"/>
                <a:gd name="T94" fmla="*/ 743 w 1827"/>
                <a:gd name="T95" fmla="*/ 567 h 880"/>
                <a:gd name="T96" fmla="*/ 676 w 1827"/>
                <a:gd name="T97" fmla="*/ 588 h 880"/>
                <a:gd name="T98" fmla="*/ 602 w 1827"/>
                <a:gd name="T99" fmla="*/ 610 h 880"/>
                <a:gd name="T100" fmla="*/ 548 w 1827"/>
                <a:gd name="T101" fmla="*/ 647 h 880"/>
                <a:gd name="T102" fmla="*/ 488 w 1827"/>
                <a:gd name="T103" fmla="*/ 654 h 880"/>
                <a:gd name="T104" fmla="*/ 414 w 1827"/>
                <a:gd name="T105" fmla="*/ 676 h 880"/>
                <a:gd name="T106" fmla="*/ 367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" name="Freeform 13"/>
            <p:cNvSpPr>
              <a:spLocks/>
            </p:cNvSpPr>
            <p:nvPr/>
          </p:nvSpPr>
          <p:spPr bwMode="auto">
            <a:xfrm>
              <a:off x="531" y="356"/>
              <a:ext cx="4815" cy="3462"/>
            </a:xfrm>
            <a:custGeom>
              <a:avLst/>
              <a:gdLst>
                <a:gd name="T0" fmla="*/ 444 w 4812"/>
                <a:gd name="T1" fmla="*/ 348 h 3462"/>
                <a:gd name="T2" fmla="*/ 828 w 4812"/>
                <a:gd name="T3" fmla="*/ 664 h 3462"/>
                <a:gd name="T4" fmla="*/ 1201 w 4812"/>
                <a:gd name="T5" fmla="*/ 925 h 3462"/>
                <a:gd name="T6" fmla="*/ 1625 w 4812"/>
                <a:gd name="T7" fmla="*/ 1252 h 3462"/>
                <a:gd name="T8" fmla="*/ 2069 w 4812"/>
                <a:gd name="T9" fmla="*/ 1611 h 3462"/>
                <a:gd name="T10" fmla="*/ 2443 w 4812"/>
                <a:gd name="T11" fmla="*/ 1926 h 3462"/>
                <a:gd name="T12" fmla="*/ 2695 w 4812"/>
                <a:gd name="T13" fmla="*/ 2362 h 3462"/>
                <a:gd name="T14" fmla="*/ 2260 w 4812"/>
                <a:gd name="T15" fmla="*/ 2318 h 3462"/>
                <a:gd name="T16" fmla="*/ 1826 w 4812"/>
                <a:gd name="T17" fmla="*/ 2307 h 3462"/>
                <a:gd name="T18" fmla="*/ 1322 w 4812"/>
                <a:gd name="T19" fmla="*/ 2373 h 3462"/>
                <a:gd name="T20" fmla="*/ 929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38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100 w 4812"/>
                <a:gd name="T39" fmla="*/ 2405 h 3462"/>
                <a:gd name="T40" fmla="*/ 1564 w 4812"/>
                <a:gd name="T41" fmla="*/ 2569 h 3462"/>
                <a:gd name="T42" fmla="*/ 1635 w 4812"/>
                <a:gd name="T43" fmla="*/ 3004 h 3462"/>
                <a:gd name="T44" fmla="*/ 1080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52 w 4812"/>
                <a:gd name="T55" fmla="*/ 3189 h 3462"/>
                <a:gd name="T56" fmla="*/ 1665 w 4812"/>
                <a:gd name="T57" fmla="*/ 2982 h 3462"/>
                <a:gd name="T58" fmla="*/ 2099 w 4812"/>
                <a:gd name="T59" fmla="*/ 2917 h 3462"/>
                <a:gd name="T60" fmla="*/ 2543 w 4812"/>
                <a:gd name="T61" fmla="*/ 3058 h 3462"/>
                <a:gd name="T62" fmla="*/ 2997 w 4812"/>
                <a:gd name="T63" fmla="*/ 3200 h 3462"/>
                <a:gd name="T64" fmla="*/ 3512 w 4812"/>
                <a:gd name="T65" fmla="*/ 3309 h 3462"/>
                <a:gd name="T66" fmla="*/ 3966 w 4812"/>
                <a:gd name="T67" fmla="*/ 3385 h 3462"/>
                <a:gd name="T68" fmla="*/ 4441 w 4812"/>
                <a:gd name="T69" fmla="*/ 3450 h 3462"/>
                <a:gd name="T70" fmla="*/ 4330 w 4812"/>
                <a:gd name="T71" fmla="*/ 3439 h 3462"/>
                <a:gd name="T72" fmla="*/ 3804 w 4812"/>
                <a:gd name="T73" fmla="*/ 3330 h 3462"/>
                <a:gd name="T74" fmla="*/ 3219 w 4812"/>
                <a:gd name="T75" fmla="*/ 3200 h 3462"/>
                <a:gd name="T76" fmla="*/ 2755 w 4812"/>
                <a:gd name="T77" fmla="*/ 3124 h 3462"/>
                <a:gd name="T78" fmla="*/ 2210 w 4812"/>
                <a:gd name="T79" fmla="*/ 2884 h 3462"/>
                <a:gd name="T80" fmla="*/ 1695 w 4812"/>
                <a:gd name="T81" fmla="*/ 2677 h 3462"/>
                <a:gd name="T82" fmla="*/ 1231 w 4812"/>
                <a:gd name="T83" fmla="*/ 2471 h 3462"/>
                <a:gd name="T84" fmla="*/ 1504 w 4812"/>
                <a:gd name="T85" fmla="*/ 2394 h 3462"/>
                <a:gd name="T86" fmla="*/ 2089 w 4812"/>
                <a:gd name="T87" fmla="*/ 2318 h 3462"/>
                <a:gd name="T88" fmla="*/ 2604 w 4812"/>
                <a:gd name="T89" fmla="*/ 2362 h 3462"/>
                <a:gd name="T90" fmla="*/ 3078 w 4812"/>
                <a:gd name="T91" fmla="*/ 2569 h 3462"/>
                <a:gd name="T92" fmla="*/ 3522 w 4812"/>
                <a:gd name="T93" fmla="*/ 2743 h 3462"/>
                <a:gd name="T94" fmla="*/ 4108 w 4812"/>
                <a:gd name="T95" fmla="*/ 3004 h 3462"/>
                <a:gd name="T96" fmla="*/ 4602 w 4812"/>
                <a:gd name="T97" fmla="*/ 3243 h 3462"/>
                <a:gd name="T98" fmla="*/ 4683 w 4812"/>
                <a:gd name="T99" fmla="*/ 3265 h 3462"/>
                <a:gd name="T100" fmla="*/ 4229 w 4812"/>
                <a:gd name="T101" fmla="*/ 3015 h 3462"/>
                <a:gd name="T102" fmla="*/ 3764 w 4812"/>
                <a:gd name="T103" fmla="*/ 2764 h 3462"/>
                <a:gd name="T104" fmla="*/ 3300 w 4812"/>
                <a:gd name="T105" fmla="*/ 2634 h 3462"/>
                <a:gd name="T106" fmla="*/ 2755 w 4812"/>
                <a:gd name="T107" fmla="*/ 2362 h 3462"/>
                <a:gd name="T108" fmla="*/ 2483 w 4812"/>
                <a:gd name="T109" fmla="*/ 1959 h 3462"/>
                <a:gd name="T110" fmla="*/ 2179 w 4812"/>
                <a:gd name="T111" fmla="*/ 1600 h 3462"/>
                <a:gd name="T112" fmla="*/ 1776 w 4812"/>
                <a:gd name="T113" fmla="*/ 1317 h 3462"/>
                <a:gd name="T114" fmla="*/ 1373 w 4812"/>
                <a:gd name="T115" fmla="*/ 969 h 3462"/>
                <a:gd name="T116" fmla="*/ 949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Freeform 14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Freeform 15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Freeform 16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Freeform 17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" name="Freeform 18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>
              <a:off x="2773" y="3976"/>
              <a:ext cx="1725" cy="81"/>
            </a:xfrm>
            <a:custGeom>
              <a:avLst/>
              <a:gdLst>
                <a:gd name="T0" fmla="*/ 0 w 1722"/>
                <a:gd name="T1" fmla="*/ 0 h 81"/>
                <a:gd name="T2" fmla="*/ 1754 w 1722"/>
                <a:gd name="T3" fmla="*/ 0 h 81"/>
                <a:gd name="T4" fmla="*/ 1754 w 1722"/>
                <a:gd name="T5" fmla="*/ 0 h 81"/>
                <a:gd name="T6" fmla="*/ 1673 w 1722"/>
                <a:gd name="T7" fmla="*/ 22 h 81"/>
                <a:gd name="T8" fmla="*/ 1646 w 1722"/>
                <a:gd name="T9" fmla="*/ 7 h 81"/>
                <a:gd name="T10" fmla="*/ 1620 w 1722"/>
                <a:gd name="T11" fmla="*/ 0 h 81"/>
                <a:gd name="T12" fmla="*/ 1593 w 1722"/>
                <a:gd name="T13" fmla="*/ 15 h 81"/>
                <a:gd name="T14" fmla="*/ 1566 w 1722"/>
                <a:gd name="T15" fmla="*/ 44 h 81"/>
                <a:gd name="T16" fmla="*/ 1539 w 1722"/>
                <a:gd name="T17" fmla="*/ 58 h 81"/>
                <a:gd name="T18" fmla="*/ 1512 w 1722"/>
                <a:gd name="T19" fmla="*/ 73 h 81"/>
                <a:gd name="T20" fmla="*/ 1442 w 1722"/>
                <a:gd name="T21" fmla="*/ 80 h 81"/>
                <a:gd name="T22" fmla="*/ 1373 w 1722"/>
                <a:gd name="T23" fmla="*/ 80 h 81"/>
                <a:gd name="T24" fmla="*/ 1333 w 1722"/>
                <a:gd name="T25" fmla="*/ 73 h 81"/>
                <a:gd name="T26" fmla="*/ 1306 w 1722"/>
                <a:gd name="T27" fmla="*/ 65 h 81"/>
                <a:gd name="T28" fmla="*/ 1272 w 1722"/>
                <a:gd name="T29" fmla="*/ 73 h 81"/>
                <a:gd name="T30" fmla="*/ 1246 w 1722"/>
                <a:gd name="T31" fmla="*/ 73 h 81"/>
                <a:gd name="T32" fmla="*/ 1192 w 1722"/>
                <a:gd name="T33" fmla="*/ 73 h 81"/>
                <a:gd name="T34" fmla="*/ 1145 w 1722"/>
                <a:gd name="T35" fmla="*/ 65 h 81"/>
                <a:gd name="T36" fmla="*/ 1118 w 1722"/>
                <a:gd name="T37" fmla="*/ 65 h 81"/>
                <a:gd name="T38" fmla="*/ 1077 w 1722"/>
                <a:gd name="T39" fmla="*/ 58 h 81"/>
                <a:gd name="T40" fmla="*/ 1051 w 1722"/>
                <a:gd name="T41" fmla="*/ 58 h 81"/>
                <a:gd name="T42" fmla="*/ 1024 w 1722"/>
                <a:gd name="T43" fmla="*/ 36 h 81"/>
                <a:gd name="T44" fmla="*/ 990 w 1722"/>
                <a:gd name="T45" fmla="*/ 15 h 81"/>
                <a:gd name="T46" fmla="*/ 956 w 1722"/>
                <a:gd name="T47" fmla="*/ 15 h 81"/>
                <a:gd name="T48" fmla="*/ 930 w 1722"/>
                <a:gd name="T49" fmla="*/ 15 h 81"/>
                <a:gd name="T50" fmla="*/ 903 w 1722"/>
                <a:gd name="T51" fmla="*/ 15 h 81"/>
                <a:gd name="T52" fmla="*/ 858 w 1722"/>
                <a:gd name="T53" fmla="*/ 29 h 81"/>
                <a:gd name="T54" fmla="*/ 798 w 1722"/>
                <a:gd name="T55" fmla="*/ 44 h 81"/>
                <a:gd name="T56" fmla="*/ 764 w 1722"/>
                <a:gd name="T57" fmla="*/ 51 h 81"/>
                <a:gd name="T58" fmla="*/ 737 w 1722"/>
                <a:gd name="T59" fmla="*/ 51 h 81"/>
                <a:gd name="T60" fmla="*/ 697 w 1722"/>
                <a:gd name="T61" fmla="*/ 44 h 81"/>
                <a:gd name="T62" fmla="*/ 670 w 1722"/>
                <a:gd name="T63" fmla="*/ 29 h 81"/>
                <a:gd name="T64" fmla="*/ 643 w 1722"/>
                <a:gd name="T65" fmla="*/ 22 h 81"/>
                <a:gd name="T66" fmla="*/ 609 w 1722"/>
                <a:gd name="T67" fmla="*/ 22 h 81"/>
                <a:gd name="T68" fmla="*/ 576 w 1722"/>
                <a:gd name="T69" fmla="*/ 22 h 81"/>
                <a:gd name="T70" fmla="*/ 542 w 1722"/>
                <a:gd name="T71" fmla="*/ 29 h 81"/>
                <a:gd name="T72" fmla="*/ 488 w 1722"/>
                <a:gd name="T73" fmla="*/ 29 h 81"/>
                <a:gd name="T74" fmla="*/ 448 w 1722"/>
                <a:gd name="T75" fmla="*/ 36 h 81"/>
                <a:gd name="T76" fmla="*/ 414 w 1722"/>
                <a:gd name="T77" fmla="*/ 44 h 81"/>
                <a:gd name="T78" fmla="*/ 387 w 1722"/>
                <a:gd name="T79" fmla="*/ 44 h 81"/>
                <a:gd name="T80" fmla="*/ 354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" name="Freeform 21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Freeform 23"/>
            <p:cNvSpPr>
              <a:spLocks/>
            </p:cNvSpPr>
            <p:nvPr/>
          </p:nvSpPr>
          <p:spPr bwMode="auto">
            <a:xfrm>
              <a:off x="260" y="437"/>
              <a:ext cx="93" cy="1701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90 h 1699"/>
                <a:gd name="T18" fmla="*/ 53 w 93"/>
                <a:gd name="T19" fmla="*/ 548 h 1699"/>
                <a:gd name="T20" fmla="*/ 39 w 93"/>
                <a:gd name="T21" fmla="*/ 621 h 1699"/>
                <a:gd name="T22" fmla="*/ 39 w 93"/>
                <a:gd name="T23" fmla="*/ 679 h 1699"/>
                <a:gd name="T24" fmla="*/ 39 w 93"/>
                <a:gd name="T25" fmla="*/ 737 h 1699"/>
                <a:gd name="T26" fmla="*/ 39 w 93"/>
                <a:gd name="T27" fmla="*/ 795 h 1699"/>
                <a:gd name="T28" fmla="*/ 13 w 93"/>
                <a:gd name="T29" fmla="*/ 867 h 1699"/>
                <a:gd name="T30" fmla="*/ 0 w 93"/>
                <a:gd name="T31" fmla="*/ 925 h 1699"/>
                <a:gd name="T32" fmla="*/ 0 w 93"/>
                <a:gd name="T33" fmla="*/ 983 h 1699"/>
                <a:gd name="T34" fmla="*/ 26 w 93"/>
                <a:gd name="T35" fmla="*/ 1041 h 1699"/>
                <a:gd name="T36" fmla="*/ 26 w 93"/>
                <a:gd name="T37" fmla="*/ 1114 h 1699"/>
                <a:gd name="T38" fmla="*/ 13 w 93"/>
                <a:gd name="T39" fmla="*/ 1187 h 1699"/>
                <a:gd name="T40" fmla="*/ 13 w 93"/>
                <a:gd name="T41" fmla="*/ 1245 h 1699"/>
                <a:gd name="T42" fmla="*/ 13 w 93"/>
                <a:gd name="T43" fmla="*/ 1314 h 1699"/>
                <a:gd name="T44" fmla="*/ 13 w 93"/>
                <a:gd name="T45" fmla="*/ 1372 h 1699"/>
                <a:gd name="T46" fmla="*/ 0 w 93"/>
                <a:gd name="T47" fmla="*/ 1430 h 1699"/>
                <a:gd name="T48" fmla="*/ 0 w 93"/>
                <a:gd name="T49" fmla="*/ 1488 h 1699"/>
                <a:gd name="T50" fmla="*/ 13 w 93"/>
                <a:gd name="T51" fmla="*/ 1546 h 1699"/>
                <a:gd name="T52" fmla="*/ 53 w 93"/>
                <a:gd name="T53" fmla="*/ 1604 h 1699"/>
                <a:gd name="T54" fmla="*/ 53 w 93"/>
                <a:gd name="T55" fmla="*/ 1662 h 1699"/>
                <a:gd name="T56" fmla="*/ 26 w 93"/>
                <a:gd name="T57" fmla="*/ 1720 h 1699"/>
                <a:gd name="T58" fmla="*/ 53 w 93"/>
                <a:gd name="T59" fmla="*/ 1662 h 1699"/>
                <a:gd name="T60" fmla="*/ 39 w 93"/>
                <a:gd name="T61" fmla="*/ 1589 h 1699"/>
                <a:gd name="T62" fmla="*/ 26 w 93"/>
                <a:gd name="T63" fmla="*/ 1531 h 1699"/>
                <a:gd name="T64" fmla="*/ 26 w 93"/>
                <a:gd name="T65" fmla="*/ 1459 h 1699"/>
                <a:gd name="T66" fmla="*/ 26 w 93"/>
                <a:gd name="T67" fmla="*/ 1401 h 1699"/>
                <a:gd name="T68" fmla="*/ 26 w 93"/>
                <a:gd name="T69" fmla="*/ 1343 h 1699"/>
                <a:gd name="T70" fmla="*/ 26 w 93"/>
                <a:gd name="T71" fmla="*/ 1274 h 1699"/>
                <a:gd name="T72" fmla="*/ 26 w 93"/>
                <a:gd name="T73" fmla="*/ 1216 h 1699"/>
                <a:gd name="T74" fmla="*/ 53 w 93"/>
                <a:gd name="T75" fmla="*/ 1158 h 1699"/>
                <a:gd name="T76" fmla="*/ 66 w 93"/>
                <a:gd name="T77" fmla="*/ 1099 h 1699"/>
                <a:gd name="T78" fmla="*/ 39 w 93"/>
                <a:gd name="T79" fmla="*/ 1041 h 1699"/>
                <a:gd name="T80" fmla="*/ 13 w 93"/>
                <a:gd name="T81" fmla="*/ 983 h 1699"/>
                <a:gd name="T82" fmla="*/ 13 w 93"/>
                <a:gd name="T83" fmla="*/ 925 h 1699"/>
                <a:gd name="T84" fmla="*/ 26 w 93"/>
                <a:gd name="T85" fmla="*/ 867 h 1699"/>
                <a:gd name="T86" fmla="*/ 39 w 93"/>
                <a:gd name="T87" fmla="*/ 809 h 1699"/>
                <a:gd name="T88" fmla="*/ 39 w 93"/>
                <a:gd name="T89" fmla="*/ 751 h 1699"/>
                <a:gd name="T90" fmla="*/ 53 w 93"/>
                <a:gd name="T91" fmla="*/ 693 h 1699"/>
                <a:gd name="T92" fmla="*/ 66 w 93"/>
                <a:gd name="T93" fmla="*/ 635 h 1699"/>
                <a:gd name="T94" fmla="*/ 66 w 93"/>
                <a:gd name="T95" fmla="*/ 577 h 1699"/>
                <a:gd name="T96" fmla="*/ 53 w 93"/>
                <a:gd name="T97" fmla="*/ 519 h 1699"/>
                <a:gd name="T98" fmla="*/ 39 w 93"/>
                <a:gd name="T99" fmla="*/ 461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Freeform 24"/>
            <p:cNvSpPr>
              <a:spLocks/>
            </p:cNvSpPr>
            <p:nvPr/>
          </p:nvSpPr>
          <p:spPr bwMode="auto">
            <a:xfrm>
              <a:off x="1161" y="204"/>
              <a:ext cx="2530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35 w 2527"/>
                <a:gd name="T9" fmla="*/ 87 h 117"/>
                <a:gd name="T10" fmla="*/ 656 w 2527"/>
                <a:gd name="T11" fmla="*/ 73 h 117"/>
                <a:gd name="T12" fmla="*/ 844 w 2527"/>
                <a:gd name="T13" fmla="*/ 58 h 117"/>
                <a:gd name="T14" fmla="*/ 952 w 2527"/>
                <a:gd name="T15" fmla="*/ 44 h 117"/>
                <a:gd name="T16" fmla="*/ 1072 w 2527"/>
                <a:gd name="T17" fmla="*/ 58 h 117"/>
                <a:gd name="T18" fmla="*/ 1220 w 2527"/>
                <a:gd name="T19" fmla="*/ 58 h 117"/>
                <a:gd name="T20" fmla="*/ 1366 w 2527"/>
                <a:gd name="T21" fmla="*/ 44 h 117"/>
                <a:gd name="T22" fmla="*/ 1473 w 2527"/>
                <a:gd name="T23" fmla="*/ 44 h 117"/>
                <a:gd name="T24" fmla="*/ 1581 w 2527"/>
                <a:gd name="T25" fmla="*/ 0 h 117"/>
                <a:gd name="T26" fmla="*/ 2505 w 2527"/>
                <a:gd name="T27" fmla="*/ 0 h 117"/>
                <a:gd name="T28" fmla="*/ 2505 w 2527"/>
                <a:gd name="T29" fmla="*/ 58 h 117"/>
                <a:gd name="T30" fmla="*/ 2384 w 2527"/>
                <a:gd name="T31" fmla="*/ 58 h 117"/>
                <a:gd name="T32" fmla="*/ 2277 w 2527"/>
                <a:gd name="T33" fmla="*/ 58 h 117"/>
                <a:gd name="T34" fmla="*/ 2156 w 2527"/>
                <a:gd name="T35" fmla="*/ 73 h 117"/>
                <a:gd name="T36" fmla="*/ 2037 w 2527"/>
                <a:gd name="T37" fmla="*/ 87 h 117"/>
                <a:gd name="T38" fmla="*/ 1890 w 2527"/>
                <a:gd name="T39" fmla="*/ 73 h 117"/>
                <a:gd name="T40" fmla="*/ 1782 w 2527"/>
                <a:gd name="T41" fmla="*/ 58 h 117"/>
                <a:gd name="T42" fmla="*/ 1661 w 2527"/>
                <a:gd name="T43" fmla="*/ 58 h 117"/>
                <a:gd name="T44" fmla="*/ 1554 w 2527"/>
                <a:gd name="T45" fmla="*/ 73 h 117"/>
                <a:gd name="T46" fmla="*/ 1446 w 2527"/>
                <a:gd name="T47" fmla="*/ 73 h 117"/>
                <a:gd name="T48" fmla="*/ 1339 w 2527"/>
                <a:gd name="T49" fmla="*/ 58 h 117"/>
                <a:gd name="T50" fmla="*/ 1099 w 2527"/>
                <a:gd name="T51" fmla="*/ 73 h 117"/>
                <a:gd name="T52" fmla="*/ 978 w 2527"/>
                <a:gd name="T53" fmla="*/ 73 h 117"/>
                <a:gd name="T54" fmla="*/ 857 w 2527"/>
                <a:gd name="T55" fmla="*/ 87 h 117"/>
                <a:gd name="T56" fmla="*/ 737 w 2527"/>
                <a:gd name="T57" fmla="*/ 73 h 117"/>
                <a:gd name="T58" fmla="*/ 602 w 2527"/>
                <a:gd name="T59" fmla="*/ 73 h 117"/>
                <a:gd name="T60" fmla="*/ 481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Freeform 25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2" name="Group 30"/>
          <p:cNvGrpSpPr>
            <a:grpSpLocks/>
          </p:cNvGrpSpPr>
          <p:nvPr/>
        </p:nvGrpSpPr>
        <p:grpSpPr bwMode="auto">
          <a:xfrm>
            <a:off x="0" y="0"/>
            <a:ext cx="1981200" cy="1958975"/>
            <a:chOff x="0" y="0"/>
            <a:chExt cx="1246" cy="1232"/>
          </a:xfrm>
        </p:grpSpPr>
        <p:sp>
          <p:nvSpPr>
            <p:cNvPr id="24583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24584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24585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zh-CN" altLang="zh-CN" sz="1800" smtClean="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900" smtClean="0">
                <a:solidFill>
                  <a:srgbClr val="FFFFFF"/>
                </a:solidFill>
              </a:rPr>
              <a:t>© </a:t>
            </a:r>
            <a:r>
              <a:rPr lang="en-US" altLang="zh-CN" sz="1000" smtClean="0">
                <a:solidFill>
                  <a:srgbClr val="FFFFFF"/>
                </a:solidFill>
              </a:rPr>
              <a:t>2006</a:t>
            </a:r>
            <a:r>
              <a:rPr lang="en-US" altLang="zh-CN" sz="900" smtClean="0">
                <a:solidFill>
                  <a:srgbClr val="FFFFFF"/>
                </a:solidFill>
              </a:rPr>
              <a:t> TBBMI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526338" y="6510338"/>
            <a:ext cx="80168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9.65.03f.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612000-5313-7D41-BACA-724697F33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EF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8F8E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AF44B-42A6-2E4F-B9B5-90B5F1E9B9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eaLnBrk="1" hangingPunct="1">
              <a:defRPr/>
            </a:pPr>
            <a:fld id="{61F442D0-A11F-2640-8129-5D1BEF7A3C1E}" type="slidenum">
              <a:rPr lang="en-US"/>
              <a:pPr defTabSz="914400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576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" r="11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77" name="Text Box 45"/>
          <p:cNvSpPr txBox="1">
            <a:spLocks noChangeArrowheads="1"/>
          </p:cNvSpPr>
          <p:nvPr/>
        </p:nvSpPr>
        <p:spPr bwMode="auto">
          <a:xfrm>
            <a:off x="422275" y="501650"/>
            <a:ext cx="83947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但你从月球看望地球的时候，你能看到地球的整个大图画</a:t>
            </a:r>
            <a:r>
              <a:rPr lang="en-US" altLang="ja-JP" sz="3600" dirty="0" smtClean="0">
                <a:latin typeface="KaiTi" charset="-122"/>
                <a:ea typeface="KaiTi" charset="-122"/>
                <a:cs typeface="KaiTi" charset="-122"/>
              </a:rPr>
              <a:t>.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1747" name="Text Box 110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A27C"/>
                </a:solidFill>
                <a:latin typeface="Times" charset="0"/>
              </a:rPr>
              <a:t> 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idx="4294967295"/>
          </p:nvPr>
        </p:nvSpPr>
        <p:spPr>
          <a:xfrm>
            <a:off x="395288" y="3276600"/>
            <a:ext cx="7969250" cy="646113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defTabSz="457200" eaLnBrk="1" hangingPunct="1">
              <a:spcBef>
                <a:spcPct val="50000"/>
              </a:spcBef>
              <a:defRPr/>
            </a:pPr>
            <a:r>
              <a:rPr lang="zh-CN" altLang="en-US" sz="3600" dirty="0" smtClean="0">
                <a:solidFill>
                  <a:schemeClr val="tx1"/>
                </a:solidFill>
                <a:effectLst/>
                <a:latin typeface="KaiTi" charset="-122"/>
                <a:ea typeface="KaiTi" charset="-122"/>
                <a:cs typeface="KaiTi" charset="-122"/>
              </a:rPr>
              <a:t>新约总体</a:t>
            </a:r>
            <a:r>
              <a:rPr lang="zh-TW" altLang="en-US" sz="3600" dirty="0" smtClean="0">
                <a:solidFill>
                  <a:schemeClr val="tx1"/>
                </a:solidFill>
                <a:effectLst/>
                <a:latin typeface="KaiTi" charset="-122"/>
                <a:ea typeface="KaiTi" charset="-122"/>
                <a:cs typeface="KaiTi" charset="-122"/>
              </a:rPr>
              <a:t>的主题</a:t>
            </a:r>
            <a:r>
              <a:rPr lang="zh-CN" altLang="en-US" sz="3600" dirty="0" smtClean="0">
                <a:solidFill>
                  <a:schemeClr val="tx1"/>
                </a:solidFill>
                <a:effectLst/>
                <a:latin typeface="KaiTi" charset="-122"/>
                <a:ea typeface="KaiTi" charset="-122"/>
                <a:cs typeface="KaiTi" charset="-122"/>
              </a:rPr>
              <a:t>是什么？</a:t>
            </a:r>
            <a:endParaRPr lang="en-US" sz="3600" dirty="0">
              <a:solidFill>
                <a:schemeClr val="tx1"/>
              </a:solidFill>
              <a:effectLst/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395288" y="2098675"/>
            <a:ext cx="7467600" cy="78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3600" dirty="0" smtClean="0">
                <a:latin typeface="KaiTi" charset="-122"/>
                <a:ea typeface="KaiTi" charset="-122"/>
                <a:cs typeface="KaiTi" charset="-122"/>
              </a:rPr>
              <a:t>同样的</a:t>
            </a:r>
            <a:r>
              <a:rPr lang="en-US" altLang="ja-JP" sz="3600" dirty="0" smtClean="0">
                <a:latin typeface="KaiTi" charset="-122"/>
                <a:ea typeface="KaiTi" charset="-122"/>
                <a:cs typeface="KaiTi" charset="-122"/>
              </a:rPr>
              <a:t>…</a:t>
            </a:r>
            <a:endParaRPr lang="en-US" altLang="zh-CN" sz="3600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77" grpId="0" autoUpdateAnimBg="0"/>
      <p:bldP spid="35" grpId="0" animBg="1"/>
      <p:bldP spid="3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500063"/>
            <a:ext cx="80057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ea typeface="宋体" charset="-122"/>
              </a:rPr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63563" y="482600"/>
            <a:ext cx="8002587" cy="58832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50180" name="Rectangle 12"/>
          <p:cNvSpPr>
            <a:spLocks noChangeArrowheads="1"/>
          </p:cNvSpPr>
          <p:nvPr/>
        </p:nvSpPr>
        <p:spPr bwMode="auto">
          <a:xfrm>
            <a:off x="8274050" y="4043363"/>
            <a:ext cx="3841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800">
                <a:solidFill>
                  <a:srgbClr val="000000"/>
                </a:solidFill>
                <a:latin typeface="Helvetica" charset="0"/>
                <a:ea typeface="宋体" charset="-122"/>
              </a:rPr>
              <a:t>福音</a:t>
            </a:r>
          </a:p>
        </p:txBody>
      </p:sp>
      <p:sp>
        <p:nvSpPr>
          <p:cNvPr id="50181" name="Rectangle 13"/>
          <p:cNvSpPr>
            <a:spLocks noChangeArrowheads="1"/>
          </p:cNvSpPr>
          <p:nvPr/>
        </p:nvSpPr>
        <p:spPr bwMode="auto">
          <a:xfrm>
            <a:off x="8188325" y="4183063"/>
            <a:ext cx="5873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800">
                <a:solidFill>
                  <a:srgbClr val="000000"/>
                </a:solidFill>
                <a:latin typeface="Helvetica" charset="0"/>
                <a:ea typeface="宋体" charset="-122"/>
              </a:rPr>
              <a:t>使徒行传</a:t>
            </a: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8234363" y="4462463"/>
            <a:ext cx="4857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800">
                <a:solidFill>
                  <a:srgbClr val="000000"/>
                </a:solidFill>
                <a:latin typeface="Helvetica" charset="0"/>
                <a:ea typeface="宋体" charset="-122"/>
              </a:rPr>
              <a:t>启示录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1331913" y="1143000"/>
            <a:ext cx="6480175" cy="444658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“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… 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耶稣就传起道来，说：“</a:t>
            </a:r>
            <a:r>
              <a:rPr lang="zh-CN" altLang="en-US" sz="4400" smtClean="0">
                <a:solidFill>
                  <a:srgbClr val="00FFFF"/>
                </a:solidFill>
                <a:latin typeface="宋体" charset="-122"/>
                <a:ea typeface="宋体" charset="-122"/>
              </a:rPr>
              <a:t>天国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近了，你们应当悔改！” 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… 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耶稣走遍加利利，在各会堂里教训人，传</a:t>
            </a:r>
            <a:r>
              <a:rPr lang="zh-CN" altLang="en-US" sz="4400" smtClean="0">
                <a:solidFill>
                  <a:srgbClr val="00FFFF"/>
                </a:solidFill>
                <a:latin typeface="宋体" charset="-122"/>
                <a:ea typeface="宋体" charset="-122"/>
              </a:rPr>
              <a:t>天国的福音。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          太 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4:17,23</a:t>
            </a:r>
          </a:p>
        </p:txBody>
      </p:sp>
      <p:sp>
        <p:nvSpPr>
          <p:cNvPr id="868378" name="Rectangle 2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65</a:t>
            </a:r>
          </a:p>
        </p:txBody>
      </p:sp>
      <p:grpSp>
        <p:nvGrpSpPr>
          <p:cNvPr id="50185" name="Group 27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50186" name="Group 28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50188" name="Group 29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50190" name="Group 30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5019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5019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50196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50198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50200" name="AutoShape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0201" name="Rectangl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0202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03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04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05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06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07" name="Rectangl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50208" name="Rectangl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0209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10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0211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0212" name="Rectangl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68400" name="Rectangl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68401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6840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50193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50191" name="Rectangle 52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50189" name="Rectangle 53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50187" name="Rectangle 54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30"/>
          <p:cNvGrpSpPr>
            <a:grpSpLocks/>
          </p:cNvGrpSpPr>
          <p:nvPr/>
        </p:nvGrpSpPr>
        <p:grpSpPr bwMode="auto">
          <a:xfrm>
            <a:off x="395288" y="404813"/>
            <a:ext cx="8105775" cy="5843587"/>
            <a:chOff x="393" y="376"/>
            <a:chExt cx="4962" cy="3560"/>
          </a:xfrm>
        </p:grpSpPr>
        <p:pic>
          <p:nvPicPr>
            <p:cNvPr id="52230" name="Picture 31"/>
            <p:cNvPicPr>
              <a:picLocks noChangeAspect="1" noChangeArrowheads="1"/>
            </p:cNvPicPr>
            <p:nvPr/>
          </p:nvPicPr>
          <p:blipFill>
            <a:blip r:embed="rId3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384"/>
              <a:ext cx="4936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Rectangle 32"/>
            <p:cNvSpPr>
              <a:spLocks noChangeArrowheads="1"/>
            </p:cNvSpPr>
            <p:nvPr/>
          </p:nvSpPr>
          <p:spPr bwMode="auto">
            <a:xfrm>
              <a:off x="393" y="376"/>
              <a:ext cx="4961" cy="354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52232" name="Rectangle 33"/>
            <p:cNvSpPr>
              <a:spLocks noChangeArrowheads="1"/>
            </p:cNvSpPr>
            <p:nvPr/>
          </p:nvSpPr>
          <p:spPr bwMode="auto">
            <a:xfrm>
              <a:off x="398" y="376"/>
              <a:ext cx="4957" cy="3560"/>
            </a:xfrm>
            <a:prstGeom prst="rect">
              <a:avLst/>
            </a:prstGeom>
            <a:noFill/>
            <a:ln w="155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A27C"/>
                </a:solidFill>
                <a:latin typeface="Times" charset="0"/>
              </a:rPr>
              <a:t> </a:t>
            </a:r>
          </a:p>
        </p:txBody>
      </p:sp>
      <p:sp>
        <p:nvSpPr>
          <p:cNvPr id="614426" name="Text Box 26"/>
          <p:cNvSpPr txBox="1">
            <a:spLocks noChangeArrowheads="1"/>
          </p:cNvSpPr>
          <p:nvPr/>
        </p:nvSpPr>
        <p:spPr bwMode="auto">
          <a:xfrm>
            <a:off x="663575" y="487363"/>
            <a:ext cx="7767638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zh-TW" altLang="en-US" sz="4000" smtClean="0">
                <a:latin typeface="宋体" charset="-122"/>
                <a:ea typeface="宋体" charset="-122"/>
              </a:rPr>
              <a:t>“耶 稣 差 这 十 二 个 人 去 ， 吩 咐 他 们 说 ： 外 邦 人 的 路 ， 你 们 不 要 走 ； 撒 玛 利 亚 人 的 城 ， 你 们 不 要 进 ；宁 可 往 以 色 列 家 迷 失 的 羊 那 里 去 。随 走 随 传 ， 说 </a:t>
            </a:r>
            <a:r>
              <a:rPr lang="zh-TW" altLang="en-US" sz="4000" smtClean="0">
                <a:solidFill>
                  <a:srgbClr val="22F5FF"/>
                </a:solidFill>
                <a:latin typeface="宋体" charset="-122"/>
                <a:ea typeface="宋体" charset="-122"/>
              </a:rPr>
              <a:t>天 国 </a:t>
            </a:r>
            <a:r>
              <a:rPr lang="zh-TW" altLang="en-US" sz="4000" smtClean="0">
                <a:latin typeface="宋体" charset="-122"/>
                <a:ea typeface="宋体" charset="-122"/>
              </a:rPr>
              <a:t>近 了 </a:t>
            </a:r>
            <a:r>
              <a:rPr lang="fr-FR" altLang="ja-JP" sz="4000" smtClean="0">
                <a:solidFill>
                  <a:srgbClr val="FFFFFF"/>
                </a:solidFill>
                <a:latin typeface="宋体" charset="-122"/>
                <a:ea typeface="宋体" charset="-122"/>
              </a:rPr>
              <a:t>'</a:t>
            </a:r>
            <a:r>
              <a:rPr lang="en-US" altLang="ja-JP" sz="4000" smtClean="0">
                <a:solidFill>
                  <a:srgbClr val="FFFFFF"/>
                </a:solidFill>
                <a:latin typeface="宋体" charset="-122"/>
                <a:ea typeface="宋体" charset="-122"/>
              </a:rPr>
              <a:t>"</a:t>
            </a:r>
            <a:endParaRPr lang="en-US" altLang="zh-CN" sz="4000" smtClean="0">
              <a:solidFill>
                <a:srgbClr val="FFFFFF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614427" name="Rectangle 27"/>
          <p:cNvSpPr>
            <a:spLocks noChangeArrowheads="1"/>
          </p:cNvSpPr>
          <p:nvPr/>
        </p:nvSpPr>
        <p:spPr bwMode="auto">
          <a:xfrm>
            <a:off x="8091488" y="6515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65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950" y="5516563"/>
            <a:ext cx="8229600" cy="9985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kern="1200" dirty="0" smtClean="0">
                <a:solidFill>
                  <a:srgbClr val="FFFFFF"/>
                </a:solidFill>
                <a:effectLst/>
                <a:latin typeface="宋体"/>
                <a:ea typeface="宋体"/>
                <a:cs typeface="宋体"/>
              </a:rPr>
              <a:t>太</a:t>
            </a:r>
            <a:r>
              <a:rPr lang="hu-HU" sz="4000" kern="1200" dirty="0" smtClean="0">
                <a:solidFill>
                  <a:srgbClr val="FFFFFF"/>
                </a:solidFill>
                <a:effectLst/>
                <a:latin typeface="宋体"/>
                <a:ea typeface="宋体"/>
                <a:cs typeface="宋体"/>
              </a:rPr>
              <a:t>10:5-7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500063"/>
            <a:ext cx="80057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ea typeface="宋体" charset="-122"/>
              </a:rPr>
              <a:t> 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63563" y="482600"/>
            <a:ext cx="8002587" cy="58832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870426" name="Text Box 26"/>
          <p:cNvSpPr txBox="1">
            <a:spLocks noChangeArrowheads="1"/>
          </p:cNvSpPr>
          <p:nvPr/>
        </p:nvSpPr>
        <p:spPr bwMode="auto">
          <a:xfrm>
            <a:off x="1692275" y="1524000"/>
            <a:ext cx="5472113" cy="37766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“你们要先求</a:t>
            </a:r>
            <a:r>
              <a:rPr lang="zh-CN" altLang="en-US" sz="4400" smtClean="0">
                <a:solidFill>
                  <a:srgbClr val="00FFFF"/>
                </a:solidFill>
                <a:latin typeface="宋体" charset="-122"/>
                <a:ea typeface="宋体" charset="-122"/>
              </a:rPr>
              <a:t>他的国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和他的义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,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这些东西都要加给你们了。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”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 	                 太 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6:33</a:t>
            </a:r>
          </a:p>
        </p:txBody>
      </p:sp>
      <p:sp>
        <p:nvSpPr>
          <p:cNvPr id="870427" name="Rectangle 27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66</a:t>
            </a:r>
          </a:p>
        </p:txBody>
      </p:sp>
      <p:grpSp>
        <p:nvGrpSpPr>
          <p:cNvPr id="54278" name="Group 56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54279" name="Group 57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54281" name="Group 58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54283" name="Group 59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5428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5428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54289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54291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54293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4294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4295" name="Line 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6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7" name="Line 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8" name="Lin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9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300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54301" name="Rectangl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4302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303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304" name="Rectangl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4305" name="Rectangl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70477" name="Rectangl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70478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70479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5428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54284" name="Rectangle 81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54282" name="Rectangle 82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54280" name="Rectangle 83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zh-CN" altLang="zh-CN" sz="2400">
              <a:solidFill>
                <a:srgbClr val="000000"/>
              </a:solidFill>
            </a:endParaRPr>
          </a:p>
        </p:txBody>
      </p:sp>
      <p:pic>
        <p:nvPicPr>
          <p:cNvPr id="23554" name="Picture 2" descr="Herod &amp; Ma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62484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380413" y="11113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</a:rPr>
              <a:t>78b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01763" y="1446213"/>
            <a:ext cx="901700" cy="522287"/>
          </a:xfrm>
          <a:prstGeom prst="rect">
            <a:avLst/>
          </a:prstGeom>
          <a:solidFill>
            <a:srgbClr val="00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FFFF"/>
                </a:solidFill>
              </a:rPr>
              <a:t>政治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49488" y="2589213"/>
            <a:ext cx="901700" cy="522287"/>
          </a:xfrm>
          <a:prstGeom prst="rect">
            <a:avLst/>
          </a:prstGeom>
          <a:solidFill>
            <a:srgbClr val="00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</a:rPr>
              <a:t>物质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219700" y="4572000"/>
            <a:ext cx="901700" cy="523875"/>
          </a:xfrm>
          <a:prstGeom prst="rect">
            <a:avLst/>
          </a:prstGeom>
          <a:solidFill>
            <a:srgbClr val="00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FFFF"/>
                </a:solidFill>
              </a:rPr>
              <a:t>知识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61175" y="5637213"/>
            <a:ext cx="901700" cy="522287"/>
          </a:xfrm>
          <a:prstGeom prst="rect">
            <a:avLst/>
          </a:prstGeom>
          <a:solidFill>
            <a:srgbClr val="00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</a:rPr>
              <a:t>属灵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pic>
        <p:nvPicPr>
          <p:cNvPr id="56328" name="Picture 8" descr="three king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41148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43338" y="3441700"/>
            <a:ext cx="901700" cy="522288"/>
          </a:xfrm>
          <a:prstGeom prst="rect">
            <a:avLst/>
          </a:prstGeom>
          <a:solidFill>
            <a:srgbClr val="00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8F8E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FFFF"/>
                </a:solidFill>
              </a:rPr>
              <a:t>情绪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sp>
        <p:nvSpPr>
          <p:cNvPr id="1597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2288"/>
            <a:ext cx="9094788" cy="647700"/>
          </a:xfrm>
          <a:solidFill>
            <a:srgbClr val="FFCC66"/>
          </a:solidFill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ea typeface="ＭＳ Ｐゴシック" charset="0"/>
                <a:cs typeface="Arial" charset="0"/>
              </a:rPr>
              <a:t>以赛亚和（马太）想象的是一个什么样的国度？</a:t>
            </a:r>
            <a:endParaRPr lang="en-US" sz="3600" b="1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  <p:bldP spid="23557" grpId="0" animBg="1" autoUpdateAnimBg="0"/>
      <p:bldP spid="23558" grpId="0" animBg="1" autoUpdateAnimBg="0"/>
      <p:bldP spid="23559" grpId="0" animBg="1" autoUpdateAnimBg="0"/>
      <p:bldP spid="2356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500063"/>
            <a:ext cx="80057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ea typeface="宋体" charset="-122"/>
              </a:rPr>
              <a:t> 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63563" y="482600"/>
            <a:ext cx="8002587" cy="58832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58372" name="Rectangle 13"/>
          <p:cNvSpPr>
            <a:spLocks noChangeArrowheads="1"/>
          </p:cNvSpPr>
          <p:nvPr/>
        </p:nvSpPr>
        <p:spPr bwMode="auto">
          <a:xfrm>
            <a:off x="8239125" y="4183063"/>
            <a:ext cx="4016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-122"/>
              </a:rPr>
              <a:t>Acts</a:t>
            </a:r>
          </a:p>
        </p:txBody>
      </p:sp>
      <p:sp>
        <p:nvSpPr>
          <p:cNvPr id="872473" name="Text Box 25"/>
          <p:cNvSpPr txBox="1">
            <a:spLocks noChangeArrowheads="1"/>
          </p:cNvSpPr>
          <p:nvPr/>
        </p:nvSpPr>
        <p:spPr bwMode="auto">
          <a:xfrm>
            <a:off x="1547813" y="1557338"/>
            <a:ext cx="5903912" cy="377666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“他救了我们脱离黑暗的权势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,  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把我们迁到</a:t>
            </a:r>
            <a:r>
              <a:rPr lang="zh-CN" altLang="en-US" sz="4400" smtClean="0">
                <a:solidFill>
                  <a:srgbClr val="00FFFF"/>
                </a:solidFill>
                <a:latin typeface="宋体" charset="-122"/>
                <a:ea typeface="宋体" charset="-122"/>
              </a:rPr>
              <a:t>他爱子的国里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。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”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           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         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     歌罗西书 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1:13</a:t>
            </a:r>
          </a:p>
        </p:txBody>
      </p:sp>
      <p:sp>
        <p:nvSpPr>
          <p:cNvPr id="872474" name="Rectangle 2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67</a:t>
            </a:r>
          </a:p>
        </p:txBody>
      </p:sp>
      <p:grpSp>
        <p:nvGrpSpPr>
          <p:cNvPr id="58375" name="Group 76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58376" name="Group 77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58378" name="Group 78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58380" name="Group 79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5838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58384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58386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58388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58390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8391" name="Rectangl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8392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393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394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395" name="Line 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396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397" name="Rectangle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58398" name="Rectangle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8399" name="Line 9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00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8401" name="Rectangle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58402" name="Rectangl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72545" name="Rectangle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72546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7254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58383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58381" name="Rectangle 101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58379" name="Rectangle 102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58377" name="Rectangle 103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500063"/>
            <a:ext cx="80057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ea typeface="宋体" charset="-122"/>
              </a:rPr>
              <a:t> 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8589963" y="6426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-122"/>
              </a:rPr>
              <a:t>2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563563" y="482600"/>
            <a:ext cx="8002587" cy="58959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60421" name="Rectangle 13"/>
          <p:cNvSpPr>
            <a:spLocks noChangeArrowheads="1"/>
          </p:cNvSpPr>
          <p:nvPr/>
        </p:nvSpPr>
        <p:spPr bwMode="auto">
          <a:xfrm>
            <a:off x="8159750" y="4043363"/>
            <a:ext cx="5842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-122"/>
              </a:rPr>
              <a:t>Gospels</a:t>
            </a:r>
          </a:p>
        </p:txBody>
      </p:sp>
      <p:sp>
        <p:nvSpPr>
          <p:cNvPr id="874522" name="Rectangle 26"/>
          <p:cNvSpPr>
            <a:spLocks noChangeArrowheads="1"/>
          </p:cNvSpPr>
          <p:nvPr/>
        </p:nvSpPr>
        <p:spPr bwMode="auto">
          <a:xfrm>
            <a:off x="1404938" y="4221163"/>
            <a:ext cx="6407150" cy="15557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#2: </a:t>
            </a:r>
            <a:r>
              <a:rPr lang="zh-CN" altLang="en-US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带领我们进入神的</a:t>
            </a:r>
            <a:r>
              <a:rPr lang="zh-CN" altLang="en-US" sz="4800" i="1" u="sng">
                <a:solidFill>
                  <a:srgbClr val="00FFFF"/>
                </a:solidFill>
                <a:latin typeface="宋体" charset="0"/>
                <a:ea typeface="宋体" charset="0"/>
                <a:cs typeface="宋体" charset="0"/>
              </a:rPr>
              <a:t>国度</a:t>
            </a:r>
            <a:r>
              <a:rPr lang="zh-CN" altLang="en-US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74523" name="Text Box 27"/>
          <p:cNvSpPr txBox="1">
            <a:spLocks noChangeArrowheads="1"/>
          </p:cNvSpPr>
          <p:nvPr/>
        </p:nvSpPr>
        <p:spPr bwMode="auto">
          <a:xfrm>
            <a:off x="1771650" y="2389188"/>
            <a:ext cx="5561013" cy="15557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#1: </a:t>
            </a:r>
            <a:r>
              <a:rPr lang="zh-CN" altLang="en-US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赞美和展示神的</a:t>
            </a:r>
            <a:r>
              <a:rPr lang="zh-CN" altLang="en-US" sz="4800" i="1" u="sng">
                <a:solidFill>
                  <a:srgbClr val="00FFFF"/>
                </a:solidFill>
                <a:latin typeface="宋体" charset="0"/>
                <a:ea typeface="宋体" charset="0"/>
                <a:cs typeface="宋体" charset="0"/>
              </a:rPr>
              <a:t>荣耀</a:t>
            </a:r>
            <a:r>
              <a:rPr lang="zh-CN" altLang="en-US" sz="48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74524" name="Rectangle 28"/>
          <p:cNvSpPr>
            <a:spLocks noChangeArrowheads="1"/>
          </p:cNvSpPr>
          <p:nvPr/>
        </p:nvSpPr>
        <p:spPr bwMode="auto">
          <a:xfrm>
            <a:off x="814388" y="1287463"/>
            <a:ext cx="7504112" cy="7016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圣经中两个首要信息：</a:t>
            </a:r>
          </a:p>
        </p:txBody>
      </p:sp>
      <p:sp>
        <p:nvSpPr>
          <p:cNvPr id="874525" name="Rectangle 2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68</a:t>
            </a:r>
          </a:p>
        </p:txBody>
      </p:sp>
      <p:grpSp>
        <p:nvGrpSpPr>
          <p:cNvPr id="60426" name="Group 107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60427" name="Group 108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60429" name="Group 109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60431" name="Group 110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60433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6043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60437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60439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60441" name="AutoShape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0442" name="Rectangle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0443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44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45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46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47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48" name="Rectangl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60449" name="Rectangle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0450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51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0452" name="Rectangle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0453" name="Rectangle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74624" name="Rectangle 1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74625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74626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60434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60432" name="Rectangle 132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60430" name="Rectangle 133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60428" name="Rectangle 134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22" grpId="0" autoUpdateAnimBg="0"/>
      <p:bldP spid="8745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500063"/>
            <a:ext cx="80057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rgbClr val="FFA27C"/>
                </a:solidFill>
                <a:ea typeface="宋体" charset="-122"/>
              </a:rPr>
              <a:t> 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563563" y="482600"/>
            <a:ext cx="8002587" cy="588327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876569" name="Text Box 25"/>
          <p:cNvSpPr txBox="1">
            <a:spLocks noChangeArrowheads="1"/>
          </p:cNvSpPr>
          <p:nvPr/>
        </p:nvSpPr>
        <p:spPr bwMode="auto">
          <a:xfrm>
            <a:off x="1262063" y="1320800"/>
            <a:ext cx="6661150" cy="27717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耶稣基督降世拯救失丧的人，赐给人永远的生命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…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要得到永生</a:t>
            </a:r>
            <a:r>
              <a:rPr lang="en-US" altLang="zh-CN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，</a:t>
            </a:r>
            <a:r>
              <a:rPr lang="zh-CN" altLang="en-US" sz="4400" smtClean="0">
                <a:solidFill>
                  <a:schemeClr val="hlink"/>
                </a:solidFill>
                <a:latin typeface="宋体" charset="-122"/>
                <a:ea typeface="宋体" charset="-122"/>
              </a:rPr>
              <a:t>必须相信弥赛亚的福音。</a:t>
            </a:r>
          </a:p>
        </p:txBody>
      </p:sp>
      <p:sp>
        <p:nvSpPr>
          <p:cNvPr id="876570" name="Text Box 26"/>
          <p:cNvSpPr txBox="1">
            <a:spLocks noChangeArrowheads="1"/>
          </p:cNvSpPr>
          <p:nvPr/>
        </p:nvSpPr>
        <p:spPr bwMode="auto">
          <a:xfrm>
            <a:off x="1146175" y="4437063"/>
            <a:ext cx="6842125" cy="15557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800" i="1">
                <a:solidFill>
                  <a:srgbClr val="51FDFF"/>
                </a:solidFill>
                <a:latin typeface="宋体" charset="0"/>
                <a:ea typeface="宋体" charset="0"/>
                <a:cs typeface="宋体" charset="0"/>
              </a:rPr>
              <a:t>因此：                我们必须去传扬！</a:t>
            </a:r>
          </a:p>
        </p:txBody>
      </p:sp>
      <p:sp>
        <p:nvSpPr>
          <p:cNvPr id="876571" name="Rectangle 27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69</a:t>
            </a:r>
          </a:p>
        </p:txBody>
      </p:sp>
      <p:sp>
        <p:nvSpPr>
          <p:cNvPr id="62471" name="Text Box 28"/>
          <p:cNvSpPr txBox="1">
            <a:spLocks noChangeArrowheads="1"/>
          </p:cNvSpPr>
          <p:nvPr/>
        </p:nvSpPr>
        <p:spPr bwMode="auto">
          <a:xfrm>
            <a:off x="8594725" y="6426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a typeface="宋体" charset="-122"/>
              </a:rPr>
              <a:t>1</a:t>
            </a:r>
          </a:p>
        </p:txBody>
      </p:sp>
      <p:grpSp>
        <p:nvGrpSpPr>
          <p:cNvPr id="62472" name="Group 50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62473" name="Group 51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62475" name="Group 52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62477" name="Group 53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6247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62481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62483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62485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62487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2488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2489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0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1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2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3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4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62495" name="Rectangl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2496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7" name="Line 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2498" name="Rectangl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62499" name="Rectangl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76615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76616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7661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62480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62478" name="Rectangle 75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62476" name="Rectangle 76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62474" name="Rectangle 77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" r="1135"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Line 92"/>
          <p:cNvSpPr>
            <a:spLocks noChangeShapeType="1"/>
          </p:cNvSpPr>
          <p:nvPr/>
        </p:nvSpPr>
        <p:spPr bwMode="auto">
          <a:xfrm>
            <a:off x="8037513" y="406241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5" name="Line 93"/>
          <p:cNvSpPr>
            <a:spLocks noChangeShapeType="1"/>
          </p:cNvSpPr>
          <p:nvPr/>
        </p:nvSpPr>
        <p:spPr bwMode="auto">
          <a:xfrm>
            <a:off x="8043863" y="420211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Line 94"/>
          <p:cNvSpPr>
            <a:spLocks noChangeShapeType="1"/>
          </p:cNvSpPr>
          <p:nvPr/>
        </p:nvSpPr>
        <p:spPr bwMode="auto">
          <a:xfrm>
            <a:off x="8056563" y="434181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7" name="Line 95"/>
          <p:cNvSpPr>
            <a:spLocks noChangeShapeType="1"/>
          </p:cNvSpPr>
          <p:nvPr/>
        </p:nvSpPr>
        <p:spPr bwMode="auto">
          <a:xfrm>
            <a:off x="8056563" y="449421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8" name="Line 96"/>
          <p:cNvSpPr>
            <a:spLocks noChangeShapeType="1"/>
          </p:cNvSpPr>
          <p:nvPr/>
        </p:nvSpPr>
        <p:spPr bwMode="auto">
          <a:xfrm>
            <a:off x="8043863" y="46339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Rectangle 97"/>
          <p:cNvSpPr>
            <a:spLocks noChangeArrowheads="1"/>
          </p:cNvSpPr>
          <p:nvPr/>
        </p:nvSpPr>
        <p:spPr bwMode="auto">
          <a:xfrm>
            <a:off x="8159750" y="4043363"/>
            <a:ext cx="5826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</a:rPr>
              <a:t>Gospels</a:t>
            </a:r>
          </a:p>
        </p:txBody>
      </p:sp>
      <p:sp>
        <p:nvSpPr>
          <p:cNvPr id="33800" name="Rectangle 98"/>
          <p:cNvSpPr>
            <a:spLocks noChangeArrowheads="1"/>
          </p:cNvSpPr>
          <p:nvPr/>
        </p:nvSpPr>
        <p:spPr bwMode="auto">
          <a:xfrm>
            <a:off x="8239125" y="4183063"/>
            <a:ext cx="4016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</a:rPr>
              <a:t>Acts</a:t>
            </a:r>
          </a:p>
        </p:txBody>
      </p:sp>
      <p:sp>
        <p:nvSpPr>
          <p:cNvPr id="33801" name="Rectangle 99"/>
          <p:cNvSpPr>
            <a:spLocks noChangeArrowheads="1"/>
          </p:cNvSpPr>
          <p:nvPr/>
        </p:nvSpPr>
        <p:spPr bwMode="auto">
          <a:xfrm>
            <a:off x="8167688" y="4322763"/>
            <a:ext cx="569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</a:rPr>
              <a:t>Epistles</a:t>
            </a:r>
          </a:p>
        </p:txBody>
      </p:sp>
      <p:sp>
        <p:nvSpPr>
          <p:cNvPr id="33802" name="Rectangle 100"/>
          <p:cNvSpPr>
            <a:spLocks noChangeArrowheads="1"/>
          </p:cNvSpPr>
          <p:nvPr/>
        </p:nvSpPr>
        <p:spPr bwMode="auto">
          <a:xfrm>
            <a:off x="8107363" y="4462463"/>
            <a:ext cx="695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800">
                <a:solidFill>
                  <a:srgbClr val="000000"/>
                </a:solidFill>
                <a:latin typeface="Helvetica" charset="0"/>
              </a:rPr>
              <a:t>Revelation</a:t>
            </a:r>
          </a:p>
        </p:txBody>
      </p:sp>
      <p:sp>
        <p:nvSpPr>
          <p:cNvPr id="33803" name="Text Box 110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A27C"/>
                </a:solidFill>
                <a:latin typeface="Times" charset="0"/>
              </a:rPr>
              <a:t> </a:t>
            </a:r>
          </a:p>
        </p:txBody>
      </p:sp>
      <p:sp>
        <p:nvSpPr>
          <p:cNvPr id="428146" name="Rectangle 114"/>
          <p:cNvSpPr>
            <a:spLocks noChangeArrowheads="1"/>
          </p:cNvSpPr>
          <p:nvPr/>
        </p:nvSpPr>
        <p:spPr bwMode="auto">
          <a:xfrm>
            <a:off x="8091488" y="6515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58</a:t>
            </a:r>
          </a:p>
        </p:txBody>
      </p:sp>
      <p:sp>
        <p:nvSpPr>
          <p:cNvPr id="33805" name="Text Box 120"/>
          <p:cNvSpPr txBox="1">
            <a:spLocks noChangeArrowheads="1"/>
          </p:cNvSpPr>
          <p:nvPr/>
        </p:nvSpPr>
        <p:spPr bwMode="auto">
          <a:xfrm>
            <a:off x="8548688" y="64468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>
                <a:solidFill>
                  <a:srgbClr val="FFFFFF"/>
                </a:solidFill>
                <a:latin typeface="Times" charset="0"/>
              </a:rPr>
              <a:t>3</a:t>
            </a:r>
          </a:p>
        </p:txBody>
      </p:sp>
      <p:sp>
        <p:nvSpPr>
          <p:cNvPr id="33806" name="Text Box 121"/>
          <p:cNvSpPr txBox="1">
            <a:spLocks noChangeArrowheads="1"/>
          </p:cNvSpPr>
          <p:nvPr/>
        </p:nvSpPr>
        <p:spPr bwMode="auto">
          <a:xfrm>
            <a:off x="7094538" y="6283325"/>
            <a:ext cx="1431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/>
              <a:t>学生手册第</a:t>
            </a:r>
            <a:r>
              <a:rPr lang="en-US" altLang="ja-JP" sz="1200"/>
              <a:t>. 39-41</a:t>
            </a:r>
            <a:endParaRPr lang="en-US" altLang="zh-CN" sz="1200"/>
          </a:p>
        </p:txBody>
      </p:sp>
      <p:sp>
        <p:nvSpPr>
          <p:cNvPr id="33807" name="Text Box 123"/>
          <p:cNvSpPr txBox="1">
            <a:spLocks noChangeArrowheads="1"/>
          </p:cNvSpPr>
          <p:nvPr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900">
                <a:solidFill>
                  <a:srgbClr val="FFFFFF"/>
                </a:solidFill>
              </a:rPr>
              <a:t>© </a:t>
            </a:r>
            <a:r>
              <a:rPr lang="en-US" altLang="zh-CN" sz="1000">
                <a:solidFill>
                  <a:srgbClr val="FFFFFF"/>
                </a:solidFill>
              </a:rPr>
              <a:t>2006</a:t>
            </a:r>
            <a:r>
              <a:rPr lang="en-US" altLang="zh-CN" sz="900">
                <a:solidFill>
                  <a:srgbClr val="FFFFFF"/>
                </a:solidFill>
              </a:rPr>
              <a:t> TBBMI</a:t>
            </a:r>
          </a:p>
        </p:txBody>
      </p:sp>
      <p:sp>
        <p:nvSpPr>
          <p:cNvPr id="428156" name="Rectangle 124"/>
          <p:cNvSpPr>
            <a:spLocks noChangeArrowheads="1"/>
          </p:cNvSpPr>
          <p:nvPr/>
        </p:nvSpPr>
        <p:spPr bwMode="auto">
          <a:xfrm>
            <a:off x="7561263" y="6519863"/>
            <a:ext cx="723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8.0.03f.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idx="4294967295"/>
          </p:nvPr>
        </p:nvSpPr>
        <p:spPr>
          <a:xfrm>
            <a:off x="690563" y="54165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6000" b="1" i="1" dirty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Arial" charset="0"/>
                <a:cs typeface="Times" charset="0"/>
              </a:rPr>
              <a:t>圣约</a:t>
            </a:r>
            <a:endParaRPr lang="en-US" sz="6000" dirty="0">
              <a:solidFill>
                <a:srgbClr val="FF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96312" y="374247"/>
            <a:ext cx="8052376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“</a:t>
            </a:r>
            <a:r>
              <a:rPr lang="zh-TW" altLang="en-US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这就是圣经在启示录达到荣耀结尾的情景。</a:t>
            </a:r>
            <a:r>
              <a:rPr lang="zh-TW" altLang="en-US" sz="3600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KaiTi" charset="-122"/>
                <a:ea typeface="KaiTi" charset="-122"/>
                <a:cs typeface="KaiTi" charset="-122"/>
              </a:rPr>
              <a:t>	 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KaiTi" charset="-122"/>
                <a:ea typeface="KaiTi" charset="-122"/>
                <a:cs typeface="KaiTi" charset="-122"/>
              </a:rPr>
              <a:t>         </a:t>
            </a:r>
            <a:endParaRPr lang="en-US" sz="4000" b="1" dirty="0" smtClean="0">
              <a:solidFill>
                <a:srgbClr val="FFFF00"/>
              </a:solidFill>
              <a:effectLst>
                <a:glow rad="101600">
                  <a:schemeClr val="bg2"/>
                </a:glo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9" name="Text Box 118"/>
          <p:cNvSpPr txBox="1">
            <a:spLocks noChangeArrowheads="1"/>
          </p:cNvSpPr>
          <p:nvPr/>
        </p:nvSpPr>
        <p:spPr bwMode="auto">
          <a:xfrm>
            <a:off x="511296" y="1026475"/>
            <a:ext cx="8372194" cy="216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altLang="zh-TW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因</a:t>
            </a:r>
            <a:r>
              <a:rPr lang="zh-TW" altLang="en-US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此</a:t>
            </a:r>
            <a:r>
              <a:rPr lang="en-US" altLang="zh-TW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, </a:t>
            </a:r>
            <a:r>
              <a:rPr lang="zh-TW" altLang="en-US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在上千年的时代背景中</a:t>
            </a:r>
            <a:r>
              <a:rPr lang="en-US" altLang="zh-TW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,</a:t>
            </a:r>
            <a:r>
              <a:rPr lang="zh-TW" altLang="en-US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所有的历史长河与</a:t>
            </a:r>
            <a:r>
              <a:rPr lang="zh-TW" altLang="en-US" sz="3600" b="1" i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上</a:t>
            </a:r>
            <a:r>
              <a:rPr lang="zh-TW" altLang="en-US" sz="3600" b="1" i="1" dirty="0">
                <a:latin typeface="KaiTi" charset="-122"/>
                <a:ea typeface="KaiTi" charset="-122"/>
                <a:cs typeface="KaiTi" charset="-122"/>
              </a:rPr>
              <a:t>帝无</a:t>
            </a:r>
            <a:r>
              <a:rPr lang="zh-TW" altLang="en-US" sz="3600" b="1" i="1" dirty="0" smtClean="0">
                <a:latin typeface="KaiTi" charset="-122"/>
                <a:ea typeface="KaiTi" charset="-122"/>
                <a:cs typeface="KaiTi" charset="-122"/>
              </a:rPr>
              <a:t>条件的</a:t>
            </a:r>
            <a:r>
              <a:rPr lang="zh-CN" altLang="en-US" sz="3600" b="1" i="1" dirty="0" smtClean="0">
                <a:latin typeface="KaiTi" charset="-122"/>
                <a:ea typeface="KaiTi" charset="-122"/>
                <a:cs typeface="KaiTi" charset="-122"/>
              </a:rPr>
              <a:t>圣</a:t>
            </a:r>
            <a:r>
              <a:rPr lang="zh-TW" altLang="en-US" sz="3600" b="1" i="1" dirty="0" smtClean="0">
                <a:latin typeface="KaiTi" charset="-122"/>
                <a:ea typeface="KaiTi" charset="-122"/>
                <a:cs typeface="KaiTi" charset="-122"/>
              </a:rPr>
              <a:t>约</a:t>
            </a:r>
            <a:r>
              <a:rPr lang="en-US" altLang="zh-TW" sz="3600" b="1" i="1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TW" altLang="en-US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完全</a:t>
            </a:r>
            <a:r>
              <a:rPr lang="zh-TW" altLang="en-US" sz="3600" b="1" dirty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吻合</a:t>
            </a:r>
            <a:r>
              <a:rPr lang="zh-TW" altLang="en-US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KaiTi" charset="-122"/>
                <a:ea typeface="KaiTi" charset="-122"/>
                <a:cs typeface="KaiTi" charset="-122"/>
              </a:rPr>
              <a:t>所有应许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KaiTi" charset="-122"/>
                <a:ea typeface="KaiTi" charset="-122"/>
                <a:cs typeface="KaiTi" charset="-122"/>
              </a:rPr>
              <a:t>的必定成就。</a:t>
            </a:r>
            <a:endParaRPr lang="en-US" sz="3600" b="1" dirty="0" smtClean="0">
              <a:effectLst>
                <a:glow rad="101600">
                  <a:schemeClr val="bg2"/>
                </a:glow>
              </a:effectLst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41" name="Text Box 119"/>
          <p:cNvSpPr txBox="1">
            <a:spLocks noChangeArrowheads="1"/>
          </p:cNvSpPr>
          <p:nvPr/>
        </p:nvSpPr>
        <p:spPr bwMode="auto">
          <a:xfrm>
            <a:off x="594932" y="3125605"/>
            <a:ext cx="8095236" cy="2446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3600" b="1" i="1" dirty="0" smtClean="0">
                <a:latin typeface="KaiTi" charset="-122"/>
                <a:ea typeface="KaiTi" charset="-122"/>
                <a:cs typeface="KaiTi" charset="-122"/>
              </a:rPr>
              <a:t>所有曾经和亚伯拉罕老友约</a:t>
            </a:r>
            <a:r>
              <a:rPr lang="zh-CN" altLang="en-US" sz="3600" b="1" i="1" dirty="0">
                <a:latin typeface="KaiTi" charset="-122"/>
                <a:ea typeface="KaiTi" charset="-122"/>
                <a:cs typeface="KaiTi" charset="-122"/>
              </a:rPr>
              <a:t>定的都得以实现</a:t>
            </a:r>
            <a:r>
              <a:rPr lang="zh-CN" altLang="en-US" sz="3600" b="1" i="1" dirty="0" smtClean="0"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3600" b="1" i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。”</a:t>
            </a:r>
            <a:r>
              <a:rPr lang="zh-CN" altLang="en-US" sz="3600" b="1" dirty="0" smtClean="0">
                <a:solidFill>
                  <a:srgbClr val="FFFF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</a:rPr>
              <a:t>	</a:t>
            </a:r>
            <a:r>
              <a:rPr lang="zh-CN" altLang="en-US" sz="3600" b="1" dirty="0"/>
              <a:t>            </a:t>
            </a:r>
            <a:endParaRPr lang="en-US" sz="3600" dirty="0"/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bg2"/>
                  </a:glow>
                </a:effectLst>
                <a:latin typeface="Arial" charset="0"/>
                <a:cs typeface="Times" charset="0"/>
              </a:rPr>
              <a:t>	            </a:t>
            </a:r>
            <a:endParaRPr lang="en-US" sz="3600" b="1" dirty="0" smtClean="0">
              <a:effectLst>
                <a:glow rad="101600">
                  <a:schemeClr val="bg2"/>
                </a:glow>
              </a:effectLst>
              <a:latin typeface="Arial" charset="0"/>
            </a:endParaRPr>
          </a:p>
        </p:txBody>
      </p:sp>
      <p:pic>
        <p:nvPicPr>
          <p:cNvPr id="338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950" y="3681413"/>
            <a:ext cx="990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463" y="4941888"/>
            <a:ext cx="2781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grpSp>
        <p:nvGrpSpPr>
          <p:cNvPr id="841774" name="Group 46"/>
          <p:cNvGrpSpPr>
            <a:grpSpLocks/>
          </p:cNvGrpSpPr>
          <p:nvPr/>
        </p:nvGrpSpPr>
        <p:grpSpPr bwMode="auto">
          <a:xfrm>
            <a:off x="647700" y="90488"/>
            <a:ext cx="8328025" cy="6678612"/>
            <a:chOff x="408" y="57"/>
            <a:chExt cx="5246" cy="4207"/>
          </a:xfrm>
        </p:grpSpPr>
        <p:sp>
          <p:nvSpPr>
            <p:cNvPr id="35872" name="Text Box 4"/>
            <p:cNvSpPr txBox="1">
              <a:spLocks noChangeArrowheads="1"/>
            </p:cNvSpPr>
            <p:nvPr/>
          </p:nvSpPr>
          <p:spPr bwMode="auto">
            <a:xfrm>
              <a:off x="5494" y="5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FFA27C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35873" name="Text Box 5"/>
            <p:cNvSpPr txBox="1">
              <a:spLocks noChangeArrowheads="1"/>
            </p:cNvSpPr>
            <p:nvPr/>
          </p:nvSpPr>
          <p:spPr bwMode="auto">
            <a:xfrm>
              <a:off x="408" y="2231"/>
              <a:ext cx="39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60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841734" name="Rectangle 6"/>
            <p:cNvSpPr>
              <a:spLocks noChangeArrowheads="1"/>
            </p:cNvSpPr>
            <p:nvPr/>
          </p:nvSpPr>
          <p:spPr bwMode="auto">
            <a:xfrm>
              <a:off x="537" y="386"/>
              <a:ext cx="4728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 伯 拉 罕 之 约</a:t>
              </a:r>
            </a:p>
          </p:txBody>
        </p:sp>
        <p:sp>
          <p:nvSpPr>
            <p:cNvPr id="841735" name="Rectangle 7"/>
            <p:cNvSpPr>
              <a:spLocks noChangeArrowheads="1"/>
            </p:cNvSpPr>
            <p:nvPr/>
          </p:nvSpPr>
          <p:spPr bwMode="auto">
            <a:xfrm>
              <a:off x="1837" y="3248"/>
              <a:ext cx="2226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撒母耳记下               7: 4-16</a:t>
              </a:r>
            </a:p>
          </p:txBody>
        </p:sp>
        <p:sp>
          <p:nvSpPr>
            <p:cNvPr id="841736" name="Rectangle 8"/>
            <p:cNvSpPr>
              <a:spLocks noChangeArrowheads="1"/>
            </p:cNvSpPr>
            <p:nvPr/>
          </p:nvSpPr>
          <p:spPr bwMode="auto">
            <a:xfrm>
              <a:off x="1014" y="3247"/>
              <a:ext cx="880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申命记 </a:t>
              </a:r>
            </a:p>
            <a:p>
              <a:pPr algn="ctr" eaLnBrk="1" hangingPunct="1">
                <a:defRPr/>
              </a:pPr>
              <a:r>
                <a:rPr lang="zh-CN" altLang="en-US" sz="28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30: 1-10</a:t>
              </a:r>
              <a:endParaRPr lang="en-US" altLang="zh-CN" sz="2800" i="1" smtClean="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841737" name="Rectangle 9"/>
            <p:cNvSpPr>
              <a:spLocks noChangeArrowheads="1"/>
            </p:cNvSpPr>
            <p:nvPr/>
          </p:nvSpPr>
          <p:spPr bwMode="auto">
            <a:xfrm>
              <a:off x="642" y="2081"/>
              <a:ext cx="4464" cy="1778"/>
            </a:xfrm>
            <a:prstGeom prst="rect">
              <a:avLst/>
            </a:prstGeom>
            <a:noFill/>
            <a:ln w="762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1738" name="Rectangle 10"/>
            <p:cNvSpPr>
              <a:spLocks noChangeArrowheads="1"/>
            </p:cNvSpPr>
            <p:nvPr/>
          </p:nvSpPr>
          <p:spPr bwMode="auto">
            <a:xfrm>
              <a:off x="3771" y="3246"/>
              <a:ext cx="101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耶利米记</a:t>
              </a:r>
              <a:endParaRPr lang="en-US" altLang="zh-CN" sz="28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  <a:p>
              <a:pPr algn="ctr" eaLnBrk="1" hangingPunct="1">
                <a:defRPr/>
              </a:pPr>
              <a:r>
                <a:rPr lang="en-US" altLang="zh-CN" sz="28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31: 31-33</a:t>
              </a:r>
              <a:endParaRPr lang="en-US" altLang="zh-CN" sz="2800" i="1" smtClean="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841739" name="Text Box 11"/>
            <p:cNvSpPr txBox="1">
              <a:spLocks noChangeArrowheads="1"/>
            </p:cNvSpPr>
            <p:nvPr/>
          </p:nvSpPr>
          <p:spPr bwMode="auto">
            <a:xfrm>
              <a:off x="3342" y="2304"/>
              <a:ext cx="173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祝福</a:t>
              </a:r>
            </a:p>
          </p:txBody>
        </p:sp>
        <p:sp>
          <p:nvSpPr>
            <p:cNvPr id="841740" name="Text Box 12"/>
            <p:cNvSpPr txBox="1">
              <a:spLocks noChangeArrowheads="1"/>
            </p:cNvSpPr>
            <p:nvPr/>
          </p:nvSpPr>
          <p:spPr bwMode="auto">
            <a:xfrm>
              <a:off x="2345" y="2312"/>
              <a:ext cx="992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后裔</a:t>
              </a:r>
            </a:p>
          </p:txBody>
        </p:sp>
        <p:sp>
          <p:nvSpPr>
            <p:cNvPr id="841741" name="Text Box 13"/>
            <p:cNvSpPr txBox="1">
              <a:spLocks noChangeArrowheads="1"/>
            </p:cNvSpPr>
            <p:nvPr/>
          </p:nvSpPr>
          <p:spPr bwMode="auto">
            <a:xfrm>
              <a:off x="944" y="2305"/>
              <a:ext cx="101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土地</a:t>
              </a:r>
            </a:p>
          </p:txBody>
        </p:sp>
        <p:sp>
          <p:nvSpPr>
            <p:cNvPr id="841742" name="Text Box 14"/>
            <p:cNvSpPr txBox="1">
              <a:spLocks noChangeArrowheads="1"/>
            </p:cNvSpPr>
            <p:nvPr/>
          </p:nvSpPr>
          <p:spPr bwMode="auto">
            <a:xfrm>
              <a:off x="748" y="2749"/>
              <a:ext cx="1445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土地之约</a:t>
              </a:r>
            </a:p>
          </p:txBody>
        </p:sp>
        <p:sp>
          <p:nvSpPr>
            <p:cNvPr id="841743" name="Text Box 15"/>
            <p:cNvSpPr txBox="1">
              <a:spLocks noChangeArrowheads="1"/>
            </p:cNvSpPr>
            <p:nvPr/>
          </p:nvSpPr>
          <p:spPr bwMode="auto">
            <a:xfrm>
              <a:off x="3532" y="2749"/>
              <a:ext cx="138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新约</a:t>
              </a:r>
            </a:p>
          </p:txBody>
        </p:sp>
        <p:sp>
          <p:nvSpPr>
            <p:cNvPr id="841744" name="Text Box 16"/>
            <p:cNvSpPr txBox="1">
              <a:spLocks noChangeArrowheads="1"/>
            </p:cNvSpPr>
            <p:nvPr/>
          </p:nvSpPr>
          <p:spPr bwMode="auto">
            <a:xfrm>
              <a:off x="2135" y="2757"/>
              <a:ext cx="170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大卫之约</a:t>
              </a:r>
            </a:p>
          </p:txBody>
        </p:sp>
        <p:sp>
          <p:nvSpPr>
            <p:cNvPr id="841745" name="Text Box 17"/>
            <p:cNvSpPr txBox="1">
              <a:spLocks noChangeArrowheads="1"/>
            </p:cNvSpPr>
            <p:nvPr/>
          </p:nvSpPr>
          <p:spPr bwMode="auto">
            <a:xfrm>
              <a:off x="1610" y="1183"/>
              <a:ext cx="2559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创世记 12: 1-3</a:t>
              </a:r>
              <a:endParaRPr lang="en-US" altLang="zh-CN" sz="32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</p:txBody>
        </p:sp>
        <p:sp>
          <p:nvSpPr>
            <p:cNvPr id="841746" name="Rectangle 18"/>
            <p:cNvSpPr>
              <a:spLocks noChangeArrowheads="1"/>
            </p:cNvSpPr>
            <p:nvPr/>
          </p:nvSpPr>
          <p:spPr bwMode="auto">
            <a:xfrm>
              <a:off x="2047" y="834"/>
              <a:ext cx="1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（“</a:t>
              </a:r>
              <a:r>
                <a:rPr lang="zh-CN" altLang="en-US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呼召”）</a:t>
              </a:r>
            </a:p>
          </p:txBody>
        </p:sp>
        <p:sp>
          <p:nvSpPr>
            <p:cNvPr id="841747" name="Line 19"/>
            <p:cNvSpPr>
              <a:spLocks noChangeShapeType="1"/>
            </p:cNvSpPr>
            <p:nvPr/>
          </p:nvSpPr>
          <p:spPr bwMode="auto">
            <a:xfrm flipH="1">
              <a:off x="1449" y="1555"/>
              <a:ext cx="1410" cy="7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1748" name="Line 20"/>
            <p:cNvSpPr>
              <a:spLocks noChangeShapeType="1"/>
            </p:cNvSpPr>
            <p:nvPr/>
          </p:nvSpPr>
          <p:spPr bwMode="auto">
            <a:xfrm flipH="1">
              <a:off x="2859" y="1544"/>
              <a:ext cx="0" cy="7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1749" name="Line 21"/>
            <p:cNvSpPr>
              <a:spLocks noChangeShapeType="1"/>
            </p:cNvSpPr>
            <p:nvPr/>
          </p:nvSpPr>
          <p:spPr bwMode="auto">
            <a:xfrm>
              <a:off x="2850" y="1553"/>
              <a:ext cx="1363" cy="7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1771" name="Rectangle 43"/>
            <p:cNvSpPr>
              <a:spLocks noChangeArrowheads="1"/>
            </p:cNvSpPr>
            <p:nvPr/>
          </p:nvSpPr>
          <p:spPr bwMode="auto">
            <a:xfrm>
              <a:off x="5097" y="411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0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rPr>
                <a:t>59</a:t>
              </a:r>
            </a:p>
          </p:txBody>
        </p:sp>
        <p:sp>
          <p:nvSpPr>
            <p:cNvPr id="35891" name="Text Box 44"/>
            <p:cNvSpPr txBox="1">
              <a:spLocks noChangeArrowheads="1"/>
            </p:cNvSpPr>
            <p:nvPr/>
          </p:nvSpPr>
          <p:spPr bwMode="auto">
            <a:xfrm>
              <a:off x="4861" y="395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200">
                <a:ea typeface="宋体" charset="-122"/>
              </a:endParaRPr>
            </a:p>
          </p:txBody>
        </p:sp>
      </p:grpSp>
      <p:grpSp>
        <p:nvGrpSpPr>
          <p:cNvPr id="35843" name="Group 49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35845" name="Group 50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35847" name="Group 51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35849" name="Group 52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3585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358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35855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35857" name="Group 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3585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5860" name="Rectangl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5861" name="Line 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2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3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4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5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6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35867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5868" name="Line 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69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5870" name="Rectangl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5871" name="Rectangl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841798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84179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84180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3585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35850" name="Rectangle 74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35848" name="Rectangle 75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35846" name="Rectangle 76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  <p:sp>
        <p:nvSpPr>
          <p:cNvPr id="35844" name="Text Box 77"/>
          <p:cNvSpPr txBox="1">
            <a:spLocks noChangeArrowheads="1"/>
          </p:cNvSpPr>
          <p:nvPr/>
        </p:nvSpPr>
        <p:spPr bwMode="auto">
          <a:xfrm>
            <a:off x="7164388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>
                <a:latin typeface="宋体" charset="-122"/>
                <a:ea typeface="宋体" charset="-122"/>
              </a:rPr>
              <a:t>学生手册第</a:t>
            </a:r>
            <a:r>
              <a:rPr lang="en-US" altLang="zh-CN" sz="1200">
                <a:latin typeface="宋体" charset="-122"/>
                <a:ea typeface="宋体" charset="-122"/>
              </a:rPr>
              <a:t>39-41</a:t>
            </a:r>
            <a:r>
              <a:rPr lang="zh-CN" altLang="en-US" sz="1200">
                <a:latin typeface="宋体" charset="-122"/>
                <a:ea typeface="宋体" charset="-122"/>
              </a:rPr>
              <a:t>页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950325" name="AutoShape 53"/>
          <p:cNvSpPr>
            <a:spLocks noChangeArrowheads="1"/>
          </p:cNvSpPr>
          <p:nvPr/>
        </p:nvSpPr>
        <p:spPr bwMode="auto">
          <a:xfrm>
            <a:off x="1108075" y="3443288"/>
            <a:ext cx="2425700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647700" y="90488"/>
            <a:ext cx="8328025" cy="6678612"/>
            <a:chOff x="408" y="57"/>
            <a:chExt cx="5246" cy="4207"/>
          </a:xfrm>
        </p:grpSpPr>
        <p:sp>
          <p:nvSpPr>
            <p:cNvPr id="37921" name="Text Box 4"/>
            <p:cNvSpPr txBox="1">
              <a:spLocks noChangeArrowheads="1"/>
            </p:cNvSpPr>
            <p:nvPr/>
          </p:nvSpPr>
          <p:spPr bwMode="auto">
            <a:xfrm>
              <a:off x="5494" y="5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FFA27C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37922" name="Text Box 5"/>
            <p:cNvSpPr txBox="1">
              <a:spLocks noChangeArrowheads="1"/>
            </p:cNvSpPr>
            <p:nvPr/>
          </p:nvSpPr>
          <p:spPr bwMode="auto">
            <a:xfrm>
              <a:off x="408" y="2231"/>
              <a:ext cx="39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60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950278" name="Rectangle 6"/>
            <p:cNvSpPr>
              <a:spLocks noChangeArrowheads="1"/>
            </p:cNvSpPr>
            <p:nvPr/>
          </p:nvSpPr>
          <p:spPr bwMode="auto">
            <a:xfrm>
              <a:off x="537" y="386"/>
              <a:ext cx="4728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 伯 拉 罕 之 约</a:t>
              </a:r>
            </a:p>
          </p:txBody>
        </p:sp>
        <p:sp>
          <p:nvSpPr>
            <p:cNvPr id="950279" name="Rectangle 7"/>
            <p:cNvSpPr>
              <a:spLocks noChangeArrowheads="1"/>
            </p:cNvSpPr>
            <p:nvPr/>
          </p:nvSpPr>
          <p:spPr bwMode="auto">
            <a:xfrm>
              <a:off x="1837" y="3248"/>
              <a:ext cx="2226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撒母耳记下               7: 4-16</a:t>
              </a:r>
            </a:p>
          </p:txBody>
        </p:sp>
        <p:sp>
          <p:nvSpPr>
            <p:cNvPr id="950280" name="Rectangle 8"/>
            <p:cNvSpPr>
              <a:spLocks noChangeArrowheads="1"/>
            </p:cNvSpPr>
            <p:nvPr/>
          </p:nvSpPr>
          <p:spPr bwMode="auto">
            <a:xfrm>
              <a:off x="1014" y="3247"/>
              <a:ext cx="880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申命记 </a:t>
              </a:r>
            </a:p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30: 1-10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0281" name="Rectangle 9"/>
            <p:cNvSpPr>
              <a:spLocks noChangeArrowheads="1"/>
            </p:cNvSpPr>
            <p:nvPr/>
          </p:nvSpPr>
          <p:spPr bwMode="auto">
            <a:xfrm>
              <a:off x="642" y="2081"/>
              <a:ext cx="4464" cy="1778"/>
            </a:xfrm>
            <a:prstGeom prst="rect">
              <a:avLst/>
            </a:prstGeom>
            <a:noFill/>
            <a:ln w="762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0282" name="Rectangle 10"/>
            <p:cNvSpPr>
              <a:spLocks noChangeArrowheads="1"/>
            </p:cNvSpPr>
            <p:nvPr/>
          </p:nvSpPr>
          <p:spPr bwMode="auto">
            <a:xfrm>
              <a:off x="3771" y="3246"/>
              <a:ext cx="101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耶利米记</a:t>
              </a:r>
              <a:endParaRPr lang="en-US" altLang="zh-CN" sz="2800" i="1" smtClean="0">
                <a:latin typeface="Times" charset="0"/>
                <a:ea typeface="宋体" charset="-122"/>
              </a:endParaRPr>
            </a:p>
            <a:p>
              <a:pPr algn="ctr" eaLnBrk="1" hangingPunct="1">
                <a:defRPr/>
              </a:pPr>
              <a:r>
                <a:rPr lang="en-US" altLang="zh-CN" sz="2800" i="1" smtClean="0">
                  <a:latin typeface="Times" charset="0"/>
                  <a:ea typeface="宋体" charset="-122"/>
                </a:rPr>
                <a:t>31: 31-33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0283" name="Text Box 11"/>
            <p:cNvSpPr txBox="1">
              <a:spLocks noChangeArrowheads="1"/>
            </p:cNvSpPr>
            <p:nvPr/>
          </p:nvSpPr>
          <p:spPr bwMode="auto">
            <a:xfrm>
              <a:off x="3342" y="2304"/>
              <a:ext cx="173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祝福</a:t>
              </a:r>
            </a:p>
          </p:txBody>
        </p:sp>
        <p:sp>
          <p:nvSpPr>
            <p:cNvPr id="950284" name="Text Box 12"/>
            <p:cNvSpPr txBox="1">
              <a:spLocks noChangeArrowheads="1"/>
            </p:cNvSpPr>
            <p:nvPr/>
          </p:nvSpPr>
          <p:spPr bwMode="auto">
            <a:xfrm>
              <a:off x="2345" y="2312"/>
              <a:ext cx="992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后裔</a:t>
              </a:r>
            </a:p>
          </p:txBody>
        </p:sp>
        <p:sp>
          <p:nvSpPr>
            <p:cNvPr id="950285" name="Text Box 13"/>
            <p:cNvSpPr txBox="1">
              <a:spLocks noChangeArrowheads="1"/>
            </p:cNvSpPr>
            <p:nvPr/>
          </p:nvSpPr>
          <p:spPr bwMode="auto">
            <a:xfrm>
              <a:off x="944" y="2305"/>
              <a:ext cx="101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土地</a:t>
              </a:r>
            </a:p>
          </p:txBody>
        </p:sp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748" y="2749"/>
              <a:ext cx="1445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土地之约</a:t>
              </a:r>
            </a:p>
          </p:txBody>
        </p:sp>
        <p:sp>
          <p:nvSpPr>
            <p:cNvPr id="950287" name="Text Box 15"/>
            <p:cNvSpPr txBox="1">
              <a:spLocks noChangeArrowheads="1"/>
            </p:cNvSpPr>
            <p:nvPr/>
          </p:nvSpPr>
          <p:spPr bwMode="auto">
            <a:xfrm>
              <a:off x="3532" y="2749"/>
              <a:ext cx="138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新约</a:t>
              </a:r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135" y="2757"/>
              <a:ext cx="170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大卫之约</a:t>
              </a: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1610" y="1183"/>
              <a:ext cx="2559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创世记 12: 1-3</a:t>
              </a:r>
              <a:endParaRPr lang="en-US" altLang="zh-CN" sz="32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</p:txBody>
        </p:sp>
        <p:sp>
          <p:nvSpPr>
            <p:cNvPr id="950290" name="Rectangle 18"/>
            <p:cNvSpPr>
              <a:spLocks noChangeArrowheads="1"/>
            </p:cNvSpPr>
            <p:nvPr/>
          </p:nvSpPr>
          <p:spPr bwMode="auto">
            <a:xfrm>
              <a:off x="2047" y="834"/>
              <a:ext cx="1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（“</a:t>
              </a:r>
              <a:r>
                <a:rPr lang="zh-CN" altLang="en-US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呼召”）</a:t>
              </a:r>
            </a:p>
          </p:txBody>
        </p:sp>
        <p:sp>
          <p:nvSpPr>
            <p:cNvPr id="950291" name="Line 19"/>
            <p:cNvSpPr>
              <a:spLocks noChangeShapeType="1"/>
            </p:cNvSpPr>
            <p:nvPr/>
          </p:nvSpPr>
          <p:spPr bwMode="auto">
            <a:xfrm flipH="1">
              <a:off x="1449" y="1555"/>
              <a:ext cx="1410" cy="7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0292" name="Line 20"/>
            <p:cNvSpPr>
              <a:spLocks noChangeShapeType="1"/>
            </p:cNvSpPr>
            <p:nvPr/>
          </p:nvSpPr>
          <p:spPr bwMode="auto">
            <a:xfrm flipH="1">
              <a:off x="2859" y="1544"/>
              <a:ext cx="0" cy="7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2850" y="1553"/>
              <a:ext cx="1363" cy="7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0294" name="Rectangle 22"/>
            <p:cNvSpPr>
              <a:spLocks noChangeArrowheads="1"/>
            </p:cNvSpPr>
            <p:nvPr/>
          </p:nvSpPr>
          <p:spPr bwMode="auto">
            <a:xfrm>
              <a:off x="5097" y="411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0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rPr>
                <a:t>60</a:t>
              </a:r>
            </a:p>
          </p:txBody>
        </p:sp>
        <p:sp>
          <p:nvSpPr>
            <p:cNvPr id="37940" name="Text Box 23"/>
            <p:cNvSpPr txBox="1">
              <a:spLocks noChangeArrowheads="1"/>
            </p:cNvSpPr>
            <p:nvPr/>
          </p:nvSpPr>
          <p:spPr bwMode="auto">
            <a:xfrm>
              <a:off x="4861" y="395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200">
                <a:ea typeface="宋体" charset="-122"/>
              </a:endParaRPr>
            </a:p>
          </p:txBody>
        </p:sp>
      </p:grpSp>
      <p:grpSp>
        <p:nvGrpSpPr>
          <p:cNvPr id="37892" name="Group 24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37894" name="Group 25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37896" name="Group 26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37898" name="Group 27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3790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3790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37904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37906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37908" name="AutoShap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7909" name="Rectangl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7910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1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2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3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4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5" name="Rectangl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37916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7917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8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7919" name="Rectangl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7920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950317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950318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950319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37901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37899" name="Rectangle 49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37897" name="Rectangle 50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37895" name="Rectangle 51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  <p:sp>
        <p:nvSpPr>
          <p:cNvPr id="37893" name="Text Box 52"/>
          <p:cNvSpPr txBox="1">
            <a:spLocks noChangeArrowheads="1"/>
          </p:cNvSpPr>
          <p:nvPr/>
        </p:nvSpPr>
        <p:spPr bwMode="auto">
          <a:xfrm>
            <a:off x="7164388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>
                <a:latin typeface="宋体" charset="-122"/>
                <a:ea typeface="宋体" charset="-122"/>
              </a:rPr>
              <a:t>学生手册第</a:t>
            </a:r>
            <a:r>
              <a:rPr lang="en-US" altLang="zh-CN" sz="1200">
                <a:latin typeface="宋体" charset="-122"/>
                <a:ea typeface="宋体" charset="-122"/>
              </a:rPr>
              <a:t>39-41</a:t>
            </a:r>
            <a:r>
              <a:rPr lang="zh-CN" altLang="en-US" sz="1200">
                <a:latin typeface="宋体" charset="-122"/>
                <a:ea typeface="宋体" charset="-122"/>
              </a:rPr>
              <a:t>页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952323" name="AutoShape 3"/>
          <p:cNvSpPr>
            <a:spLocks noChangeArrowheads="1"/>
          </p:cNvSpPr>
          <p:nvPr/>
        </p:nvSpPr>
        <p:spPr bwMode="auto">
          <a:xfrm>
            <a:off x="3514725" y="3429000"/>
            <a:ext cx="2425700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647700" y="90488"/>
            <a:ext cx="8328025" cy="6678612"/>
            <a:chOff x="408" y="57"/>
            <a:chExt cx="5246" cy="4207"/>
          </a:xfrm>
        </p:grpSpPr>
        <p:sp>
          <p:nvSpPr>
            <p:cNvPr id="39969" name="Text Box 5"/>
            <p:cNvSpPr txBox="1">
              <a:spLocks noChangeArrowheads="1"/>
            </p:cNvSpPr>
            <p:nvPr/>
          </p:nvSpPr>
          <p:spPr bwMode="auto">
            <a:xfrm>
              <a:off x="5494" y="5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FFA27C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39970" name="Text Box 6"/>
            <p:cNvSpPr txBox="1">
              <a:spLocks noChangeArrowheads="1"/>
            </p:cNvSpPr>
            <p:nvPr/>
          </p:nvSpPr>
          <p:spPr bwMode="auto">
            <a:xfrm>
              <a:off x="408" y="2231"/>
              <a:ext cx="39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60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952327" name="Rectangle 7"/>
            <p:cNvSpPr>
              <a:spLocks noChangeArrowheads="1"/>
            </p:cNvSpPr>
            <p:nvPr/>
          </p:nvSpPr>
          <p:spPr bwMode="auto">
            <a:xfrm>
              <a:off x="537" y="386"/>
              <a:ext cx="4728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 伯 拉 罕 之 约</a:t>
              </a:r>
            </a:p>
          </p:txBody>
        </p:sp>
        <p:sp>
          <p:nvSpPr>
            <p:cNvPr id="952328" name="Rectangle 8"/>
            <p:cNvSpPr>
              <a:spLocks noChangeArrowheads="1"/>
            </p:cNvSpPr>
            <p:nvPr/>
          </p:nvSpPr>
          <p:spPr bwMode="auto">
            <a:xfrm>
              <a:off x="1837" y="3248"/>
              <a:ext cx="2226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撒母耳记下               7: 4-16</a:t>
              </a:r>
            </a:p>
          </p:txBody>
        </p:sp>
        <p:sp>
          <p:nvSpPr>
            <p:cNvPr id="952329" name="Rectangle 9"/>
            <p:cNvSpPr>
              <a:spLocks noChangeArrowheads="1"/>
            </p:cNvSpPr>
            <p:nvPr/>
          </p:nvSpPr>
          <p:spPr bwMode="auto">
            <a:xfrm>
              <a:off x="1014" y="3247"/>
              <a:ext cx="880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申命记 </a:t>
              </a:r>
            </a:p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30: 1-10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2330" name="Rectangle 10"/>
            <p:cNvSpPr>
              <a:spLocks noChangeArrowheads="1"/>
            </p:cNvSpPr>
            <p:nvPr/>
          </p:nvSpPr>
          <p:spPr bwMode="auto">
            <a:xfrm>
              <a:off x="642" y="2081"/>
              <a:ext cx="4464" cy="1778"/>
            </a:xfrm>
            <a:prstGeom prst="rect">
              <a:avLst/>
            </a:prstGeom>
            <a:noFill/>
            <a:ln w="762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331" name="Rectangle 11"/>
            <p:cNvSpPr>
              <a:spLocks noChangeArrowheads="1"/>
            </p:cNvSpPr>
            <p:nvPr/>
          </p:nvSpPr>
          <p:spPr bwMode="auto">
            <a:xfrm>
              <a:off x="3771" y="3246"/>
              <a:ext cx="101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耶利米记</a:t>
              </a:r>
              <a:endParaRPr lang="en-US" altLang="zh-CN" sz="2800" i="1" smtClean="0">
                <a:latin typeface="Times" charset="0"/>
                <a:ea typeface="宋体" charset="-122"/>
              </a:endParaRPr>
            </a:p>
            <a:p>
              <a:pPr algn="ctr" eaLnBrk="1" hangingPunct="1">
                <a:defRPr/>
              </a:pPr>
              <a:r>
                <a:rPr lang="en-US" altLang="zh-CN" sz="2800" i="1" smtClean="0">
                  <a:latin typeface="Times" charset="0"/>
                  <a:ea typeface="宋体" charset="-122"/>
                </a:rPr>
                <a:t>31: 31-33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2332" name="Text Box 12"/>
            <p:cNvSpPr txBox="1">
              <a:spLocks noChangeArrowheads="1"/>
            </p:cNvSpPr>
            <p:nvPr/>
          </p:nvSpPr>
          <p:spPr bwMode="auto">
            <a:xfrm>
              <a:off x="3342" y="2304"/>
              <a:ext cx="173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祝福</a:t>
              </a:r>
            </a:p>
          </p:txBody>
        </p:sp>
        <p:sp>
          <p:nvSpPr>
            <p:cNvPr id="952333" name="Text Box 13"/>
            <p:cNvSpPr txBox="1">
              <a:spLocks noChangeArrowheads="1"/>
            </p:cNvSpPr>
            <p:nvPr/>
          </p:nvSpPr>
          <p:spPr bwMode="auto">
            <a:xfrm>
              <a:off x="2345" y="2312"/>
              <a:ext cx="992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后裔</a:t>
              </a:r>
            </a:p>
          </p:txBody>
        </p:sp>
        <p:sp>
          <p:nvSpPr>
            <p:cNvPr id="952334" name="Text Box 14"/>
            <p:cNvSpPr txBox="1">
              <a:spLocks noChangeArrowheads="1"/>
            </p:cNvSpPr>
            <p:nvPr/>
          </p:nvSpPr>
          <p:spPr bwMode="auto">
            <a:xfrm>
              <a:off x="944" y="2305"/>
              <a:ext cx="101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土地</a:t>
              </a:r>
            </a:p>
          </p:txBody>
        </p:sp>
        <p:sp>
          <p:nvSpPr>
            <p:cNvPr id="952335" name="Text Box 15"/>
            <p:cNvSpPr txBox="1">
              <a:spLocks noChangeArrowheads="1"/>
            </p:cNvSpPr>
            <p:nvPr/>
          </p:nvSpPr>
          <p:spPr bwMode="auto">
            <a:xfrm>
              <a:off x="748" y="2749"/>
              <a:ext cx="1445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土地之约</a:t>
              </a:r>
            </a:p>
          </p:txBody>
        </p:sp>
        <p:sp>
          <p:nvSpPr>
            <p:cNvPr id="952336" name="Text Box 16"/>
            <p:cNvSpPr txBox="1">
              <a:spLocks noChangeArrowheads="1"/>
            </p:cNvSpPr>
            <p:nvPr/>
          </p:nvSpPr>
          <p:spPr bwMode="auto">
            <a:xfrm>
              <a:off x="3532" y="2749"/>
              <a:ext cx="138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新约</a:t>
              </a:r>
            </a:p>
          </p:txBody>
        </p:sp>
        <p:sp>
          <p:nvSpPr>
            <p:cNvPr id="952337" name="Text Box 17"/>
            <p:cNvSpPr txBox="1">
              <a:spLocks noChangeArrowheads="1"/>
            </p:cNvSpPr>
            <p:nvPr/>
          </p:nvSpPr>
          <p:spPr bwMode="auto">
            <a:xfrm>
              <a:off x="2135" y="2757"/>
              <a:ext cx="170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大卫之约</a:t>
              </a:r>
            </a:p>
          </p:txBody>
        </p:sp>
        <p:sp>
          <p:nvSpPr>
            <p:cNvPr id="952338" name="Text Box 18"/>
            <p:cNvSpPr txBox="1">
              <a:spLocks noChangeArrowheads="1"/>
            </p:cNvSpPr>
            <p:nvPr/>
          </p:nvSpPr>
          <p:spPr bwMode="auto">
            <a:xfrm>
              <a:off x="1610" y="1183"/>
              <a:ext cx="2559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创世记 12: 1-3</a:t>
              </a:r>
              <a:endParaRPr lang="en-US" altLang="zh-CN" sz="32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</p:txBody>
        </p:sp>
        <p:sp>
          <p:nvSpPr>
            <p:cNvPr id="952339" name="Rectangle 19"/>
            <p:cNvSpPr>
              <a:spLocks noChangeArrowheads="1"/>
            </p:cNvSpPr>
            <p:nvPr/>
          </p:nvSpPr>
          <p:spPr bwMode="auto">
            <a:xfrm>
              <a:off x="2047" y="834"/>
              <a:ext cx="1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（“</a:t>
              </a:r>
              <a:r>
                <a:rPr lang="zh-CN" altLang="en-US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呼召”）</a:t>
              </a:r>
            </a:p>
          </p:txBody>
        </p:sp>
        <p:sp>
          <p:nvSpPr>
            <p:cNvPr id="952340" name="Line 20"/>
            <p:cNvSpPr>
              <a:spLocks noChangeShapeType="1"/>
            </p:cNvSpPr>
            <p:nvPr/>
          </p:nvSpPr>
          <p:spPr bwMode="auto">
            <a:xfrm flipH="1">
              <a:off x="1449" y="1555"/>
              <a:ext cx="1410" cy="7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341" name="Line 21"/>
            <p:cNvSpPr>
              <a:spLocks noChangeShapeType="1"/>
            </p:cNvSpPr>
            <p:nvPr/>
          </p:nvSpPr>
          <p:spPr bwMode="auto">
            <a:xfrm flipH="1">
              <a:off x="2859" y="1544"/>
              <a:ext cx="0" cy="7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342" name="Line 22"/>
            <p:cNvSpPr>
              <a:spLocks noChangeShapeType="1"/>
            </p:cNvSpPr>
            <p:nvPr/>
          </p:nvSpPr>
          <p:spPr bwMode="auto">
            <a:xfrm>
              <a:off x="2850" y="1553"/>
              <a:ext cx="1363" cy="7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2343" name="Rectangle 23"/>
            <p:cNvSpPr>
              <a:spLocks noChangeArrowheads="1"/>
            </p:cNvSpPr>
            <p:nvPr/>
          </p:nvSpPr>
          <p:spPr bwMode="auto">
            <a:xfrm>
              <a:off x="5097" y="411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0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rPr>
                <a:t>61</a:t>
              </a:r>
            </a:p>
          </p:txBody>
        </p:sp>
        <p:sp>
          <p:nvSpPr>
            <p:cNvPr id="39988" name="Text Box 24"/>
            <p:cNvSpPr txBox="1">
              <a:spLocks noChangeArrowheads="1"/>
            </p:cNvSpPr>
            <p:nvPr/>
          </p:nvSpPr>
          <p:spPr bwMode="auto">
            <a:xfrm>
              <a:off x="4861" y="395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200">
                <a:ea typeface="宋体" charset="-122"/>
              </a:endParaRPr>
            </a:p>
          </p:txBody>
        </p:sp>
      </p:grpSp>
      <p:grpSp>
        <p:nvGrpSpPr>
          <p:cNvPr id="39940" name="Group 25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39942" name="Group 26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39944" name="Group 27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39946" name="Group 28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39948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39950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39952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39954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39956" name="AutoShap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9957" name="Rectangl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9958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59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0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1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2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3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39964" name="Rectangl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9965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6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9967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39968" name="Rectangl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952366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952367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95236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3994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39947" name="Rectangle 50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39945" name="Rectangle 51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39943" name="Rectangle 52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  <p:sp>
        <p:nvSpPr>
          <p:cNvPr id="39941" name="Text Box 53"/>
          <p:cNvSpPr txBox="1">
            <a:spLocks noChangeArrowheads="1"/>
          </p:cNvSpPr>
          <p:nvPr/>
        </p:nvSpPr>
        <p:spPr bwMode="auto">
          <a:xfrm>
            <a:off x="7164388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>
                <a:latin typeface="宋体" charset="-122"/>
                <a:ea typeface="宋体" charset="-122"/>
              </a:rPr>
              <a:t>学生手册第</a:t>
            </a:r>
            <a:r>
              <a:rPr lang="en-US" altLang="zh-CN" sz="1200">
                <a:latin typeface="宋体" charset="-122"/>
                <a:ea typeface="宋体" charset="-122"/>
              </a:rPr>
              <a:t>39-41</a:t>
            </a:r>
            <a:r>
              <a:rPr lang="zh-CN" altLang="en-US" sz="1200">
                <a:latin typeface="宋体" charset="-122"/>
                <a:ea typeface="宋体" charset="-122"/>
              </a:rPr>
              <a:t>页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954422" name="AutoShape 54"/>
          <p:cNvSpPr>
            <a:spLocks noChangeArrowheads="1"/>
          </p:cNvSpPr>
          <p:nvPr/>
        </p:nvSpPr>
        <p:spPr bwMode="auto">
          <a:xfrm>
            <a:off x="1179513" y="3455988"/>
            <a:ext cx="6926262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954423" name="AutoShape 55"/>
          <p:cNvSpPr>
            <a:spLocks noChangeArrowheads="1"/>
          </p:cNvSpPr>
          <p:nvPr/>
        </p:nvSpPr>
        <p:spPr bwMode="auto">
          <a:xfrm>
            <a:off x="5795963" y="3443288"/>
            <a:ext cx="2232025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647700" y="90488"/>
            <a:ext cx="8328025" cy="6678612"/>
            <a:chOff x="408" y="57"/>
            <a:chExt cx="5246" cy="4207"/>
          </a:xfrm>
        </p:grpSpPr>
        <p:sp>
          <p:nvSpPr>
            <p:cNvPr id="42022" name="Text Box 5"/>
            <p:cNvSpPr txBox="1">
              <a:spLocks noChangeArrowheads="1"/>
            </p:cNvSpPr>
            <p:nvPr/>
          </p:nvSpPr>
          <p:spPr bwMode="auto">
            <a:xfrm>
              <a:off x="5494" y="5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FFA27C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42023" name="Text Box 6"/>
            <p:cNvSpPr txBox="1">
              <a:spLocks noChangeArrowheads="1"/>
            </p:cNvSpPr>
            <p:nvPr/>
          </p:nvSpPr>
          <p:spPr bwMode="auto">
            <a:xfrm>
              <a:off x="408" y="2231"/>
              <a:ext cx="39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60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954375" name="Rectangle 7"/>
            <p:cNvSpPr>
              <a:spLocks noChangeArrowheads="1"/>
            </p:cNvSpPr>
            <p:nvPr/>
          </p:nvSpPr>
          <p:spPr bwMode="auto">
            <a:xfrm>
              <a:off x="537" y="386"/>
              <a:ext cx="4728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 伯 拉 罕 之 约</a:t>
              </a:r>
            </a:p>
          </p:txBody>
        </p:sp>
        <p:sp>
          <p:nvSpPr>
            <p:cNvPr id="954376" name="Rectangle 8"/>
            <p:cNvSpPr>
              <a:spLocks noChangeArrowheads="1"/>
            </p:cNvSpPr>
            <p:nvPr/>
          </p:nvSpPr>
          <p:spPr bwMode="auto">
            <a:xfrm>
              <a:off x="1837" y="3248"/>
              <a:ext cx="2226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撒母耳记下               7: 4-16</a:t>
              </a:r>
            </a:p>
          </p:txBody>
        </p:sp>
        <p:sp>
          <p:nvSpPr>
            <p:cNvPr id="954377" name="Rectangle 9"/>
            <p:cNvSpPr>
              <a:spLocks noChangeArrowheads="1"/>
            </p:cNvSpPr>
            <p:nvPr/>
          </p:nvSpPr>
          <p:spPr bwMode="auto">
            <a:xfrm>
              <a:off x="1014" y="3247"/>
              <a:ext cx="880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申命记 </a:t>
              </a:r>
            </a:p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30: 1-10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4378" name="Rectangle 10"/>
            <p:cNvSpPr>
              <a:spLocks noChangeArrowheads="1"/>
            </p:cNvSpPr>
            <p:nvPr/>
          </p:nvSpPr>
          <p:spPr bwMode="auto">
            <a:xfrm>
              <a:off x="642" y="2081"/>
              <a:ext cx="4464" cy="1778"/>
            </a:xfrm>
            <a:prstGeom prst="rect">
              <a:avLst/>
            </a:prstGeom>
            <a:noFill/>
            <a:ln w="762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4379" name="Rectangle 11"/>
            <p:cNvSpPr>
              <a:spLocks noChangeArrowheads="1"/>
            </p:cNvSpPr>
            <p:nvPr/>
          </p:nvSpPr>
          <p:spPr bwMode="auto">
            <a:xfrm>
              <a:off x="3771" y="3246"/>
              <a:ext cx="101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耶利米记</a:t>
              </a:r>
              <a:endParaRPr lang="en-US" altLang="zh-CN" sz="2800" i="1" smtClean="0">
                <a:latin typeface="Times" charset="0"/>
                <a:ea typeface="宋体" charset="-122"/>
              </a:endParaRPr>
            </a:p>
            <a:p>
              <a:pPr algn="ctr" eaLnBrk="1" hangingPunct="1">
                <a:defRPr/>
              </a:pPr>
              <a:r>
                <a:rPr lang="en-US" altLang="zh-CN" sz="2800" i="1" smtClean="0">
                  <a:latin typeface="Times" charset="0"/>
                  <a:ea typeface="宋体" charset="-122"/>
                </a:rPr>
                <a:t>31: 31-33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4380" name="Text Box 12"/>
            <p:cNvSpPr txBox="1">
              <a:spLocks noChangeArrowheads="1"/>
            </p:cNvSpPr>
            <p:nvPr/>
          </p:nvSpPr>
          <p:spPr bwMode="auto">
            <a:xfrm>
              <a:off x="3342" y="2304"/>
              <a:ext cx="173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祝福</a:t>
              </a:r>
            </a:p>
          </p:txBody>
        </p:sp>
        <p:sp>
          <p:nvSpPr>
            <p:cNvPr id="954381" name="Text Box 13"/>
            <p:cNvSpPr txBox="1">
              <a:spLocks noChangeArrowheads="1"/>
            </p:cNvSpPr>
            <p:nvPr/>
          </p:nvSpPr>
          <p:spPr bwMode="auto">
            <a:xfrm>
              <a:off x="2345" y="2312"/>
              <a:ext cx="992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后裔</a:t>
              </a:r>
            </a:p>
          </p:txBody>
        </p:sp>
        <p:sp>
          <p:nvSpPr>
            <p:cNvPr id="954382" name="Text Box 14"/>
            <p:cNvSpPr txBox="1">
              <a:spLocks noChangeArrowheads="1"/>
            </p:cNvSpPr>
            <p:nvPr/>
          </p:nvSpPr>
          <p:spPr bwMode="auto">
            <a:xfrm>
              <a:off x="944" y="2305"/>
              <a:ext cx="101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土地</a:t>
              </a:r>
            </a:p>
          </p:txBody>
        </p:sp>
        <p:sp>
          <p:nvSpPr>
            <p:cNvPr id="954383" name="Text Box 15"/>
            <p:cNvSpPr txBox="1">
              <a:spLocks noChangeArrowheads="1"/>
            </p:cNvSpPr>
            <p:nvPr/>
          </p:nvSpPr>
          <p:spPr bwMode="auto">
            <a:xfrm>
              <a:off x="748" y="2749"/>
              <a:ext cx="1445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土地之约</a:t>
              </a:r>
            </a:p>
          </p:txBody>
        </p:sp>
        <p:sp>
          <p:nvSpPr>
            <p:cNvPr id="954384" name="Text Box 16"/>
            <p:cNvSpPr txBox="1">
              <a:spLocks noChangeArrowheads="1"/>
            </p:cNvSpPr>
            <p:nvPr/>
          </p:nvSpPr>
          <p:spPr bwMode="auto">
            <a:xfrm>
              <a:off x="3532" y="2749"/>
              <a:ext cx="138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新约</a:t>
              </a:r>
            </a:p>
          </p:txBody>
        </p:sp>
        <p:sp>
          <p:nvSpPr>
            <p:cNvPr id="954385" name="Text Box 17"/>
            <p:cNvSpPr txBox="1">
              <a:spLocks noChangeArrowheads="1"/>
            </p:cNvSpPr>
            <p:nvPr/>
          </p:nvSpPr>
          <p:spPr bwMode="auto">
            <a:xfrm>
              <a:off x="2135" y="2757"/>
              <a:ext cx="170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大卫之约</a:t>
              </a:r>
            </a:p>
          </p:txBody>
        </p:sp>
        <p:sp>
          <p:nvSpPr>
            <p:cNvPr id="954386" name="Text Box 18"/>
            <p:cNvSpPr txBox="1">
              <a:spLocks noChangeArrowheads="1"/>
            </p:cNvSpPr>
            <p:nvPr/>
          </p:nvSpPr>
          <p:spPr bwMode="auto">
            <a:xfrm>
              <a:off x="1610" y="1183"/>
              <a:ext cx="2559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创世记 12: 1-3</a:t>
              </a:r>
              <a:endParaRPr lang="en-US" altLang="zh-CN" sz="32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</p:txBody>
        </p:sp>
        <p:sp>
          <p:nvSpPr>
            <p:cNvPr id="954387" name="Rectangle 19"/>
            <p:cNvSpPr>
              <a:spLocks noChangeArrowheads="1"/>
            </p:cNvSpPr>
            <p:nvPr/>
          </p:nvSpPr>
          <p:spPr bwMode="auto">
            <a:xfrm>
              <a:off x="2047" y="834"/>
              <a:ext cx="1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（“</a:t>
              </a:r>
              <a:r>
                <a:rPr lang="zh-CN" altLang="en-US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呼召”）</a:t>
              </a:r>
            </a:p>
          </p:txBody>
        </p:sp>
        <p:sp>
          <p:nvSpPr>
            <p:cNvPr id="954388" name="Line 20"/>
            <p:cNvSpPr>
              <a:spLocks noChangeShapeType="1"/>
            </p:cNvSpPr>
            <p:nvPr/>
          </p:nvSpPr>
          <p:spPr bwMode="auto">
            <a:xfrm flipH="1">
              <a:off x="1449" y="1555"/>
              <a:ext cx="1410" cy="7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4389" name="Line 21"/>
            <p:cNvSpPr>
              <a:spLocks noChangeShapeType="1"/>
            </p:cNvSpPr>
            <p:nvPr/>
          </p:nvSpPr>
          <p:spPr bwMode="auto">
            <a:xfrm flipH="1">
              <a:off x="2859" y="1544"/>
              <a:ext cx="0" cy="7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4390" name="Line 22"/>
            <p:cNvSpPr>
              <a:spLocks noChangeShapeType="1"/>
            </p:cNvSpPr>
            <p:nvPr/>
          </p:nvSpPr>
          <p:spPr bwMode="auto">
            <a:xfrm>
              <a:off x="2850" y="1553"/>
              <a:ext cx="1363" cy="7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4391" name="Rectangle 23"/>
            <p:cNvSpPr>
              <a:spLocks noChangeArrowheads="1"/>
            </p:cNvSpPr>
            <p:nvPr/>
          </p:nvSpPr>
          <p:spPr bwMode="auto">
            <a:xfrm>
              <a:off x="5097" y="411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0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rPr>
                <a:t>62</a:t>
              </a:r>
            </a:p>
          </p:txBody>
        </p:sp>
        <p:sp>
          <p:nvSpPr>
            <p:cNvPr id="42041" name="Text Box 24"/>
            <p:cNvSpPr txBox="1">
              <a:spLocks noChangeArrowheads="1"/>
            </p:cNvSpPr>
            <p:nvPr/>
          </p:nvSpPr>
          <p:spPr bwMode="auto">
            <a:xfrm>
              <a:off x="4861" y="395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200">
                <a:ea typeface="宋体" charset="-122"/>
              </a:endParaRPr>
            </a:p>
          </p:txBody>
        </p:sp>
      </p:grpSp>
      <p:sp>
        <p:nvSpPr>
          <p:cNvPr id="41989" name="Text Box 53"/>
          <p:cNvSpPr txBox="1">
            <a:spLocks noChangeArrowheads="1"/>
          </p:cNvSpPr>
          <p:nvPr/>
        </p:nvSpPr>
        <p:spPr bwMode="auto">
          <a:xfrm>
            <a:off x="7164388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>
                <a:latin typeface="宋体" charset="-122"/>
                <a:ea typeface="宋体" charset="-122"/>
              </a:rPr>
              <a:t>学生手册第</a:t>
            </a:r>
            <a:r>
              <a:rPr lang="en-US" altLang="zh-CN" sz="1200">
                <a:latin typeface="宋体" charset="-122"/>
                <a:ea typeface="宋体" charset="-122"/>
              </a:rPr>
              <a:t>39-41</a:t>
            </a:r>
            <a:r>
              <a:rPr lang="zh-CN" altLang="en-US" sz="1200">
                <a:latin typeface="宋体" charset="-122"/>
                <a:ea typeface="宋体" charset="-122"/>
              </a:rPr>
              <a:t>页</a:t>
            </a:r>
          </a:p>
        </p:txBody>
      </p:sp>
      <p:grpSp>
        <p:nvGrpSpPr>
          <p:cNvPr id="954424" name="Group 56"/>
          <p:cNvGrpSpPr>
            <a:grpSpLocks/>
          </p:cNvGrpSpPr>
          <p:nvPr/>
        </p:nvGrpSpPr>
        <p:grpSpPr bwMode="auto">
          <a:xfrm>
            <a:off x="519113" y="457200"/>
            <a:ext cx="7974012" cy="5870575"/>
            <a:chOff x="96" y="144"/>
            <a:chExt cx="5254" cy="3842"/>
          </a:xfrm>
        </p:grpSpPr>
        <p:sp>
          <p:nvSpPr>
            <p:cNvPr id="954425" name="AutoShape 57"/>
            <p:cNvSpPr>
              <a:spLocks noChangeArrowheads="1"/>
            </p:cNvSpPr>
            <p:nvPr/>
          </p:nvSpPr>
          <p:spPr bwMode="auto">
            <a:xfrm>
              <a:off x="224" y="265"/>
              <a:ext cx="4998" cy="359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blurRad="63500" dist="99190" dir="3011666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CN" altLang="en-US" sz="18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954426" name="AutoShape 58"/>
            <p:cNvSpPr>
              <a:spLocks noChangeArrowheads="1"/>
            </p:cNvSpPr>
            <p:nvPr/>
          </p:nvSpPr>
          <p:spPr bwMode="auto">
            <a:xfrm>
              <a:off x="96" y="144"/>
              <a:ext cx="5254" cy="38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99190" dir="3011666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CN" altLang="en-US" sz="1800">
                  <a:ea typeface="宋体" charset="0"/>
                  <a:cs typeface="宋体" charset="0"/>
                </a:rPr>
                <a:t> </a:t>
              </a:r>
            </a:p>
          </p:txBody>
        </p:sp>
      </p:grpSp>
      <p:sp>
        <p:nvSpPr>
          <p:cNvPr id="41991" name="Text Box 59"/>
          <p:cNvSpPr txBox="1">
            <a:spLocks noChangeArrowheads="1"/>
          </p:cNvSpPr>
          <p:nvPr/>
        </p:nvSpPr>
        <p:spPr bwMode="auto">
          <a:xfrm>
            <a:off x="8594725" y="6426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800">
                <a:solidFill>
                  <a:srgbClr val="FFFFFF"/>
                </a:solidFill>
                <a:ea typeface="宋体" charset="-122"/>
              </a:rPr>
              <a:t>1</a:t>
            </a:r>
          </a:p>
        </p:txBody>
      </p:sp>
      <p:grpSp>
        <p:nvGrpSpPr>
          <p:cNvPr id="41992" name="Group 25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41993" name="Group 26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41995" name="Group 27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41997" name="Group 28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4199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42001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4200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42005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42007" name="AutoShap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2008" name="Rectangl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2009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0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1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2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3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4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42015" name="Rectangl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2016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7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2018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2019" name="Rectangl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954414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954415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954416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4200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41998" name="Rectangle 50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41996" name="Rectangle 51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41994" name="Rectangle 52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4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4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4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4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4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422" grpId="0" animBg="1"/>
      <p:bldP spid="9544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956419" name="AutoShape 3"/>
          <p:cNvSpPr>
            <a:spLocks noChangeArrowheads="1"/>
          </p:cNvSpPr>
          <p:nvPr/>
        </p:nvSpPr>
        <p:spPr bwMode="auto">
          <a:xfrm>
            <a:off x="1179513" y="3455988"/>
            <a:ext cx="6926262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sp>
        <p:nvSpPr>
          <p:cNvPr id="956420" name="AutoShape 4"/>
          <p:cNvSpPr>
            <a:spLocks noChangeArrowheads="1"/>
          </p:cNvSpPr>
          <p:nvPr/>
        </p:nvSpPr>
        <p:spPr bwMode="auto">
          <a:xfrm>
            <a:off x="5795963" y="3443288"/>
            <a:ext cx="2232025" cy="257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0FB2B">
                  <a:gamma/>
                  <a:shade val="15686"/>
                  <a:invGamma/>
                </a:srgbClr>
              </a:gs>
              <a:gs pos="50000">
                <a:srgbClr val="20FB2B"/>
              </a:gs>
              <a:gs pos="100000">
                <a:srgbClr val="20FB2B">
                  <a:gamma/>
                  <a:shade val="15686"/>
                  <a:invGamma/>
                </a:srgbClr>
              </a:gs>
            </a:gsLst>
            <a:lin ang="5400000" scaled="1"/>
          </a:gradFill>
          <a:ln w="38100">
            <a:solidFill>
              <a:srgbClr val="21FF2C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036" name="Group 5"/>
          <p:cNvGrpSpPr>
            <a:grpSpLocks/>
          </p:cNvGrpSpPr>
          <p:nvPr/>
        </p:nvGrpSpPr>
        <p:grpSpPr bwMode="auto">
          <a:xfrm>
            <a:off x="647700" y="90488"/>
            <a:ext cx="8328025" cy="6678612"/>
            <a:chOff x="408" y="57"/>
            <a:chExt cx="5246" cy="4207"/>
          </a:xfrm>
        </p:grpSpPr>
        <p:sp>
          <p:nvSpPr>
            <p:cNvPr id="44124" name="Text Box 6"/>
            <p:cNvSpPr txBox="1">
              <a:spLocks noChangeArrowheads="1"/>
            </p:cNvSpPr>
            <p:nvPr/>
          </p:nvSpPr>
          <p:spPr bwMode="auto">
            <a:xfrm>
              <a:off x="5494" y="57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FFA27C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44125" name="Text Box 7"/>
            <p:cNvSpPr txBox="1">
              <a:spLocks noChangeArrowheads="1"/>
            </p:cNvSpPr>
            <p:nvPr/>
          </p:nvSpPr>
          <p:spPr bwMode="auto">
            <a:xfrm>
              <a:off x="408" y="2231"/>
              <a:ext cx="39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3600">
                <a:solidFill>
                  <a:srgbClr val="00FF00"/>
                </a:solidFill>
                <a:ea typeface="宋体" charset="-122"/>
              </a:endParaRPr>
            </a:p>
          </p:txBody>
        </p:sp>
        <p:sp>
          <p:nvSpPr>
            <p:cNvPr id="956424" name="Rectangle 8"/>
            <p:cNvSpPr>
              <a:spLocks noChangeArrowheads="1"/>
            </p:cNvSpPr>
            <p:nvPr/>
          </p:nvSpPr>
          <p:spPr bwMode="auto">
            <a:xfrm>
              <a:off x="537" y="386"/>
              <a:ext cx="4728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480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 伯 拉 罕 之 约</a:t>
              </a:r>
            </a:p>
          </p:txBody>
        </p:sp>
        <p:sp>
          <p:nvSpPr>
            <p:cNvPr id="956425" name="Rectangle 9"/>
            <p:cNvSpPr>
              <a:spLocks noChangeArrowheads="1"/>
            </p:cNvSpPr>
            <p:nvPr/>
          </p:nvSpPr>
          <p:spPr bwMode="auto">
            <a:xfrm>
              <a:off x="1837" y="3248"/>
              <a:ext cx="2226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撒母耳记下               7: 4-16</a:t>
              </a:r>
            </a:p>
          </p:txBody>
        </p:sp>
        <p:sp>
          <p:nvSpPr>
            <p:cNvPr id="956426" name="Rectangle 10"/>
            <p:cNvSpPr>
              <a:spLocks noChangeArrowheads="1"/>
            </p:cNvSpPr>
            <p:nvPr/>
          </p:nvSpPr>
          <p:spPr bwMode="auto">
            <a:xfrm>
              <a:off x="1014" y="3247"/>
              <a:ext cx="880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申命记 </a:t>
              </a:r>
            </a:p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30: 1-10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6427" name="Rectangle 11"/>
            <p:cNvSpPr>
              <a:spLocks noChangeArrowheads="1"/>
            </p:cNvSpPr>
            <p:nvPr/>
          </p:nvSpPr>
          <p:spPr bwMode="auto">
            <a:xfrm>
              <a:off x="642" y="2081"/>
              <a:ext cx="4464" cy="1778"/>
            </a:xfrm>
            <a:prstGeom prst="rect">
              <a:avLst/>
            </a:prstGeom>
            <a:noFill/>
            <a:ln w="762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6428" name="Rectangle 12"/>
            <p:cNvSpPr>
              <a:spLocks noChangeArrowheads="1"/>
            </p:cNvSpPr>
            <p:nvPr/>
          </p:nvSpPr>
          <p:spPr bwMode="auto">
            <a:xfrm>
              <a:off x="3771" y="3246"/>
              <a:ext cx="101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i="1" smtClean="0">
                  <a:latin typeface="Times" charset="0"/>
                  <a:ea typeface="宋体" charset="-122"/>
                </a:rPr>
                <a:t>耶利米记</a:t>
              </a:r>
              <a:endParaRPr lang="en-US" altLang="zh-CN" sz="2800" i="1" smtClean="0">
                <a:latin typeface="Times" charset="0"/>
                <a:ea typeface="宋体" charset="-122"/>
              </a:endParaRPr>
            </a:p>
            <a:p>
              <a:pPr algn="ctr" eaLnBrk="1" hangingPunct="1">
                <a:defRPr/>
              </a:pPr>
              <a:r>
                <a:rPr lang="en-US" altLang="zh-CN" sz="2800" i="1" smtClean="0">
                  <a:latin typeface="Times" charset="0"/>
                  <a:ea typeface="宋体" charset="-122"/>
                </a:rPr>
                <a:t>31: 31-33</a:t>
              </a:r>
              <a:endParaRPr lang="en-US" altLang="zh-CN" sz="2800" i="1" smtClean="0">
                <a:ea typeface="宋体" charset="-122"/>
              </a:endParaRPr>
            </a:p>
          </p:txBody>
        </p:sp>
        <p:sp>
          <p:nvSpPr>
            <p:cNvPr id="956429" name="Text Box 13"/>
            <p:cNvSpPr txBox="1">
              <a:spLocks noChangeArrowheads="1"/>
            </p:cNvSpPr>
            <p:nvPr/>
          </p:nvSpPr>
          <p:spPr bwMode="auto">
            <a:xfrm>
              <a:off x="3342" y="2304"/>
              <a:ext cx="173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祝福</a:t>
              </a:r>
            </a:p>
          </p:txBody>
        </p:sp>
        <p:sp>
          <p:nvSpPr>
            <p:cNvPr id="956430" name="Text Box 14"/>
            <p:cNvSpPr txBox="1">
              <a:spLocks noChangeArrowheads="1"/>
            </p:cNvSpPr>
            <p:nvPr/>
          </p:nvSpPr>
          <p:spPr bwMode="auto">
            <a:xfrm>
              <a:off x="2345" y="2312"/>
              <a:ext cx="992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后裔</a:t>
              </a:r>
            </a:p>
          </p:txBody>
        </p:sp>
        <p:sp>
          <p:nvSpPr>
            <p:cNvPr id="956431" name="Text Box 15"/>
            <p:cNvSpPr txBox="1">
              <a:spLocks noChangeArrowheads="1"/>
            </p:cNvSpPr>
            <p:nvPr/>
          </p:nvSpPr>
          <p:spPr bwMode="auto">
            <a:xfrm>
              <a:off x="944" y="2305"/>
              <a:ext cx="1014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土地</a:t>
              </a:r>
            </a:p>
          </p:txBody>
        </p:sp>
        <p:sp>
          <p:nvSpPr>
            <p:cNvPr id="956432" name="Text Box 16"/>
            <p:cNvSpPr txBox="1">
              <a:spLocks noChangeArrowheads="1"/>
            </p:cNvSpPr>
            <p:nvPr/>
          </p:nvSpPr>
          <p:spPr bwMode="auto">
            <a:xfrm>
              <a:off x="748" y="2749"/>
              <a:ext cx="1445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土地之约</a:t>
              </a:r>
            </a:p>
          </p:txBody>
        </p:sp>
        <p:sp>
          <p:nvSpPr>
            <p:cNvPr id="956433" name="Text Box 17"/>
            <p:cNvSpPr txBox="1">
              <a:spLocks noChangeArrowheads="1"/>
            </p:cNvSpPr>
            <p:nvPr/>
          </p:nvSpPr>
          <p:spPr bwMode="auto">
            <a:xfrm>
              <a:off x="3532" y="2749"/>
              <a:ext cx="138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新约</a:t>
              </a:r>
            </a:p>
          </p:txBody>
        </p:sp>
        <p:sp>
          <p:nvSpPr>
            <p:cNvPr id="956434" name="Text Box 18"/>
            <p:cNvSpPr txBox="1">
              <a:spLocks noChangeArrowheads="1"/>
            </p:cNvSpPr>
            <p:nvPr/>
          </p:nvSpPr>
          <p:spPr bwMode="auto">
            <a:xfrm>
              <a:off x="2135" y="2757"/>
              <a:ext cx="170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FAFD00"/>
                  </a:solidFill>
                  <a:ea typeface="宋体" charset="0"/>
                  <a:cs typeface="宋体" charset="0"/>
                </a:rPr>
                <a:t>大卫之约</a:t>
              </a:r>
            </a:p>
          </p:txBody>
        </p:sp>
        <p:sp>
          <p:nvSpPr>
            <p:cNvPr id="956435" name="Text Box 19"/>
            <p:cNvSpPr txBox="1">
              <a:spLocks noChangeArrowheads="1"/>
            </p:cNvSpPr>
            <p:nvPr/>
          </p:nvSpPr>
          <p:spPr bwMode="auto">
            <a:xfrm>
              <a:off x="1610" y="1183"/>
              <a:ext cx="2559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i="1" smtClean="0">
                  <a:solidFill>
                    <a:srgbClr val="00FF00"/>
                  </a:solidFill>
                  <a:latin typeface="Times" charset="0"/>
                  <a:ea typeface="宋体" charset="-122"/>
                </a:rPr>
                <a:t>创世记 12: 1-3</a:t>
              </a:r>
              <a:endParaRPr lang="en-US" altLang="zh-CN" sz="3200" i="1" smtClean="0">
                <a:solidFill>
                  <a:srgbClr val="00FF00"/>
                </a:solidFill>
                <a:latin typeface="Times" charset="0"/>
                <a:ea typeface="宋体" charset="-122"/>
              </a:endParaRPr>
            </a:p>
          </p:txBody>
        </p:sp>
        <p:sp>
          <p:nvSpPr>
            <p:cNvPr id="956436" name="Rectangle 20"/>
            <p:cNvSpPr>
              <a:spLocks noChangeArrowheads="1"/>
            </p:cNvSpPr>
            <p:nvPr/>
          </p:nvSpPr>
          <p:spPr bwMode="auto">
            <a:xfrm>
              <a:off x="2047" y="834"/>
              <a:ext cx="1670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（“</a:t>
              </a:r>
              <a:r>
                <a:rPr lang="zh-CN" altLang="en-US" sz="3200" smtClean="0">
                  <a:solidFill>
                    <a:srgbClr val="FAFD00"/>
                  </a:solidFill>
                  <a:latin typeface="Times" charset="0"/>
                  <a:ea typeface="宋体" charset="-122"/>
                </a:rPr>
                <a:t>呼召”）</a:t>
              </a:r>
            </a:p>
          </p:txBody>
        </p:sp>
        <p:sp>
          <p:nvSpPr>
            <p:cNvPr id="956437" name="Line 21"/>
            <p:cNvSpPr>
              <a:spLocks noChangeShapeType="1"/>
            </p:cNvSpPr>
            <p:nvPr/>
          </p:nvSpPr>
          <p:spPr bwMode="auto">
            <a:xfrm flipH="1">
              <a:off x="1449" y="1555"/>
              <a:ext cx="1410" cy="7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6438" name="Line 22"/>
            <p:cNvSpPr>
              <a:spLocks noChangeShapeType="1"/>
            </p:cNvSpPr>
            <p:nvPr/>
          </p:nvSpPr>
          <p:spPr bwMode="auto">
            <a:xfrm flipH="1">
              <a:off x="2859" y="1544"/>
              <a:ext cx="0" cy="78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6439" name="Line 23"/>
            <p:cNvSpPr>
              <a:spLocks noChangeShapeType="1"/>
            </p:cNvSpPr>
            <p:nvPr/>
          </p:nvSpPr>
          <p:spPr bwMode="auto">
            <a:xfrm>
              <a:off x="2850" y="1553"/>
              <a:ext cx="1363" cy="7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6440" name="Rectangle 24"/>
            <p:cNvSpPr>
              <a:spLocks noChangeArrowheads="1"/>
            </p:cNvSpPr>
            <p:nvPr/>
          </p:nvSpPr>
          <p:spPr bwMode="auto">
            <a:xfrm>
              <a:off x="5097" y="4110"/>
              <a:ext cx="214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0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rPr>
                <a:t>63</a:t>
              </a:r>
            </a:p>
          </p:txBody>
        </p:sp>
        <p:sp>
          <p:nvSpPr>
            <p:cNvPr id="44143" name="Text Box 25"/>
            <p:cNvSpPr txBox="1">
              <a:spLocks noChangeArrowheads="1"/>
            </p:cNvSpPr>
            <p:nvPr/>
          </p:nvSpPr>
          <p:spPr bwMode="auto">
            <a:xfrm>
              <a:off x="4861" y="3959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200">
                <a:ea typeface="宋体" charset="-122"/>
              </a:endParaRPr>
            </a:p>
          </p:txBody>
        </p:sp>
      </p:grpSp>
      <p:sp>
        <p:nvSpPr>
          <p:cNvPr id="44037" name="Text Box 26"/>
          <p:cNvSpPr txBox="1">
            <a:spLocks noChangeArrowheads="1"/>
          </p:cNvSpPr>
          <p:nvPr/>
        </p:nvSpPr>
        <p:spPr bwMode="auto">
          <a:xfrm>
            <a:off x="7164388" y="6284913"/>
            <a:ext cx="147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200">
                <a:latin typeface="宋体" charset="-122"/>
                <a:ea typeface="宋体" charset="-122"/>
              </a:rPr>
              <a:t>学生手册第</a:t>
            </a:r>
            <a:r>
              <a:rPr lang="en-US" altLang="zh-CN" sz="1200">
                <a:latin typeface="宋体" charset="-122"/>
                <a:ea typeface="宋体" charset="-122"/>
              </a:rPr>
              <a:t>39-41</a:t>
            </a:r>
            <a:r>
              <a:rPr lang="zh-CN" altLang="en-US" sz="1200">
                <a:latin typeface="宋体" charset="-122"/>
                <a:ea typeface="宋体" charset="-122"/>
              </a:rPr>
              <a:t>页</a:t>
            </a:r>
          </a:p>
        </p:txBody>
      </p: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519113" y="457200"/>
            <a:ext cx="7974012" cy="5870575"/>
            <a:chOff x="96" y="144"/>
            <a:chExt cx="5254" cy="3842"/>
          </a:xfrm>
        </p:grpSpPr>
        <p:sp>
          <p:nvSpPr>
            <p:cNvPr id="956444" name="AutoShape 28"/>
            <p:cNvSpPr>
              <a:spLocks noChangeArrowheads="1"/>
            </p:cNvSpPr>
            <p:nvPr/>
          </p:nvSpPr>
          <p:spPr bwMode="auto">
            <a:xfrm>
              <a:off x="224" y="265"/>
              <a:ext cx="4998" cy="3593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blurRad="63500" dist="99190" dir="3011666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CN" altLang="en-US" sz="18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956445" name="AutoShape 29"/>
            <p:cNvSpPr>
              <a:spLocks noChangeArrowheads="1"/>
            </p:cNvSpPr>
            <p:nvPr/>
          </p:nvSpPr>
          <p:spPr bwMode="auto">
            <a:xfrm>
              <a:off x="96" y="144"/>
              <a:ext cx="5254" cy="38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99190" dir="3011666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zh-CN" altLang="en-US" sz="1800">
                  <a:ea typeface="宋体" charset="0"/>
                  <a:cs typeface="宋体" charset="0"/>
                </a:rPr>
                <a:t> </a:t>
              </a:r>
            </a:p>
          </p:txBody>
        </p:sp>
      </p:grpSp>
      <p:sp>
        <p:nvSpPr>
          <p:cNvPr id="44039" name="Text Box 30"/>
          <p:cNvSpPr txBox="1">
            <a:spLocks noChangeArrowheads="1"/>
          </p:cNvSpPr>
          <p:nvPr/>
        </p:nvSpPr>
        <p:spPr bwMode="auto">
          <a:xfrm>
            <a:off x="8594725" y="6426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800">
                <a:solidFill>
                  <a:srgbClr val="FFFFFF"/>
                </a:solidFill>
                <a:ea typeface="宋体" charset="-122"/>
              </a:rPr>
              <a:t>1</a:t>
            </a:r>
          </a:p>
        </p:txBody>
      </p:sp>
      <p:grpSp>
        <p:nvGrpSpPr>
          <p:cNvPr id="44040" name="Group 31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44095" name="Group 32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44097" name="Group 33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44099" name="Group 34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4410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4410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44105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44107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44109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4110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4111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2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3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4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5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6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44117" name="Rectangl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4118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19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4120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4121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956468" name="Rectangl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956469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956470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4410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44100" name="Rectangle 56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44098" name="Rectangle 57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44096" name="Rectangle 58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  <p:grpSp>
        <p:nvGrpSpPr>
          <p:cNvPr id="44041" name="Group 59"/>
          <p:cNvGrpSpPr>
            <a:grpSpLocks/>
          </p:cNvGrpSpPr>
          <p:nvPr/>
        </p:nvGrpSpPr>
        <p:grpSpPr bwMode="auto">
          <a:xfrm>
            <a:off x="2795588" y="1125538"/>
            <a:ext cx="5808662" cy="5173662"/>
            <a:chOff x="1779" y="710"/>
            <a:chExt cx="3659" cy="3259"/>
          </a:xfrm>
        </p:grpSpPr>
        <p:sp>
          <p:nvSpPr>
            <p:cNvPr id="44043" name="AutoShape 60"/>
            <p:cNvSpPr>
              <a:spLocks noChangeArrowheads="1"/>
            </p:cNvSpPr>
            <p:nvPr/>
          </p:nvSpPr>
          <p:spPr bwMode="auto">
            <a:xfrm>
              <a:off x="1780" y="710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44" name="Rectangle 61"/>
            <p:cNvSpPr>
              <a:spLocks noChangeArrowheads="1"/>
            </p:cNvSpPr>
            <p:nvPr/>
          </p:nvSpPr>
          <p:spPr bwMode="auto">
            <a:xfrm>
              <a:off x="1779" y="1027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45" name="Rectangle 62"/>
            <p:cNvSpPr>
              <a:spLocks noChangeArrowheads="1"/>
            </p:cNvSpPr>
            <p:nvPr/>
          </p:nvSpPr>
          <p:spPr bwMode="auto">
            <a:xfrm>
              <a:off x="1793" y="1003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46" name="Rectangle 63"/>
            <p:cNvSpPr>
              <a:spLocks noChangeArrowheads="1"/>
            </p:cNvSpPr>
            <p:nvPr/>
          </p:nvSpPr>
          <p:spPr bwMode="auto">
            <a:xfrm>
              <a:off x="2354" y="1004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480" name="Rectangle 64"/>
            <p:cNvSpPr>
              <a:spLocks noChangeArrowheads="1"/>
            </p:cNvSpPr>
            <p:nvPr/>
          </p:nvSpPr>
          <p:spPr bwMode="auto">
            <a:xfrm>
              <a:off x="1943" y="742"/>
              <a:ext cx="159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chemeClr val="accent2"/>
                  </a:solidFill>
                  <a:latin typeface="Helvetica" charset="0"/>
                  <a:ea typeface="宋体" charset="0"/>
                  <a:cs typeface="宋体" charset="0"/>
                </a:rPr>
                <a:t>   </a:t>
              </a:r>
              <a:endParaRPr lang="zh-CN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956481" name="Rectangle 65"/>
            <p:cNvSpPr>
              <a:spLocks noChangeArrowheads="1"/>
            </p:cNvSpPr>
            <p:nvPr/>
          </p:nvSpPr>
          <p:spPr bwMode="auto">
            <a:xfrm>
              <a:off x="1927" y="726"/>
              <a:ext cx="681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chemeClr val="accent2"/>
                  </a:solidFill>
                  <a:latin typeface="Helvetica" charset="0"/>
                  <a:ea typeface="宋体" charset="0"/>
                  <a:cs typeface="宋体" charset="0"/>
                </a:rPr>
                <a:t>创造</a:t>
              </a:r>
              <a:endParaRPr lang="zh-CN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49" name="AutoShape 66"/>
            <p:cNvSpPr>
              <a:spLocks noChangeArrowheads="1"/>
            </p:cNvSpPr>
            <p:nvPr/>
          </p:nvSpPr>
          <p:spPr bwMode="auto">
            <a:xfrm>
              <a:off x="1979" y="958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0" name="Rectangle 67"/>
            <p:cNvSpPr>
              <a:spLocks noChangeArrowheads="1"/>
            </p:cNvSpPr>
            <p:nvPr/>
          </p:nvSpPr>
          <p:spPr bwMode="auto">
            <a:xfrm>
              <a:off x="1979" y="1275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1" name="Rectangle 68"/>
            <p:cNvSpPr>
              <a:spLocks noChangeArrowheads="1"/>
            </p:cNvSpPr>
            <p:nvPr/>
          </p:nvSpPr>
          <p:spPr bwMode="auto">
            <a:xfrm>
              <a:off x="1992" y="1251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2" name="Rectangle 69"/>
            <p:cNvSpPr>
              <a:spLocks noChangeArrowheads="1"/>
            </p:cNvSpPr>
            <p:nvPr/>
          </p:nvSpPr>
          <p:spPr bwMode="auto">
            <a:xfrm>
              <a:off x="2564" y="1252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486" name="Rectangle 70"/>
            <p:cNvSpPr>
              <a:spLocks noChangeArrowheads="1"/>
            </p:cNvSpPr>
            <p:nvPr/>
          </p:nvSpPr>
          <p:spPr bwMode="auto">
            <a:xfrm>
              <a:off x="2052" y="977"/>
              <a:ext cx="1055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  亚伯拉罕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54" name="AutoShape 71"/>
            <p:cNvSpPr>
              <a:spLocks noChangeArrowheads="1"/>
            </p:cNvSpPr>
            <p:nvPr/>
          </p:nvSpPr>
          <p:spPr bwMode="auto">
            <a:xfrm>
              <a:off x="2165" y="1196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5" name="Rectangle 72"/>
            <p:cNvSpPr>
              <a:spLocks noChangeArrowheads="1"/>
            </p:cNvSpPr>
            <p:nvPr/>
          </p:nvSpPr>
          <p:spPr bwMode="auto">
            <a:xfrm>
              <a:off x="2164" y="1513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6" name="Rectangle 73"/>
            <p:cNvSpPr>
              <a:spLocks noChangeArrowheads="1"/>
            </p:cNvSpPr>
            <p:nvPr/>
          </p:nvSpPr>
          <p:spPr bwMode="auto">
            <a:xfrm>
              <a:off x="2177" y="1489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57" name="Rectangle 74"/>
            <p:cNvSpPr>
              <a:spLocks noChangeArrowheads="1"/>
            </p:cNvSpPr>
            <p:nvPr/>
          </p:nvSpPr>
          <p:spPr bwMode="auto">
            <a:xfrm>
              <a:off x="2739" y="1490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491" name="Rectangle 75"/>
            <p:cNvSpPr>
              <a:spLocks noChangeArrowheads="1"/>
            </p:cNvSpPr>
            <p:nvPr/>
          </p:nvSpPr>
          <p:spPr bwMode="auto">
            <a:xfrm>
              <a:off x="2381" y="1207"/>
              <a:ext cx="726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约瑟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59" name="AutoShape 76"/>
            <p:cNvSpPr>
              <a:spLocks noChangeArrowheads="1"/>
            </p:cNvSpPr>
            <p:nvPr/>
          </p:nvSpPr>
          <p:spPr bwMode="auto">
            <a:xfrm>
              <a:off x="2357" y="1434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0" name="Rectangle 77"/>
            <p:cNvSpPr>
              <a:spLocks noChangeArrowheads="1"/>
            </p:cNvSpPr>
            <p:nvPr/>
          </p:nvSpPr>
          <p:spPr bwMode="auto">
            <a:xfrm>
              <a:off x="2360" y="1751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1" name="Rectangle 78"/>
            <p:cNvSpPr>
              <a:spLocks noChangeArrowheads="1"/>
            </p:cNvSpPr>
            <p:nvPr/>
          </p:nvSpPr>
          <p:spPr bwMode="auto">
            <a:xfrm>
              <a:off x="2372" y="1727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2" name="Rectangle 79"/>
            <p:cNvSpPr>
              <a:spLocks noChangeArrowheads="1"/>
            </p:cNvSpPr>
            <p:nvPr/>
          </p:nvSpPr>
          <p:spPr bwMode="auto">
            <a:xfrm>
              <a:off x="2939" y="1728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496" name="Rectangle 80"/>
            <p:cNvSpPr>
              <a:spLocks noChangeArrowheads="1"/>
            </p:cNvSpPr>
            <p:nvPr/>
          </p:nvSpPr>
          <p:spPr bwMode="auto">
            <a:xfrm>
              <a:off x="2426" y="1460"/>
              <a:ext cx="953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 摩西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64" name="AutoShape 81"/>
            <p:cNvSpPr>
              <a:spLocks noChangeArrowheads="1"/>
            </p:cNvSpPr>
            <p:nvPr/>
          </p:nvSpPr>
          <p:spPr bwMode="auto">
            <a:xfrm>
              <a:off x="2585" y="1676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5" name="Rectangle 82"/>
            <p:cNvSpPr>
              <a:spLocks noChangeArrowheads="1"/>
            </p:cNvSpPr>
            <p:nvPr/>
          </p:nvSpPr>
          <p:spPr bwMode="auto">
            <a:xfrm>
              <a:off x="2584" y="1993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6" name="Rectangle 83"/>
            <p:cNvSpPr>
              <a:spLocks noChangeArrowheads="1"/>
            </p:cNvSpPr>
            <p:nvPr/>
          </p:nvSpPr>
          <p:spPr bwMode="auto">
            <a:xfrm>
              <a:off x="2603" y="1969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67" name="Rectangle 84"/>
            <p:cNvSpPr>
              <a:spLocks noChangeArrowheads="1"/>
            </p:cNvSpPr>
            <p:nvPr/>
          </p:nvSpPr>
          <p:spPr bwMode="auto">
            <a:xfrm>
              <a:off x="3159" y="1970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01" name="Rectangle 85"/>
            <p:cNvSpPr>
              <a:spLocks noChangeArrowheads="1"/>
            </p:cNvSpPr>
            <p:nvPr/>
          </p:nvSpPr>
          <p:spPr bwMode="auto">
            <a:xfrm>
              <a:off x="2699" y="1693"/>
              <a:ext cx="907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 约书亚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69" name="AutoShape 86"/>
            <p:cNvSpPr>
              <a:spLocks noChangeArrowheads="1"/>
            </p:cNvSpPr>
            <p:nvPr/>
          </p:nvSpPr>
          <p:spPr bwMode="auto">
            <a:xfrm>
              <a:off x="2766" y="1917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0" name="Rectangle 87"/>
            <p:cNvSpPr>
              <a:spLocks noChangeArrowheads="1"/>
            </p:cNvSpPr>
            <p:nvPr/>
          </p:nvSpPr>
          <p:spPr bwMode="auto">
            <a:xfrm>
              <a:off x="2764" y="2234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1" name="Rectangle 88"/>
            <p:cNvSpPr>
              <a:spLocks noChangeArrowheads="1"/>
            </p:cNvSpPr>
            <p:nvPr/>
          </p:nvSpPr>
          <p:spPr bwMode="auto">
            <a:xfrm>
              <a:off x="2777" y="2210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2" name="Rectangle 89"/>
            <p:cNvSpPr>
              <a:spLocks noChangeArrowheads="1"/>
            </p:cNvSpPr>
            <p:nvPr/>
          </p:nvSpPr>
          <p:spPr bwMode="auto">
            <a:xfrm>
              <a:off x="3345" y="2211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06" name="Rectangle 90"/>
            <p:cNvSpPr>
              <a:spLocks noChangeArrowheads="1"/>
            </p:cNvSpPr>
            <p:nvPr/>
          </p:nvSpPr>
          <p:spPr bwMode="auto">
            <a:xfrm>
              <a:off x="2890" y="1907"/>
              <a:ext cx="852" cy="2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无王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74" name="AutoShape 91"/>
            <p:cNvSpPr>
              <a:spLocks noChangeArrowheads="1"/>
            </p:cNvSpPr>
            <p:nvPr/>
          </p:nvSpPr>
          <p:spPr bwMode="auto">
            <a:xfrm>
              <a:off x="2940" y="2156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5" name="Rectangle 92"/>
            <p:cNvSpPr>
              <a:spLocks noChangeArrowheads="1"/>
            </p:cNvSpPr>
            <p:nvPr/>
          </p:nvSpPr>
          <p:spPr bwMode="auto">
            <a:xfrm>
              <a:off x="2945" y="2473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6" name="Rectangle 93"/>
            <p:cNvSpPr>
              <a:spLocks noChangeArrowheads="1"/>
            </p:cNvSpPr>
            <p:nvPr/>
          </p:nvSpPr>
          <p:spPr bwMode="auto">
            <a:xfrm>
              <a:off x="2957" y="2449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77" name="Rectangle 94"/>
            <p:cNvSpPr>
              <a:spLocks noChangeArrowheads="1"/>
            </p:cNvSpPr>
            <p:nvPr/>
          </p:nvSpPr>
          <p:spPr bwMode="auto">
            <a:xfrm>
              <a:off x="3526" y="2450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11" name="Rectangle 95"/>
            <p:cNvSpPr>
              <a:spLocks noChangeArrowheads="1"/>
            </p:cNvSpPr>
            <p:nvPr/>
          </p:nvSpPr>
          <p:spPr bwMode="auto">
            <a:xfrm>
              <a:off x="3061" y="2160"/>
              <a:ext cx="908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王朝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79" name="AutoShape 96"/>
            <p:cNvSpPr>
              <a:spLocks noChangeArrowheads="1"/>
            </p:cNvSpPr>
            <p:nvPr/>
          </p:nvSpPr>
          <p:spPr bwMode="auto">
            <a:xfrm>
              <a:off x="3145" y="2394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en-US" sz="1800">
                <a:ea typeface="宋体" charset="-122"/>
              </a:endParaRPr>
            </a:p>
          </p:txBody>
        </p:sp>
        <p:sp>
          <p:nvSpPr>
            <p:cNvPr id="44080" name="Rectangle 97"/>
            <p:cNvSpPr>
              <a:spLocks noChangeArrowheads="1"/>
            </p:cNvSpPr>
            <p:nvPr/>
          </p:nvSpPr>
          <p:spPr bwMode="auto">
            <a:xfrm>
              <a:off x="3144" y="2711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81" name="Rectangle 98"/>
            <p:cNvSpPr>
              <a:spLocks noChangeArrowheads="1"/>
            </p:cNvSpPr>
            <p:nvPr/>
          </p:nvSpPr>
          <p:spPr bwMode="auto">
            <a:xfrm>
              <a:off x="3155" y="2687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82" name="Rectangle 99"/>
            <p:cNvSpPr>
              <a:spLocks noChangeArrowheads="1"/>
            </p:cNvSpPr>
            <p:nvPr/>
          </p:nvSpPr>
          <p:spPr bwMode="auto">
            <a:xfrm>
              <a:off x="3724" y="2688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16" name="Rectangle 100"/>
            <p:cNvSpPr>
              <a:spLocks noChangeArrowheads="1"/>
            </p:cNvSpPr>
            <p:nvPr/>
          </p:nvSpPr>
          <p:spPr bwMode="auto">
            <a:xfrm>
              <a:off x="3288" y="2387"/>
              <a:ext cx="817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被掳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84" name="AutoShape 101"/>
            <p:cNvSpPr>
              <a:spLocks noChangeArrowheads="1"/>
            </p:cNvSpPr>
            <p:nvPr/>
          </p:nvSpPr>
          <p:spPr bwMode="auto">
            <a:xfrm>
              <a:off x="3330" y="2640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85" name="Rectangle 102"/>
            <p:cNvSpPr>
              <a:spLocks noChangeArrowheads="1"/>
            </p:cNvSpPr>
            <p:nvPr/>
          </p:nvSpPr>
          <p:spPr bwMode="auto">
            <a:xfrm>
              <a:off x="3329" y="2957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86" name="Rectangle 103"/>
            <p:cNvSpPr>
              <a:spLocks noChangeArrowheads="1"/>
            </p:cNvSpPr>
            <p:nvPr/>
          </p:nvSpPr>
          <p:spPr bwMode="auto">
            <a:xfrm>
              <a:off x="3345" y="2933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87" name="Rectangle 104"/>
            <p:cNvSpPr>
              <a:spLocks noChangeArrowheads="1"/>
            </p:cNvSpPr>
            <p:nvPr/>
          </p:nvSpPr>
          <p:spPr bwMode="auto">
            <a:xfrm>
              <a:off x="3912" y="2934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21" name="Rectangle 105"/>
            <p:cNvSpPr>
              <a:spLocks noChangeArrowheads="1"/>
            </p:cNvSpPr>
            <p:nvPr/>
          </p:nvSpPr>
          <p:spPr bwMode="auto">
            <a:xfrm>
              <a:off x="3476" y="2633"/>
              <a:ext cx="856" cy="2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800">
                  <a:solidFill>
                    <a:srgbClr val="790015"/>
                  </a:solidFill>
                  <a:latin typeface="Helvetica" charset="0"/>
                  <a:ea typeface="宋体" charset="0"/>
                  <a:cs typeface="宋体" charset="0"/>
                </a:rPr>
                <a:t>静默</a:t>
              </a:r>
              <a:endParaRPr lang="zh-CN" altLang="en-US" sz="1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89" name="AutoShape 106"/>
            <p:cNvSpPr>
              <a:spLocks noChangeArrowheads="1"/>
            </p:cNvSpPr>
            <p:nvPr/>
          </p:nvSpPr>
          <p:spPr bwMode="auto">
            <a:xfrm>
              <a:off x="3536" y="2889"/>
              <a:ext cx="1118" cy="420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956523" name="Rectangle 107"/>
            <p:cNvSpPr>
              <a:spLocks noChangeArrowheads="1"/>
            </p:cNvSpPr>
            <p:nvPr/>
          </p:nvSpPr>
          <p:spPr bwMode="auto">
            <a:xfrm>
              <a:off x="3683" y="2897"/>
              <a:ext cx="159" cy="2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800">
                  <a:solidFill>
                    <a:schemeClr val="accent1"/>
                  </a:solidFill>
                  <a:latin typeface="Helvetica" charset="0"/>
                  <a:ea typeface="宋体" charset="0"/>
                  <a:cs typeface="宋体" charset="0"/>
                </a:rPr>
                <a:t>   </a:t>
              </a:r>
              <a:endParaRPr lang="zh-CN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956524" name="Rectangle 108"/>
            <p:cNvSpPr>
              <a:spLocks noChangeArrowheads="1"/>
            </p:cNvSpPr>
            <p:nvPr/>
          </p:nvSpPr>
          <p:spPr bwMode="auto">
            <a:xfrm>
              <a:off x="3560" y="2889"/>
              <a:ext cx="998" cy="30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3200">
                  <a:solidFill>
                    <a:schemeClr val="accent1"/>
                  </a:solidFill>
                  <a:latin typeface="Helvetica" charset="0"/>
                  <a:ea typeface="宋体" charset="0"/>
                  <a:cs typeface="宋体" charset="0"/>
                </a:rPr>
                <a:t>主耶稣</a:t>
              </a:r>
              <a:endPara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44092" name="Rectangle 109"/>
            <p:cNvSpPr>
              <a:spLocks noChangeArrowheads="1"/>
            </p:cNvSpPr>
            <p:nvPr/>
          </p:nvSpPr>
          <p:spPr bwMode="auto">
            <a:xfrm>
              <a:off x="3536" y="3206"/>
              <a:ext cx="1902" cy="763"/>
            </a:xfrm>
            <a:prstGeom prst="rect">
              <a:avLst/>
            </a:prstGeom>
            <a:solidFill>
              <a:srgbClr val="FFD34A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93" name="Rectangle 110"/>
            <p:cNvSpPr>
              <a:spLocks noChangeArrowheads="1"/>
            </p:cNvSpPr>
            <p:nvPr/>
          </p:nvSpPr>
          <p:spPr bwMode="auto">
            <a:xfrm>
              <a:off x="3547" y="3182"/>
              <a:ext cx="766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44094" name="Rectangle 111"/>
            <p:cNvSpPr>
              <a:spLocks noChangeArrowheads="1"/>
            </p:cNvSpPr>
            <p:nvPr/>
          </p:nvSpPr>
          <p:spPr bwMode="auto">
            <a:xfrm>
              <a:off x="4117" y="3183"/>
              <a:ext cx="531" cy="67"/>
            </a:xfrm>
            <a:prstGeom prst="rect">
              <a:avLst/>
            </a:prstGeom>
            <a:solidFill>
              <a:srgbClr val="FFD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</p:grpSp>
      <p:sp>
        <p:nvSpPr>
          <p:cNvPr id="956528" name="AutoShape 112"/>
          <p:cNvSpPr>
            <a:spLocks noChangeArrowheads="1"/>
          </p:cNvSpPr>
          <p:nvPr/>
        </p:nvSpPr>
        <p:spPr bwMode="auto">
          <a:xfrm rot="2414515">
            <a:off x="339725" y="3155950"/>
            <a:ext cx="7078663" cy="1422400"/>
          </a:xfrm>
          <a:custGeom>
            <a:avLst/>
            <a:gdLst>
              <a:gd name="T0" fmla="*/ 5308997 w 21600"/>
              <a:gd name="T1" fmla="*/ 0 h 21600"/>
              <a:gd name="T2" fmla="*/ 0 w 21600"/>
              <a:gd name="T3" fmla="*/ 711200 h 21600"/>
              <a:gd name="T4" fmla="*/ 5308997 w 21600"/>
              <a:gd name="T5" fmla="*/ 1422400 h 21600"/>
              <a:gd name="T6" fmla="*/ 7078663 w 21600"/>
              <a:gd name="T7" fmla="*/ 711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Right">
              <a:rot lat="1500000" lon="2400000" rev="0"/>
            </a:camera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000000"/>
            </a:contour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5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5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5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609600"/>
            <a:ext cx="78359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64" name="Rectangle 36"/>
          <p:cNvSpPr>
            <a:spLocks noChangeArrowheads="1"/>
          </p:cNvSpPr>
          <p:nvPr/>
        </p:nvSpPr>
        <p:spPr bwMode="auto">
          <a:xfrm>
            <a:off x="442913" y="487363"/>
            <a:ext cx="8043862" cy="5748337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46083" name="Rectangle 33"/>
          <p:cNvSpPr>
            <a:spLocks noChangeArrowheads="1"/>
          </p:cNvSpPr>
          <p:nvPr/>
        </p:nvSpPr>
        <p:spPr bwMode="auto">
          <a:xfrm>
            <a:off x="631825" y="596900"/>
            <a:ext cx="7869238" cy="5651500"/>
          </a:xfrm>
          <a:prstGeom prst="rect">
            <a:avLst/>
          </a:prstGeom>
          <a:noFill/>
          <a:ln w="155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zh-CN" altLang="zh-CN" sz="180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A27C"/>
                </a:solidFill>
                <a:latin typeface="Times" charset="0"/>
              </a:rPr>
              <a:t> </a:t>
            </a:r>
          </a:p>
        </p:txBody>
      </p:sp>
      <p:sp>
        <p:nvSpPr>
          <p:cNvPr id="534557" name="Text Box 29"/>
          <p:cNvSpPr txBox="1">
            <a:spLocks noChangeArrowheads="1"/>
          </p:cNvSpPr>
          <p:nvPr/>
        </p:nvSpPr>
        <p:spPr bwMode="auto">
          <a:xfrm>
            <a:off x="811213" y="5056188"/>
            <a:ext cx="74422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smtClean="0">
                <a:solidFill>
                  <a:schemeClr val="hlink"/>
                </a:solidFill>
                <a:ea typeface="宋体" charset="0"/>
                <a:cs typeface="宋体" charset="0"/>
              </a:rPr>
              <a:t>   </a:t>
            </a:r>
            <a:r>
              <a:rPr lang="zh-CN" altLang="en-US" sz="2800" smtClean="0">
                <a:solidFill>
                  <a:schemeClr val="hlink"/>
                </a:solidFill>
                <a:ea typeface="宋体" charset="0"/>
                <a:cs typeface="宋体" charset="0"/>
              </a:rPr>
              <a:t>客西</a:t>
            </a:r>
            <a:r>
              <a:rPr lang="zh-CN" altLang="en-US" sz="2800" dirty="0" smtClean="0">
                <a:solidFill>
                  <a:schemeClr val="hlink"/>
                </a:solidFill>
                <a:ea typeface="宋体" charset="0"/>
                <a:cs typeface="宋体" charset="0"/>
              </a:rPr>
              <a:t>马尼园，                       </a:t>
            </a:r>
            <a:endParaRPr lang="en-US" altLang="zh-CN" sz="2800" dirty="0" smtClean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800" dirty="0" smtClean="0">
                <a:solidFill>
                  <a:schemeClr val="hlink"/>
                </a:solidFill>
                <a:ea typeface="宋体" charset="0"/>
                <a:cs typeface="宋体" charset="0"/>
              </a:rPr>
              <a:t>橄榄山，耶路撒冷</a:t>
            </a:r>
            <a:endParaRPr lang="zh-CN" altLang="en-US" sz="2800" dirty="0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534559" name="Rectangle 31"/>
          <p:cNvSpPr>
            <a:spLocks noChangeArrowheads="1"/>
          </p:cNvSpPr>
          <p:nvPr/>
        </p:nvSpPr>
        <p:spPr bwMode="auto">
          <a:xfrm>
            <a:off x="8091488" y="6515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64</a:t>
            </a:r>
          </a:p>
        </p:txBody>
      </p:sp>
      <p:grpSp>
        <p:nvGrpSpPr>
          <p:cNvPr id="46087" name="Group 34"/>
          <p:cNvGrpSpPr>
            <a:grpSpLocks/>
          </p:cNvGrpSpPr>
          <p:nvPr/>
        </p:nvGrpSpPr>
        <p:grpSpPr bwMode="auto">
          <a:xfrm>
            <a:off x="8005763" y="3429000"/>
            <a:ext cx="952500" cy="1244600"/>
            <a:chOff x="5043" y="2160"/>
            <a:chExt cx="600" cy="784"/>
          </a:xfrm>
        </p:grpSpPr>
        <p:sp>
          <p:nvSpPr>
            <p:cNvPr id="46118" name="AutoShape 8"/>
            <p:cNvSpPr>
              <a:spLocks noChangeArrowheads="1"/>
            </p:cNvSpPr>
            <p:nvPr/>
          </p:nvSpPr>
          <p:spPr bwMode="auto">
            <a:xfrm>
              <a:off x="5044" y="2188"/>
              <a:ext cx="460" cy="3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6119" name="Rectangle 9"/>
            <p:cNvSpPr>
              <a:spLocks noChangeArrowheads="1"/>
            </p:cNvSpPr>
            <p:nvPr/>
          </p:nvSpPr>
          <p:spPr bwMode="auto">
            <a:xfrm>
              <a:off x="5043" y="2321"/>
              <a:ext cx="600" cy="62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6120" name="Line 10"/>
            <p:cNvSpPr>
              <a:spLocks noChangeShapeType="1"/>
            </p:cNvSpPr>
            <p:nvPr/>
          </p:nvSpPr>
          <p:spPr bwMode="auto">
            <a:xfrm>
              <a:off x="5063" y="2559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1" name="Line 11"/>
            <p:cNvSpPr>
              <a:spLocks noChangeShapeType="1"/>
            </p:cNvSpPr>
            <p:nvPr/>
          </p:nvSpPr>
          <p:spPr bwMode="auto">
            <a:xfrm>
              <a:off x="5067" y="2647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2" name="Line 12"/>
            <p:cNvSpPr>
              <a:spLocks noChangeShapeType="1"/>
            </p:cNvSpPr>
            <p:nvPr/>
          </p:nvSpPr>
          <p:spPr bwMode="auto">
            <a:xfrm>
              <a:off x="5075" y="2735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3" name="Line 13"/>
            <p:cNvSpPr>
              <a:spLocks noChangeShapeType="1"/>
            </p:cNvSpPr>
            <p:nvPr/>
          </p:nvSpPr>
          <p:spPr bwMode="auto">
            <a:xfrm>
              <a:off x="5075" y="283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4" name="Line 14"/>
            <p:cNvSpPr>
              <a:spLocks noChangeShapeType="1"/>
            </p:cNvSpPr>
            <p:nvPr/>
          </p:nvSpPr>
          <p:spPr bwMode="auto">
            <a:xfrm>
              <a:off x="5067" y="291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25" name="Rectangle 15"/>
            <p:cNvSpPr>
              <a:spLocks noChangeArrowheads="1"/>
            </p:cNvSpPr>
            <p:nvPr/>
          </p:nvSpPr>
          <p:spPr bwMode="auto">
            <a:xfrm>
              <a:off x="5140" y="2547"/>
              <a:ext cx="36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Gospels</a:t>
              </a:r>
            </a:p>
          </p:txBody>
        </p:sp>
        <p:sp>
          <p:nvSpPr>
            <p:cNvPr id="46126" name="Rectangle 16"/>
            <p:cNvSpPr>
              <a:spLocks noChangeArrowheads="1"/>
            </p:cNvSpPr>
            <p:nvPr/>
          </p:nvSpPr>
          <p:spPr bwMode="auto">
            <a:xfrm>
              <a:off x="5190" y="2635"/>
              <a:ext cx="2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Acts</a:t>
              </a:r>
            </a:p>
          </p:txBody>
        </p:sp>
        <p:sp>
          <p:nvSpPr>
            <p:cNvPr id="46127" name="Rectangle 17"/>
            <p:cNvSpPr>
              <a:spLocks noChangeArrowheads="1"/>
            </p:cNvSpPr>
            <p:nvPr/>
          </p:nvSpPr>
          <p:spPr bwMode="auto">
            <a:xfrm>
              <a:off x="5145" y="2723"/>
              <a:ext cx="35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Epistles</a:t>
              </a:r>
            </a:p>
          </p:txBody>
        </p:sp>
        <p:sp>
          <p:nvSpPr>
            <p:cNvPr id="46128" name="Rectangle 18"/>
            <p:cNvSpPr>
              <a:spLocks noChangeArrowheads="1"/>
            </p:cNvSpPr>
            <p:nvPr/>
          </p:nvSpPr>
          <p:spPr bwMode="auto">
            <a:xfrm>
              <a:off x="5107" y="2811"/>
              <a:ext cx="43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Revelation</a:t>
              </a:r>
            </a:p>
          </p:txBody>
        </p:sp>
        <p:sp>
          <p:nvSpPr>
            <p:cNvPr id="46129" name="Rectangle 19"/>
            <p:cNvSpPr>
              <a:spLocks noChangeArrowheads="1"/>
            </p:cNvSpPr>
            <p:nvPr/>
          </p:nvSpPr>
          <p:spPr bwMode="auto">
            <a:xfrm>
              <a:off x="5061" y="2160"/>
              <a:ext cx="42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000000"/>
                  </a:solidFill>
                  <a:latin typeface="Chicago" charset="0"/>
                </a:rPr>
                <a:t>JESUS</a:t>
              </a:r>
            </a:p>
          </p:txBody>
        </p:sp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154" y="2363"/>
              <a:ext cx="318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Cross</a:t>
              </a:r>
            </a:p>
          </p:txBody>
        </p:sp>
        <p:sp>
          <p:nvSpPr>
            <p:cNvPr id="46131" name="Rectangle 21"/>
            <p:cNvSpPr>
              <a:spLocks noChangeArrowheads="1"/>
            </p:cNvSpPr>
            <p:nvPr/>
          </p:nvSpPr>
          <p:spPr bwMode="auto">
            <a:xfrm>
              <a:off x="5199" y="2475"/>
              <a:ext cx="384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534550" name="Rectangle 22"/>
            <p:cNvSpPr>
              <a:spLocks noChangeArrowheads="1"/>
            </p:cNvSpPr>
            <p:nvPr/>
          </p:nvSpPr>
          <p:spPr bwMode="auto">
            <a:xfrm>
              <a:off x="5125" y="2447"/>
              <a:ext cx="366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Church</a:t>
              </a:r>
            </a:p>
          </p:txBody>
        </p:sp>
        <p:sp>
          <p:nvSpPr>
            <p:cNvPr id="46133" name="Line 23"/>
            <p:cNvSpPr>
              <a:spLocks noChangeShapeType="1"/>
            </p:cNvSpPr>
            <p:nvPr/>
          </p:nvSpPr>
          <p:spPr bwMode="auto">
            <a:xfrm>
              <a:off x="5063" y="239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34" name="Line 24"/>
            <p:cNvSpPr>
              <a:spLocks noChangeShapeType="1"/>
            </p:cNvSpPr>
            <p:nvPr/>
          </p:nvSpPr>
          <p:spPr bwMode="auto">
            <a:xfrm>
              <a:off x="5063" y="2475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135" name="Rectangle 25"/>
            <p:cNvSpPr>
              <a:spLocks noChangeArrowheads="1"/>
            </p:cNvSpPr>
            <p:nvPr/>
          </p:nvSpPr>
          <p:spPr bwMode="auto">
            <a:xfrm>
              <a:off x="5056" y="2298"/>
              <a:ext cx="318" cy="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6136" name="Rectangle 26"/>
            <p:cNvSpPr>
              <a:spLocks noChangeArrowheads="1"/>
            </p:cNvSpPr>
            <p:nvPr/>
          </p:nvSpPr>
          <p:spPr bwMode="auto">
            <a:xfrm>
              <a:off x="5174" y="2290"/>
              <a:ext cx="318" cy="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534555" name="Rectangle 27"/>
            <p:cNvSpPr>
              <a:spLocks noChangeArrowheads="1"/>
            </p:cNvSpPr>
            <p:nvPr/>
          </p:nvSpPr>
          <p:spPr bwMode="auto">
            <a:xfrm>
              <a:off x="5184" y="2277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Life</a:t>
              </a:r>
            </a:p>
          </p:txBody>
        </p:sp>
      </p:grpSp>
      <p:sp>
        <p:nvSpPr>
          <p:cNvPr id="46088" name="Text Box 37"/>
          <p:cNvSpPr txBox="1">
            <a:spLocks noChangeArrowheads="1"/>
          </p:cNvSpPr>
          <p:nvPr/>
        </p:nvSpPr>
        <p:spPr bwMode="auto">
          <a:xfrm>
            <a:off x="8551863" y="64531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Times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375" y="1052513"/>
            <a:ext cx="6191250" cy="352901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19900" b="1" kern="1200" dirty="0" smtClean="0">
                <a:solidFill>
                  <a:srgbClr val="FFFFFF"/>
                </a:solidFill>
                <a:effectLst/>
                <a:latin typeface="宋体"/>
                <a:ea typeface="宋体"/>
                <a:cs typeface="宋体"/>
              </a:rPr>
              <a:t>天国</a:t>
            </a:r>
            <a:endParaRPr lang="en-US" sz="7200" b="1" dirty="0">
              <a:latin typeface="宋体"/>
              <a:ea typeface="宋体"/>
              <a:cs typeface="宋体"/>
            </a:endParaRPr>
          </a:p>
        </p:txBody>
      </p:sp>
      <p:grpSp>
        <p:nvGrpSpPr>
          <p:cNvPr id="46090" name="Group 28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46091" name="Group 29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46093" name="Group 30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46095" name="Group 31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4609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46099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4610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46103" name="Group 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46105" name="AutoShap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6106" name="Rectangle 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6107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08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09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10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11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12" name="Rectangl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46113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6114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15" name="Line 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6116" name="Rectangl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6117" name="Rectangl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45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43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4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4609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46096" name="Rectangle 53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46094" name="Rectangle 54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46092" name="Rectangle 55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30"/>
          <p:cNvGrpSpPr>
            <a:grpSpLocks/>
          </p:cNvGrpSpPr>
          <p:nvPr/>
        </p:nvGrpSpPr>
        <p:grpSpPr bwMode="auto">
          <a:xfrm>
            <a:off x="463550" y="487363"/>
            <a:ext cx="8037513" cy="5761037"/>
            <a:chOff x="393" y="376"/>
            <a:chExt cx="4962" cy="3560"/>
          </a:xfrm>
        </p:grpSpPr>
        <p:pic>
          <p:nvPicPr>
            <p:cNvPr id="48185" name="Picture 31"/>
            <p:cNvPicPr>
              <a:picLocks noChangeAspect="1" noChangeArrowheads="1"/>
            </p:cNvPicPr>
            <p:nvPr/>
          </p:nvPicPr>
          <p:blipFill>
            <a:blip r:embed="rId3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384"/>
              <a:ext cx="4936" cy="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86" name="Rectangle 32"/>
            <p:cNvSpPr>
              <a:spLocks noChangeArrowheads="1"/>
            </p:cNvSpPr>
            <p:nvPr/>
          </p:nvSpPr>
          <p:spPr bwMode="auto">
            <a:xfrm>
              <a:off x="393" y="376"/>
              <a:ext cx="4961" cy="354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8187" name="Rectangle 33"/>
            <p:cNvSpPr>
              <a:spLocks noChangeArrowheads="1"/>
            </p:cNvSpPr>
            <p:nvPr/>
          </p:nvSpPr>
          <p:spPr bwMode="auto">
            <a:xfrm>
              <a:off x="398" y="376"/>
              <a:ext cx="4957" cy="3560"/>
            </a:xfrm>
            <a:prstGeom prst="rect">
              <a:avLst/>
            </a:prstGeom>
            <a:noFill/>
            <a:ln w="155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8718550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FFA27C"/>
                </a:solidFill>
                <a:latin typeface="Times" charset="0"/>
              </a:rPr>
              <a:t> </a:t>
            </a:r>
          </a:p>
        </p:txBody>
      </p:sp>
      <p:grpSp>
        <p:nvGrpSpPr>
          <p:cNvPr id="48131" name="Group 34"/>
          <p:cNvGrpSpPr>
            <a:grpSpLocks/>
          </p:cNvGrpSpPr>
          <p:nvPr/>
        </p:nvGrpSpPr>
        <p:grpSpPr bwMode="auto">
          <a:xfrm>
            <a:off x="8005763" y="3429000"/>
            <a:ext cx="952500" cy="1244600"/>
            <a:chOff x="5043" y="2160"/>
            <a:chExt cx="600" cy="784"/>
          </a:xfrm>
        </p:grpSpPr>
        <p:sp>
          <p:nvSpPr>
            <p:cNvPr id="48165" name="AutoShape 6"/>
            <p:cNvSpPr>
              <a:spLocks noChangeArrowheads="1"/>
            </p:cNvSpPr>
            <p:nvPr/>
          </p:nvSpPr>
          <p:spPr bwMode="auto">
            <a:xfrm>
              <a:off x="5044" y="2188"/>
              <a:ext cx="460" cy="3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8166" name="Rectangle 7"/>
            <p:cNvSpPr>
              <a:spLocks noChangeArrowheads="1"/>
            </p:cNvSpPr>
            <p:nvPr/>
          </p:nvSpPr>
          <p:spPr bwMode="auto">
            <a:xfrm>
              <a:off x="5043" y="2321"/>
              <a:ext cx="600" cy="62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8167" name="Line 8"/>
            <p:cNvSpPr>
              <a:spLocks noChangeShapeType="1"/>
            </p:cNvSpPr>
            <p:nvPr/>
          </p:nvSpPr>
          <p:spPr bwMode="auto">
            <a:xfrm>
              <a:off x="5063" y="2559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8" name="Line 9"/>
            <p:cNvSpPr>
              <a:spLocks noChangeShapeType="1"/>
            </p:cNvSpPr>
            <p:nvPr/>
          </p:nvSpPr>
          <p:spPr bwMode="auto">
            <a:xfrm>
              <a:off x="5067" y="2647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69" name="Line 10"/>
            <p:cNvSpPr>
              <a:spLocks noChangeShapeType="1"/>
            </p:cNvSpPr>
            <p:nvPr/>
          </p:nvSpPr>
          <p:spPr bwMode="auto">
            <a:xfrm>
              <a:off x="5075" y="2735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0" name="Line 11"/>
            <p:cNvSpPr>
              <a:spLocks noChangeShapeType="1"/>
            </p:cNvSpPr>
            <p:nvPr/>
          </p:nvSpPr>
          <p:spPr bwMode="auto">
            <a:xfrm>
              <a:off x="5075" y="283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1" name="Line 12"/>
            <p:cNvSpPr>
              <a:spLocks noChangeShapeType="1"/>
            </p:cNvSpPr>
            <p:nvPr/>
          </p:nvSpPr>
          <p:spPr bwMode="auto">
            <a:xfrm>
              <a:off x="5067" y="291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72" name="Rectangle 13"/>
            <p:cNvSpPr>
              <a:spLocks noChangeArrowheads="1"/>
            </p:cNvSpPr>
            <p:nvPr/>
          </p:nvSpPr>
          <p:spPr bwMode="auto">
            <a:xfrm>
              <a:off x="5140" y="2547"/>
              <a:ext cx="36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Gospels</a:t>
              </a:r>
            </a:p>
          </p:txBody>
        </p:sp>
        <p:sp>
          <p:nvSpPr>
            <p:cNvPr id="48173" name="Rectangle 14"/>
            <p:cNvSpPr>
              <a:spLocks noChangeArrowheads="1"/>
            </p:cNvSpPr>
            <p:nvPr/>
          </p:nvSpPr>
          <p:spPr bwMode="auto">
            <a:xfrm>
              <a:off x="5190" y="2635"/>
              <a:ext cx="25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Acts</a:t>
              </a:r>
            </a:p>
          </p:txBody>
        </p:sp>
        <p:sp>
          <p:nvSpPr>
            <p:cNvPr id="48174" name="Rectangle 15"/>
            <p:cNvSpPr>
              <a:spLocks noChangeArrowheads="1"/>
            </p:cNvSpPr>
            <p:nvPr/>
          </p:nvSpPr>
          <p:spPr bwMode="auto">
            <a:xfrm>
              <a:off x="5145" y="2723"/>
              <a:ext cx="35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Epistles</a:t>
              </a:r>
            </a:p>
          </p:txBody>
        </p:sp>
        <p:sp>
          <p:nvSpPr>
            <p:cNvPr id="48175" name="Rectangle 16"/>
            <p:cNvSpPr>
              <a:spLocks noChangeArrowheads="1"/>
            </p:cNvSpPr>
            <p:nvPr/>
          </p:nvSpPr>
          <p:spPr bwMode="auto">
            <a:xfrm>
              <a:off x="5107" y="2811"/>
              <a:ext cx="43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rgbClr val="000000"/>
                  </a:solidFill>
                  <a:latin typeface="Helvetica" charset="0"/>
                </a:rPr>
                <a:t>Revelation</a:t>
              </a:r>
            </a:p>
          </p:txBody>
        </p:sp>
        <p:sp>
          <p:nvSpPr>
            <p:cNvPr id="48176" name="Rectangle 17"/>
            <p:cNvSpPr>
              <a:spLocks noChangeArrowheads="1"/>
            </p:cNvSpPr>
            <p:nvPr/>
          </p:nvSpPr>
          <p:spPr bwMode="auto">
            <a:xfrm>
              <a:off x="5061" y="2160"/>
              <a:ext cx="42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000000"/>
                  </a:solidFill>
                  <a:latin typeface="Chicago" charset="0"/>
                </a:rPr>
                <a:t>JESUS</a:t>
              </a:r>
            </a:p>
          </p:txBody>
        </p:sp>
        <p:sp>
          <p:nvSpPr>
            <p:cNvPr id="614418" name="Rectangle 18"/>
            <p:cNvSpPr>
              <a:spLocks noChangeArrowheads="1"/>
            </p:cNvSpPr>
            <p:nvPr/>
          </p:nvSpPr>
          <p:spPr bwMode="auto">
            <a:xfrm>
              <a:off x="5154" y="2363"/>
              <a:ext cx="318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Cross</a:t>
              </a:r>
            </a:p>
          </p:txBody>
        </p:sp>
        <p:sp>
          <p:nvSpPr>
            <p:cNvPr id="48178" name="Rectangle 19"/>
            <p:cNvSpPr>
              <a:spLocks noChangeArrowheads="1"/>
            </p:cNvSpPr>
            <p:nvPr/>
          </p:nvSpPr>
          <p:spPr bwMode="auto">
            <a:xfrm>
              <a:off x="5199" y="2475"/>
              <a:ext cx="384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614420" name="Rectangle 20"/>
            <p:cNvSpPr>
              <a:spLocks noChangeArrowheads="1"/>
            </p:cNvSpPr>
            <p:nvPr/>
          </p:nvSpPr>
          <p:spPr bwMode="auto">
            <a:xfrm>
              <a:off x="5125" y="2447"/>
              <a:ext cx="366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Church</a:t>
              </a:r>
            </a:p>
          </p:txBody>
        </p:sp>
        <p:sp>
          <p:nvSpPr>
            <p:cNvPr id="48180" name="Line 21"/>
            <p:cNvSpPr>
              <a:spLocks noChangeShapeType="1"/>
            </p:cNvSpPr>
            <p:nvPr/>
          </p:nvSpPr>
          <p:spPr bwMode="auto">
            <a:xfrm>
              <a:off x="5063" y="239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1" name="Line 22"/>
            <p:cNvSpPr>
              <a:spLocks noChangeShapeType="1"/>
            </p:cNvSpPr>
            <p:nvPr/>
          </p:nvSpPr>
          <p:spPr bwMode="auto">
            <a:xfrm>
              <a:off x="5063" y="2475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82" name="Rectangle 23"/>
            <p:cNvSpPr>
              <a:spLocks noChangeArrowheads="1"/>
            </p:cNvSpPr>
            <p:nvPr/>
          </p:nvSpPr>
          <p:spPr bwMode="auto">
            <a:xfrm>
              <a:off x="5056" y="2298"/>
              <a:ext cx="318" cy="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48183" name="Rectangle 24"/>
            <p:cNvSpPr>
              <a:spLocks noChangeArrowheads="1"/>
            </p:cNvSpPr>
            <p:nvPr/>
          </p:nvSpPr>
          <p:spPr bwMode="auto">
            <a:xfrm>
              <a:off x="5174" y="2290"/>
              <a:ext cx="318" cy="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614425" name="Rectangle 25"/>
            <p:cNvSpPr>
              <a:spLocks noChangeArrowheads="1"/>
            </p:cNvSpPr>
            <p:nvPr/>
          </p:nvSpPr>
          <p:spPr bwMode="auto">
            <a:xfrm>
              <a:off x="5184" y="2277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i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</a:rPr>
                <a:t>Life</a:t>
              </a:r>
            </a:p>
          </p:txBody>
        </p:sp>
      </p:grpSp>
      <p:sp>
        <p:nvSpPr>
          <p:cNvPr id="614426" name="Text Box 26"/>
          <p:cNvSpPr txBox="1">
            <a:spLocks noChangeArrowheads="1"/>
          </p:cNvSpPr>
          <p:nvPr/>
        </p:nvSpPr>
        <p:spPr bwMode="auto">
          <a:xfrm>
            <a:off x="1187450" y="982663"/>
            <a:ext cx="6818313" cy="3478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400" smtClean="0">
                <a:solidFill>
                  <a:srgbClr val="FFFFFF"/>
                </a:solidFill>
                <a:latin typeface="宋体" charset="-122"/>
                <a:ea typeface="宋体" charset="-122"/>
              </a:rPr>
              <a:t>“</a:t>
            </a:r>
            <a:r>
              <a:rPr lang="zh-TW" altLang="en-US" sz="4400" smtClean="0">
                <a:latin typeface="宋体" charset="-122"/>
                <a:ea typeface="宋体" charset="-122"/>
              </a:rPr>
              <a:t>那 时 ， 有 施 洗 的 约 翰 出 来 ， 在 犹 太 的 旷 野 传 道 ， 说 ：</a:t>
            </a:r>
            <a:r>
              <a:rPr lang="zh-TW" altLang="en-US" sz="4400" smtClean="0">
                <a:solidFill>
                  <a:srgbClr val="22F5FF"/>
                </a:solidFill>
                <a:latin typeface="宋体" charset="-122"/>
                <a:ea typeface="宋体" charset="-122"/>
              </a:rPr>
              <a:t>天 国 </a:t>
            </a:r>
            <a:r>
              <a:rPr lang="zh-TW" altLang="en-US" sz="4400" smtClean="0">
                <a:latin typeface="宋体" charset="-122"/>
                <a:ea typeface="宋体" charset="-122"/>
              </a:rPr>
              <a:t>近 了 ， 你 们 应 当 悔 改 ！</a:t>
            </a:r>
            <a:r>
              <a:rPr lang="en-US" altLang="ja-JP" sz="4400" smtClean="0">
                <a:solidFill>
                  <a:srgbClr val="FFFFFF"/>
                </a:solidFill>
                <a:latin typeface="宋体" charset="-122"/>
                <a:ea typeface="宋体" charset="-122"/>
              </a:rPr>
              <a:t>" </a:t>
            </a:r>
            <a:endParaRPr lang="en-US" altLang="zh-CN" sz="4400" smtClean="0">
              <a:solidFill>
                <a:srgbClr val="FFFFFF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614427" name="Rectangle 27"/>
          <p:cNvSpPr>
            <a:spLocks noChangeArrowheads="1"/>
          </p:cNvSpPr>
          <p:nvPr/>
        </p:nvSpPr>
        <p:spPr bwMode="auto">
          <a:xfrm>
            <a:off x="8091488" y="65151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65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8313" y="4724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马</a:t>
            </a:r>
            <a:r>
              <a:rPr lang="en-US" altLang="zh-CN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lang="ja-JP" altLang="en-US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太 </a:t>
            </a:r>
            <a:r>
              <a:rPr lang="ja-JP" altLang="en-US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福 音 </a:t>
            </a:r>
            <a:r>
              <a:rPr lang="en-US" altLang="ja-JP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3:1-2</a:t>
            </a:r>
            <a:endParaRPr lang="en-US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8229600" y="3573463"/>
            <a:ext cx="434975" cy="271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7" tIns="44450" rIns="90487" bIns="4445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宋体" charset="0"/>
                <a:cs typeface="宋体" charset="0"/>
              </a:rPr>
              <a:t>生平</a:t>
            </a: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382000" y="3725863"/>
            <a:ext cx="434975" cy="271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7" tIns="44450" rIns="90487" bIns="4445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ea typeface="宋体" charset="0"/>
                <a:cs typeface="宋体" charset="0"/>
              </a:rPr>
              <a:t>生平</a:t>
            </a:r>
          </a:p>
        </p:txBody>
      </p:sp>
      <p:grpSp>
        <p:nvGrpSpPr>
          <p:cNvPr id="48137" name="Group 27"/>
          <p:cNvGrpSpPr>
            <a:grpSpLocks/>
          </p:cNvGrpSpPr>
          <p:nvPr/>
        </p:nvGrpSpPr>
        <p:grpSpPr bwMode="auto">
          <a:xfrm>
            <a:off x="8005763" y="3429000"/>
            <a:ext cx="952500" cy="1254125"/>
            <a:chOff x="5043" y="2160"/>
            <a:chExt cx="600" cy="790"/>
          </a:xfrm>
        </p:grpSpPr>
        <p:grpSp>
          <p:nvGrpSpPr>
            <p:cNvPr id="48138" name="Group 28"/>
            <p:cNvGrpSpPr>
              <a:grpSpLocks/>
            </p:cNvGrpSpPr>
            <p:nvPr/>
          </p:nvGrpSpPr>
          <p:grpSpPr bwMode="auto">
            <a:xfrm>
              <a:off x="5043" y="2160"/>
              <a:ext cx="600" cy="782"/>
              <a:chOff x="5043" y="2160"/>
              <a:chExt cx="600" cy="782"/>
            </a:xfrm>
          </p:grpSpPr>
          <p:grpSp>
            <p:nvGrpSpPr>
              <p:cNvPr id="48140" name="Group 29"/>
              <p:cNvGrpSpPr>
                <a:grpSpLocks/>
              </p:cNvGrpSpPr>
              <p:nvPr/>
            </p:nvGrpSpPr>
            <p:grpSpPr bwMode="auto">
              <a:xfrm>
                <a:off x="5043" y="2160"/>
                <a:ext cx="600" cy="782"/>
                <a:chOff x="5043" y="2160"/>
                <a:chExt cx="600" cy="782"/>
              </a:xfrm>
            </p:grpSpPr>
            <p:grpSp>
              <p:nvGrpSpPr>
                <p:cNvPr id="48142" name="Group 30"/>
                <p:cNvGrpSpPr>
                  <a:grpSpLocks/>
                </p:cNvGrpSpPr>
                <p:nvPr/>
              </p:nvGrpSpPr>
              <p:grpSpPr bwMode="auto">
                <a:xfrm>
                  <a:off x="5043" y="2160"/>
                  <a:ext cx="600" cy="782"/>
                  <a:chOff x="5043" y="2160"/>
                  <a:chExt cx="600" cy="782"/>
                </a:xfrm>
              </p:grpSpPr>
              <p:grpSp>
                <p:nvGrpSpPr>
                  <p:cNvPr id="4814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043" y="2160"/>
                    <a:ext cx="600" cy="782"/>
                    <a:chOff x="5043" y="2160"/>
                    <a:chExt cx="600" cy="782"/>
                  </a:xfrm>
                </p:grpSpPr>
                <p:grpSp>
                  <p:nvGrpSpPr>
                    <p:cNvPr id="48146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3" y="2160"/>
                      <a:ext cx="600" cy="782"/>
                      <a:chOff x="5043" y="2160"/>
                      <a:chExt cx="600" cy="782"/>
                    </a:xfrm>
                  </p:grpSpPr>
                  <p:grpSp>
                    <p:nvGrpSpPr>
                      <p:cNvPr id="48148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43" y="2160"/>
                        <a:ext cx="600" cy="782"/>
                        <a:chOff x="5043" y="2160"/>
                        <a:chExt cx="600" cy="782"/>
                      </a:xfrm>
                    </p:grpSpPr>
                    <p:grpSp>
                      <p:nvGrpSpPr>
                        <p:cNvPr id="48150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3" y="2160"/>
                          <a:ext cx="600" cy="782"/>
                          <a:chOff x="5043" y="2160"/>
                          <a:chExt cx="600" cy="782"/>
                        </a:xfrm>
                      </p:grpSpPr>
                      <p:sp>
                        <p:nvSpPr>
                          <p:cNvPr id="48152" name="AutoShape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4" y="2188"/>
                            <a:ext cx="460" cy="312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8153" name="Rectangl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43" y="2321"/>
                            <a:ext cx="600" cy="621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8154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559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5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647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6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73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7" name="Lin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75" y="283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8" name="Lin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7" y="2919"/>
                            <a:ext cx="55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9" name="Rectangl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1" y="2160"/>
                            <a:ext cx="402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90487" tIns="44450" rIns="90487" bIns="44450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zh-CN" altLang="en-US" sz="1200">
                                <a:solidFill>
                                  <a:srgbClr val="000000"/>
                                </a:solidFill>
                                <a:latin typeface="Chicago" charset="0"/>
                                <a:ea typeface="宋体" charset="-122"/>
                              </a:rPr>
                              <a:t>主耶稣</a:t>
                            </a:r>
                          </a:p>
                        </p:txBody>
                      </p:sp>
                      <p:sp>
                        <p:nvSpPr>
                          <p:cNvPr id="48160" name="Rectangl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9" y="2475"/>
                            <a:ext cx="384" cy="72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8161" name="Lin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391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62" name="Line 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063" y="247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63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2298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  <p:sp>
                        <p:nvSpPr>
                          <p:cNvPr id="48164" name="Rectangl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4" y="2290"/>
                            <a:ext cx="318" cy="6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5pPr>
                            <a:lvl6pPr marL="25146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6pPr>
                            <a:lvl7pPr marL="29718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7pPr>
                            <a:lvl8pPr marL="34290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8pPr>
                            <a:lvl9pPr marL="3886200" indent="-228600" defTabSz="4572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eaLnBrk="1" hangingPunct="1"/>
                            <a:endParaRPr lang="zh-CN" altLang="zh-CN" sz="1800"/>
                          </a:p>
                        </p:txBody>
                      </p:sp>
                    </p:grpSp>
                    <p:sp>
                      <p:nvSpPr>
                        <p:cNvPr id="48" name="Rectangl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2251"/>
                          <a:ext cx="27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none" lIns="90487" tIns="44450" rIns="90487" bIns="44450">
                          <a:spAutoFit/>
                        </a:bodyPr>
                        <a:lstStyle/>
                        <a:p>
                          <a:pPr eaLnBrk="1" hangingPunct="1">
                            <a:lnSpc>
                              <a:spcPct val="120000"/>
                            </a:lnSpc>
                            <a:defRPr/>
                          </a:pPr>
                          <a:r>
                            <a:rPr lang="zh-CN" altLang="en-US" sz="1000" i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FFFFFF"/>
                                </a:outerShdw>
                              </a:effectLst>
                              <a:latin typeface="Helvetica" charset="0"/>
                              <a:ea typeface="宋体" charset="0"/>
                              <a:cs typeface="宋体" charset="0"/>
                            </a:rPr>
                            <a:t>生平</a:t>
                          </a:r>
                        </a:p>
                      </p:txBody>
                    </p:sp>
                  </p:grpSp>
                  <p:sp>
                    <p:nvSpPr>
                      <p:cNvPr id="46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8" y="2341"/>
                        <a:ext cx="330" cy="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pPr eaLnBrk="1" hangingPunct="1">
                          <a:lnSpc>
                            <a:spcPct val="130000"/>
                          </a:lnSpc>
                          <a:defRPr/>
                        </a:pPr>
                        <a:r>
                          <a:rPr lang="zh-CN" altLang="en-US" sz="9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Helvetica" charset="0"/>
                            <a:ea typeface="宋体" charset="0"/>
                            <a:cs typeface="宋体" charset="0"/>
                          </a:rPr>
                          <a:t>十字架</a:t>
                        </a:r>
                      </a:p>
                    </p:txBody>
                  </p:sp>
                </p:grpSp>
                <p:sp>
                  <p:nvSpPr>
                    <p:cNvPr id="4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1" y="2432"/>
                      <a:ext cx="274" cy="1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pPr eaLnBrk="1" hangingPunct="1">
                        <a:lnSpc>
                          <a:spcPct val="110000"/>
                        </a:lnSpc>
                        <a:defRPr/>
                      </a:pPr>
                      <a:r>
                        <a:rPr lang="zh-CN" altLang="en-US" sz="1000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宋体" charset="0"/>
                          <a:cs typeface="宋体" charset="0"/>
                        </a:rPr>
                        <a:t>教会</a:t>
                      </a:r>
                    </a:p>
                  </p:txBody>
                </p:sp>
              </p:grpSp>
              <p:sp>
                <p:nvSpPr>
                  <p:cNvPr id="4814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2528"/>
                    <a:ext cx="258" cy="1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lnSpc>
                        <a:spcPct val="110000"/>
                      </a:lnSpc>
                    </a:pP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-122"/>
                      </a:rPr>
                      <a:t>福音</a:t>
                    </a:r>
                  </a:p>
                </p:txBody>
              </p:sp>
            </p:grpSp>
            <p:sp>
              <p:nvSpPr>
                <p:cNvPr id="48143" name="Rectangle 52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402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-122"/>
                    </a:rPr>
                    <a:t>使徒行传</a:t>
                  </a:r>
                </a:p>
              </p:txBody>
            </p:sp>
          </p:grpSp>
          <p:sp>
            <p:nvSpPr>
              <p:cNvPr id="48141" name="Rectangle 53"/>
              <p:cNvSpPr>
                <a:spLocks noChangeArrowheads="1"/>
              </p:cNvSpPr>
              <p:nvPr/>
            </p:nvSpPr>
            <p:spPr bwMode="auto">
              <a:xfrm>
                <a:off x="5145" y="2723"/>
                <a:ext cx="40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-122"/>
                  </a:rPr>
                  <a:t>教会书信</a:t>
                </a:r>
              </a:p>
            </p:txBody>
          </p:sp>
        </p:grpSp>
        <p:sp>
          <p:nvSpPr>
            <p:cNvPr id="48139" name="Rectangle 54"/>
            <p:cNvSpPr>
              <a:spLocks noChangeArrowheads="1"/>
            </p:cNvSpPr>
            <p:nvPr/>
          </p:nvSpPr>
          <p:spPr bwMode="auto">
            <a:xfrm>
              <a:off x="5081" y="2834"/>
              <a:ext cx="43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-122"/>
                </a:rPr>
                <a:t>     启示录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0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738</Words>
  <Application>Microsoft Macintosh PowerPoint</Application>
  <PresentationFormat>On-screen Show (4:3)</PresentationFormat>
  <Paragraphs>292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untitled 3</vt:lpstr>
      <vt:lpstr>1_untitled 3</vt:lpstr>
      <vt:lpstr>Default Design</vt:lpstr>
      <vt:lpstr>1_Default Design</vt:lpstr>
      <vt:lpstr>Orbit</vt:lpstr>
      <vt:lpstr>新约总体的主题是什么？</vt:lpstr>
      <vt:lpstr>圣约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天国</vt:lpstr>
      <vt:lpstr>马 太 福 音 3:1-2</vt:lpstr>
      <vt:lpstr>PowerPoint Presentation</vt:lpstr>
      <vt:lpstr>太10:5-7</vt:lpstr>
      <vt:lpstr>PowerPoint Presentation</vt:lpstr>
      <vt:lpstr>以赛亚和（马太）想象的是一个什么样的国度？</vt:lpstr>
      <vt:lpstr>PowerPoint Presentation</vt:lpstr>
      <vt:lpstr>PowerPoint Presentation</vt:lpstr>
      <vt:lpstr>PowerPoint Presentation</vt:lpstr>
      <vt:lpstr>新约全书链接地址 BibleStudyDownloads.org</vt:lpstr>
      <vt:lpstr>PowerPoint Presentation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Griffith</dc:creator>
  <cp:lastModifiedBy>Rick Griffith</cp:lastModifiedBy>
  <cp:revision>36</cp:revision>
  <dcterms:created xsi:type="dcterms:W3CDTF">2009-06-27T22:20:42Z</dcterms:created>
  <dcterms:modified xsi:type="dcterms:W3CDTF">2017-11-30T01:45:36Z</dcterms:modified>
</cp:coreProperties>
</file>